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 id="2147483678" r:id="rId2"/>
  </p:sldMasterIdLst>
  <p:notesMasterIdLst>
    <p:notesMasterId r:id="rId51"/>
  </p:notesMasterIdLst>
  <p:sldIdLst>
    <p:sldId id="387" r:id="rId3"/>
    <p:sldId id="256" r:id="rId4"/>
    <p:sldId id="259" r:id="rId5"/>
    <p:sldId id="350" r:id="rId6"/>
    <p:sldId id="388" r:id="rId7"/>
    <p:sldId id="348" r:id="rId8"/>
    <p:sldId id="349" r:id="rId9"/>
    <p:sldId id="309" r:id="rId10"/>
    <p:sldId id="351" r:id="rId11"/>
    <p:sldId id="352" r:id="rId12"/>
    <p:sldId id="353" r:id="rId13"/>
    <p:sldId id="261" r:id="rId14"/>
    <p:sldId id="354" r:id="rId15"/>
    <p:sldId id="355" r:id="rId16"/>
    <p:sldId id="357" r:id="rId17"/>
    <p:sldId id="358" r:id="rId18"/>
    <p:sldId id="356" r:id="rId19"/>
    <p:sldId id="361" r:id="rId20"/>
    <p:sldId id="363" r:id="rId21"/>
    <p:sldId id="364" r:id="rId22"/>
    <p:sldId id="258" r:id="rId23"/>
    <p:sldId id="366" r:id="rId24"/>
    <p:sldId id="365" r:id="rId25"/>
    <p:sldId id="262" r:id="rId26"/>
    <p:sldId id="367" r:id="rId27"/>
    <p:sldId id="368" r:id="rId28"/>
    <p:sldId id="369" r:id="rId29"/>
    <p:sldId id="370" r:id="rId30"/>
    <p:sldId id="372" r:id="rId31"/>
    <p:sldId id="373" r:id="rId32"/>
    <p:sldId id="374" r:id="rId33"/>
    <p:sldId id="375" r:id="rId34"/>
    <p:sldId id="376" r:id="rId35"/>
    <p:sldId id="377" r:id="rId36"/>
    <p:sldId id="378" r:id="rId37"/>
    <p:sldId id="379" r:id="rId38"/>
    <p:sldId id="267" r:id="rId39"/>
    <p:sldId id="265" r:id="rId40"/>
    <p:sldId id="279" r:id="rId41"/>
    <p:sldId id="277" r:id="rId42"/>
    <p:sldId id="381" r:id="rId43"/>
    <p:sldId id="286" r:id="rId44"/>
    <p:sldId id="382" r:id="rId45"/>
    <p:sldId id="383" r:id="rId46"/>
    <p:sldId id="384" r:id="rId47"/>
    <p:sldId id="385" r:id="rId48"/>
    <p:sldId id="386" r:id="rId49"/>
    <p:sldId id="288" r:id="rId50"/>
  </p:sldIdLst>
  <p:sldSz cx="9144000" cy="5143500" type="screen16x9"/>
  <p:notesSz cx="6858000" cy="9144000"/>
  <p:embeddedFontLst>
    <p:embeddedFont>
      <p:font typeface="#9Slide03 Arima Madurai Black" panose="020B0604020202020204" charset="0"/>
      <p:bold r:id="rId52"/>
    </p:embeddedFont>
    <p:embeddedFont>
      <p:font typeface="#9Slide07 Cadena" panose="020B0604020202020204" charset="0"/>
      <p:bold r:id="rId53"/>
    </p:embeddedFont>
    <p:embeddedFont>
      <p:font typeface="Calibri" panose="020F0502020204030204" pitchFamily="34" charset="0"/>
      <p:regular r:id="rId54"/>
      <p:bold r:id="rId55"/>
      <p:italic r:id="rId56"/>
      <p:boldItalic r:id="rId57"/>
    </p:embeddedFont>
    <p:embeddedFont>
      <p:font typeface="Calibri Light" panose="020F0302020204030204" pitchFamily="34" charset="0"/>
      <p:regular r:id="rId58"/>
      <p:italic r:id="rId59"/>
    </p:embeddedFont>
    <p:embeddedFont>
      <p:font typeface="Cambria Math" panose="02040503050406030204" pitchFamily="18" charset="0"/>
      <p:regular r:id="rId60"/>
    </p:embeddedFont>
    <p:embeddedFont>
      <p:font typeface="Fira Sans Extra Condensed Medium" panose="020B0604020202020204" charset="0"/>
      <p:regular r:id="rId61"/>
      <p:bold r:id="rId62"/>
      <p:italic r:id="rId63"/>
      <p:boldItalic r:id="rId64"/>
    </p:embeddedFont>
    <p:embeddedFont>
      <p:font typeface="Hammersmith One" panose="020B0604020202020204" charset="0"/>
      <p:regular r:id="rId65"/>
    </p:embeddedFont>
    <p:embeddedFont>
      <p:font typeface="Josefin Sans" pitchFamily="2" charset="0"/>
      <p:regular r:id="rId66"/>
      <p:bold r:id="rId67"/>
      <p:italic r:id="rId68"/>
      <p:boldItalic r:id="rId69"/>
    </p:embeddedFont>
    <p:embeddedFont>
      <p:font typeface="Lato" panose="020F0502020204030203" pitchFamily="34" charset="0"/>
      <p:regular r:id="rId70"/>
      <p:bold r:id="rId71"/>
      <p:italic r:id="rId72"/>
      <p:boldItalic r:id="rId73"/>
    </p:embeddedFont>
    <p:embeddedFont>
      <p:font typeface="Roboto" panose="02000000000000000000" pitchFamily="2" charset="0"/>
      <p:regular r:id="rId74"/>
      <p:bold r:id="rId75"/>
      <p:italic r:id="rId76"/>
      <p:boldItalic r:id="rId77"/>
    </p:embeddedFont>
    <p:embeddedFont>
      <p:font typeface="Roboto Black" panose="02000000000000000000" pitchFamily="2" charset="0"/>
      <p:bold r:id="rId78"/>
      <p:boldItalic r:id="rId79"/>
    </p:embeddedFont>
    <p:embeddedFont>
      <p:font typeface="Roboto Condensed" panose="02000000000000000000" pitchFamily="2" charset="0"/>
      <p:regular r:id="rId80"/>
      <p:bold r:id="rId81"/>
      <p:italic r:id="rId82"/>
      <p:boldItalic r:id="rId8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EEDF"/>
    <a:srgbClr val="F4DF4A"/>
    <a:srgbClr val="E5744C"/>
    <a:srgbClr val="000000"/>
    <a:srgbClr val="CAF2E5"/>
    <a:srgbClr val="FFECD6"/>
    <a:srgbClr val="FFFFFF"/>
    <a:srgbClr val="B1DEFD"/>
    <a:srgbClr val="98E5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15A4183-2C1F-45C3-8D46-150382547D4A}">
  <a:tblStyle styleId="{815A4183-2C1F-45C3-8D46-150382547D4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033" autoAdjust="0"/>
  </p:normalViewPr>
  <p:slideViewPr>
    <p:cSldViewPr snapToGrid="0">
      <p:cViewPr varScale="1">
        <p:scale>
          <a:sx n="87" d="100"/>
          <a:sy n="87" d="100"/>
        </p:scale>
        <p:origin x="68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2.fntdata"/><Relationship Id="rId68" Type="http://schemas.openxmlformats.org/officeDocument/2006/relationships/font" Target="fonts/font17.fntdata"/><Relationship Id="rId84"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font" Target="fonts/font2.fntdata"/><Relationship Id="rId58" Type="http://schemas.openxmlformats.org/officeDocument/2006/relationships/font" Target="fonts/font7.fntdata"/><Relationship Id="rId74" Type="http://schemas.openxmlformats.org/officeDocument/2006/relationships/font" Target="fonts/font23.fntdata"/><Relationship Id="rId79" Type="http://schemas.openxmlformats.org/officeDocument/2006/relationships/font" Target="fonts/font28.fntdata"/><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77" Type="http://schemas.openxmlformats.org/officeDocument/2006/relationships/font" Target="fonts/font26.fntdata"/><Relationship Id="rId8" Type="http://schemas.openxmlformats.org/officeDocument/2006/relationships/slide" Target="slides/slide6.xml"/><Relationship Id="rId51" Type="http://schemas.openxmlformats.org/officeDocument/2006/relationships/notesMaster" Target="notesMasters/notesMaster1.xml"/><Relationship Id="rId72" Type="http://schemas.openxmlformats.org/officeDocument/2006/relationships/font" Target="fonts/font21.fntdata"/><Relationship Id="rId80" Type="http://schemas.openxmlformats.org/officeDocument/2006/relationships/font" Target="fonts/font29.fntdata"/><Relationship Id="rId85"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75" Type="http://schemas.openxmlformats.org/officeDocument/2006/relationships/font" Target="fonts/font24.fntdata"/><Relationship Id="rId83" Type="http://schemas.openxmlformats.org/officeDocument/2006/relationships/font" Target="fonts/font32.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6.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font" Target="fonts/font22.fntdata"/><Relationship Id="rId78" Type="http://schemas.openxmlformats.org/officeDocument/2006/relationships/font" Target="fonts/font27.fntdata"/><Relationship Id="rId81" Type="http://schemas.openxmlformats.org/officeDocument/2006/relationships/font" Target="fonts/font30.fntdata"/><Relationship Id="rId86"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font" Target="fonts/font4.fntdata"/><Relationship Id="rId76" Type="http://schemas.openxmlformats.org/officeDocument/2006/relationships/font" Target="fonts/font25.fntdata"/><Relationship Id="rId7" Type="http://schemas.openxmlformats.org/officeDocument/2006/relationships/slide" Target="slides/slide5.xml"/><Relationship Id="rId71" Type="http://schemas.openxmlformats.org/officeDocument/2006/relationships/font" Target="fonts/font20.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15.fntdata"/><Relationship Id="rId87" Type="http://schemas.openxmlformats.org/officeDocument/2006/relationships/tableStyles" Target="tableStyles.xml"/><Relationship Id="rId61" Type="http://schemas.openxmlformats.org/officeDocument/2006/relationships/font" Target="fonts/font10.fntdata"/><Relationship Id="rId82" Type="http://schemas.openxmlformats.org/officeDocument/2006/relationships/font" Target="fonts/font3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cec4d2707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cec4d2707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7311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8433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e17652f323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e17652f323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3009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28080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9154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14341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3030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4407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e17652f323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e17652f323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68541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75127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e3a45cb89a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e3a45cb89a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e3812cc931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e3812cc931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e18dd52992_0_9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e18dd52992_0_9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ge383c3a578_0_1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4" name="Google Shape;1094;ge383c3a578_0_1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ge383c3a578_0_1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4" name="Google Shape;1094;ge383c3a578_0_1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4020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7"/>
        <p:cNvGrpSpPr/>
        <p:nvPr/>
      </p:nvGrpSpPr>
      <p:grpSpPr>
        <a:xfrm>
          <a:off x="0" y="0"/>
          <a:ext cx="0" cy="0"/>
          <a:chOff x="0" y="0"/>
          <a:chExt cx="0" cy="0"/>
        </a:xfrm>
      </p:grpSpPr>
      <p:sp>
        <p:nvSpPr>
          <p:cNvPr id="1448" name="Google Shape;1448;ge18dd52992_0_2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9" name="Google Shape;1449;ge18dd52992_0_2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ge383c3a578_0_1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4" name="Google Shape;1094;ge383c3a578_0_1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6926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ge383c3a578_0_1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4" name="Google Shape;1094;ge383c3a578_0_1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8860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e17652f323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e17652f323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85987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ge383c3a578_0_1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4" name="Google Shape;1094;ge383c3a578_0_1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66636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ge383c3a578_0_1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4" name="Google Shape;1094;ge383c3a578_0_1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58252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ge383c3a578_0_1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4" name="Google Shape;1094;ge383c3a578_0_1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25875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7"/>
        <p:cNvGrpSpPr/>
        <p:nvPr/>
      </p:nvGrpSpPr>
      <p:grpSpPr>
        <a:xfrm>
          <a:off x="0" y="0"/>
          <a:ext cx="0" cy="0"/>
          <a:chOff x="0" y="0"/>
          <a:chExt cx="0" cy="0"/>
        </a:xfrm>
      </p:grpSpPr>
      <p:sp>
        <p:nvSpPr>
          <p:cNvPr id="1518" name="Google Shape;1518;ge18dd52992_0_2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9" name="Google Shape;1519;ge18dd52992_0_2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8887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8769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9455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6488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6260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6075" y="1161150"/>
            <a:ext cx="4864500" cy="26688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5000">
                <a:latin typeface="Roboto" panose="02000000000000000000" pitchFamily="2" charset="0"/>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dirty="0"/>
          </a:p>
        </p:txBody>
      </p:sp>
      <p:sp>
        <p:nvSpPr>
          <p:cNvPr id="10" name="Google Shape;10;p2"/>
          <p:cNvSpPr txBox="1">
            <a:spLocks noGrp="1"/>
          </p:cNvSpPr>
          <p:nvPr>
            <p:ph type="subTitle" idx="1"/>
          </p:nvPr>
        </p:nvSpPr>
        <p:spPr>
          <a:xfrm>
            <a:off x="716075" y="3865893"/>
            <a:ext cx="4344000" cy="4758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700">
                <a:latin typeface="Roboto" panose="02000000000000000000" pitchFamily="2" charset="0"/>
                <a:cs typeface="#9Slide03 Arima Madurai Black" panose="00000A00000000000000" pitchFamily="2" charset="-93"/>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dirty="0"/>
          </a:p>
        </p:txBody>
      </p:sp>
      <p:sp>
        <p:nvSpPr>
          <p:cNvPr id="11" name="Google Shape;11;p2"/>
          <p:cNvSpPr txBox="1">
            <a:spLocks noGrp="1"/>
          </p:cNvSpPr>
          <p:nvPr>
            <p:ph type="ctrTitle" idx="2"/>
          </p:nvPr>
        </p:nvSpPr>
        <p:spPr>
          <a:xfrm>
            <a:off x="6300070" y="234507"/>
            <a:ext cx="2490900" cy="4323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900"/>
              <a:buNone/>
              <a:defRPr sz="1000">
                <a:solidFill>
                  <a:schemeClr val="dk1"/>
                </a:solidFill>
                <a:latin typeface="Roboto" panose="02000000000000000000" pitchFamily="2" charset="0"/>
              </a:defRPr>
            </a:lvl1pPr>
            <a:lvl2pPr lvl="1" algn="ctr" rtl="0">
              <a:spcBef>
                <a:spcPts val="0"/>
              </a:spcBef>
              <a:spcAft>
                <a:spcPts val="0"/>
              </a:spcAft>
              <a:buSzPts val="900"/>
              <a:buNone/>
              <a:defRPr sz="900"/>
            </a:lvl2pPr>
            <a:lvl3pPr lvl="2" algn="ctr" rtl="0">
              <a:spcBef>
                <a:spcPts val="0"/>
              </a:spcBef>
              <a:spcAft>
                <a:spcPts val="0"/>
              </a:spcAft>
              <a:buSzPts val="900"/>
              <a:buNone/>
              <a:defRPr sz="900"/>
            </a:lvl3pPr>
            <a:lvl4pPr lvl="3" algn="ctr" rtl="0">
              <a:spcBef>
                <a:spcPts val="0"/>
              </a:spcBef>
              <a:spcAft>
                <a:spcPts val="0"/>
              </a:spcAft>
              <a:buSzPts val="900"/>
              <a:buNone/>
              <a:defRPr sz="900"/>
            </a:lvl4pPr>
            <a:lvl5pPr lvl="4" algn="ctr" rtl="0">
              <a:spcBef>
                <a:spcPts val="0"/>
              </a:spcBef>
              <a:spcAft>
                <a:spcPts val="0"/>
              </a:spcAft>
              <a:buSzPts val="900"/>
              <a:buNone/>
              <a:defRPr sz="900"/>
            </a:lvl5pPr>
            <a:lvl6pPr lvl="5" algn="ctr" rtl="0">
              <a:spcBef>
                <a:spcPts val="0"/>
              </a:spcBef>
              <a:spcAft>
                <a:spcPts val="0"/>
              </a:spcAft>
              <a:buSzPts val="900"/>
              <a:buNone/>
              <a:defRPr sz="900"/>
            </a:lvl6pPr>
            <a:lvl7pPr lvl="6" algn="ctr" rtl="0">
              <a:spcBef>
                <a:spcPts val="0"/>
              </a:spcBef>
              <a:spcAft>
                <a:spcPts val="0"/>
              </a:spcAft>
              <a:buSzPts val="900"/>
              <a:buNone/>
              <a:defRPr sz="900"/>
            </a:lvl7pPr>
            <a:lvl8pPr lvl="7" algn="ctr" rtl="0">
              <a:spcBef>
                <a:spcPts val="0"/>
              </a:spcBef>
              <a:spcAft>
                <a:spcPts val="0"/>
              </a:spcAft>
              <a:buSzPts val="900"/>
              <a:buNone/>
              <a:defRPr sz="900"/>
            </a:lvl8pPr>
            <a:lvl9pPr lvl="8" algn="ctr" rtl="0">
              <a:spcBef>
                <a:spcPts val="0"/>
              </a:spcBef>
              <a:spcAft>
                <a:spcPts val="0"/>
              </a:spcAft>
              <a:buSzPts val="900"/>
              <a:buNone/>
              <a:defRPr sz="900"/>
            </a:lvl9pPr>
          </a:lstStyle>
          <a:p>
            <a:endParaRPr dirty="0"/>
          </a:p>
        </p:txBody>
      </p:sp>
      <p:sp>
        <p:nvSpPr>
          <p:cNvPr id="12" name="Google Shape;12;p2"/>
          <p:cNvSpPr txBox="1">
            <a:spLocks noGrp="1"/>
          </p:cNvSpPr>
          <p:nvPr>
            <p:ph type="sldNum" idx="12"/>
          </p:nvPr>
        </p:nvSpPr>
        <p:spPr>
          <a:xfrm>
            <a:off x="8380275" y="4513500"/>
            <a:ext cx="410700" cy="432300"/>
          </a:xfrm>
          <a:prstGeom prst="rect">
            <a:avLst/>
          </a:prstGeom>
          <a:solidFill>
            <a:schemeClr val="dk2"/>
          </a:solidFill>
          <a:ln>
            <a:noFill/>
          </a:ln>
        </p:spPr>
        <p:txBody>
          <a:bodyPr spcFirstLastPara="1" wrap="square" lIns="91425" tIns="91425" rIns="91425" bIns="91425" anchor="ctr" anchorCtr="0">
            <a:noAutofit/>
          </a:bodyPr>
          <a:lstStyle>
            <a:lvl1pPr lvl="0" algn="ctr" rtl="0">
              <a:buNone/>
              <a:defRPr sz="1000" b="1">
                <a:solidFill>
                  <a:schemeClr val="dk1"/>
                </a:solidFill>
                <a:latin typeface="Josefin Sans"/>
                <a:ea typeface="Josefin Sans"/>
                <a:cs typeface="Josefin Sans"/>
                <a:sym typeface="Josefin Sans"/>
              </a:defRPr>
            </a:lvl1pPr>
            <a:lvl2pPr lvl="1" algn="ctr" rtl="0">
              <a:buNone/>
              <a:defRPr sz="1000" b="1">
                <a:solidFill>
                  <a:schemeClr val="dk1"/>
                </a:solidFill>
                <a:latin typeface="Josefin Sans"/>
                <a:ea typeface="Josefin Sans"/>
                <a:cs typeface="Josefin Sans"/>
                <a:sym typeface="Josefin Sans"/>
              </a:defRPr>
            </a:lvl2pPr>
            <a:lvl3pPr lvl="2" algn="ctr" rtl="0">
              <a:buNone/>
              <a:defRPr sz="1000" b="1">
                <a:solidFill>
                  <a:schemeClr val="dk1"/>
                </a:solidFill>
                <a:latin typeface="Josefin Sans"/>
                <a:ea typeface="Josefin Sans"/>
                <a:cs typeface="Josefin Sans"/>
                <a:sym typeface="Josefin Sans"/>
              </a:defRPr>
            </a:lvl3pPr>
            <a:lvl4pPr lvl="3" algn="ctr" rtl="0">
              <a:buNone/>
              <a:defRPr sz="1000" b="1">
                <a:solidFill>
                  <a:schemeClr val="dk1"/>
                </a:solidFill>
                <a:latin typeface="Josefin Sans"/>
                <a:ea typeface="Josefin Sans"/>
                <a:cs typeface="Josefin Sans"/>
                <a:sym typeface="Josefin Sans"/>
              </a:defRPr>
            </a:lvl4pPr>
            <a:lvl5pPr lvl="4" algn="ctr" rtl="0">
              <a:buNone/>
              <a:defRPr sz="1000" b="1">
                <a:solidFill>
                  <a:schemeClr val="dk1"/>
                </a:solidFill>
                <a:latin typeface="Josefin Sans"/>
                <a:ea typeface="Josefin Sans"/>
                <a:cs typeface="Josefin Sans"/>
                <a:sym typeface="Josefin Sans"/>
              </a:defRPr>
            </a:lvl5pPr>
            <a:lvl6pPr lvl="5" algn="ctr" rtl="0">
              <a:buNone/>
              <a:defRPr sz="1000" b="1">
                <a:solidFill>
                  <a:schemeClr val="dk1"/>
                </a:solidFill>
                <a:latin typeface="Josefin Sans"/>
                <a:ea typeface="Josefin Sans"/>
                <a:cs typeface="Josefin Sans"/>
                <a:sym typeface="Josefin Sans"/>
              </a:defRPr>
            </a:lvl6pPr>
            <a:lvl7pPr lvl="6" algn="ctr" rtl="0">
              <a:buNone/>
              <a:defRPr sz="1000" b="1">
                <a:solidFill>
                  <a:schemeClr val="dk1"/>
                </a:solidFill>
                <a:latin typeface="Josefin Sans"/>
                <a:ea typeface="Josefin Sans"/>
                <a:cs typeface="Josefin Sans"/>
                <a:sym typeface="Josefin Sans"/>
              </a:defRPr>
            </a:lvl7pPr>
            <a:lvl8pPr lvl="7" algn="ctr" rtl="0">
              <a:buNone/>
              <a:defRPr sz="1000" b="1">
                <a:solidFill>
                  <a:schemeClr val="dk1"/>
                </a:solidFill>
                <a:latin typeface="Josefin Sans"/>
                <a:ea typeface="Josefin Sans"/>
                <a:cs typeface="Josefin Sans"/>
                <a:sym typeface="Josefin Sans"/>
              </a:defRPr>
            </a:lvl8pPr>
            <a:lvl9pPr lvl="8" algn="ctr" rtl="0">
              <a:buNone/>
              <a:defRPr sz="1000" b="1">
                <a:solidFill>
                  <a:schemeClr val="dk1"/>
                </a:solidFill>
                <a:latin typeface="Josefin Sans"/>
                <a:ea typeface="Josefin Sans"/>
                <a:cs typeface="Josefin Sans"/>
                <a:sym typeface="Josefin Sans"/>
              </a:defRPr>
            </a:lvl9pPr>
          </a:lstStyle>
          <a:p>
            <a:pPr marL="0" lvl="0" indent="0" algn="ctr" rtl="0">
              <a:spcBef>
                <a:spcPts val="0"/>
              </a:spcBef>
              <a:spcAft>
                <a:spcPts val="0"/>
              </a:spcAft>
              <a:buNone/>
            </a:pPr>
            <a:fld id="{00000000-1234-1234-1234-123412341234}" type="slidenum">
              <a:rPr lang="en"/>
              <a:t>‹#›</a:t>
            </a:fld>
            <a:endParaRPr/>
          </a:p>
        </p:txBody>
      </p:sp>
      <p:cxnSp>
        <p:nvCxnSpPr>
          <p:cNvPr id="13" name="Google Shape;13;p2"/>
          <p:cNvCxnSpPr/>
          <p:nvPr/>
        </p:nvCxnSpPr>
        <p:spPr>
          <a:xfrm rot="10800000">
            <a:off x="357600" y="705825"/>
            <a:ext cx="8428800" cy="0"/>
          </a:xfrm>
          <a:prstGeom prst="straightConnector1">
            <a:avLst/>
          </a:prstGeom>
          <a:noFill/>
          <a:ln w="9525" cap="flat" cmpd="sng">
            <a:solidFill>
              <a:schemeClr val="dk1"/>
            </a:solidFill>
            <a:prstDash val="solid"/>
            <a:round/>
            <a:headEnd type="none" w="med" len="med"/>
            <a:tailEnd type="none" w="med" len="med"/>
          </a:ln>
        </p:spPr>
      </p:cxnSp>
      <p:cxnSp>
        <p:nvCxnSpPr>
          <p:cNvPr id="14" name="Google Shape;14;p2"/>
          <p:cNvCxnSpPr/>
          <p:nvPr/>
        </p:nvCxnSpPr>
        <p:spPr>
          <a:xfrm rot="10800000">
            <a:off x="357525" y="4729650"/>
            <a:ext cx="7822500" cy="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SECTION_TITLE_AND_DESCRIPTION_1">
    <p:spTree>
      <p:nvGrpSpPr>
        <p:cNvPr id="1" name="Shape 234"/>
        <p:cNvGrpSpPr/>
        <p:nvPr/>
      </p:nvGrpSpPr>
      <p:grpSpPr>
        <a:xfrm>
          <a:off x="0" y="0"/>
          <a:ext cx="0" cy="0"/>
          <a:chOff x="0" y="0"/>
          <a:chExt cx="0" cy="0"/>
        </a:xfrm>
      </p:grpSpPr>
      <p:sp>
        <p:nvSpPr>
          <p:cNvPr id="235" name="Google Shape;235;p27"/>
          <p:cNvSpPr txBox="1">
            <a:spLocks noGrp="1"/>
          </p:cNvSpPr>
          <p:nvPr>
            <p:ph type="sldNum" idx="12"/>
          </p:nvPr>
        </p:nvSpPr>
        <p:spPr>
          <a:xfrm>
            <a:off x="8380275" y="4513500"/>
            <a:ext cx="410700" cy="432300"/>
          </a:xfrm>
          <a:prstGeom prst="rect">
            <a:avLst/>
          </a:prstGeom>
          <a:solidFill>
            <a:schemeClr val="dk2"/>
          </a:solidFill>
          <a:ln>
            <a:noFill/>
          </a:ln>
        </p:spPr>
        <p:txBody>
          <a:bodyPr spcFirstLastPara="1" wrap="square" lIns="91425" tIns="91425" rIns="91425" bIns="91425" anchor="ctr" anchorCtr="0">
            <a:noAutofit/>
          </a:bodyPr>
          <a:lstStyle>
            <a:lvl1pPr lvl="0" algn="ctr" rtl="0">
              <a:buNone/>
              <a:defRPr sz="1000" b="1">
                <a:solidFill>
                  <a:schemeClr val="dk1"/>
                </a:solidFill>
                <a:latin typeface="Josefin Sans"/>
                <a:ea typeface="Josefin Sans"/>
                <a:cs typeface="Josefin Sans"/>
                <a:sym typeface="Josefin Sans"/>
              </a:defRPr>
            </a:lvl1pPr>
            <a:lvl2pPr lvl="1" algn="ctr" rtl="0">
              <a:buNone/>
              <a:defRPr sz="1000" b="1">
                <a:solidFill>
                  <a:schemeClr val="dk1"/>
                </a:solidFill>
                <a:latin typeface="Josefin Sans"/>
                <a:ea typeface="Josefin Sans"/>
                <a:cs typeface="Josefin Sans"/>
                <a:sym typeface="Josefin Sans"/>
              </a:defRPr>
            </a:lvl2pPr>
            <a:lvl3pPr lvl="2" algn="ctr" rtl="0">
              <a:buNone/>
              <a:defRPr sz="1000" b="1">
                <a:solidFill>
                  <a:schemeClr val="dk1"/>
                </a:solidFill>
                <a:latin typeface="Josefin Sans"/>
                <a:ea typeface="Josefin Sans"/>
                <a:cs typeface="Josefin Sans"/>
                <a:sym typeface="Josefin Sans"/>
              </a:defRPr>
            </a:lvl3pPr>
            <a:lvl4pPr lvl="3" algn="ctr" rtl="0">
              <a:buNone/>
              <a:defRPr sz="1000" b="1">
                <a:solidFill>
                  <a:schemeClr val="dk1"/>
                </a:solidFill>
                <a:latin typeface="Josefin Sans"/>
                <a:ea typeface="Josefin Sans"/>
                <a:cs typeface="Josefin Sans"/>
                <a:sym typeface="Josefin Sans"/>
              </a:defRPr>
            </a:lvl4pPr>
            <a:lvl5pPr lvl="4" algn="ctr" rtl="0">
              <a:buNone/>
              <a:defRPr sz="1000" b="1">
                <a:solidFill>
                  <a:schemeClr val="dk1"/>
                </a:solidFill>
                <a:latin typeface="Josefin Sans"/>
                <a:ea typeface="Josefin Sans"/>
                <a:cs typeface="Josefin Sans"/>
                <a:sym typeface="Josefin Sans"/>
              </a:defRPr>
            </a:lvl5pPr>
            <a:lvl6pPr lvl="5" algn="ctr" rtl="0">
              <a:buNone/>
              <a:defRPr sz="1000" b="1">
                <a:solidFill>
                  <a:schemeClr val="dk1"/>
                </a:solidFill>
                <a:latin typeface="Josefin Sans"/>
                <a:ea typeface="Josefin Sans"/>
                <a:cs typeface="Josefin Sans"/>
                <a:sym typeface="Josefin Sans"/>
              </a:defRPr>
            </a:lvl6pPr>
            <a:lvl7pPr lvl="6" algn="ctr" rtl="0">
              <a:buNone/>
              <a:defRPr sz="1000" b="1">
                <a:solidFill>
                  <a:schemeClr val="dk1"/>
                </a:solidFill>
                <a:latin typeface="Josefin Sans"/>
                <a:ea typeface="Josefin Sans"/>
                <a:cs typeface="Josefin Sans"/>
                <a:sym typeface="Josefin Sans"/>
              </a:defRPr>
            </a:lvl7pPr>
            <a:lvl8pPr lvl="7" algn="ctr" rtl="0">
              <a:buNone/>
              <a:defRPr sz="1000" b="1">
                <a:solidFill>
                  <a:schemeClr val="dk1"/>
                </a:solidFill>
                <a:latin typeface="Josefin Sans"/>
                <a:ea typeface="Josefin Sans"/>
                <a:cs typeface="Josefin Sans"/>
                <a:sym typeface="Josefin Sans"/>
              </a:defRPr>
            </a:lvl8pPr>
            <a:lvl9pPr lvl="8" algn="ctr" rtl="0">
              <a:buNone/>
              <a:defRPr sz="1000" b="1">
                <a:solidFill>
                  <a:schemeClr val="dk1"/>
                </a:solidFill>
                <a:latin typeface="Josefin Sans"/>
                <a:ea typeface="Josefin Sans"/>
                <a:cs typeface="Josefin Sans"/>
                <a:sym typeface="Josefin Sans"/>
              </a:defRPr>
            </a:lvl9pPr>
          </a:lstStyle>
          <a:p>
            <a:pPr marL="0" lvl="0" indent="0" algn="ctr" rtl="0">
              <a:spcBef>
                <a:spcPts val="0"/>
              </a:spcBef>
              <a:spcAft>
                <a:spcPts val="0"/>
              </a:spcAft>
              <a:buNone/>
            </a:pPr>
            <a:fld id="{00000000-1234-1234-1234-123412341234}" type="slidenum">
              <a:rPr lang="en"/>
              <a:t>‹#›</a:t>
            </a:fld>
            <a:endParaRPr/>
          </a:p>
        </p:txBody>
      </p:sp>
      <p:cxnSp>
        <p:nvCxnSpPr>
          <p:cNvPr id="236" name="Google Shape;236;p27"/>
          <p:cNvCxnSpPr/>
          <p:nvPr/>
        </p:nvCxnSpPr>
        <p:spPr>
          <a:xfrm rot="10800000">
            <a:off x="357600" y="705825"/>
            <a:ext cx="8428800" cy="0"/>
          </a:xfrm>
          <a:prstGeom prst="straightConnector1">
            <a:avLst/>
          </a:prstGeom>
          <a:noFill/>
          <a:ln w="9525" cap="flat" cmpd="sng">
            <a:solidFill>
              <a:schemeClr val="dk1"/>
            </a:solidFill>
            <a:prstDash val="solid"/>
            <a:round/>
            <a:headEnd type="none" w="med" len="med"/>
            <a:tailEnd type="none" w="med" len="med"/>
          </a:ln>
        </p:spPr>
      </p:cxnSp>
      <p:cxnSp>
        <p:nvCxnSpPr>
          <p:cNvPr id="237" name="Google Shape;237;p27"/>
          <p:cNvCxnSpPr/>
          <p:nvPr/>
        </p:nvCxnSpPr>
        <p:spPr>
          <a:xfrm rot="10800000">
            <a:off x="357525" y="4729650"/>
            <a:ext cx="7822500" cy="0"/>
          </a:xfrm>
          <a:prstGeom prst="straightConnector1">
            <a:avLst/>
          </a:prstGeom>
          <a:noFill/>
          <a:ln w="9525" cap="flat" cmpd="sng">
            <a:solidFill>
              <a:schemeClr val="dk1"/>
            </a:solidFill>
            <a:prstDash val="solid"/>
            <a:round/>
            <a:headEnd type="none" w="med" len="med"/>
            <a:tailEnd type="none" w="med" len="med"/>
          </a:ln>
        </p:spPr>
      </p:cxnSp>
      <p:sp>
        <p:nvSpPr>
          <p:cNvPr id="238" name="Google Shape;238;p27"/>
          <p:cNvSpPr txBox="1">
            <a:spLocks noGrp="1"/>
          </p:cNvSpPr>
          <p:nvPr>
            <p:ph type="ctrTitle"/>
          </p:nvPr>
        </p:nvSpPr>
        <p:spPr>
          <a:xfrm>
            <a:off x="6300070" y="234507"/>
            <a:ext cx="2490900" cy="4323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900"/>
              <a:buNone/>
              <a:defRPr sz="1000">
                <a:solidFill>
                  <a:schemeClr val="dk1"/>
                </a:solidFill>
                <a:latin typeface="Roboto" panose="02000000000000000000" pitchFamily="2" charset="0"/>
              </a:defRPr>
            </a:lvl1pPr>
            <a:lvl2pPr lvl="1" algn="ctr" rtl="0">
              <a:spcBef>
                <a:spcPts val="0"/>
              </a:spcBef>
              <a:spcAft>
                <a:spcPts val="0"/>
              </a:spcAft>
              <a:buSzPts val="900"/>
              <a:buNone/>
              <a:defRPr sz="900"/>
            </a:lvl2pPr>
            <a:lvl3pPr lvl="2" algn="ctr" rtl="0">
              <a:spcBef>
                <a:spcPts val="0"/>
              </a:spcBef>
              <a:spcAft>
                <a:spcPts val="0"/>
              </a:spcAft>
              <a:buSzPts val="900"/>
              <a:buNone/>
              <a:defRPr sz="900"/>
            </a:lvl3pPr>
            <a:lvl4pPr lvl="3" algn="ctr" rtl="0">
              <a:spcBef>
                <a:spcPts val="0"/>
              </a:spcBef>
              <a:spcAft>
                <a:spcPts val="0"/>
              </a:spcAft>
              <a:buSzPts val="900"/>
              <a:buNone/>
              <a:defRPr sz="900"/>
            </a:lvl4pPr>
            <a:lvl5pPr lvl="4" algn="ctr" rtl="0">
              <a:spcBef>
                <a:spcPts val="0"/>
              </a:spcBef>
              <a:spcAft>
                <a:spcPts val="0"/>
              </a:spcAft>
              <a:buSzPts val="900"/>
              <a:buNone/>
              <a:defRPr sz="900"/>
            </a:lvl5pPr>
            <a:lvl6pPr lvl="5" algn="ctr" rtl="0">
              <a:spcBef>
                <a:spcPts val="0"/>
              </a:spcBef>
              <a:spcAft>
                <a:spcPts val="0"/>
              </a:spcAft>
              <a:buSzPts val="900"/>
              <a:buNone/>
              <a:defRPr sz="900"/>
            </a:lvl6pPr>
            <a:lvl7pPr lvl="6" algn="ctr" rtl="0">
              <a:spcBef>
                <a:spcPts val="0"/>
              </a:spcBef>
              <a:spcAft>
                <a:spcPts val="0"/>
              </a:spcAft>
              <a:buSzPts val="900"/>
              <a:buNone/>
              <a:defRPr sz="900"/>
            </a:lvl7pPr>
            <a:lvl8pPr lvl="7" algn="ctr" rtl="0">
              <a:spcBef>
                <a:spcPts val="0"/>
              </a:spcBef>
              <a:spcAft>
                <a:spcPts val="0"/>
              </a:spcAft>
              <a:buSzPts val="900"/>
              <a:buNone/>
              <a:defRPr sz="900"/>
            </a:lvl8pPr>
            <a:lvl9pPr lvl="8" algn="ctr" rtl="0">
              <a:spcBef>
                <a:spcPts val="0"/>
              </a:spcBef>
              <a:spcAft>
                <a:spcPts val="0"/>
              </a:spcAft>
              <a:buSzPts val="900"/>
              <a:buNone/>
              <a:defRPr sz="900"/>
            </a:lvl9pPr>
          </a:lstStyle>
          <a:p>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2">
  <p:cSld name="SECTION_TITLE_AND_DESCRIPTION_1_1">
    <p:spTree>
      <p:nvGrpSpPr>
        <p:cNvPr id="1" name="Shape 239"/>
        <p:cNvGrpSpPr/>
        <p:nvPr/>
      </p:nvGrpSpPr>
      <p:grpSpPr>
        <a:xfrm>
          <a:off x="0" y="0"/>
          <a:ext cx="0" cy="0"/>
          <a:chOff x="0" y="0"/>
          <a:chExt cx="0" cy="0"/>
        </a:xfrm>
      </p:grpSpPr>
      <p:sp>
        <p:nvSpPr>
          <p:cNvPr id="240" name="Google Shape;240;p28"/>
          <p:cNvSpPr txBox="1">
            <a:spLocks noGrp="1"/>
          </p:cNvSpPr>
          <p:nvPr>
            <p:ph type="sldNum" idx="12"/>
          </p:nvPr>
        </p:nvSpPr>
        <p:spPr>
          <a:xfrm>
            <a:off x="357525" y="4513500"/>
            <a:ext cx="410700" cy="432300"/>
          </a:xfrm>
          <a:prstGeom prst="rect">
            <a:avLst/>
          </a:prstGeom>
          <a:solidFill>
            <a:schemeClr val="dk2"/>
          </a:solidFill>
          <a:ln>
            <a:noFill/>
          </a:ln>
        </p:spPr>
        <p:txBody>
          <a:bodyPr spcFirstLastPara="1" wrap="square" lIns="91425" tIns="91425" rIns="91425" bIns="91425" anchor="ctr" anchorCtr="0">
            <a:noAutofit/>
          </a:bodyPr>
          <a:lstStyle>
            <a:lvl1pPr lvl="0" algn="ctr" rtl="0">
              <a:buNone/>
              <a:defRPr sz="1000" b="1">
                <a:solidFill>
                  <a:schemeClr val="dk1"/>
                </a:solidFill>
                <a:latin typeface="Josefin Sans"/>
                <a:ea typeface="Josefin Sans"/>
                <a:cs typeface="Josefin Sans"/>
                <a:sym typeface="Josefin Sans"/>
              </a:defRPr>
            </a:lvl1pPr>
            <a:lvl2pPr lvl="1" algn="ctr" rtl="0">
              <a:buNone/>
              <a:defRPr sz="1000" b="1">
                <a:solidFill>
                  <a:schemeClr val="dk1"/>
                </a:solidFill>
                <a:latin typeface="Josefin Sans"/>
                <a:ea typeface="Josefin Sans"/>
                <a:cs typeface="Josefin Sans"/>
                <a:sym typeface="Josefin Sans"/>
              </a:defRPr>
            </a:lvl2pPr>
            <a:lvl3pPr lvl="2" algn="ctr" rtl="0">
              <a:buNone/>
              <a:defRPr sz="1000" b="1">
                <a:solidFill>
                  <a:schemeClr val="dk1"/>
                </a:solidFill>
                <a:latin typeface="Josefin Sans"/>
                <a:ea typeface="Josefin Sans"/>
                <a:cs typeface="Josefin Sans"/>
                <a:sym typeface="Josefin Sans"/>
              </a:defRPr>
            </a:lvl3pPr>
            <a:lvl4pPr lvl="3" algn="ctr" rtl="0">
              <a:buNone/>
              <a:defRPr sz="1000" b="1">
                <a:solidFill>
                  <a:schemeClr val="dk1"/>
                </a:solidFill>
                <a:latin typeface="Josefin Sans"/>
                <a:ea typeface="Josefin Sans"/>
                <a:cs typeface="Josefin Sans"/>
                <a:sym typeface="Josefin Sans"/>
              </a:defRPr>
            </a:lvl4pPr>
            <a:lvl5pPr lvl="4" algn="ctr" rtl="0">
              <a:buNone/>
              <a:defRPr sz="1000" b="1">
                <a:solidFill>
                  <a:schemeClr val="dk1"/>
                </a:solidFill>
                <a:latin typeface="Josefin Sans"/>
                <a:ea typeface="Josefin Sans"/>
                <a:cs typeface="Josefin Sans"/>
                <a:sym typeface="Josefin Sans"/>
              </a:defRPr>
            </a:lvl5pPr>
            <a:lvl6pPr lvl="5" algn="ctr" rtl="0">
              <a:buNone/>
              <a:defRPr sz="1000" b="1">
                <a:solidFill>
                  <a:schemeClr val="dk1"/>
                </a:solidFill>
                <a:latin typeface="Josefin Sans"/>
                <a:ea typeface="Josefin Sans"/>
                <a:cs typeface="Josefin Sans"/>
                <a:sym typeface="Josefin Sans"/>
              </a:defRPr>
            </a:lvl6pPr>
            <a:lvl7pPr lvl="6" algn="ctr" rtl="0">
              <a:buNone/>
              <a:defRPr sz="1000" b="1">
                <a:solidFill>
                  <a:schemeClr val="dk1"/>
                </a:solidFill>
                <a:latin typeface="Josefin Sans"/>
                <a:ea typeface="Josefin Sans"/>
                <a:cs typeface="Josefin Sans"/>
                <a:sym typeface="Josefin Sans"/>
              </a:defRPr>
            </a:lvl7pPr>
            <a:lvl8pPr lvl="7" algn="ctr" rtl="0">
              <a:buNone/>
              <a:defRPr sz="1000" b="1">
                <a:solidFill>
                  <a:schemeClr val="dk1"/>
                </a:solidFill>
                <a:latin typeface="Josefin Sans"/>
                <a:ea typeface="Josefin Sans"/>
                <a:cs typeface="Josefin Sans"/>
                <a:sym typeface="Josefin Sans"/>
              </a:defRPr>
            </a:lvl8pPr>
            <a:lvl9pPr lvl="8" algn="ctr" rtl="0">
              <a:buNone/>
              <a:defRPr sz="1000" b="1">
                <a:solidFill>
                  <a:schemeClr val="dk1"/>
                </a:solidFill>
                <a:latin typeface="Josefin Sans"/>
                <a:ea typeface="Josefin Sans"/>
                <a:cs typeface="Josefin Sans"/>
                <a:sym typeface="Josefin Sans"/>
              </a:defRPr>
            </a:lvl9pPr>
          </a:lstStyle>
          <a:p>
            <a:pPr marL="0" lvl="0" indent="0" algn="ctr" rtl="0">
              <a:spcBef>
                <a:spcPts val="0"/>
              </a:spcBef>
              <a:spcAft>
                <a:spcPts val="0"/>
              </a:spcAft>
              <a:buNone/>
            </a:pPr>
            <a:fld id="{00000000-1234-1234-1234-123412341234}" type="slidenum">
              <a:rPr lang="en"/>
              <a:t>‹#›</a:t>
            </a:fld>
            <a:endParaRPr/>
          </a:p>
        </p:txBody>
      </p:sp>
      <p:cxnSp>
        <p:nvCxnSpPr>
          <p:cNvPr id="241" name="Google Shape;241;p28"/>
          <p:cNvCxnSpPr/>
          <p:nvPr/>
        </p:nvCxnSpPr>
        <p:spPr>
          <a:xfrm rot="10800000">
            <a:off x="357600" y="705825"/>
            <a:ext cx="8428800" cy="0"/>
          </a:xfrm>
          <a:prstGeom prst="straightConnector1">
            <a:avLst/>
          </a:prstGeom>
          <a:noFill/>
          <a:ln w="9525" cap="flat" cmpd="sng">
            <a:solidFill>
              <a:schemeClr val="dk1"/>
            </a:solidFill>
            <a:prstDash val="solid"/>
            <a:round/>
            <a:headEnd type="none" w="med" len="med"/>
            <a:tailEnd type="none" w="med" len="med"/>
          </a:ln>
        </p:spPr>
      </p:cxnSp>
      <p:cxnSp>
        <p:nvCxnSpPr>
          <p:cNvPr id="242" name="Google Shape;242;p28"/>
          <p:cNvCxnSpPr/>
          <p:nvPr/>
        </p:nvCxnSpPr>
        <p:spPr>
          <a:xfrm rot="10800000">
            <a:off x="963900" y="4729650"/>
            <a:ext cx="7822500" cy="0"/>
          </a:xfrm>
          <a:prstGeom prst="straightConnector1">
            <a:avLst/>
          </a:prstGeom>
          <a:noFill/>
          <a:ln w="9525" cap="flat" cmpd="sng">
            <a:solidFill>
              <a:schemeClr val="dk1"/>
            </a:solidFill>
            <a:prstDash val="solid"/>
            <a:round/>
            <a:headEnd type="none" w="med" len="med"/>
            <a:tailEnd type="none" w="med" len="med"/>
          </a:ln>
        </p:spPr>
      </p:cxnSp>
      <p:sp>
        <p:nvSpPr>
          <p:cNvPr id="243" name="Google Shape;243;p28"/>
          <p:cNvSpPr txBox="1">
            <a:spLocks noGrp="1"/>
          </p:cNvSpPr>
          <p:nvPr>
            <p:ph type="ctrTitle"/>
          </p:nvPr>
        </p:nvSpPr>
        <p:spPr>
          <a:xfrm>
            <a:off x="357520" y="234507"/>
            <a:ext cx="2490900" cy="432300"/>
          </a:xfrm>
          <a:prstGeom prst="rect">
            <a:avLst/>
          </a:prstGeom>
        </p:spPr>
        <p:txBody>
          <a:bodyPr spcFirstLastPara="1" wrap="square" lIns="91425" tIns="91425" rIns="91425" bIns="91425" anchor="ctr" anchorCtr="0">
            <a:noAutofit/>
          </a:bodyPr>
          <a:lstStyle>
            <a:lvl1pPr lvl="0" rtl="0">
              <a:spcBef>
                <a:spcPts val="0"/>
              </a:spcBef>
              <a:spcAft>
                <a:spcPts val="0"/>
              </a:spcAft>
              <a:buSzPts val="900"/>
              <a:buNone/>
              <a:defRPr sz="1000">
                <a:solidFill>
                  <a:schemeClr val="dk1"/>
                </a:solidFill>
                <a:latin typeface="Roboto" panose="02000000000000000000" pitchFamily="2" charset="0"/>
              </a:defRPr>
            </a:lvl1pPr>
            <a:lvl2pPr lvl="1" rtl="0">
              <a:spcBef>
                <a:spcPts val="0"/>
              </a:spcBef>
              <a:spcAft>
                <a:spcPts val="0"/>
              </a:spcAft>
              <a:buSzPts val="900"/>
              <a:buNone/>
              <a:defRPr sz="900"/>
            </a:lvl2pPr>
            <a:lvl3pPr lvl="2" rtl="0">
              <a:spcBef>
                <a:spcPts val="0"/>
              </a:spcBef>
              <a:spcAft>
                <a:spcPts val="0"/>
              </a:spcAft>
              <a:buSzPts val="900"/>
              <a:buNone/>
              <a:defRPr sz="900"/>
            </a:lvl3pPr>
            <a:lvl4pPr lvl="3" rtl="0">
              <a:spcBef>
                <a:spcPts val="0"/>
              </a:spcBef>
              <a:spcAft>
                <a:spcPts val="0"/>
              </a:spcAft>
              <a:buSzPts val="900"/>
              <a:buNone/>
              <a:defRPr sz="900"/>
            </a:lvl4pPr>
            <a:lvl5pPr lvl="4" rtl="0">
              <a:spcBef>
                <a:spcPts val="0"/>
              </a:spcBef>
              <a:spcAft>
                <a:spcPts val="0"/>
              </a:spcAft>
              <a:buSzPts val="900"/>
              <a:buNone/>
              <a:defRPr sz="900"/>
            </a:lvl5pPr>
            <a:lvl6pPr lvl="5" rtl="0">
              <a:spcBef>
                <a:spcPts val="0"/>
              </a:spcBef>
              <a:spcAft>
                <a:spcPts val="0"/>
              </a:spcAft>
              <a:buSzPts val="900"/>
              <a:buNone/>
              <a:defRPr sz="900"/>
            </a:lvl6pPr>
            <a:lvl7pPr lvl="6" rtl="0">
              <a:spcBef>
                <a:spcPts val="0"/>
              </a:spcBef>
              <a:spcAft>
                <a:spcPts val="0"/>
              </a:spcAft>
              <a:buSzPts val="900"/>
              <a:buNone/>
              <a:defRPr sz="900"/>
            </a:lvl7pPr>
            <a:lvl8pPr lvl="7" rtl="0">
              <a:spcBef>
                <a:spcPts val="0"/>
              </a:spcBef>
              <a:spcAft>
                <a:spcPts val="0"/>
              </a:spcAft>
              <a:buSzPts val="900"/>
              <a:buNone/>
              <a:defRPr sz="900"/>
            </a:lvl8pPr>
            <a:lvl9pPr lvl="8" rtl="0">
              <a:spcBef>
                <a:spcPts val="0"/>
              </a:spcBef>
              <a:spcAft>
                <a:spcPts val="0"/>
              </a:spcAft>
              <a:buSzPts val="900"/>
              <a:buNone/>
              <a:defRPr sz="900"/>
            </a:lvl9pPr>
          </a:lstStyle>
          <a:p>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101957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4088388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7956334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3A1C593-65D0-4073-BCC9-577B9352EA97}" type="datetimeFigureOut">
              <a:rPr lang="en-US" smtClean="0"/>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4614884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3A1C593-65D0-4073-BCC9-577B9352EA97}" type="datetimeFigureOut">
              <a:rPr lang="en-US" smtClean="0"/>
              <a:t>3/14/2024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2808803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3A1C593-65D0-4073-BCC9-577B9352EA97}" type="datetimeFigureOut">
              <a:rPr lang="en-US" smtClean="0"/>
              <a:t>3/14/2024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80016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3/14/2024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6476038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525872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969649" y="1875138"/>
            <a:ext cx="4492500" cy="11769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300">
                <a:latin typeface="Roboto" panose="02000000000000000000" pitchFamily="2"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17" name="Google Shape;17;p3"/>
          <p:cNvSpPr txBox="1">
            <a:spLocks noGrp="1"/>
          </p:cNvSpPr>
          <p:nvPr>
            <p:ph type="title" idx="2" hasCustomPrompt="1"/>
          </p:nvPr>
        </p:nvSpPr>
        <p:spPr>
          <a:xfrm>
            <a:off x="969649" y="1084663"/>
            <a:ext cx="1429800" cy="12429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6000"/>
              <a:buNone/>
              <a:defRPr sz="7200" b="1">
                <a:solidFill>
                  <a:schemeClr val="dk2"/>
                </a:solidFill>
                <a:latin typeface="Roboto" panose="02000000000000000000" pitchFamily="2"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dirty="0"/>
              <a:t>xx%</a:t>
            </a:r>
          </a:p>
        </p:txBody>
      </p:sp>
      <p:sp>
        <p:nvSpPr>
          <p:cNvPr id="18" name="Google Shape;18;p3"/>
          <p:cNvSpPr txBox="1">
            <a:spLocks noGrp="1"/>
          </p:cNvSpPr>
          <p:nvPr>
            <p:ph type="subTitle" idx="1"/>
          </p:nvPr>
        </p:nvSpPr>
        <p:spPr>
          <a:xfrm>
            <a:off x="969649" y="3345438"/>
            <a:ext cx="2556600" cy="71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Roboto" panose="02000000000000000000" pitchFamily="2" charset="0"/>
                <a:cs typeface="#9Slide03 Arima Madurai Black" panose="00000A00000000000000" pitchFamily="2" charset="-93"/>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
        <p:nvSpPr>
          <p:cNvPr id="19" name="Google Shape;19;p3"/>
          <p:cNvSpPr txBox="1">
            <a:spLocks noGrp="1"/>
          </p:cNvSpPr>
          <p:nvPr>
            <p:ph type="sldNum" idx="12"/>
          </p:nvPr>
        </p:nvSpPr>
        <p:spPr>
          <a:xfrm>
            <a:off x="8380275" y="4513500"/>
            <a:ext cx="410700" cy="432300"/>
          </a:xfrm>
          <a:prstGeom prst="rect">
            <a:avLst/>
          </a:prstGeom>
          <a:solidFill>
            <a:schemeClr val="dk2"/>
          </a:solidFill>
          <a:ln>
            <a:noFill/>
          </a:ln>
        </p:spPr>
        <p:txBody>
          <a:bodyPr spcFirstLastPara="1" wrap="square" lIns="91425" tIns="91425" rIns="91425" bIns="91425" anchor="ctr" anchorCtr="0">
            <a:noAutofit/>
          </a:bodyPr>
          <a:lstStyle>
            <a:lvl1pPr lvl="0" algn="ctr" rtl="0">
              <a:buNone/>
              <a:defRPr sz="1000" b="1">
                <a:solidFill>
                  <a:schemeClr val="dk1"/>
                </a:solidFill>
                <a:latin typeface="Josefin Sans"/>
                <a:ea typeface="Josefin Sans"/>
                <a:cs typeface="Josefin Sans"/>
                <a:sym typeface="Josefin Sans"/>
              </a:defRPr>
            </a:lvl1pPr>
            <a:lvl2pPr lvl="1" algn="ctr" rtl="0">
              <a:buNone/>
              <a:defRPr sz="1000" b="1">
                <a:solidFill>
                  <a:schemeClr val="dk1"/>
                </a:solidFill>
                <a:latin typeface="Josefin Sans"/>
                <a:ea typeface="Josefin Sans"/>
                <a:cs typeface="Josefin Sans"/>
                <a:sym typeface="Josefin Sans"/>
              </a:defRPr>
            </a:lvl2pPr>
            <a:lvl3pPr lvl="2" algn="ctr" rtl="0">
              <a:buNone/>
              <a:defRPr sz="1000" b="1">
                <a:solidFill>
                  <a:schemeClr val="dk1"/>
                </a:solidFill>
                <a:latin typeface="Josefin Sans"/>
                <a:ea typeface="Josefin Sans"/>
                <a:cs typeface="Josefin Sans"/>
                <a:sym typeface="Josefin Sans"/>
              </a:defRPr>
            </a:lvl3pPr>
            <a:lvl4pPr lvl="3" algn="ctr" rtl="0">
              <a:buNone/>
              <a:defRPr sz="1000" b="1">
                <a:solidFill>
                  <a:schemeClr val="dk1"/>
                </a:solidFill>
                <a:latin typeface="Josefin Sans"/>
                <a:ea typeface="Josefin Sans"/>
                <a:cs typeface="Josefin Sans"/>
                <a:sym typeface="Josefin Sans"/>
              </a:defRPr>
            </a:lvl4pPr>
            <a:lvl5pPr lvl="4" algn="ctr" rtl="0">
              <a:buNone/>
              <a:defRPr sz="1000" b="1">
                <a:solidFill>
                  <a:schemeClr val="dk1"/>
                </a:solidFill>
                <a:latin typeface="Josefin Sans"/>
                <a:ea typeface="Josefin Sans"/>
                <a:cs typeface="Josefin Sans"/>
                <a:sym typeface="Josefin Sans"/>
              </a:defRPr>
            </a:lvl5pPr>
            <a:lvl6pPr lvl="5" algn="ctr" rtl="0">
              <a:buNone/>
              <a:defRPr sz="1000" b="1">
                <a:solidFill>
                  <a:schemeClr val="dk1"/>
                </a:solidFill>
                <a:latin typeface="Josefin Sans"/>
                <a:ea typeface="Josefin Sans"/>
                <a:cs typeface="Josefin Sans"/>
                <a:sym typeface="Josefin Sans"/>
              </a:defRPr>
            </a:lvl6pPr>
            <a:lvl7pPr lvl="6" algn="ctr" rtl="0">
              <a:buNone/>
              <a:defRPr sz="1000" b="1">
                <a:solidFill>
                  <a:schemeClr val="dk1"/>
                </a:solidFill>
                <a:latin typeface="Josefin Sans"/>
                <a:ea typeface="Josefin Sans"/>
                <a:cs typeface="Josefin Sans"/>
                <a:sym typeface="Josefin Sans"/>
              </a:defRPr>
            </a:lvl7pPr>
            <a:lvl8pPr lvl="7" algn="ctr" rtl="0">
              <a:buNone/>
              <a:defRPr sz="1000" b="1">
                <a:solidFill>
                  <a:schemeClr val="dk1"/>
                </a:solidFill>
                <a:latin typeface="Josefin Sans"/>
                <a:ea typeface="Josefin Sans"/>
                <a:cs typeface="Josefin Sans"/>
                <a:sym typeface="Josefin Sans"/>
              </a:defRPr>
            </a:lvl8pPr>
            <a:lvl9pPr lvl="8" algn="ctr" rtl="0">
              <a:buNone/>
              <a:defRPr sz="1000" b="1">
                <a:solidFill>
                  <a:schemeClr val="dk1"/>
                </a:solidFill>
                <a:latin typeface="Josefin Sans"/>
                <a:ea typeface="Josefin Sans"/>
                <a:cs typeface="Josefin Sans"/>
                <a:sym typeface="Josefin Sans"/>
              </a:defRPr>
            </a:lvl9pPr>
          </a:lstStyle>
          <a:p>
            <a:pPr marL="0" lvl="0" indent="0" algn="ctr" rtl="0">
              <a:spcBef>
                <a:spcPts val="0"/>
              </a:spcBef>
              <a:spcAft>
                <a:spcPts val="0"/>
              </a:spcAft>
              <a:buNone/>
            </a:pPr>
            <a:fld id="{00000000-1234-1234-1234-123412341234}" type="slidenum">
              <a:rPr lang="en"/>
              <a:t>‹#›</a:t>
            </a:fld>
            <a:endParaRPr/>
          </a:p>
        </p:txBody>
      </p:sp>
      <p:cxnSp>
        <p:nvCxnSpPr>
          <p:cNvPr id="20" name="Google Shape;20;p3"/>
          <p:cNvCxnSpPr/>
          <p:nvPr/>
        </p:nvCxnSpPr>
        <p:spPr>
          <a:xfrm rot="10800000">
            <a:off x="357600" y="705825"/>
            <a:ext cx="8428800" cy="0"/>
          </a:xfrm>
          <a:prstGeom prst="straightConnector1">
            <a:avLst/>
          </a:prstGeom>
          <a:noFill/>
          <a:ln w="9525" cap="flat" cmpd="sng">
            <a:solidFill>
              <a:schemeClr val="dk1"/>
            </a:solidFill>
            <a:prstDash val="solid"/>
            <a:round/>
            <a:headEnd type="none" w="med" len="med"/>
            <a:tailEnd type="none" w="med" len="med"/>
          </a:ln>
        </p:spPr>
      </p:cxnSp>
      <p:cxnSp>
        <p:nvCxnSpPr>
          <p:cNvPr id="21" name="Google Shape;21;p3"/>
          <p:cNvCxnSpPr/>
          <p:nvPr/>
        </p:nvCxnSpPr>
        <p:spPr>
          <a:xfrm rot="10800000">
            <a:off x="357525" y="4729650"/>
            <a:ext cx="7822500" cy="0"/>
          </a:xfrm>
          <a:prstGeom prst="straightConnector1">
            <a:avLst/>
          </a:prstGeom>
          <a:noFill/>
          <a:ln w="9525" cap="flat" cmpd="sng">
            <a:solidFill>
              <a:schemeClr val="dk1"/>
            </a:solidFill>
            <a:prstDash val="solid"/>
            <a:round/>
            <a:headEnd type="none" w="med" len="med"/>
            <a:tailEnd type="none" w="med" len="med"/>
          </a:ln>
        </p:spPr>
      </p:cxnSp>
      <p:sp>
        <p:nvSpPr>
          <p:cNvPr id="22" name="Google Shape;22;p3"/>
          <p:cNvSpPr txBox="1">
            <a:spLocks noGrp="1"/>
          </p:cNvSpPr>
          <p:nvPr>
            <p:ph type="ctrTitle" idx="3"/>
          </p:nvPr>
        </p:nvSpPr>
        <p:spPr>
          <a:xfrm>
            <a:off x="6300070" y="234507"/>
            <a:ext cx="2490900" cy="4323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900"/>
              <a:buNone/>
              <a:defRPr sz="1000">
                <a:solidFill>
                  <a:schemeClr val="dk1"/>
                </a:solidFill>
                <a:latin typeface="Roboto" panose="02000000000000000000" pitchFamily="2" charset="0"/>
              </a:defRPr>
            </a:lvl1pPr>
            <a:lvl2pPr lvl="1" algn="ctr" rtl="0">
              <a:spcBef>
                <a:spcPts val="0"/>
              </a:spcBef>
              <a:spcAft>
                <a:spcPts val="0"/>
              </a:spcAft>
              <a:buSzPts val="900"/>
              <a:buNone/>
              <a:defRPr sz="900"/>
            </a:lvl2pPr>
            <a:lvl3pPr lvl="2" algn="ctr" rtl="0">
              <a:spcBef>
                <a:spcPts val="0"/>
              </a:spcBef>
              <a:spcAft>
                <a:spcPts val="0"/>
              </a:spcAft>
              <a:buSzPts val="900"/>
              <a:buNone/>
              <a:defRPr sz="900"/>
            </a:lvl3pPr>
            <a:lvl4pPr lvl="3" algn="ctr" rtl="0">
              <a:spcBef>
                <a:spcPts val="0"/>
              </a:spcBef>
              <a:spcAft>
                <a:spcPts val="0"/>
              </a:spcAft>
              <a:buSzPts val="900"/>
              <a:buNone/>
              <a:defRPr sz="900"/>
            </a:lvl4pPr>
            <a:lvl5pPr lvl="4" algn="ctr" rtl="0">
              <a:spcBef>
                <a:spcPts val="0"/>
              </a:spcBef>
              <a:spcAft>
                <a:spcPts val="0"/>
              </a:spcAft>
              <a:buSzPts val="900"/>
              <a:buNone/>
              <a:defRPr sz="900"/>
            </a:lvl5pPr>
            <a:lvl6pPr lvl="5" algn="ctr" rtl="0">
              <a:spcBef>
                <a:spcPts val="0"/>
              </a:spcBef>
              <a:spcAft>
                <a:spcPts val="0"/>
              </a:spcAft>
              <a:buSzPts val="900"/>
              <a:buNone/>
              <a:defRPr sz="900"/>
            </a:lvl6pPr>
            <a:lvl7pPr lvl="6" algn="ctr" rtl="0">
              <a:spcBef>
                <a:spcPts val="0"/>
              </a:spcBef>
              <a:spcAft>
                <a:spcPts val="0"/>
              </a:spcAft>
              <a:buSzPts val="900"/>
              <a:buNone/>
              <a:defRPr sz="900"/>
            </a:lvl7pPr>
            <a:lvl8pPr lvl="7" algn="ctr" rtl="0">
              <a:spcBef>
                <a:spcPts val="0"/>
              </a:spcBef>
              <a:spcAft>
                <a:spcPts val="0"/>
              </a:spcAft>
              <a:buSzPts val="900"/>
              <a:buNone/>
              <a:defRPr sz="900"/>
            </a:lvl8pPr>
            <a:lvl9pPr lvl="8" algn="ctr" rtl="0">
              <a:spcBef>
                <a:spcPts val="0"/>
              </a:spcBef>
              <a:spcAft>
                <a:spcPts val="0"/>
              </a:spcAft>
              <a:buSzPts val="900"/>
              <a:buNone/>
              <a:defRPr sz="900"/>
            </a:lvl9pPr>
          </a:lstStyle>
          <a:p>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2762278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8859785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642090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6"/>
          <p:cNvSpPr txBox="1">
            <a:spLocks noGrp="1"/>
          </p:cNvSpPr>
          <p:nvPr>
            <p:ph type="sldNum" idx="12"/>
          </p:nvPr>
        </p:nvSpPr>
        <p:spPr>
          <a:xfrm>
            <a:off x="8380275" y="4513500"/>
            <a:ext cx="410700" cy="432300"/>
          </a:xfrm>
          <a:prstGeom prst="rect">
            <a:avLst/>
          </a:prstGeom>
          <a:solidFill>
            <a:schemeClr val="dk2"/>
          </a:solidFill>
          <a:ln>
            <a:noFill/>
          </a:ln>
        </p:spPr>
        <p:txBody>
          <a:bodyPr spcFirstLastPara="1" wrap="square" lIns="91425" tIns="91425" rIns="91425" bIns="91425" anchor="ctr" anchorCtr="0">
            <a:noAutofit/>
          </a:bodyPr>
          <a:lstStyle>
            <a:lvl1pPr lvl="0" algn="ctr" rtl="0">
              <a:buNone/>
              <a:defRPr sz="1000" b="1">
                <a:solidFill>
                  <a:schemeClr val="dk1"/>
                </a:solidFill>
                <a:latin typeface="Josefin Sans"/>
                <a:ea typeface="Josefin Sans"/>
                <a:cs typeface="Josefin Sans"/>
                <a:sym typeface="Josefin Sans"/>
              </a:defRPr>
            </a:lvl1pPr>
            <a:lvl2pPr lvl="1" algn="ctr" rtl="0">
              <a:buNone/>
              <a:defRPr sz="1000" b="1">
                <a:solidFill>
                  <a:schemeClr val="dk1"/>
                </a:solidFill>
                <a:latin typeface="Josefin Sans"/>
                <a:ea typeface="Josefin Sans"/>
                <a:cs typeface="Josefin Sans"/>
                <a:sym typeface="Josefin Sans"/>
              </a:defRPr>
            </a:lvl2pPr>
            <a:lvl3pPr lvl="2" algn="ctr" rtl="0">
              <a:buNone/>
              <a:defRPr sz="1000" b="1">
                <a:solidFill>
                  <a:schemeClr val="dk1"/>
                </a:solidFill>
                <a:latin typeface="Josefin Sans"/>
                <a:ea typeface="Josefin Sans"/>
                <a:cs typeface="Josefin Sans"/>
                <a:sym typeface="Josefin Sans"/>
              </a:defRPr>
            </a:lvl3pPr>
            <a:lvl4pPr lvl="3" algn="ctr" rtl="0">
              <a:buNone/>
              <a:defRPr sz="1000" b="1">
                <a:solidFill>
                  <a:schemeClr val="dk1"/>
                </a:solidFill>
                <a:latin typeface="Josefin Sans"/>
                <a:ea typeface="Josefin Sans"/>
                <a:cs typeface="Josefin Sans"/>
                <a:sym typeface="Josefin Sans"/>
              </a:defRPr>
            </a:lvl4pPr>
            <a:lvl5pPr lvl="4" algn="ctr" rtl="0">
              <a:buNone/>
              <a:defRPr sz="1000" b="1">
                <a:solidFill>
                  <a:schemeClr val="dk1"/>
                </a:solidFill>
                <a:latin typeface="Josefin Sans"/>
                <a:ea typeface="Josefin Sans"/>
                <a:cs typeface="Josefin Sans"/>
                <a:sym typeface="Josefin Sans"/>
              </a:defRPr>
            </a:lvl5pPr>
            <a:lvl6pPr lvl="5" algn="ctr" rtl="0">
              <a:buNone/>
              <a:defRPr sz="1000" b="1">
                <a:solidFill>
                  <a:schemeClr val="dk1"/>
                </a:solidFill>
                <a:latin typeface="Josefin Sans"/>
                <a:ea typeface="Josefin Sans"/>
                <a:cs typeface="Josefin Sans"/>
                <a:sym typeface="Josefin Sans"/>
              </a:defRPr>
            </a:lvl6pPr>
            <a:lvl7pPr lvl="6" algn="ctr" rtl="0">
              <a:buNone/>
              <a:defRPr sz="1000" b="1">
                <a:solidFill>
                  <a:schemeClr val="dk1"/>
                </a:solidFill>
                <a:latin typeface="Josefin Sans"/>
                <a:ea typeface="Josefin Sans"/>
                <a:cs typeface="Josefin Sans"/>
                <a:sym typeface="Josefin Sans"/>
              </a:defRPr>
            </a:lvl7pPr>
            <a:lvl8pPr lvl="7" algn="ctr" rtl="0">
              <a:buNone/>
              <a:defRPr sz="1000" b="1">
                <a:solidFill>
                  <a:schemeClr val="dk1"/>
                </a:solidFill>
                <a:latin typeface="Josefin Sans"/>
                <a:ea typeface="Josefin Sans"/>
                <a:cs typeface="Josefin Sans"/>
                <a:sym typeface="Josefin Sans"/>
              </a:defRPr>
            </a:lvl8pPr>
            <a:lvl9pPr lvl="8" algn="ctr" rtl="0">
              <a:buNone/>
              <a:defRPr sz="1000" b="1">
                <a:solidFill>
                  <a:schemeClr val="dk1"/>
                </a:solidFill>
                <a:latin typeface="Josefin Sans"/>
                <a:ea typeface="Josefin Sans"/>
                <a:cs typeface="Josefin Sans"/>
                <a:sym typeface="Josefin Sans"/>
              </a:defRPr>
            </a:lvl9pPr>
          </a:lstStyle>
          <a:p>
            <a:pPr marL="0" lvl="0" indent="0" algn="ctr" rtl="0">
              <a:spcBef>
                <a:spcPts val="0"/>
              </a:spcBef>
              <a:spcAft>
                <a:spcPts val="0"/>
              </a:spcAft>
              <a:buNone/>
            </a:pPr>
            <a:fld id="{00000000-1234-1234-1234-123412341234}" type="slidenum">
              <a:rPr lang="en"/>
              <a:t>‹#›</a:t>
            </a:fld>
            <a:endParaRPr/>
          </a:p>
        </p:txBody>
      </p:sp>
      <p:cxnSp>
        <p:nvCxnSpPr>
          <p:cNvPr id="42" name="Google Shape;42;p6"/>
          <p:cNvCxnSpPr/>
          <p:nvPr/>
        </p:nvCxnSpPr>
        <p:spPr>
          <a:xfrm rot="10800000">
            <a:off x="357600" y="705825"/>
            <a:ext cx="8428800" cy="0"/>
          </a:xfrm>
          <a:prstGeom prst="straightConnector1">
            <a:avLst/>
          </a:prstGeom>
          <a:noFill/>
          <a:ln w="9525" cap="flat" cmpd="sng">
            <a:solidFill>
              <a:schemeClr val="dk1"/>
            </a:solidFill>
            <a:prstDash val="solid"/>
            <a:round/>
            <a:headEnd type="none" w="med" len="med"/>
            <a:tailEnd type="none" w="med" len="med"/>
          </a:ln>
        </p:spPr>
      </p:cxnSp>
      <p:cxnSp>
        <p:nvCxnSpPr>
          <p:cNvPr id="43" name="Google Shape;43;p6"/>
          <p:cNvCxnSpPr/>
          <p:nvPr/>
        </p:nvCxnSpPr>
        <p:spPr>
          <a:xfrm rot="10800000">
            <a:off x="357525" y="4729650"/>
            <a:ext cx="7822500" cy="0"/>
          </a:xfrm>
          <a:prstGeom prst="straightConnector1">
            <a:avLst/>
          </a:prstGeom>
          <a:noFill/>
          <a:ln w="9525" cap="flat" cmpd="sng">
            <a:solidFill>
              <a:schemeClr val="dk1"/>
            </a:solidFill>
            <a:prstDash val="solid"/>
            <a:round/>
            <a:headEnd type="none" w="med" len="med"/>
            <a:tailEnd type="none" w="med" len="med"/>
          </a:ln>
        </p:spPr>
      </p:cxnSp>
      <p:sp>
        <p:nvSpPr>
          <p:cNvPr id="44" name="Google Shape;44;p6"/>
          <p:cNvSpPr txBox="1">
            <a:spLocks noGrp="1"/>
          </p:cNvSpPr>
          <p:nvPr>
            <p:ph type="ctrTitle"/>
          </p:nvPr>
        </p:nvSpPr>
        <p:spPr>
          <a:xfrm>
            <a:off x="6300070" y="234507"/>
            <a:ext cx="2490900" cy="4323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900"/>
              <a:buNone/>
              <a:defRPr sz="1000">
                <a:solidFill>
                  <a:schemeClr val="dk1"/>
                </a:solidFill>
                <a:latin typeface="Roboto" panose="02000000000000000000" pitchFamily="2" charset="0"/>
              </a:defRPr>
            </a:lvl1pPr>
            <a:lvl2pPr lvl="1" algn="ctr" rtl="0">
              <a:spcBef>
                <a:spcPts val="0"/>
              </a:spcBef>
              <a:spcAft>
                <a:spcPts val="0"/>
              </a:spcAft>
              <a:buSzPts val="900"/>
              <a:buNone/>
              <a:defRPr sz="900"/>
            </a:lvl2pPr>
            <a:lvl3pPr lvl="2" algn="ctr" rtl="0">
              <a:spcBef>
                <a:spcPts val="0"/>
              </a:spcBef>
              <a:spcAft>
                <a:spcPts val="0"/>
              </a:spcAft>
              <a:buSzPts val="900"/>
              <a:buNone/>
              <a:defRPr sz="900"/>
            </a:lvl3pPr>
            <a:lvl4pPr lvl="3" algn="ctr" rtl="0">
              <a:spcBef>
                <a:spcPts val="0"/>
              </a:spcBef>
              <a:spcAft>
                <a:spcPts val="0"/>
              </a:spcAft>
              <a:buSzPts val="900"/>
              <a:buNone/>
              <a:defRPr sz="900"/>
            </a:lvl4pPr>
            <a:lvl5pPr lvl="4" algn="ctr" rtl="0">
              <a:spcBef>
                <a:spcPts val="0"/>
              </a:spcBef>
              <a:spcAft>
                <a:spcPts val="0"/>
              </a:spcAft>
              <a:buSzPts val="900"/>
              <a:buNone/>
              <a:defRPr sz="900"/>
            </a:lvl5pPr>
            <a:lvl6pPr lvl="5" algn="ctr" rtl="0">
              <a:spcBef>
                <a:spcPts val="0"/>
              </a:spcBef>
              <a:spcAft>
                <a:spcPts val="0"/>
              </a:spcAft>
              <a:buSzPts val="900"/>
              <a:buNone/>
              <a:defRPr sz="900"/>
            </a:lvl6pPr>
            <a:lvl7pPr lvl="6" algn="ctr" rtl="0">
              <a:spcBef>
                <a:spcPts val="0"/>
              </a:spcBef>
              <a:spcAft>
                <a:spcPts val="0"/>
              </a:spcAft>
              <a:buSzPts val="900"/>
              <a:buNone/>
              <a:defRPr sz="900"/>
            </a:lvl7pPr>
            <a:lvl8pPr lvl="7" algn="ctr" rtl="0">
              <a:spcBef>
                <a:spcPts val="0"/>
              </a:spcBef>
              <a:spcAft>
                <a:spcPts val="0"/>
              </a:spcAft>
              <a:buSzPts val="900"/>
              <a:buNone/>
              <a:defRPr sz="900"/>
            </a:lvl8pPr>
            <a:lvl9pPr lvl="8" algn="ctr" rtl="0">
              <a:spcBef>
                <a:spcPts val="0"/>
              </a:spcBef>
              <a:spcAft>
                <a:spcPts val="0"/>
              </a:spcAft>
              <a:buSzPts val="900"/>
              <a:buNone/>
              <a:defRPr sz="900"/>
            </a:lvl9pPr>
          </a:lstStyle>
          <a:p>
            <a:endParaRPr dirty="0"/>
          </a:p>
        </p:txBody>
      </p:sp>
      <p:sp>
        <p:nvSpPr>
          <p:cNvPr id="45" name="Google Shape;45;p6"/>
          <p:cNvSpPr txBox="1">
            <a:spLocks noGrp="1"/>
          </p:cNvSpPr>
          <p:nvPr>
            <p:ph type="title" idx="2"/>
          </p:nvPr>
        </p:nvSpPr>
        <p:spPr>
          <a:xfrm>
            <a:off x="1728150" y="866425"/>
            <a:ext cx="56877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3200">
                <a:latin typeface="Roboto" panose="02000000000000000000" pitchFamily="2"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6"/>
        <p:cNvGrpSpPr/>
        <p:nvPr/>
      </p:nvGrpSpPr>
      <p:grpSpPr>
        <a:xfrm>
          <a:off x="0" y="0"/>
          <a:ext cx="0" cy="0"/>
          <a:chOff x="0" y="0"/>
          <a:chExt cx="0" cy="0"/>
        </a:xfrm>
      </p:grpSpPr>
      <p:sp>
        <p:nvSpPr>
          <p:cNvPr id="47" name="Google Shape;47;p7"/>
          <p:cNvSpPr txBox="1">
            <a:spLocks noGrp="1"/>
          </p:cNvSpPr>
          <p:nvPr>
            <p:ph type="subTitle" idx="1"/>
          </p:nvPr>
        </p:nvSpPr>
        <p:spPr>
          <a:xfrm>
            <a:off x="720000" y="1617525"/>
            <a:ext cx="2830500" cy="1026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Roboto" panose="02000000000000000000" pitchFamily="2" charset="0"/>
                <a:cs typeface="#9Slide03 Arima Madurai Black" panose="00000A00000000000000" pitchFamily="2" charset="-93"/>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
        <p:nvSpPr>
          <p:cNvPr id="48" name="Google Shape;48;p7"/>
          <p:cNvSpPr txBox="1">
            <a:spLocks noGrp="1"/>
          </p:cNvSpPr>
          <p:nvPr>
            <p:ph type="sldNum" idx="12"/>
          </p:nvPr>
        </p:nvSpPr>
        <p:spPr>
          <a:xfrm>
            <a:off x="8380275" y="4513500"/>
            <a:ext cx="410700" cy="432300"/>
          </a:xfrm>
          <a:prstGeom prst="rect">
            <a:avLst/>
          </a:prstGeom>
          <a:solidFill>
            <a:schemeClr val="dk2"/>
          </a:solidFill>
          <a:ln>
            <a:noFill/>
          </a:ln>
        </p:spPr>
        <p:txBody>
          <a:bodyPr spcFirstLastPara="1" wrap="square" lIns="91425" tIns="91425" rIns="91425" bIns="91425" anchor="ctr" anchorCtr="0">
            <a:noAutofit/>
          </a:bodyPr>
          <a:lstStyle>
            <a:lvl1pPr lvl="0" algn="ctr" rtl="0">
              <a:buNone/>
              <a:defRPr sz="1000" b="1">
                <a:solidFill>
                  <a:schemeClr val="dk1"/>
                </a:solidFill>
                <a:latin typeface="Josefin Sans"/>
                <a:ea typeface="Josefin Sans"/>
                <a:cs typeface="Josefin Sans"/>
                <a:sym typeface="Josefin Sans"/>
              </a:defRPr>
            </a:lvl1pPr>
            <a:lvl2pPr lvl="1" algn="ctr" rtl="0">
              <a:buNone/>
              <a:defRPr sz="1000" b="1">
                <a:solidFill>
                  <a:schemeClr val="dk1"/>
                </a:solidFill>
                <a:latin typeface="Josefin Sans"/>
                <a:ea typeface="Josefin Sans"/>
                <a:cs typeface="Josefin Sans"/>
                <a:sym typeface="Josefin Sans"/>
              </a:defRPr>
            </a:lvl2pPr>
            <a:lvl3pPr lvl="2" algn="ctr" rtl="0">
              <a:buNone/>
              <a:defRPr sz="1000" b="1">
                <a:solidFill>
                  <a:schemeClr val="dk1"/>
                </a:solidFill>
                <a:latin typeface="Josefin Sans"/>
                <a:ea typeface="Josefin Sans"/>
                <a:cs typeface="Josefin Sans"/>
                <a:sym typeface="Josefin Sans"/>
              </a:defRPr>
            </a:lvl3pPr>
            <a:lvl4pPr lvl="3" algn="ctr" rtl="0">
              <a:buNone/>
              <a:defRPr sz="1000" b="1">
                <a:solidFill>
                  <a:schemeClr val="dk1"/>
                </a:solidFill>
                <a:latin typeface="Josefin Sans"/>
                <a:ea typeface="Josefin Sans"/>
                <a:cs typeface="Josefin Sans"/>
                <a:sym typeface="Josefin Sans"/>
              </a:defRPr>
            </a:lvl4pPr>
            <a:lvl5pPr lvl="4" algn="ctr" rtl="0">
              <a:buNone/>
              <a:defRPr sz="1000" b="1">
                <a:solidFill>
                  <a:schemeClr val="dk1"/>
                </a:solidFill>
                <a:latin typeface="Josefin Sans"/>
                <a:ea typeface="Josefin Sans"/>
                <a:cs typeface="Josefin Sans"/>
                <a:sym typeface="Josefin Sans"/>
              </a:defRPr>
            </a:lvl5pPr>
            <a:lvl6pPr lvl="5" algn="ctr" rtl="0">
              <a:buNone/>
              <a:defRPr sz="1000" b="1">
                <a:solidFill>
                  <a:schemeClr val="dk1"/>
                </a:solidFill>
                <a:latin typeface="Josefin Sans"/>
                <a:ea typeface="Josefin Sans"/>
                <a:cs typeface="Josefin Sans"/>
                <a:sym typeface="Josefin Sans"/>
              </a:defRPr>
            </a:lvl6pPr>
            <a:lvl7pPr lvl="6" algn="ctr" rtl="0">
              <a:buNone/>
              <a:defRPr sz="1000" b="1">
                <a:solidFill>
                  <a:schemeClr val="dk1"/>
                </a:solidFill>
                <a:latin typeface="Josefin Sans"/>
                <a:ea typeface="Josefin Sans"/>
                <a:cs typeface="Josefin Sans"/>
                <a:sym typeface="Josefin Sans"/>
              </a:defRPr>
            </a:lvl7pPr>
            <a:lvl8pPr lvl="7" algn="ctr" rtl="0">
              <a:buNone/>
              <a:defRPr sz="1000" b="1">
                <a:solidFill>
                  <a:schemeClr val="dk1"/>
                </a:solidFill>
                <a:latin typeface="Josefin Sans"/>
                <a:ea typeface="Josefin Sans"/>
                <a:cs typeface="Josefin Sans"/>
                <a:sym typeface="Josefin Sans"/>
              </a:defRPr>
            </a:lvl8pPr>
            <a:lvl9pPr lvl="8" algn="ctr" rtl="0">
              <a:buNone/>
              <a:defRPr sz="1000" b="1">
                <a:solidFill>
                  <a:schemeClr val="dk1"/>
                </a:solidFill>
                <a:latin typeface="Josefin Sans"/>
                <a:ea typeface="Josefin Sans"/>
                <a:cs typeface="Josefin Sans"/>
                <a:sym typeface="Josefin Sans"/>
              </a:defRPr>
            </a:lvl9pPr>
          </a:lstStyle>
          <a:p>
            <a:pPr marL="0" lvl="0" indent="0" algn="ctr" rtl="0">
              <a:spcBef>
                <a:spcPts val="0"/>
              </a:spcBef>
              <a:spcAft>
                <a:spcPts val="0"/>
              </a:spcAft>
              <a:buNone/>
            </a:pPr>
            <a:fld id="{00000000-1234-1234-1234-123412341234}" type="slidenum">
              <a:rPr lang="en"/>
              <a:t>‹#›</a:t>
            </a:fld>
            <a:endParaRPr/>
          </a:p>
        </p:txBody>
      </p:sp>
      <p:cxnSp>
        <p:nvCxnSpPr>
          <p:cNvPr id="49" name="Google Shape;49;p7"/>
          <p:cNvCxnSpPr/>
          <p:nvPr/>
        </p:nvCxnSpPr>
        <p:spPr>
          <a:xfrm rot="10800000">
            <a:off x="357600" y="705825"/>
            <a:ext cx="8428800" cy="0"/>
          </a:xfrm>
          <a:prstGeom prst="straightConnector1">
            <a:avLst/>
          </a:prstGeom>
          <a:noFill/>
          <a:ln w="9525" cap="flat" cmpd="sng">
            <a:solidFill>
              <a:schemeClr val="dk1"/>
            </a:solidFill>
            <a:prstDash val="solid"/>
            <a:round/>
            <a:headEnd type="none" w="med" len="med"/>
            <a:tailEnd type="none" w="med" len="med"/>
          </a:ln>
        </p:spPr>
      </p:cxnSp>
      <p:cxnSp>
        <p:nvCxnSpPr>
          <p:cNvPr id="50" name="Google Shape;50;p7"/>
          <p:cNvCxnSpPr/>
          <p:nvPr/>
        </p:nvCxnSpPr>
        <p:spPr>
          <a:xfrm rot="10800000">
            <a:off x="357525" y="4729650"/>
            <a:ext cx="7822500" cy="0"/>
          </a:xfrm>
          <a:prstGeom prst="straightConnector1">
            <a:avLst/>
          </a:prstGeom>
          <a:noFill/>
          <a:ln w="9525" cap="flat" cmpd="sng">
            <a:solidFill>
              <a:schemeClr val="dk1"/>
            </a:solidFill>
            <a:prstDash val="solid"/>
            <a:round/>
            <a:headEnd type="none" w="med" len="med"/>
            <a:tailEnd type="none" w="med" len="med"/>
          </a:ln>
        </p:spPr>
      </p:cxnSp>
      <p:sp>
        <p:nvSpPr>
          <p:cNvPr id="51" name="Google Shape;51;p7"/>
          <p:cNvSpPr txBox="1">
            <a:spLocks noGrp="1"/>
          </p:cNvSpPr>
          <p:nvPr>
            <p:ph type="ctrTitle"/>
          </p:nvPr>
        </p:nvSpPr>
        <p:spPr>
          <a:xfrm>
            <a:off x="6300070" y="234507"/>
            <a:ext cx="2490900" cy="4323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900"/>
              <a:buNone/>
              <a:defRPr sz="1000">
                <a:solidFill>
                  <a:schemeClr val="dk1"/>
                </a:solidFill>
                <a:latin typeface="Roboto" panose="02000000000000000000" pitchFamily="2" charset="0"/>
              </a:defRPr>
            </a:lvl1pPr>
            <a:lvl2pPr lvl="1" algn="ctr" rtl="0">
              <a:spcBef>
                <a:spcPts val="0"/>
              </a:spcBef>
              <a:spcAft>
                <a:spcPts val="0"/>
              </a:spcAft>
              <a:buSzPts val="900"/>
              <a:buNone/>
              <a:defRPr sz="900"/>
            </a:lvl2pPr>
            <a:lvl3pPr lvl="2" algn="ctr" rtl="0">
              <a:spcBef>
                <a:spcPts val="0"/>
              </a:spcBef>
              <a:spcAft>
                <a:spcPts val="0"/>
              </a:spcAft>
              <a:buSzPts val="900"/>
              <a:buNone/>
              <a:defRPr sz="900"/>
            </a:lvl3pPr>
            <a:lvl4pPr lvl="3" algn="ctr" rtl="0">
              <a:spcBef>
                <a:spcPts val="0"/>
              </a:spcBef>
              <a:spcAft>
                <a:spcPts val="0"/>
              </a:spcAft>
              <a:buSzPts val="900"/>
              <a:buNone/>
              <a:defRPr sz="900"/>
            </a:lvl4pPr>
            <a:lvl5pPr lvl="4" algn="ctr" rtl="0">
              <a:spcBef>
                <a:spcPts val="0"/>
              </a:spcBef>
              <a:spcAft>
                <a:spcPts val="0"/>
              </a:spcAft>
              <a:buSzPts val="900"/>
              <a:buNone/>
              <a:defRPr sz="900"/>
            </a:lvl5pPr>
            <a:lvl6pPr lvl="5" algn="ctr" rtl="0">
              <a:spcBef>
                <a:spcPts val="0"/>
              </a:spcBef>
              <a:spcAft>
                <a:spcPts val="0"/>
              </a:spcAft>
              <a:buSzPts val="900"/>
              <a:buNone/>
              <a:defRPr sz="900"/>
            </a:lvl6pPr>
            <a:lvl7pPr lvl="6" algn="ctr" rtl="0">
              <a:spcBef>
                <a:spcPts val="0"/>
              </a:spcBef>
              <a:spcAft>
                <a:spcPts val="0"/>
              </a:spcAft>
              <a:buSzPts val="900"/>
              <a:buNone/>
              <a:defRPr sz="900"/>
            </a:lvl7pPr>
            <a:lvl8pPr lvl="7" algn="ctr" rtl="0">
              <a:spcBef>
                <a:spcPts val="0"/>
              </a:spcBef>
              <a:spcAft>
                <a:spcPts val="0"/>
              </a:spcAft>
              <a:buSzPts val="900"/>
              <a:buNone/>
              <a:defRPr sz="900"/>
            </a:lvl8pPr>
            <a:lvl9pPr lvl="8" algn="ctr" rtl="0">
              <a:spcBef>
                <a:spcPts val="0"/>
              </a:spcBef>
              <a:spcAft>
                <a:spcPts val="0"/>
              </a:spcAft>
              <a:buSzPts val="900"/>
              <a:buNone/>
              <a:defRPr sz="900"/>
            </a:lvl9pPr>
          </a:lstStyle>
          <a:p>
            <a:endParaRPr dirty="0"/>
          </a:p>
        </p:txBody>
      </p:sp>
      <p:sp>
        <p:nvSpPr>
          <p:cNvPr id="52" name="Google Shape;52;p7"/>
          <p:cNvSpPr txBox="1">
            <a:spLocks noGrp="1"/>
          </p:cNvSpPr>
          <p:nvPr>
            <p:ph type="title" idx="2"/>
          </p:nvPr>
        </p:nvSpPr>
        <p:spPr>
          <a:xfrm>
            <a:off x="720000" y="866425"/>
            <a:ext cx="5687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Roboto" panose="02000000000000000000" pitchFamily="2"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1422550" y="1383300"/>
            <a:ext cx="62988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000">
                <a:latin typeface="Roboto" panose="02000000000000000000" pitchFamily="2"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sp>
        <p:nvSpPr>
          <p:cNvPr id="55" name="Google Shape;55;p8"/>
          <p:cNvSpPr txBox="1">
            <a:spLocks noGrp="1"/>
          </p:cNvSpPr>
          <p:nvPr>
            <p:ph type="sldNum" idx="12"/>
          </p:nvPr>
        </p:nvSpPr>
        <p:spPr>
          <a:xfrm>
            <a:off x="8380275" y="4513500"/>
            <a:ext cx="410700" cy="432300"/>
          </a:xfrm>
          <a:prstGeom prst="rect">
            <a:avLst/>
          </a:prstGeom>
          <a:solidFill>
            <a:schemeClr val="dk2"/>
          </a:solidFill>
          <a:ln>
            <a:noFill/>
          </a:ln>
        </p:spPr>
        <p:txBody>
          <a:bodyPr spcFirstLastPara="1" wrap="square" lIns="91425" tIns="91425" rIns="91425" bIns="91425" anchor="ctr" anchorCtr="0">
            <a:noAutofit/>
          </a:bodyPr>
          <a:lstStyle>
            <a:lvl1pPr lvl="0" algn="ctr" rtl="0">
              <a:buNone/>
              <a:defRPr sz="1000" b="1">
                <a:solidFill>
                  <a:schemeClr val="dk1"/>
                </a:solidFill>
                <a:latin typeface="Josefin Sans"/>
                <a:ea typeface="Josefin Sans"/>
                <a:cs typeface="Josefin Sans"/>
                <a:sym typeface="Josefin Sans"/>
              </a:defRPr>
            </a:lvl1pPr>
            <a:lvl2pPr lvl="1" algn="ctr" rtl="0">
              <a:buNone/>
              <a:defRPr sz="1000" b="1">
                <a:solidFill>
                  <a:schemeClr val="dk1"/>
                </a:solidFill>
                <a:latin typeface="Josefin Sans"/>
                <a:ea typeface="Josefin Sans"/>
                <a:cs typeface="Josefin Sans"/>
                <a:sym typeface="Josefin Sans"/>
              </a:defRPr>
            </a:lvl2pPr>
            <a:lvl3pPr lvl="2" algn="ctr" rtl="0">
              <a:buNone/>
              <a:defRPr sz="1000" b="1">
                <a:solidFill>
                  <a:schemeClr val="dk1"/>
                </a:solidFill>
                <a:latin typeface="Josefin Sans"/>
                <a:ea typeface="Josefin Sans"/>
                <a:cs typeface="Josefin Sans"/>
                <a:sym typeface="Josefin Sans"/>
              </a:defRPr>
            </a:lvl3pPr>
            <a:lvl4pPr lvl="3" algn="ctr" rtl="0">
              <a:buNone/>
              <a:defRPr sz="1000" b="1">
                <a:solidFill>
                  <a:schemeClr val="dk1"/>
                </a:solidFill>
                <a:latin typeface="Josefin Sans"/>
                <a:ea typeface="Josefin Sans"/>
                <a:cs typeface="Josefin Sans"/>
                <a:sym typeface="Josefin Sans"/>
              </a:defRPr>
            </a:lvl4pPr>
            <a:lvl5pPr lvl="4" algn="ctr" rtl="0">
              <a:buNone/>
              <a:defRPr sz="1000" b="1">
                <a:solidFill>
                  <a:schemeClr val="dk1"/>
                </a:solidFill>
                <a:latin typeface="Josefin Sans"/>
                <a:ea typeface="Josefin Sans"/>
                <a:cs typeface="Josefin Sans"/>
                <a:sym typeface="Josefin Sans"/>
              </a:defRPr>
            </a:lvl5pPr>
            <a:lvl6pPr lvl="5" algn="ctr" rtl="0">
              <a:buNone/>
              <a:defRPr sz="1000" b="1">
                <a:solidFill>
                  <a:schemeClr val="dk1"/>
                </a:solidFill>
                <a:latin typeface="Josefin Sans"/>
                <a:ea typeface="Josefin Sans"/>
                <a:cs typeface="Josefin Sans"/>
                <a:sym typeface="Josefin Sans"/>
              </a:defRPr>
            </a:lvl6pPr>
            <a:lvl7pPr lvl="6" algn="ctr" rtl="0">
              <a:buNone/>
              <a:defRPr sz="1000" b="1">
                <a:solidFill>
                  <a:schemeClr val="dk1"/>
                </a:solidFill>
                <a:latin typeface="Josefin Sans"/>
                <a:ea typeface="Josefin Sans"/>
                <a:cs typeface="Josefin Sans"/>
                <a:sym typeface="Josefin Sans"/>
              </a:defRPr>
            </a:lvl7pPr>
            <a:lvl8pPr lvl="7" algn="ctr" rtl="0">
              <a:buNone/>
              <a:defRPr sz="1000" b="1">
                <a:solidFill>
                  <a:schemeClr val="dk1"/>
                </a:solidFill>
                <a:latin typeface="Josefin Sans"/>
                <a:ea typeface="Josefin Sans"/>
                <a:cs typeface="Josefin Sans"/>
                <a:sym typeface="Josefin Sans"/>
              </a:defRPr>
            </a:lvl8pPr>
            <a:lvl9pPr lvl="8" algn="ctr" rtl="0">
              <a:buNone/>
              <a:defRPr sz="1000" b="1">
                <a:solidFill>
                  <a:schemeClr val="dk1"/>
                </a:solidFill>
                <a:latin typeface="Josefin Sans"/>
                <a:ea typeface="Josefin Sans"/>
                <a:cs typeface="Josefin Sans"/>
                <a:sym typeface="Josefin Sans"/>
              </a:defRPr>
            </a:lvl9pPr>
          </a:lstStyle>
          <a:p>
            <a:pPr marL="0" lvl="0" indent="0" algn="ctr" rtl="0">
              <a:spcBef>
                <a:spcPts val="0"/>
              </a:spcBef>
              <a:spcAft>
                <a:spcPts val="0"/>
              </a:spcAft>
              <a:buNone/>
            </a:pPr>
            <a:fld id="{00000000-1234-1234-1234-123412341234}" type="slidenum">
              <a:rPr lang="en"/>
              <a:t>‹#›</a:t>
            </a:fld>
            <a:endParaRPr/>
          </a:p>
        </p:txBody>
      </p:sp>
      <p:cxnSp>
        <p:nvCxnSpPr>
          <p:cNvPr id="56" name="Google Shape;56;p8"/>
          <p:cNvCxnSpPr/>
          <p:nvPr/>
        </p:nvCxnSpPr>
        <p:spPr>
          <a:xfrm rot="10800000">
            <a:off x="357600" y="705825"/>
            <a:ext cx="8428800" cy="0"/>
          </a:xfrm>
          <a:prstGeom prst="straightConnector1">
            <a:avLst/>
          </a:prstGeom>
          <a:noFill/>
          <a:ln w="9525" cap="flat" cmpd="sng">
            <a:solidFill>
              <a:schemeClr val="dk1"/>
            </a:solidFill>
            <a:prstDash val="solid"/>
            <a:round/>
            <a:headEnd type="none" w="med" len="med"/>
            <a:tailEnd type="none" w="med" len="med"/>
          </a:ln>
        </p:spPr>
      </p:cxnSp>
      <p:cxnSp>
        <p:nvCxnSpPr>
          <p:cNvPr id="57" name="Google Shape;57;p8"/>
          <p:cNvCxnSpPr/>
          <p:nvPr/>
        </p:nvCxnSpPr>
        <p:spPr>
          <a:xfrm rot="10800000">
            <a:off x="357525" y="4729650"/>
            <a:ext cx="7822500" cy="0"/>
          </a:xfrm>
          <a:prstGeom prst="straightConnector1">
            <a:avLst/>
          </a:prstGeom>
          <a:noFill/>
          <a:ln w="9525" cap="flat" cmpd="sng">
            <a:solidFill>
              <a:schemeClr val="dk1"/>
            </a:solidFill>
            <a:prstDash val="solid"/>
            <a:round/>
            <a:headEnd type="none" w="med" len="med"/>
            <a:tailEnd type="none" w="med" len="med"/>
          </a:ln>
        </p:spPr>
      </p:cxnSp>
      <p:sp>
        <p:nvSpPr>
          <p:cNvPr id="58" name="Google Shape;58;p8"/>
          <p:cNvSpPr txBox="1">
            <a:spLocks noGrp="1"/>
          </p:cNvSpPr>
          <p:nvPr>
            <p:ph type="ctrTitle" idx="2"/>
          </p:nvPr>
        </p:nvSpPr>
        <p:spPr>
          <a:xfrm>
            <a:off x="6300070" y="234507"/>
            <a:ext cx="2490900" cy="4323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900"/>
              <a:buNone/>
              <a:defRPr sz="1000">
                <a:solidFill>
                  <a:schemeClr val="dk1"/>
                </a:solidFill>
                <a:latin typeface="Roboto" panose="02000000000000000000" pitchFamily="2" charset="0"/>
              </a:defRPr>
            </a:lvl1pPr>
            <a:lvl2pPr lvl="1" algn="ctr" rtl="0">
              <a:spcBef>
                <a:spcPts val="0"/>
              </a:spcBef>
              <a:spcAft>
                <a:spcPts val="0"/>
              </a:spcAft>
              <a:buSzPts val="900"/>
              <a:buNone/>
              <a:defRPr sz="900"/>
            </a:lvl2pPr>
            <a:lvl3pPr lvl="2" algn="ctr" rtl="0">
              <a:spcBef>
                <a:spcPts val="0"/>
              </a:spcBef>
              <a:spcAft>
                <a:spcPts val="0"/>
              </a:spcAft>
              <a:buSzPts val="900"/>
              <a:buNone/>
              <a:defRPr sz="900"/>
            </a:lvl3pPr>
            <a:lvl4pPr lvl="3" algn="ctr" rtl="0">
              <a:spcBef>
                <a:spcPts val="0"/>
              </a:spcBef>
              <a:spcAft>
                <a:spcPts val="0"/>
              </a:spcAft>
              <a:buSzPts val="900"/>
              <a:buNone/>
              <a:defRPr sz="900"/>
            </a:lvl4pPr>
            <a:lvl5pPr lvl="4" algn="ctr" rtl="0">
              <a:spcBef>
                <a:spcPts val="0"/>
              </a:spcBef>
              <a:spcAft>
                <a:spcPts val="0"/>
              </a:spcAft>
              <a:buSzPts val="900"/>
              <a:buNone/>
              <a:defRPr sz="900"/>
            </a:lvl5pPr>
            <a:lvl6pPr lvl="5" algn="ctr" rtl="0">
              <a:spcBef>
                <a:spcPts val="0"/>
              </a:spcBef>
              <a:spcAft>
                <a:spcPts val="0"/>
              </a:spcAft>
              <a:buSzPts val="900"/>
              <a:buNone/>
              <a:defRPr sz="900"/>
            </a:lvl6pPr>
            <a:lvl7pPr lvl="6" algn="ctr" rtl="0">
              <a:spcBef>
                <a:spcPts val="0"/>
              </a:spcBef>
              <a:spcAft>
                <a:spcPts val="0"/>
              </a:spcAft>
              <a:buSzPts val="900"/>
              <a:buNone/>
              <a:defRPr sz="900"/>
            </a:lvl7pPr>
            <a:lvl8pPr lvl="7" algn="ctr" rtl="0">
              <a:spcBef>
                <a:spcPts val="0"/>
              </a:spcBef>
              <a:spcAft>
                <a:spcPts val="0"/>
              </a:spcAft>
              <a:buSzPts val="900"/>
              <a:buNone/>
              <a:defRPr sz="900"/>
            </a:lvl8pPr>
            <a:lvl9pPr lvl="8" algn="ctr" rtl="0">
              <a:spcBef>
                <a:spcPts val="0"/>
              </a:spcBef>
              <a:spcAft>
                <a:spcPts val="0"/>
              </a:spcAft>
              <a:buSzPts val="900"/>
              <a:buNone/>
              <a:defRPr sz="900"/>
            </a:lvl9pPr>
          </a:lstStyle>
          <a:p>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76"/>
        <p:cNvGrpSpPr/>
        <p:nvPr/>
      </p:nvGrpSpPr>
      <p:grpSpPr>
        <a:xfrm>
          <a:off x="0" y="0"/>
          <a:ext cx="0" cy="0"/>
          <a:chOff x="0" y="0"/>
          <a:chExt cx="0" cy="0"/>
        </a:xfrm>
      </p:grpSpPr>
      <p:sp>
        <p:nvSpPr>
          <p:cNvPr id="77" name="Google Shape;77;p13"/>
          <p:cNvSpPr txBox="1">
            <a:spLocks noGrp="1"/>
          </p:cNvSpPr>
          <p:nvPr>
            <p:ph type="title"/>
          </p:nvPr>
        </p:nvSpPr>
        <p:spPr>
          <a:xfrm>
            <a:off x="5626875" y="3058675"/>
            <a:ext cx="2797200" cy="136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200"/>
              <a:buNone/>
              <a:defRPr sz="4000">
                <a:latin typeface="Roboto" panose="02000000000000000000" pitchFamily="2"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78" name="Google Shape;78;p13"/>
          <p:cNvSpPr txBox="1">
            <a:spLocks noGrp="1"/>
          </p:cNvSpPr>
          <p:nvPr>
            <p:ph type="title" idx="2" hasCustomPrompt="1"/>
          </p:nvPr>
        </p:nvSpPr>
        <p:spPr>
          <a:xfrm>
            <a:off x="722223" y="3292758"/>
            <a:ext cx="2516100" cy="5778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rgbClr val="FDB2AD"/>
              </a:buClr>
              <a:buSzPts val="4800"/>
              <a:buNone/>
              <a:defRPr sz="4800">
                <a:solidFill>
                  <a:schemeClr val="dk2"/>
                </a:solidFill>
                <a:latin typeface="Roboto" panose="02000000000000000000" pitchFamily="2" charset="0"/>
              </a:defRPr>
            </a:lvl1pPr>
            <a:lvl2pPr lvl="1"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rPr dirty="0"/>
              <a:t>xx%</a:t>
            </a:r>
          </a:p>
        </p:txBody>
      </p:sp>
      <p:sp>
        <p:nvSpPr>
          <p:cNvPr id="79" name="Google Shape;79;p13"/>
          <p:cNvSpPr txBox="1">
            <a:spLocks noGrp="1"/>
          </p:cNvSpPr>
          <p:nvPr>
            <p:ph type="title" idx="3" hasCustomPrompt="1"/>
          </p:nvPr>
        </p:nvSpPr>
        <p:spPr>
          <a:xfrm>
            <a:off x="3457684" y="3292758"/>
            <a:ext cx="2516100" cy="5778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rgbClr val="FDB2AD"/>
              </a:buClr>
              <a:buSzPts val="4800"/>
              <a:buNone/>
              <a:defRPr sz="4800">
                <a:solidFill>
                  <a:schemeClr val="dk2"/>
                </a:solidFill>
                <a:latin typeface="Roboto" panose="02000000000000000000" pitchFamily="2" charset="0"/>
              </a:defRPr>
            </a:lvl1pPr>
            <a:lvl2pPr lvl="1"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rPr dirty="0"/>
              <a:t>xx%</a:t>
            </a:r>
          </a:p>
        </p:txBody>
      </p:sp>
      <p:sp>
        <p:nvSpPr>
          <p:cNvPr id="80" name="Google Shape;80;p13"/>
          <p:cNvSpPr txBox="1">
            <a:spLocks noGrp="1"/>
          </p:cNvSpPr>
          <p:nvPr>
            <p:ph type="title" idx="4" hasCustomPrompt="1"/>
          </p:nvPr>
        </p:nvSpPr>
        <p:spPr>
          <a:xfrm>
            <a:off x="722223" y="2109223"/>
            <a:ext cx="2516100" cy="5778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rgbClr val="FDB2AD"/>
              </a:buClr>
              <a:buSzPts val="4800"/>
              <a:buNone/>
              <a:defRPr sz="4800">
                <a:solidFill>
                  <a:schemeClr val="dk2"/>
                </a:solidFill>
                <a:latin typeface="Roboto" panose="02000000000000000000" pitchFamily="2" charset="0"/>
              </a:defRPr>
            </a:lvl1pPr>
            <a:lvl2pPr lvl="1"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rPr dirty="0"/>
              <a:t>xx%</a:t>
            </a:r>
          </a:p>
        </p:txBody>
      </p:sp>
      <p:sp>
        <p:nvSpPr>
          <p:cNvPr id="81" name="Google Shape;81;p13"/>
          <p:cNvSpPr txBox="1">
            <a:spLocks noGrp="1"/>
          </p:cNvSpPr>
          <p:nvPr>
            <p:ph type="title" idx="5" hasCustomPrompt="1"/>
          </p:nvPr>
        </p:nvSpPr>
        <p:spPr>
          <a:xfrm>
            <a:off x="3457684" y="2109223"/>
            <a:ext cx="2516100" cy="5778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rgbClr val="FDB2AD"/>
              </a:buClr>
              <a:buSzPts val="4800"/>
              <a:buNone/>
              <a:defRPr sz="4800">
                <a:solidFill>
                  <a:schemeClr val="dk2"/>
                </a:solidFill>
                <a:latin typeface="Roboto" panose="02000000000000000000" pitchFamily="2" charset="0"/>
              </a:defRPr>
            </a:lvl1pPr>
            <a:lvl2pPr lvl="1"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rPr dirty="0"/>
              <a:t>xx%</a:t>
            </a:r>
          </a:p>
        </p:txBody>
      </p:sp>
      <p:sp>
        <p:nvSpPr>
          <p:cNvPr id="82" name="Google Shape;82;p13"/>
          <p:cNvSpPr txBox="1">
            <a:spLocks noGrp="1"/>
          </p:cNvSpPr>
          <p:nvPr>
            <p:ph type="title" idx="6" hasCustomPrompt="1"/>
          </p:nvPr>
        </p:nvSpPr>
        <p:spPr>
          <a:xfrm>
            <a:off x="722223" y="898825"/>
            <a:ext cx="2516100" cy="5778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rgbClr val="FDB2AD"/>
              </a:buClr>
              <a:buSzPts val="4800"/>
              <a:buNone/>
              <a:defRPr sz="4800">
                <a:solidFill>
                  <a:schemeClr val="dk2"/>
                </a:solidFill>
                <a:latin typeface="Roboto" panose="02000000000000000000" pitchFamily="2" charset="0"/>
              </a:defRPr>
            </a:lvl1pPr>
            <a:lvl2pPr lvl="1"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rPr dirty="0"/>
              <a:t>xx%</a:t>
            </a:r>
          </a:p>
        </p:txBody>
      </p:sp>
      <p:sp>
        <p:nvSpPr>
          <p:cNvPr id="83" name="Google Shape;83;p13"/>
          <p:cNvSpPr txBox="1">
            <a:spLocks noGrp="1"/>
          </p:cNvSpPr>
          <p:nvPr>
            <p:ph type="title" idx="7" hasCustomPrompt="1"/>
          </p:nvPr>
        </p:nvSpPr>
        <p:spPr>
          <a:xfrm>
            <a:off x="3457684" y="898825"/>
            <a:ext cx="2516100" cy="5778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rgbClr val="FDB2AD"/>
              </a:buClr>
              <a:buSzPts val="4800"/>
              <a:buNone/>
              <a:defRPr sz="4800">
                <a:solidFill>
                  <a:schemeClr val="dk2"/>
                </a:solidFill>
                <a:latin typeface="Roboto" panose="02000000000000000000" pitchFamily="2" charset="0"/>
              </a:defRPr>
            </a:lvl1pPr>
            <a:lvl2pPr lvl="1"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rPr dirty="0"/>
              <a:t>xx%</a:t>
            </a:r>
          </a:p>
        </p:txBody>
      </p:sp>
      <p:sp>
        <p:nvSpPr>
          <p:cNvPr id="84" name="Google Shape;84;p13"/>
          <p:cNvSpPr txBox="1">
            <a:spLocks noGrp="1"/>
          </p:cNvSpPr>
          <p:nvPr>
            <p:ph type="ctrTitle" idx="8"/>
          </p:nvPr>
        </p:nvSpPr>
        <p:spPr>
          <a:xfrm>
            <a:off x="714175" y="3684122"/>
            <a:ext cx="2516100" cy="3207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000">
                <a:solidFill>
                  <a:schemeClr val="dk1"/>
                </a:solidFill>
                <a:latin typeface="Roboto" panose="02000000000000000000" pitchFamily="2" charset="0"/>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dirty="0"/>
          </a:p>
        </p:txBody>
      </p:sp>
      <p:sp>
        <p:nvSpPr>
          <p:cNvPr id="85" name="Google Shape;85;p13"/>
          <p:cNvSpPr txBox="1">
            <a:spLocks noGrp="1"/>
          </p:cNvSpPr>
          <p:nvPr>
            <p:ph type="subTitle" idx="1"/>
          </p:nvPr>
        </p:nvSpPr>
        <p:spPr>
          <a:xfrm>
            <a:off x="714175" y="3888474"/>
            <a:ext cx="2516100" cy="534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200">
                <a:solidFill>
                  <a:schemeClr val="dk1"/>
                </a:solidFill>
                <a:latin typeface="Roboto" panose="02000000000000000000" pitchFamily="2" charset="0"/>
                <a:cs typeface="#9Slide03 Arima Madurai Black" panose="00000A00000000000000" pitchFamily="2" charset="-93"/>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86" name="Google Shape;86;p13"/>
          <p:cNvSpPr txBox="1">
            <a:spLocks noGrp="1"/>
          </p:cNvSpPr>
          <p:nvPr>
            <p:ph type="ctrTitle" idx="9"/>
          </p:nvPr>
        </p:nvSpPr>
        <p:spPr>
          <a:xfrm>
            <a:off x="3457671" y="3684122"/>
            <a:ext cx="2516100" cy="3207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000">
                <a:solidFill>
                  <a:schemeClr val="dk1"/>
                </a:solidFill>
                <a:latin typeface="Roboto" panose="02000000000000000000" pitchFamily="2" charset="0"/>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dirty="0"/>
          </a:p>
        </p:txBody>
      </p:sp>
      <p:sp>
        <p:nvSpPr>
          <p:cNvPr id="87" name="Google Shape;87;p13"/>
          <p:cNvSpPr txBox="1">
            <a:spLocks noGrp="1"/>
          </p:cNvSpPr>
          <p:nvPr>
            <p:ph type="subTitle" idx="13"/>
          </p:nvPr>
        </p:nvSpPr>
        <p:spPr>
          <a:xfrm>
            <a:off x="3457676" y="3888475"/>
            <a:ext cx="2516100" cy="534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200">
                <a:solidFill>
                  <a:schemeClr val="dk1"/>
                </a:solidFill>
                <a:latin typeface="Roboto" panose="02000000000000000000" pitchFamily="2" charset="0"/>
                <a:cs typeface="#9Slide03 Arima Madurai Black" panose="00000A00000000000000" pitchFamily="2" charset="-93"/>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88" name="Google Shape;88;p13"/>
          <p:cNvSpPr/>
          <p:nvPr/>
        </p:nvSpPr>
        <p:spPr>
          <a:xfrm>
            <a:off x="1150175" y="2700900"/>
            <a:ext cx="2525" cy="25"/>
          </a:xfrm>
          <a:custGeom>
            <a:avLst/>
            <a:gdLst/>
            <a:ahLst/>
            <a:cxnLst/>
            <a:rect l="l" t="t" r="r" b="b"/>
            <a:pathLst>
              <a:path w="101" h="1" extrusionOk="0">
                <a:moveTo>
                  <a:pt x="101" y="1"/>
                </a:moveTo>
                <a:lnTo>
                  <a:pt x="0" y="1"/>
                </a:lnTo>
                <a:lnTo>
                  <a:pt x="0" y="1"/>
                </a:lnTo>
                <a:close/>
              </a:path>
            </a:pathLst>
          </a:custGeom>
          <a:solidFill>
            <a:srgbClr val="CEF2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3"/>
          <p:cNvSpPr txBox="1">
            <a:spLocks noGrp="1"/>
          </p:cNvSpPr>
          <p:nvPr>
            <p:ph type="ctrTitle" idx="14"/>
          </p:nvPr>
        </p:nvSpPr>
        <p:spPr>
          <a:xfrm>
            <a:off x="714175" y="2500591"/>
            <a:ext cx="2516100" cy="3207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000">
                <a:solidFill>
                  <a:schemeClr val="dk1"/>
                </a:solidFill>
                <a:latin typeface="Roboto" panose="02000000000000000000" pitchFamily="2" charset="0"/>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dirty="0"/>
          </a:p>
        </p:txBody>
      </p:sp>
      <p:sp>
        <p:nvSpPr>
          <p:cNvPr id="90" name="Google Shape;90;p13"/>
          <p:cNvSpPr txBox="1">
            <a:spLocks noGrp="1"/>
          </p:cNvSpPr>
          <p:nvPr>
            <p:ph type="subTitle" idx="15"/>
          </p:nvPr>
        </p:nvSpPr>
        <p:spPr>
          <a:xfrm>
            <a:off x="714175" y="2704946"/>
            <a:ext cx="25161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200">
                <a:solidFill>
                  <a:schemeClr val="dk1"/>
                </a:solidFill>
                <a:latin typeface="Roboto" panose="02000000000000000000" pitchFamily="2" charset="0"/>
                <a:cs typeface="#9Slide03 Arima Madurai Black" panose="00000A00000000000000" pitchFamily="2" charset="-93"/>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91" name="Google Shape;91;p13"/>
          <p:cNvSpPr txBox="1">
            <a:spLocks noGrp="1"/>
          </p:cNvSpPr>
          <p:nvPr>
            <p:ph type="ctrTitle" idx="16"/>
          </p:nvPr>
        </p:nvSpPr>
        <p:spPr>
          <a:xfrm>
            <a:off x="3457671" y="2500591"/>
            <a:ext cx="2516100" cy="3207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000">
                <a:solidFill>
                  <a:schemeClr val="dk1"/>
                </a:solidFill>
                <a:latin typeface="Roboto" panose="02000000000000000000" pitchFamily="2" charset="0"/>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dirty="0"/>
          </a:p>
        </p:txBody>
      </p:sp>
      <p:sp>
        <p:nvSpPr>
          <p:cNvPr id="92" name="Google Shape;92;p13"/>
          <p:cNvSpPr txBox="1">
            <a:spLocks noGrp="1"/>
          </p:cNvSpPr>
          <p:nvPr>
            <p:ph type="subTitle" idx="17"/>
          </p:nvPr>
        </p:nvSpPr>
        <p:spPr>
          <a:xfrm>
            <a:off x="3457676" y="2704947"/>
            <a:ext cx="25161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200">
                <a:solidFill>
                  <a:schemeClr val="dk1"/>
                </a:solidFill>
                <a:latin typeface="Roboto" panose="02000000000000000000" pitchFamily="2" charset="0"/>
                <a:cs typeface="#9Slide03 Arima Madurai Black" panose="00000A00000000000000" pitchFamily="2" charset="-93"/>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93" name="Google Shape;93;p13"/>
          <p:cNvSpPr txBox="1">
            <a:spLocks noGrp="1"/>
          </p:cNvSpPr>
          <p:nvPr>
            <p:ph type="ctrTitle" idx="18"/>
          </p:nvPr>
        </p:nvSpPr>
        <p:spPr>
          <a:xfrm>
            <a:off x="714175" y="1290241"/>
            <a:ext cx="2516100" cy="3207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000">
                <a:solidFill>
                  <a:schemeClr val="dk1"/>
                </a:solidFill>
                <a:latin typeface="Roboto" panose="02000000000000000000" pitchFamily="2" charset="0"/>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dirty="0"/>
          </a:p>
        </p:txBody>
      </p:sp>
      <p:sp>
        <p:nvSpPr>
          <p:cNvPr id="94" name="Google Shape;94;p13"/>
          <p:cNvSpPr txBox="1">
            <a:spLocks noGrp="1"/>
          </p:cNvSpPr>
          <p:nvPr>
            <p:ph type="subTitle" idx="19"/>
          </p:nvPr>
        </p:nvSpPr>
        <p:spPr>
          <a:xfrm>
            <a:off x="714175" y="1494518"/>
            <a:ext cx="2516100" cy="534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200">
                <a:solidFill>
                  <a:schemeClr val="dk1"/>
                </a:solidFill>
                <a:latin typeface="Roboto" panose="02000000000000000000" pitchFamily="2" charset="0"/>
                <a:cs typeface="#9Slide03 Arima Madurai Black" panose="00000A00000000000000" pitchFamily="2" charset="-93"/>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95" name="Google Shape;95;p13"/>
          <p:cNvSpPr txBox="1">
            <a:spLocks noGrp="1"/>
          </p:cNvSpPr>
          <p:nvPr>
            <p:ph type="ctrTitle" idx="20"/>
          </p:nvPr>
        </p:nvSpPr>
        <p:spPr>
          <a:xfrm>
            <a:off x="3457671" y="1290241"/>
            <a:ext cx="2516100" cy="3207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000">
                <a:solidFill>
                  <a:schemeClr val="dk1"/>
                </a:solidFill>
                <a:latin typeface="Roboto" panose="02000000000000000000" pitchFamily="2" charset="0"/>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dirty="0"/>
          </a:p>
        </p:txBody>
      </p:sp>
      <p:sp>
        <p:nvSpPr>
          <p:cNvPr id="96" name="Google Shape;96;p13"/>
          <p:cNvSpPr txBox="1">
            <a:spLocks noGrp="1"/>
          </p:cNvSpPr>
          <p:nvPr>
            <p:ph type="subTitle" idx="21"/>
          </p:nvPr>
        </p:nvSpPr>
        <p:spPr>
          <a:xfrm>
            <a:off x="3457676" y="1494519"/>
            <a:ext cx="2516100" cy="534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200">
                <a:solidFill>
                  <a:schemeClr val="dk1"/>
                </a:solidFill>
                <a:latin typeface="Roboto" panose="02000000000000000000" pitchFamily="2" charset="0"/>
                <a:cs typeface="#9Slide03 Arima Madurai Black" panose="00000A00000000000000" pitchFamily="2" charset="-93"/>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97" name="Google Shape;97;p13"/>
          <p:cNvSpPr txBox="1">
            <a:spLocks noGrp="1"/>
          </p:cNvSpPr>
          <p:nvPr>
            <p:ph type="sldNum" idx="12"/>
          </p:nvPr>
        </p:nvSpPr>
        <p:spPr>
          <a:xfrm>
            <a:off x="8380275" y="4513500"/>
            <a:ext cx="410700" cy="432300"/>
          </a:xfrm>
          <a:prstGeom prst="rect">
            <a:avLst/>
          </a:prstGeom>
          <a:solidFill>
            <a:schemeClr val="dk2"/>
          </a:solidFill>
          <a:ln>
            <a:noFill/>
          </a:ln>
        </p:spPr>
        <p:txBody>
          <a:bodyPr spcFirstLastPara="1" wrap="square" lIns="91425" tIns="91425" rIns="91425" bIns="91425" anchor="ctr" anchorCtr="0">
            <a:noAutofit/>
          </a:bodyPr>
          <a:lstStyle>
            <a:lvl1pPr lvl="0" algn="ctr" rtl="0">
              <a:buNone/>
              <a:defRPr sz="1000" b="1">
                <a:solidFill>
                  <a:schemeClr val="dk1"/>
                </a:solidFill>
                <a:latin typeface="Josefin Sans"/>
                <a:ea typeface="Josefin Sans"/>
                <a:cs typeface="Josefin Sans"/>
                <a:sym typeface="Josefin Sans"/>
              </a:defRPr>
            </a:lvl1pPr>
            <a:lvl2pPr lvl="1" algn="ctr" rtl="0">
              <a:buNone/>
              <a:defRPr sz="1000" b="1">
                <a:solidFill>
                  <a:schemeClr val="dk1"/>
                </a:solidFill>
                <a:latin typeface="Josefin Sans"/>
                <a:ea typeface="Josefin Sans"/>
                <a:cs typeface="Josefin Sans"/>
                <a:sym typeface="Josefin Sans"/>
              </a:defRPr>
            </a:lvl2pPr>
            <a:lvl3pPr lvl="2" algn="ctr" rtl="0">
              <a:buNone/>
              <a:defRPr sz="1000" b="1">
                <a:solidFill>
                  <a:schemeClr val="dk1"/>
                </a:solidFill>
                <a:latin typeface="Josefin Sans"/>
                <a:ea typeface="Josefin Sans"/>
                <a:cs typeface="Josefin Sans"/>
                <a:sym typeface="Josefin Sans"/>
              </a:defRPr>
            </a:lvl3pPr>
            <a:lvl4pPr lvl="3" algn="ctr" rtl="0">
              <a:buNone/>
              <a:defRPr sz="1000" b="1">
                <a:solidFill>
                  <a:schemeClr val="dk1"/>
                </a:solidFill>
                <a:latin typeface="Josefin Sans"/>
                <a:ea typeface="Josefin Sans"/>
                <a:cs typeface="Josefin Sans"/>
                <a:sym typeface="Josefin Sans"/>
              </a:defRPr>
            </a:lvl4pPr>
            <a:lvl5pPr lvl="4" algn="ctr" rtl="0">
              <a:buNone/>
              <a:defRPr sz="1000" b="1">
                <a:solidFill>
                  <a:schemeClr val="dk1"/>
                </a:solidFill>
                <a:latin typeface="Josefin Sans"/>
                <a:ea typeface="Josefin Sans"/>
                <a:cs typeface="Josefin Sans"/>
                <a:sym typeface="Josefin Sans"/>
              </a:defRPr>
            </a:lvl5pPr>
            <a:lvl6pPr lvl="5" algn="ctr" rtl="0">
              <a:buNone/>
              <a:defRPr sz="1000" b="1">
                <a:solidFill>
                  <a:schemeClr val="dk1"/>
                </a:solidFill>
                <a:latin typeface="Josefin Sans"/>
                <a:ea typeface="Josefin Sans"/>
                <a:cs typeface="Josefin Sans"/>
                <a:sym typeface="Josefin Sans"/>
              </a:defRPr>
            </a:lvl6pPr>
            <a:lvl7pPr lvl="6" algn="ctr" rtl="0">
              <a:buNone/>
              <a:defRPr sz="1000" b="1">
                <a:solidFill>
                  <a:schemeClr val="dk1"/>
                </a:solidFill>
                <a:latin typeface="Josefin Sans"/>
                <a:ea typeface="Josefin Sans"/>
                <a:cs typeface="Josefin Sans"/>
                <a:sym typeface="Josefin Sans"/>
              </a:defRPr>
            </a:lvl7pPr>
            <a:lvl8pPr lvl="7" algn="ctr" rtl="0">
              <a:buNone/>
              <a:defRPr sz="1000" b="1">
                <a:solidFill>
                  <a:schemeClr val="dk1"/>
                </a:solidFill>
                <a:latin typeface="Josefin Sans"/>
                <a:ea typeface="Josefin Sans"/>
                <a:cs typeface="Josefin Sans"/>
                <a:sym typeface="Josefin Sans"/>
              </a:defRPr>
            </a:lvl8pPr>
            <a:lvl9pPr lvl="8" algn="ctr" rtl="0">
              <a:buNone/>
              <a:defRPr sz="1000" b="1">
                <a:solidFill>
                  <a:schemeClr val="dk1"/>
                </a:solidFill>
                <a:latin typeface="Josefin Sans"/>
                <a:ea typeface="Josefin Sans"/>
                <a:cs typeface="Josefin Sans"/>
                <a:sym typeface="Josefin Sans"/>
              </a:defRPr>
            </a:lvl9pPr>
          </a:lstStyle>
          <a:p>
            <a:pPr marL="0" lvl="0" indent="0" algn="ctr" rtl="0">
              <a:spcBef>
                <a:spcPts val="0"/>
              </a:spcBef>
              <a:spcAft>
                <a:spcPts val="0"/>
              </a:spcAft>
              <a:buNone/>
            </a:pPr>
            <a:fld id="{00000000-1234-1234-1234-123412341234}" type="slidenum">
              <a:rPr lang="en"/>
              <a:t>‹#›</a:t>
            </a:fld>
            <a:endParaRPr/>
          </a:p>
        </p:txBody>
      </p:sp>
      <p:cxnSp>
        <p:nvCxnSpPr>
          <p:cNvPr id="98" name="Google Shape;98;p13"/>
          <p:cNvCxnSpPr/>
          <p:nvPr/>
        </p:nvCxnSpPr>
        <p:spPr>
          <a:xfrm rot="10800000">
            <a:off x="357600" y="705825"/>
            <a:ext cx="8428800" cy="0"/>
          </a:xfrm>
          <a:prstGeom prst="straightConnector1">
            <a:avLst/>
          </a:prstGeom>
          <a:noFill/>
          <a:ln w="9525" cap="flat" cmpd="sng">
            <a:solidFill>
              <a:schemeClr val="dk1"/>
            </a:solidFill>
            <a:prstDash val="solid"/>
            <a:round/>
            <a:headEnd type="none" w="med" len="med"/>
            <a:tailEnd type="none" w="med" len="med"/>
          </a:ln>
        </p:spPr>
      </p:cxnSp>
      <p:cxnSp>
        <p:nvCxnSpPr>
          <p:cNvPr id="99" name="Google Shape;99;p13"/>
          <p:cNvCxnSpPr/>
          <p:nvPr/>
        </p:nvCxnSpPr>
        <p:spPr>
          <a:xfrm rot="10800000">
            <a:off x="357525" y="4729650"/>
            <a:ext cx="7822500" cy="0"/>
          </a:xfrm>
          <a:prstGeom prst="straightConnector1">
            <a:avLst/>
          </a:prstGeom>
          <a:noFill/>
          <a:ln w="9525" cap="flat" cmpd="sng">
            <a:solidFill>
              <a:schemeClr val="dk1"/>
            </a:solidFill>
            <a:prstDash val="solid"/>
            <a:round/>
            <a:headEnd type="none" w="med" len="med"/>
            <a:tailEnd type="none" w="med" len="med"/>
          </a:ln>
        </p:spPr>
      </p:cxnSp>
      <p:sp>
        <p:nvSpPr>
          <p:cNvPr id="100" name="Google Shape;100;p13"/>
          <p:cNvSpPr txBox="1">
            <a:spLocks noGrp="1"/>
          </p:cNvSpPr>
          <p:nvPr>
            <p:ph type="ctrTitle" idx="22"/>
          </p:nvPr>
        </p:nvSpPr>
        <p:spPr>
          <a:xfrm>
            <a:off x="6300070" y="234507"/>
            <a:ext cx="2490900" cy="4323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900"/>
              <a:buNone/>
              <a:defRPr sz="1000">
                <a:solidFill>
                  <a:schemeClr val="dk1"/>
                </a:solidFill>
                <a:latin typeface="Roboto" panose="02000000000000000000" pitchFamily="2" charset="0"/>
              </a:defRPr>
            </a:lvl1pPr>
            <a:lvl2pPr lvl="1" algn="ctr" rtl="0">
              <a:spcBef>
                <a:spcPts val="0"/>
              </a:spcBef>
              <a:spcAft>
                <a:spcPts val="0"/>
              </a:spcAft>
              <a:buSzPts val="900"/>
              <a:buNone/>
              <a:defRPr sz="900"/>
            </a:lvl2pPr>
            <a:lvl3pPr lvl="2" algn="ctr" rtl="0">
              <a:spcBef>
                <a:spcPts val="0"/>
              </a:spcBef>
              <a:spcAft>
                <a:spcPts val="0"/>
              </a:spcAft>
              <a:buSzPts val="900"/>
              <a:buNone/>
              <a:defRPr sz="900"/>
            </a:lvl3pPr>
            <a:lvl4pPr lvl="3" algn="ctr" rtl="0">
              <a:spcBef>
                <a:spcPts val="0"/>
              </a:spcBef>
              <a:spcAft>
                <a:spcPts val="0"/>
              </a:spcAft>
              <a:buSzPts val="900"/>
              <a:buNone/>
              <a:defRPr sz="900"/>
            </a:lvl4pPr>
            <a:lvl5pPr lvl="4" algn="ctr" rtl="0">
              <a:spcBef>
                <a:spcPts val="0"/>
              </a:spcBef>
              <a:spcAft>
                <a:spcPts val="0"/>
              </a:spcAft>
              <a:buSzPts val="900"/>
              <a:buNone/>
              <a:defRPr sz="900"/>
            </a:lvl5pPr>
            <a:lvl6pPr lvl="5" algn="ctr" rtl="0">
              <a:spcBef>
                <a:spcPts val="0"/>
              </a:spcBef>
              <a:spcAft>
                <a:spcPts val="0"/>
              </a:spcAft>
              <a:buSzPts val="900"/>
              <a:buNone/>
              <a:defRPr sz="900"/>
            </a:lvl6pPr>
            <a:lvl7pPr lvl="6" algn="ctr" rtl="0">
              <a:spcBef>
                <a:spcPts val="0"/>
              </a:spcBef>
              <a:spcAft>
                <a:spcPts val="0"/>
              </a:spcAft>
              <a:buSzPts val="900"/>
              <a:buNone/>
              <a:defRPr sz="900"/>
            </a:lvl7pPr>
            <a:lvl8pPr lvl="7" algn="ctr" rtl="0">
              <a:spcBef>
                <a:spcPts val="0"/>
              </a:spcBef>
              <a:spcAft>
                <a:spcPts val="0"/>
              </a:spcAft>
              <a:buSzPts val="900"/>
              <a:buNone/>
              <a:defRPr sz="900"/>
            </a:lvl8pPr>
            <a:lvl9pPr lvl="8" algn="ctr" rtl="0">
              <a:spcBef>
                <a:spcPts val="0"/>
              </a:spcBef>
              <a:spcAft>
                <a:spcPts val="0"/>
              </a:spcAft>
              <a:buSzPts val="900"/>
              <a:buNone/>
              <a:defRPr sz="900"/>
            </a:lvl9pPr>
          </a:lstStyle>
          <a:p>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01"/>
        <p:cNvGrpSpPr/>
        <p:nvPr/>
      </p:nvGrpSpPr>
      <p:grpSpPr>
        <a:xfrm>
          <a:off x="0" y="0"/>
          <a:ext cx="0" cy="0"/>
          <a:chOff x="0" y="0"/>
          <a:chExt cx="0" cy="0"/>
        </a:xfrm>
      </p:grpSpPr>
      <p:sp>
        <p:nvSpPr>
          <p:cNvPr id="102" name="Google Shape;102;p14"/>
          <p:cNvSpPr txBox="1">
            <a:spLocks noGrp="1"/>
          </p:cNvSpPr>
          <p:nvPr>
            <p:ph type="title"/>
          </p:nvPr>
        </p:nvSpPr>
        <p:spPr>
          <a:xfrm>
            <a:off x="4212225" y="1875138"/>
            <a:ext cx="3739200" cy="1176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5300">
                <a:latin typeface="Roboto" panose="02000000000000000000" pitchFamily="2" charset="0"/>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dirty="0"/>
          </a:p>
        </p:txBody>
      </p:sp>
      <p:sp>
        <p:nvSpPr>
          <p:cNvPr id="103" name="Google Shape;103;p14"/>
          <p:cNvSpPr txBox="1">
            <a:spLocks noGrp="1"/>
          </p:cNvSpPr>
          <p:nvPr>
            <p:ph type="title" idx="2" hasCustomPrompt="1"/>
          </p:nvPr>
        </p:nvSpPr>
        <p:spPr>
          <a:xfrm>
            <a:off x="6521625" y="1084663"/>
            <a:ext cx="1429800" cy="12429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SzPts val="6000"/>
              <a:buNone/>
              <a:defRPr sz="7200" b="1">
                <a:solidFill>
                  <a:schemeClr val="dk2"/>
                </a:solidFill>
                <a:latin typeface="Roboto" panose="02000000000000000000" pitchFamily="2" charset="0"/>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rPr dirty="0"/>
              <a:t>xx%</a:t>
            </a:r>
          </a:p>
        </p:txBody>
      </p:sp>
      <p:sp>
        <p:nvSpPr>
          <p:cNvPr id="104" name="Google Shape;104;p14"/>
          <p:cNvSpPr txBox="1">
            <a:spLocks noGrp="1"/>
          </p:cNvSpPr>
          <p:nvPr>
            <p:ph type="subTitle" idx="1"/>
          </p:nvPr>
        </p:nvSpPr>
        <p:spPr>
          <a:xfrm>
            <a:off x="5394825" y="3345438"/>
            <a:ext cx="2556600" cy="713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atin typeface="Roboto" panose="02000000000000000000" pitchFamily="2" charset="0"/>
                <a:cs typeface="#9Slide03 Arima Madurai Black" panose="00000A00000000000000" pitchFamily="2" charset="-93"/>
              </a:defRPr>
            </a:lvl1pPr>
            <a:lvl2pPr lvl="1" algn="r" rtl="0">
              <a:lnSpc>
                <a:spcPct val="100000"/>
              </a:lnSpc>
              <a:spcBef>
                <a:spcPts val="160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dirty="0"/>
          </a:p>
        </p:txBody>
      </p:sp>
      <p:cxnSp>
        <p:nvCxnSpPr>
          <p:cNvPr id="105" name="Google Shape;105;p14"/>
          <p:cNvCxnSpPr/>
          <p:nvPr/>
        </p:nvCxnSpPr>
        <p:spPr>
          <a:xfrm rot="10800000">
            <a:off x="357600" y="705825"/>
            <a:ext cx="8428800" cy="0"/>
          </a:xfrm>
          <a:prstGeom prst="straightConnector1">
            <a:avLst/>
          </a:prstGeom>
          <a:noFill/>
          <a:ln w="9525" cap="flat" cmpd="sng">
            <a:solidFill>
              <a:schemeClr val="dk1"/>
            </a:solidFill>
            <a:prstDash val="solid"/>
            <a:round/>
            <a:headEnd type="none" w="med" len="med"/>
            <a:tailEnd type="none" w="med" len="med"/>
          </a:ln>
        </p:spPr>
      </p:cxnSp>
      <p:cxnSp>
        <p:nvCxnSpPr>
          <p:cNvPr id="106" name="Google Shape;106;p14"/>
          <p:cNvCxnSpPr/>
          <p:nvPr/>
        </p:nvCxnSpPr>
        <p:spPr>
          <a:xfrm rot="10800000">
            <a:off x="357525" y="4729650"/>
            <a:ext cx="7822500" cy="0"/>
          </a:xfrm>
          <a:prstGeom prst="straightConnector1">
            <a:avLst/>
          </a:prstGeom>
          <a:noFill/>
          <a:ln w="9525" cap="flat" cmpd="sng">
            <a:solidFill>
              <a:schemeClr val="dk1"/>
            </a:solidFill>
            <a:prstDash val="solid"/>
            <a:round/>
            <a:headEnd type="none" w="med" len="med"/>
            <a:tailEnd type="none" w="med" len="med"/>
          </a:ln>
        </p:spPr>
      </p:cxnSp>
      <p:sp>
        <p:nvSpPr>
          <p:cNvPr id="107" name="Google Shape;107;p14"/>
          <p:cNvSpPr txBox="1">
            <a:spLocks noGrp="1"/>
          </p:cNvSpPr>
          <p:nvPr>
            <p:ph type="ctrTitle" idx="3"/>
          </p:nvPr>
        </p:nvSpPr>
        <p:spPr>
          <a:xfrm>
            <a:off x="6300070" y="234507"/>
            <a:ext cx="2490900" cy="4323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900"/>
              <a:buNone/>
              <a:defRPr sz="1000">
                <a:solidFill>
                  <a:schemeClr val="dk1"/>
                </a:solidFill>
                <a:latin typeface="Roboto" panose="02000000000000000000" pitchFamily="2" charset="0"/>
              </a:defRPr>
            </a:lvl1pPr>
            <a:lvl2pPr lvl="1" algn="ctr" rtl="0">
              <a:spcBef>
                <a:spcPts val="0"/>
              </a:spcBef>
              <a:spcAft>
                <a:spcPts val="0"/>
              </a:spcAft>
              <a:buSzPts val="900"/>
              <a:buNone/>
              <a:defRPr sz="900"/>
            </a:lvl2pPr>
            <a:lvl3pPr lvl="2" algn="ctr" rtl="0">
              <a:spcBef>
                <a:spcPts val="0"/>
              </a:spcBef>
              <a:spcAft>
                <a:spcPts val="0"/>
              </a:spcAft>
              <a:buSzPts val="900"/>
              <a:buNone/>
              <a:defRPr sz="900"/>
            </a:lvl3pPr>
            <a:lvl4pPr lvl="3" algn="ctr" rtl="0">
              <a:spcBef>
                <a:spcPts val="0"/>
              </a:spcBef>
              <a:spcAft>
                <a:spcPts val="0"/>
              </a:spcAft>
              <a:buSzPts val="900"/>
              <a:buNone/>
              <a:defRPr sz="900"/>
            </a:lvl4pPr>
            <a:lvl5pPr lvl="4" algn="ctr" rtl="0">
              <a:spcBef>
                <a:spcPts val="0"/>
              </a:spcBef>
              <a:spcAft>
                <a:spcPts val="0"/>
              </a:spcAft>
              <a:buSzPts val="900"/>
              <a:buNone/>
              <a:defRPr sz="900"/>
            </a:lvl5pPr>
            <a:lvl6pPr lvl="5" algn="ctr" rtl="0">
              <a:spcBef>
                <a:spcPts val="0"/>
              </a:spcBef>
              <a:spcAft>
                <a:spcPts val="0"/>
              </a:spcAft>
              <a:buSzPts val="900"/>
              <a:buNone/>
              <a:defRPr sz="900"/>
            </a:lvl6pPr>
            <a:lvl7pPr lvl="6" algn="ctr" rtl="0">
              <a:spcBef>
                <a:spcPts val="0"/>
              </a:spcBef>
              <a:spcAft>
                <a:spcPts val="0"/>
              </a:spcAft>
              <a:buSzPts val="900"/>
              <a:buNone/>
              <a:defRPr sz="900"/>
            </a:lvl7pPr>
            <a:lvl8pPr lvl="7" algn="ctr" rtl="0">
              <a:spcBef>
                <a:spcPts val="0"/>
              </a:spcBef>
              <a:spcAft>
                <a:spcPts val="0"/>
              </a:spcAft>
              <a:buSzPts val="900"/>
              <a:buNone/>
              <a:defRPr sz="900"/>
            </a:lvl8pPr>
            <a:lvl9pPr lvl="8" algn="ctr" rtl="0">
              <a:spcBef>
                <a:spcPts val="0"/>
              </a:spcBef>
              <a:spcAft>
                <a:spcPts val="0"/>
              </a:spcAft>
              <a:buSzPts val="900"/>
              <a:buNone/>
              <a:defRPr sz="900"/>
            </a:lvl9pPr>
          </a:lstStyle>
          <a:p>
            <a:endParaRPr dirty="0"/>
          </a:p>
        </p:txBody>
      </p:sp>
      <p:sp>
        <p:nvSpPr>
          <p:cNvPr id="108" name="Google Shape;108;p14"/>
          <p:cNvSpPr txBox="1">
            <a:spLocks noGrp="1"/>
          </p:cNvSpPr>
          <p:nvPr>
            <p:ph type="sldNum" idx="12"/>
          </p:nvPr>
        </p:nvSpPr>
        <p:spPr>
          <a:xfrm>
            <a:off x="8380275" y="4513500"/>
            <a:ext cx="410700" cy="432300"/>
          </a:xfrm>
          <a:prstGeom prst="rect">
            <a:avLst/>
          </a:prstGeom>
          <a:solidFill>
            <a:schemeClr val="dk2"/>
          </a:solidFill>
          <a:ln>
            <a:noFill/>
          </a:ln>
        </p:spPr>
        <p:txBody>
          <a:bodyPr spcFirstLastPara="1" wrap="square" lIns="91425" tIns="91425" rIns="91425" bIns="91425" anchor="ctr" anchorCtr="0">
            <a:noAutofit/>
          </a:bodyPr>
          <a:lstStyle>
            <a:lvl1pPr lvl="0" algn="ctr" rtl="0">
              <a:buNone/>
              <a:defRPr sz="1000" b="1">
                <a:solidFill>
                  <a:schemeClr val="dk1"/>
                </a:solidFill>
                <a:latin typeface="Josefin Sans"/>
                <a:ea typeface="Josefin Sans"/>
                <a:cs typeface="Josefin Sans"/>
                <a:sym typeface="Josefin Sans"/>
              </a:defRPr>
            </a:lvl1pPr>
            <a:lvl2pPr lvl="1" algn="ctr" rtl="0">
              <a:buNone/>
              <a:defRPr sz="1000" b="1">
                <a:solidFill>
                  <a:schemeClr val="dk1"/>
                </a:solidFill>
                <a:latin typeface="Josefin Sans"/>
                <a:ea typeface="Josefin Sans"/>
                <a:cs typeface="Josefin Sans"/>
                <a:sym typeface="Josefin Sans"/>
              </a:defRPr>
            </a:lvl2pPr>
            <a:lvl3pPr lvl="2" algn="ctr" rtl="0">
              <a:buNone/>
              <a:defRPr sz="1000" b="1">
                <a:solidFill>
                  <a:schemeClr val="dk1"/>
                </a:solidFill>
                <a:latin typeface="Josefin Sans"/>
                <a:ea typeface="Josefin Sans"/>
                <a:cs typeface="Josefin Sans"/>
                <a:sym typeface="Josefin Sans"/>
              </a:defRPr>
            </a:lvl3pPr>
            <a:lvl4pPr lvl="3" algn="ctr" rtl="0">
              <a:buNone/>
              <a:defRPr sz="1000" b="1">
                <a:solidFill>
                  <a:schemeClr val="dk1"/>
                </a:solidFill>
                <a:latin typeface="Josefin Sans"/>
                <a:ea typeface="Josefin Sans"/>
                <a:cs typeface="Josefin Sans"/>
                <a:sym typeface="Josefin Sans"/>
              </a:defRPr>
            </a:lvl4pPr>
            <a:lvl5pPr lvl="4" algn="ctr" rtl="0">
              <a:buNone/>
              <a:defRPr sz="1000" b="1">
                <a:solidFill>
                  <a:schemeClr val="dk1"/>
                </a:solidFill>
                <a:latin typeface="Josefin Sans"/>
                <a:ea typeface="Josefin Sans"/>
                <a:cs typeface="Josefin Sans"/>
                <a:sym typeface="Josefin Sans"/>
              </a:defRPr>
            </a:lvl5pPr>
            <a:lvl6pPr lvl="5" algn="ctr" rtl="0">
              <a:buNone/>
              <a:defRPr sz="1000" b="1">
                <a:solidFill>
                  <a:schemeClr val="dk1"/>
                </a:solidFill>
                <a:latin typeface="Josefin Sans"/>
                <a:ea typeface="Josefin Sans"/>
                <a:cs typeface="Josefin Sans"/>
                <a:sym typeface="Josefin Sans"/>
              </a:defRPr>
            </a:lvl6pPr>
            <a:lvl7pPr lvl="6" algn="ctr" rtl="0">
              <a:buNone/>
              <a:defRPr sz="1000" b="1">
                <a:solidFill>
                  <a:schemeClr val="dk1"/>
                </a:solidFill>
                <a:latin typeface="Josefin Sans"/>
                <a:ea typeface="Josefin Sans"/>
                <a:cs typeface="Josefin Sans"/>
                <a:sym typeface="Josefin Sans"/>
              </a:defRPr>
            </a:lvl7pPr>
            <a:lvl8pPr lvl="7" algn="ctr" rtl="0">
              <a:buNone/>
              <a:defRPr sz="1000" b="1">
                <a:solidFill>
                  <a:schemeClr val="dk1"/>
                </a:solidFill>
                <a:latin typeface="Josefin Sans"/>
                <a:ea typeface="Josefin Sans"/>
                <a:cs typeface="Josefin Sans"/>
                <a:sym typeface="Josefin Sans"/>
              </a:defRPr>
            </a:lvl8pPr>
            <a:lvl9pPr lvl="8" algn="ctr" rtl="0">
              <a:buNone/>
              <a:defRPr sz="1000" b="1">
                <a:solidFill>
                  <a:schemeClr val="dk1"/>
                </a:solidFill>
                <a:latin typeface="Josefin Sans"/>
                <a:ea typeface="Josefin Sans"/>
                <a:cs typeface="Josefin Sans"/>
                <a:sym typeface="Josefin San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17"/>
        <p:cNvGrpSpPr/>
        <p:nvPr/>
      </p:nvGrpSpPr>
      <p:grpSpPr>
        <a:xfrm>
          <a:off x="0" y="0"/>
          <a:ext cx="0" cy="0"/>
          <a:chOff x="0" y="0"/>
          <a:chExt cx="0" cy="0"/>
        </a:xfrm>
      </p:grpSpPr>
      <p:sp>
        <p:nvSpPr>
          <p:cNvPr id="118" name="Google Shape;118;p16"/>
          <p:cNvSpPr txBox="1">
            <a:spLocks noGrp="1"/>
          </p:cNvSpPr>
          <p:nvPr>
            <p:ph type="title"/>
          </p:nvPr>
        </p:nvSpPr>
        <p:spPr>
          <a:xfrm>
            <a:off x="1133625" y="3198525"/>
            <a:ext cx="43344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800">
                <a:latin typeface="Roboto" panose="02000000000000000000" pitchFamily="2" charset="0"/>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dirty="0"/>
          </a:p>
        </p:txBody>
      </p:sp>
      <p:sp>
        <p:nvSpPr>
          <p:cNvPr id="119" name="Google Shape;119;p16"/>
          <p:cNvSpPr txBox="1">
            <a:spLocks noGrp="1"/>
          </p:cNvSpPr>
          <p:nvPr>
            <p:ph type="subTitle" idx="1"/>
          </p:nvPr>
        </p:nvSpPr>
        <p:spPr>
          <a:xfrm>
            <a:off x="1133625" y="1774150"/>
            <a:ext cx="4318200" cy="1272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latin typeface="Roboto" panose="02000000000000000000" pitchFamily="2" charset="0"/>
                <a:cs typeface="#9Slide03 Arima Madurai Black" panose="00000A00000000000000" pitchFamily="2" charset="-93"/>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
        <p:nvSpPr>
          <p:cNvPr id="120" name="Google Shape;120;p16"/>
          <p:cNvSpPr txBox="1">
            <a:spLocks noGrp="1"/>
          </p:cNvSpPr>
          <p:nvPr>
            <p:ph type="sldNum" idx="12"/>
          </p:nvPr>
        </p:nvSpPr>
        <p:spPr>
          <a:xfrm>
            <a:off x="8380275" y="4513500"/>
            <a:ext cx="410700" cy="432300"/>
          </a:xfrm>
          <a:prstGeom prst="rect">
            <a:avLst/>
          </a:prstGeom>
          <a:solidFill>
            <a:schemeClr val="dk2"/>
          </a:solidFill>
          <a:ln>
            <a:noFill/>
          </a:ln>
        </p:spPr>
        <p:txBody>
          <a:bodyPr spcFirstLastPara="1" wrap="square" lIns="91425" tIns="91425" rIns="91425" bIns="91425" anchor="ctr" anchorCtr="0">
            <a:noAutofit/>
          </a:bodyPr>
          <a:lstStyle>
            <a:lvl1pPr lvl="0" algn="ctr" rtl="0">
              <a:buNone/>
              <a:defRPr sz="1000" b="1">
                <a:solidFill>
                  <a:schemeClr val="dk1"/>
                </a:solidFill>
                <a:latin typeface="Josefin Sans"/>
                <a:ea typeface="Josefin Sans"/>
                <a:cs typeface="Josefin Sans"/>
                <a:sym typeface="Josefin Sans"/>
              </a:defRPr>
            </a:lvl1pPr>
            <a:lvl2pPr lvl="1" algn="ctr" rtl="0">
              <a:buNone/>
              <a:defRPr sz="1000" b="1">
                <a:solidFill>
                  <a:schemeClr val="dk1"/>
                </a:solidFill>
                <a:latin typeface="Josefin Sans"/>
                <a:ea typeface="Josefin Sans"/>
                <a:cs typeface="Josefin Sans"/>
                <a:sym typeface="Josefin Sans"/>
              </a:defRPr>
            </a:lvl2pPr>
            <a:lvl3pPr lvl="2" algn="ctr" rtl="0">
              <a:buNone/>
              <a:defRPr sz="1000" b="1">
                <a:solidFill>
                  <a:schemeClr val="dk1"/>
                </a:solidFill>
                <a:latin typeface="Josefin Sans"/>
                <a:ea typeface="Josefin Sans"/>
                <a:cs typeface="Josefin Sans"/>
                <a:sym typeface="Josefin Sans"/>
              </a:defRPr>
            </a:lvl3pPr>
            <a:lvl4pPr lvl="3" algn="ctr" rtl="0">
              <a:buNone/>
              <a:defRPr sz="1000" b="1">
                <a:solidFill>
                  <a:schemeClr val="dk1"/>
                </a:solidFill>
                <a:latin typeface="Josefin Sans"/>
                <a:ea typeface="Josefin Sans"/>
                <a:cs typeface="Josefin Sans"/>
                <a:sym typeface="Josefin Sans"/>
              </a:defRPr>
            </a:lvl4pPr>
            <a:lvl5pPr lvl="4" algn="ctr" rtl="0">
              <a:buNone/>
              <a:defRPr sz="1000" b="1">
                <a:solidFill>
                  <a:schemeClr val="dk1"/>
                </a:solidFill>
                <a:latin typeface="Josefin Sans"/>
                <a:ea typeface="Josefin Sans"/>
                <a:cs typeface="Josefin Sans"/>
                <a:sym typeface="Josefin Sans"/>
              </a:defRPr>
            </a:lvl5pPr>
            <a:lvl6pPr lvl="5" algn="ctr" rtl="0">
              <a:buNone/>
              <a:defRPr sz="1000" b="1">
                <a:solidFill>
                  <a:schemeClr val="dk1"/>
                </a:solidFill>
                <a:latin typeface="Josefin Sans"/>
                <a:ea typeface="Josefin Sans"/>
                <a:cs typeface="Josefin Sans"/>
                <a:sym typeface="Josefin Sans"/>
              </a:defRPr>
            </a:lvl6pPr>
            <a:lvl7pPr lvl="6" algn="ctr" rtl="0">
              <a:buNone/>
              <a:defRPr sz="1000" b="1">
                <a:solidFill>
                  <a:schemeClr val="dk1"/>
                </a:solidFill>
                <a:latin typeface="Josefin Sans"/>
                <a:ea typeface="Josefin Sans"/>
                <a:cs typeface="Josefin Sans"/>
                <a:sym typeface="Josefin Sans"/>
              </a:defRPr>
            </a:lvl7pPr>
            <a:lvl8pPr lvl="7" algn="ctr" rtl="0">
              <a:buNone/>
              <a:defRPr sz="1000" b="1">
                <a:solidFill>
                  <a:schemeClr val="dk1"/>
                </a:solidFill>
                <a:latin typeface="Josefin Sans"/>
                <a:ea typeface="Josefin Sans"/>
                <a:cs typeface="Josefin Sans"/>
                <a:sym typeface="Josefin Sans"/>
              </a:defRPr>
            </a:lvl8pPr>
            <a:lvl9pPr lvl="8" algn="ctr" rtl="0">
              <a:buNone/>
              <a:defRPr sz="1000" b="1">
                <a:solidFill>
                  <a:schemeClr val="dk1"/>
                </a:solidFill>
                <a:latin typeface="Josefin Sans"/>
                <a:ea typeface="Josefin Sans"/>
                <a:cs typeface="Josefin Sans"/>
                <a:sym typeface="Josefin Sans"/>
              </a:defRPr>
            </a:lvl9pPr>
          </a:lstStyle>
          <a:p>
            <a:pPr marL="0" lvl="0" indent="0" algn="ctr" rtl="0">
              <a:spcBef>
                <a:spcPts val="0"/>
              </a:spcBef>
              <a:spcAft>
                <a:spcPts val="0"/>
              </a:spcAft>
              <a:buNone/>
            </a:pPr>
            <a:fld id="{00000000-1234-1234-1234-123412341234}" type="slidenum">
              <a:rPr lang="en"/>
              <a:t>‹#›</a:t>
            </a:fld>
            <a:endParaRPr/>
          </a:p>
        </p:txBody>
      </p:sp>
      <p:cxnSp>
        <p:nvCxnSpPr>
          <p:cNvPr id="121" name="Google Shape;121;p16"/>
          <p:cNvCxnSpPr/>
          <p:nvPr/>
        </p:nvCxnSpPr>
        <p:spPr>
          <a:xfrm rot="10800000">
            <a:off x="357600" y="705825"/>
            <a:ext cx="8428800" cy="0"/>
          </a:xfrm>
          <a:prstGeom prst="straightConnector1">
            <a:avLst/>
          </a:prstGeom>
          <a:noFill/>
          <a:ln w="9525" cap="flat" cmpd="sng">
            <a:solidFill>
              <a:schemeClr val="dk1"/>
            </a:solidFill>
            <a:prstDash val="solid"/>
            <a:round/>
            <a:headEnd type="none" w="med" len="med"/>
            <a:tailEnd type="none" w="med" len="med"/>
          </a:ln>
        </p:spPr>
      </p:cxnSp>
      <p:cxnSp>
        <p:nvCxnSpPr>
          <p:cNvPr id="122" name="Google Shape;122;p16"/>
          <p:cNvCxnSpPr/>
          <p:nvPr/>
        </p:nvCxnSpPr>
        <p:spPr>
          <a:xfrm rot="10800000">
            <a:off x="357525" y="4729650"/>
            <a:ext cx="7822500" cy="0"/>
          </a:xfrm>
          <a:prstGeom prst="straightConnector1">
            <a:avLst/>
          </a:prstGeom>
          <a:noFill/>
          <a:ln w="9525" cap="flat" cmpd="sng">
            <a:solidFill>
              <a:schemeClr val="dk1"/>
            </a:solidFill>
            <a:prstDash val="solid"/>
            <a:round/>
            <a:headEnd type="none" w="med" len="med"/>
            <a:tailEnd type="none" w="med" len="med"/>
          </a:ln>
        </p:spPr>
      </p:cxnSp>
      <p:sp>
        <p:nvSpPr>
          <p:cNvPr id="123" name="Google Shape;123;p16"/>
          <p:cNvSpPr txBox="1">
            <a:spLocks noGrp="1"/>
          </p:cNvSpPr>
          <p:nvPr>
            <p:ph type="ctrTitle" idx="2"/>
          </p:nvPr>
        </p:nvSpPr>
        <p:spPr>
          <a:xfrm>
            <a:off x="6300070" y="234507"/>
            <a:ext cx="2490900" cy="4323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900"/>
              <a:buNone/>
              <a:defRPr sz="1000">
                <a:solidFill>
                  <a:schemeClr val="dk1"/>
                </a:solidFill>
                <a:latin typeface="Roboto" panose="02000000000000000000" pitchFamily="2" charset="0"/>
              </a:defRPr>
            </a:lvl1pPr>
            <a:lvl2pPr lvl="1" algn="ctr" rtl="0">
              <a:spcBef>
                <a:spcPts val="0"/>
              </a:spcBef>
              <a:spcAft>
                <a:spcPts val="0"/>
              </a:spcAft>
              <a:buSzPts val="900"/>
              <a:buNone/>
              <a:defRPr sz="900"/>
            </a:lvl2pPr>
            <a:lvl3pPr lvl="2" algn="ctr" rtl="0">
              <a:spcBef>
                <a:spcPts val="0"/>
              </a:spcBef>
              <a:spcAft>
                <a:spcPts val="0"/>
              </a:spcAft>
              <a:buSzPts val="900"/>
              <a:buNone/>
              <a:defRPr sz="900"/>
            </a:lvl3pPr>
            <a:lvl4pPr lvl="3" algn="ctr" rtl="0">
              <a:spcBef>
                <a:spcPts val="0"/>
              </a:spcBef>
              <a:spcAft>
                <a:spcPts val="0"/>
              </a:spcAft>
              <a:buSzPts val="900"/>
              <a:buNone/>
              <a:defRPr sz="900"/>
            </a:lvl4pPr>
            <a:lvl5pPr lvl="4" algn="ctr" rtl="0">
              <a:spcBef>
                <a:spcPts val="0"/>
              </a:spcBef>
              <a:spcAft>
                <a:spcPts val="0"/>
              </a:spcAft>
              <a:buSzPts val="900"/>
              <a:buNone/>
              <a:defRPr sz="900"/>
            </a:lvl5pPr>
            <a:lvl6pPr lvl="5" algn="ctr" rtl="0">
              <a:spcBef>
                <a:spcPts val="0"/>
              </a:spcBef>
              <a:spcAft>
                <a:spcPts val="0"/>
              </a:spcAft>
              <a:buSzPts val="900"/>
              <a:buNone/>
              <a:defRPr sz="900"/>
            </a:lvl6pPr>
            <a:lvl7pPr lvl="6" algn="ctr" rtl="0">
              <a:spcBef>
                <a:spcPts val="0"/>
              </a:spcBef>
              <a:spcAft>
                <a:spcPts val="0"/>
              </a:spcAft>
              <a:buSzPts val="900"/>
              <a:buNone/>
              <a:defRPr sz="900"/>
            </a:lvl7pPr>
            <a:lvl8pPr lvl="7" algn="ctr" rtl="0">
              <a:spcBef>
                <a:spcPts val="0"/>
              </a:spcBef>
              <a:spcAft>
                <a:spcPts val="0"/>
              </a:spcAft>
              <a:buSzPts val="900"/>
              <a:buNone/>
              <a:defRPr sz="900"/>
            </a:lvl8pPr>
            <a:lvl9pPr lvl="8" algn="ctr" rtl="0">
              <a:spcBef>
                <a:spcPts val="0"/>
              </a:spcBef>
              <a:spcAft>
                <a:spcPts val="0"/>
              </a:spcAft>
              <a:buSzPts val="900"/>
              <a:buNone/>
              <a:defRPr sz="900"/>
            </a:lvl9pPr>
          </a:lstStyle>
          <a:p>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41"/>
        <p:cNvGrpSpPr/>
        <p:nvPr/>
      </p:nvGrpSpPr>
      <p:grpSpPr>
        <a:xfrm>
          <a:off x="0" y="0"/>
          <a:ext cx="0" cy="0"/>
          <a:chOff x="0" y="0"/>
          <a:chExt cx="0" cy="0"/>
        </a:xfrm>
      </p:grpSpPr>
      <p:sp>
        <p:nvSpPr>
          <p:cNvPr id="142" name="Google Shape;142;p19"/>
          <p:cNvSpPr txBox="1">
            <a:spLocks noGrp="1"/>
          </p:cNvSpPr>
          <p:nvPr>
            <p:ph type="title"/>
          </p:nvPr>
        </p:nvSpPr>
        <p:spPr>
          <a:xfrm>
            <a:off x="937626" y="2918692"/>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atin typeface="Roboto" panose="02000000000000000000" pitchFamily="2"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143" name="Google Shape;143;p19"/>
          <p:cNvSpPr txBox="1">
            <a:spLocks noGrp="1"/>
          </p:cNvSpPr>
          <p:nvPr>
            <p:ph type="subTitle" idx="1"/>
          </p:nvPr>
        </p:nvSpPr>
        <p:spPr>
          <a:xfrm>
            <a:off x="937626" y="3375977"/>
            <a:ext cx="2175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Roboto" panose="02000000000000000000" pitchFamily="2" charset="0"/>
                <a:cs typeface="#9Slide03 Arima Madurai Black" panose="00000A00000000000000" pitchFamily="2" charset="-93"/>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
        <p:nvSpPr>
          <p:cNvPr id="144" name="Google Shape;144;p19"/>
          <p:cNvSpPr txBox="1">
            <a:spLocks noGrp="1"/>
          </p:cNvSpPr>
          <p:nvPr>
            <p:ph type="title" idx="2"/>
          </p:nvPr>
        </p:nvSpPr>
        <p:spPr>
          <a:xfrm>
            <a:off x="3484348" y="2918692"/>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atin typeface="Roboto" panose="02000000000000000000" pitchFamily="2"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145" name="Google Shape;145;p19"/>
          <p:cNvSpPr txBox="1">
            <a:spLocks noGrp="1"/>
          </p:cNvSpPr>
          <p:nvPr>
            <p:ph type="subTitle" idx="3"/>
          </p:nvPr>
        </p:nvSpPr>
        <p:spPr>
          <a:xfrm>
            <a:off x="3484347" y="3375977"/>
            <a:ext cx="2175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Roboto" panose="02000000000000000000" pitchFamily="2" charset="0"/>
                <a:cs typeface="#9Slide03 Arima Madurai Black" panose="00000A00000000000000" pitchFamily="2" charset="-93"/>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
        <p:nvSpPr>
          <p:cNvPr id="146" name="Google Shape;146;p19"/>
          <p:cNvSpPr txBox="1">
            <a:spLocks noGrp="1"/>
          </p:cNvSpPr>
          <p:nvPr>
            <p:ph type="title" idx="4"/>
          </p:nvPr>
        </p:nvSpPr>
        <p:spPr>
          <a:xfrm>
            <a:off x="6031071" y="2918692"/>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atin typeface="Roboto" panose="02000000000000000000" pitchFamily="2"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147" name="Google Shape;147;p19"/>
          <p:cNvSpPr txBox="1">
            <a:spLocks noGrp="1"/>
          </p:cNvSpPr>
          <p:nvPr>
            <p:ph type="subTitle" idx="5"/>
          </p:nvPr>
        </p:nvSpPr>
        <p:spPr>
          <a:xfrm>
            <a:off x="6031074" y="3375977"/>
            <a:ext cx="2175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Roboto" panose="02000000000000000000" pitchFamily="2" charset="0"/>
                <a:cs typeface="#9Slide03 Arima Madurai Black" panose="00000A00000000000000" pitchFamily="2" charset="-93"/>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
        <p:nvSpPr>
          <p:cNvPr id="148" name="Google Shape;148;p19"/>
          <p:cNvSpPr txBox="1">
            <a:spLocks noGrp="1"/>
          </p:cNvSpPr>
          <p:nvPr>
            <p:ph type="sldNum" idx="12"/>
          </p:nvPr>
        </p:nvSpPr>
        <p:spPr>
          <a:xfrm>
            <a:off x="8380275" y="4513500"/>
            <a:ext cx="410700" cy="432300"/>
          </a:xfrm>
          <a:prstGeom prst="rect">
            <a:avLst/>
          </a:prstGeom>
          <a:solidFill>
            <a:schemeClr val="dk2"/>
          </a:solidFill>
          <a:ln>
            <a:noFill/>
          </a:ln>
        </p:spPr>
        <p:txBody>
          <a:bodyPr spcFirstLastPara="1" wrap="square" lIns="91425" tIns="91425" rIns="91425" bIns="91425" anchor="ctr" anchorCtr="0">
            <a:noAutofit/>
          </a:bodyPr>
          <a:lstStyle>
            <a:lvl1pPr lvl="0" algn="ctr" rtl="0">
              <a:buNone/>
              <a:defRPr sz="1000" b="1">
                <a:solidFill>
                  <a:schemeClr val="dk1"/>
                </a:solidFill>
                <a:latin typeface="Josefin Sans"/>
                <a:ea typeface="Josefin Sans"/>
                <a:cs typeface="Josefin Sans"/>
                <a:sym typeface="Josefin Sans"/>
              </a:defRPr>
            </a:lvl1pPr>
            <a:lvl2pPr lvl="1" algn="ctr" rtl="0">
              <a:buNone/>
              <a:defRPr sz="1000" b="1">
                <a:solidFill>
                  <a:schemeClr val="dk1"/>
                </a:solidFill>
                <a:latin typeface="Josefin Sans"/>
                <a:ea typeface="Josefin Sans"/>
                <a:cs typeface="Josefin Sans"/>
                <a:sym typeface="Josefin Sans"/>
              </a:defRPr>
            </a:lvl2pPr>
            <a:lvl3pPr lvl="2" algn="ctr" rtl="0">
              <a:buNone/>
              <a:defRPr sz="1000" b="1">
                <a:solidFill>
                  <a:schemeClr val="dk1"/>
                </a:solidFill>
                <a:latin typeface="Josefin Sans"/>
                <a:ea typeface="Josefin Sans"/>
                <a:cs typeface="Josefin Sans"/>
                <a:sym typeface="Josefin Sans"/>
              </a:defRPr>
            </a:lvl3pPr>
            <a:lvl4pPr lvl="3" algn="ctr" rtl="0">
              <a:buNone/>
              <a:defRPr sz="1000" b="1">
                <a:solidFill>
                  <a:schemeClr val="dk1"/>
                </a:solidFill>
                <a:latin typeface="Josefin Sans"/>
                <a:ea typeface="Josefin Sans"/>
                <a:cs typeface="Josefin Sans"/>
                <a:sym typeface="Josefin Sans"/>
              </a:defRPr>
            </a:lvl4pPr>
            <a:lvl5pPr lvl="4" algn="ctr" rtl="0">
              <a:buNone/>
              <a:defRPr sz="1000" b="1">
                <a:solidFill>
                  <a:schemeClr val="dk1"/>
                </a:solidFill>
                <a:latin typeface="Josefin Sans"/>
                <a:ea typeface="Josefin Sans"/>
                <a:cs typeface="Josefin Sans"/>
                <a:sym typeface="Josefin Sans"/>
              </a:defRPr>
            </a:lvl5pPr>
            <a:lvl6pPr lvl="5" algn="ctr" rtl="0">
              <a:buNone/>
              <a:defRPr sz="1000" b="1">
                <a:solidFill>
                  <a:schemeClr val="dk1"/>
                </a:solidFill>
                <a:latin typeface="Josefin Sans"/>
                <a:ea typeface="Josefin Sans"/>
                <a:cs typeface="Josefin Sans"/>
                <a:sym typeface="Josefin Sans"/>
              </a:defRPr>
            </a:lvl6pPr>
            <a:lvl7pPr lvl="6" algn="ctr" rtl="0">
              <a:buNone/>
              <a:defRPr sz="1000" b="1">
                <a:solidFill>
                  <a:schemeClr val="dk1"/>
                </a:solidFill>
                <a:latin typeface="Josefin Sans"/>
                <a:ea typeface="Josefin Sans"/>
                <a:cs typeface="Josefin Sans"/>
                <a:sym typeface="Josefin Sans"/>
              </a:defRPr>
            </a:lvl7pPr>
            <a:lvl8pPr lvl="7" algn="ctr" rtl="0">
              <a:buNone/>
              <a:defRPr sz="1000" b="1">
                <a:solidFill>
                  <a:schemeClr val="dk1"/>
                </a:solidFill>
                <a:latin typeface="Josefin Sans"/>
                <a:ea typeface="Josefin Sans"/>
                <a:cs typeface="Josefin Sans"/>
                <a:sym typeface="Josefin Sans"/>
              </a:defRPr>
            </a:lvl8pPr>
            <a:lvl9pPr lvl="8" algn="ctr" rtl="0">
              <a:buNone/>
              <a:defRPr sz="1000" b="1">
                <a:solidFill>
                  <a:schemeClr val="dk1"/>
                </a:solidFill>
                <a:latin typeface="Josefin Sans"/>
                <a:ea typeface="Josefin Sans"/>
                <a:cs typeface="Josefin Sans"/>
                <a:sym typeface="Josefin Sans"/>
              </a:defRPr>
            </a:lvl9pPr>
          </a:lstStyle>
          <a:p>
            <a:pPr marL="0" lvl="0" indent="0" algn="ctr" rtl="0">
              <a:spcBef>
                <a:spcPts val="0"/>
              </a:spcBef>
              <a:spcAft>
                <a:spcPts val="0"/>
              </a:spcAft>
              <a:buNone/>
            </a:pPr>
            <a:fld id="{00000000-1234-1234-1234-123412341234}" type="slidenum">
              <a:rPr lang="en"/>
              <a:t>‹#›</a:t>
            </a:fld>
            <a:endParaRPr/>
          </a:p>
        </p:txBody>
      </p:sp>
      <p:cxnSp>
        <p:nvCxnSpPr>
          <p:cNvPr id="149" name="Google Shape;149;p19"/>
          <p:cNvCxnSpPr/>
          <p:nvPr/>
        </p:nvCxnSpPr>
        <p:spPr>
          <a:xfrm rot="10800000">
            <a:off x="357600" y="705825"/>
            <a:ext cx="8428800" cy="0"/>
          </a:xfrm>
          <a:prstGeom prst="straightConnector1">
            <a:avLst/>
          </a:prstGeom>
          <a:noFill/>
          <a:ln w="9525" cap="flat" cmpd="sng">
            <a:solidFill>
              <a:schemeClr val="dk1"/>
            </a:solidFill>
            <a:prstDash val="solid"/>
            <a:round/>
            <a:headEnd type="none" w="med" len="med"/>
            <a:tailEnd type="none" w="med" len="med"/>
          </a:ln>
        </p:spPr>
      </p:cxnSp>
      <p:cxnSp>
        <p:nvCxnSpPr>
          <p:cNvPr id="150" name="Google Shape;150;p19"/>
          <p:cNvCxnSpPr/>
          <p:nvPr/>
        </p:nvCxnSpPr>
        <p:spPr>
          <a:xfrm rot="10800000">
            <a:off x="357525" y="4729650"/>
            <a:ext cx="7822500" cy="0"/>
          </a:xfrm>
          <a:prstGeom prst="straightConnector1">
            <a:avLst/>
          </a:prstGeom>
          <a:noFill/>
          <a:ln w="9525" cap="flat" cmpd="sng">
            <a:solidFill>
              <a:schemeClr val="dk1"/>
            </a:solidFill>
            <a:prstDash val="solid"/>
            <a:round/>
            <a:headEnd type="none" w="med" len="med"/>
            <a:tailEnd type="none" w="med" len="med"/>
          </a:ln>
        </p:spPr>
      </p:cxnSp>
      <p:sp>
        <p:nvSpPr>
          <p:cNvPr id="151" name="Google Shape;151;p19"/>
          <p:cNvSpPr txBox="1">
            <a:spLocks noGrp="1"/>
          </p:cNvSpPr>
          <p:nvPr>
            <p:ph type="ctrTitle" idx="6"/>
          </p:nvPr>
        </p:nvSpPr>
        <p:spPr>
          <a:xfrm>
            <a:off x="6300070" y="234507"/>
            <a:ext cx="2490900" cy="4323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900"/>
              <a:buNone/>
              <a:defRPr sz="1000">
                <a:solidFill>
                  <a:schemeClr val="dk1"/>
                </a:solidFill>
                <a:latin typeface="Roboto" panose="02000000000000000000" pitchFamily="2" charset="0"/>
              </a:defRPr>
            </a:lvl1pPr>
            <a:lvl2pPr lvl="1" algn="ctr" rtl="0">
              <a:spcBef>
                <a:spcPts val="0"/>
              </a:spcBef>
              <a:spcAft>
                <a:spcPts val="0"/>
              </a:spcAft>
              <a:buSzPts val="900"/>
              <a:buNone/>
              <a:defRPr sz="900"/>
            </a:lvl2pPr>
            <a:lvl3pPr lvl="2" algn="ctr" rtl="0">
              <a:spcBef>
                <a:spcPts val="0"/>
              </a:spcBef>
              <a:spcAft>
                <a:spcPts val="0"/>
              </a:spcAft>
              <a:buSzPts val="900"/>
              <a:buNone/>
              <a:defRPr sz="900"/>
            </a:lvl3pPr>
            <a:lvl4pPr lvl="3" algn="ctr" rtl="0">
              <a:spcBef>
                <a:spcPts val="0"/>
              </a:spcBef>
              <a:spcAft>
                <a:spcPts val="0"/>
              </a:spcAft>
              <a:buSzPts val="900"/>
              <a:buNone/>
              <a:defRPr sz="900"/>
            </a:lvl4pPr>
            <a:lvl5pPr lvl="4" algn="ctr" rtl="0">
              <a:spcBef>
                <a:spcPts val="0"/>
              </a:spcBef>
              <a:spcAft>
                <a:spcPts val="0"/>
              </a:spcAft>
              <a:buSzPts val="900"/>
              <a:buNone/>
              <a:defRPr sz="900"/>
            </a:lvl5pPr>
            <a:lvl6pPr lvl="5" algn="ctr" rtl="0">
              <a:spcBef>
                <a:spcPts val="0"/>
              </a:spcBef>
              <a:spcAft>
                <a:spcPts val="0"/>
              </a:spcAft>
              <a:buSzPts val="900"/>
              <a:buNone/>
              <a:defRPr sz="900"/>
            </a:lvl6pPr>
            <a:lvl7pPr lvl="6" algn="ctr" rtl="0">
              <a:spcBef>
                <a:spcPts val="0"/>
              </a:spcBef>
              <a:spcAft>
                <a:spcPts val="0"/>
              </a:spcAft>
              <a:buSzPts val="900"/>
              <a:buNone/>
              <a:defRPr sz="900"/>
            </a:lvl7pPr>
            <a:lvl8pPr lvl="7" algn="ctr" rtl="0">
              <a:spcBef>
                <a:spcPts val="0"/>
              </a:spcBef>
              <a:spcAft>
                <a:spcPts val="0"/>
              </a:spcAft>
              <a:buSzPts val="900"/>
              <a:buNone/>
              <a:defRPr sz="900"/>
            </a:lvl8pPr>
            <a:lvl9pPr lvl="8" algn="ctr" rtl="0">
              <a:spcBef>
                <a:spcPts val="0"/>
              </a:spcBef>
              <a:spcAft>
                <a:spcPts val="0"/>
              </a:spcAft>
              <a:buSzPts val="900"/>
              <a:buNone/>
              <a:defRPr sz="900"/>
            </a:lvl9pPr>
          </a:lstStyle>
          <a:p>
            <a:endParaRPr dirty="0"/>
          </a:p>
        </p:txBody>
      </p:sp>
      <p:sp>
        <p:nvSpPr>
          <p:cNvPr id="152" name="Google Shape;152;p19"/>
          <p:cNvSpPr txBox="1">
            <a:spLocks noGrp="1"/>
          </p:cNvSpPr>
          <p:nvPr>
            <p:ph type="title" idx="7"/>
          </p:nvPr>
        </p:nvSpPr>
        <p:spPr>
          <a:xfrm>
            <a:off x="720000" y="866425"/>
            <a:ext cx="7660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atin typeface="Roboto" panose="02000000000000000000" pitchFamily="2"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5">
            <a:alpha val="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Hammersmith One"/>
              <a:buNone/>
              <a:defRPr sz="3200" b="1">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3200"/>
              <a:buFont typeface="Hammersmith One"/>
              <a:buNone/>
              <a:defRPr sz="3200" b="1">
                <a:solidFill>
                  <a:schemeClr val="dk1"/>
                </a:solidFill>
                <a:latin typeface="Hammersmith One"/>
                <a:ea typeface="Hammersmith One"/>
                <a:cs typeface="Hammersmith One"/>
                <a:sym typeface="Hammersmith One"/>
              </a:defRPr>
            </a:lvl2pPr>
            <a:lvl3pPr lvl="2" rtl="0">
              <a:spcBef>
                <a:spcPts val="0"/>
              </a:spcBef>
              <a:spcAft>
                <a:spcPts val="0"/>
              </a:spcAft>
              <a:buClr>
                <a:schemeClr val="dk1"/>
              </a:buClr>
              <a:buSzPts val="3200"/>
              <a:buFont typeface="Hammersmith One"/>
              <a:buNone/>
              <a:defRPr sz="3200" b="1">
                <a:solidFill>
                  <a:schemeClr val="dk1"/>
                </a:solidFill>
                <a:latin typeface="Hammersmith One"/>
                <a:ea typeface="Hammersmith One"/>
                <a:cs typeface="Hammersmith One"/>
                <a:sym typeface="Hammersmith One"/>
              </a:defRPr>
            </a:lvl3pPr>
            <a:lvl4pPr lvl="3" rtl="0">
              <a:spcBef>
                <a:spcPts val="0"/>
              </a:spcBef>
              <a:spcAft>
                <a:spcPts val="0"/>
              </a:spcAft>
              <a:buClr>
                <a:schemeClr val="dk1"/>
              </a:buClr>
              <a:buSzPts val="3200"/>
              <a:buFont typeface="Hammersmith One"/>
              <a:buNone/>
              <a:defRPr sz="3200" b="1">
                <a:solidFill>
                  <a:schemeClr val="dk1"/>
                </a:solidFill>
                <a:latin typeface="Hammersmith One"/>
                <a:ea typeface="Hammersmith One"/>
                <a:cs typeface="Hammersmith One"/>
                <a:sym typeface="Hammersmith One"/>
              </a:defRPr>
            </a:lvl4pPr>
            <a:lvl5pPr lvl="4" rtl="0">
              <a:spcBef>
                <a:spcPts val="0"/>
              </a:spcBef>
              <a:spcAft>
                <a:spcPts val="0"/>
              </a:spcAft>
              <a:buClr>
                <a:schemeClr val="dk1"/>
              </a:buClr>
              <a:buSzPts val="3200"/>
              <a:buFont typeface="Hammersmith One"/>
              <a:buNone/>
              <a:defRPr sz="3200" b="1">
                <a:solidFill>
                  <a:schemeClr val="dk1"/>
                </a:solidFill>
                <a:latin typeface="Hammersmith One"/>
                <a:ea typeface="Hammersmith One"/>
                <a:cs typeface="Hammersmith One"/>
                <a:sym typeface="Hammersmith One"/>
              </a:defRPr>
            </a:lvl5pPr>
            <a:lvl6pPr lvl="5" rtl="0">
              <a:spcBef>
                <a:spcPts val="0"/>
              </a:spcBef>
              <a:spcAft>
                <a:spcPts val="0"/>
              </a:spcAft>
              <a:buClr>
                <a:schemeClr val="dk1"/>
              </a:buClr>
              <a:buSzPts val="3200"/>
              <a:buFont typeface="Hammersmith One"/>
              <a:buNone/>
              <a:defRPr sz="3200" b="1">
                <a:solidFill>
                  <a:schemeClr val="dk1"/>
                </a:solidFill>
                <a:latin typeface="Hammersmith One"/>
                <a:ea typeface="Hammersmith One"/>
                <a:cs typeface="Hammersmith One"/>
                <a:sym typeface="Hammersmith One"/>
              </a:defRPr>
            </a:lvl6pPr>
            <a:lvl7pPr lvl="6" rtl="0">
              <a:spcBef>
                <a:spcPts val="0"/>
              </a:spcBef>
              <a:spcAft>
                <a:spcPts val="0"/>
              </a:spcAft>
              <a:buClr>
                <a:schemeClr val="dk1"/>
              </a:buClr>
              <a:buSzPts val="3200"/>
              <a:buFont typeface="Hammersmith One"/>
              <a:buNone/>
              <a:defRPr sz="3200" b="1">
                <a:solidFill>
                  <a:schemeClr val="dk1"/>
                </a:solidFill>
                <a:latin typeface="Hammersmith One"/>
                <a:ea typeface="Hammersmith One"/>
                <a:cs typeface="Hammersmith One"/>
                <a:sym typeface="Hammersmith One"/>
              </a:defRPr>
            </a:lvl7pPr>
            <a:lvl8pPr lvl="7" rtl="0">
              <a:spcBef>
                <a:spcPts val="0"/>
              </a:spcBef>
              <a:spcAft>
                <a:spcPts val="0"/>
              </a:spcAft>
              <a:buClr>
                <a:schemeClr val="dk1"/>
              </a:buClr>
              <a:buSzPts val="3200"/>
              <a:buFont typeface="Hammersmith One"/>
              <a:buNone/>
              <a:defRPr sz="3200" b="1">
                <a:solidFill>
                  <a:schemeClr val="dk1"/>
                </a:solidFill>
                <a:latin typeface="Hammersmith One"/>
                <a:ea typeface="Hammersmith One"/>
                <a:cs typeface="Hammersmith One"/>
                <a:sym typeface="Hammersmith One"/>
              </a:defRPr>
            </a:lvl8pPr>
            <a:lvl9pPr lvl="8" rtl="0">
              <a:spcBef>
                <a:spcPts val="0"/>
              </a:spcBef>
              <a:spcAft>
                <a:spcPts val="0"/>
              </a:spcAft>
              <a:buClr>
                <a:schemeClr val="dk1"/>
              </a:buClr>
              <a:buSzPts val="3200"/>
              <a:buFont typeface="Hammersmith One"/>
              <a:buNone/>
              <a:defRPr sz="3200" b="1">
                <a:solidFill>
                  <a:schemeClr val="dk1"/>
                </a:solidFill>
                <a:latin typeface="Hammersmith One"/>
                <a:ea typeface="Hammersmith One"/>
                <a:cs typeface="Hammersmith One"/>
                <a:sym typeface="Hammersmith One"/>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00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9" r:id="rId6"/>
    <p:sldLayoutId id="2147483660" r:id="rId7"/>
    <p:sldLayoutId id="2147483662" r:id="rId8"/>
    <p:sldLayoutId id="2147483665" r:id="rId9"/>
    <p:sldLayoutId id="2147483673" r:id="rId10"/>
    <p:sldLayoutId id="2147483674"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Cadena" panose="02000503000000020004" pitchFamily="2" charset="-93"/>
          <a:ea typeface="#9Slide07 Cadena" panose="02000503000000020004" pitchFamily="2" charset="-93"/>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93"/>
          <a:ea typeface="#9Slide03 Arima Madurai Black" panose="00000A00000000000000" pitchFamily="2" charset="-93"/>
          <a:cs typeface="#9Slide03 Arima Madurai Black" panose="00000A00000000000000" pitchFamily="2" charset="-93"/>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3A1C593-65D0-4073-BCC9-577B9352EA97}" type="datetimeFigureOut">
              <a:rPr lang="en-US" smtClean="0"/>
              <a:t>3/14/2024</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21311209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6.png"/><Relationship Id="rId7"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5.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6.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27.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4.png"/><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2.wdp"/><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2.wdp"/><Relationship Id="rId7"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EED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616A60-3BDC-BBED-3B9C-AFDBE37D1431}"/>
              </a:ext>
            </a:extLst>
          </p:cNvPr>
          <p:cNvPicPr>
            <a:picLocks noChangeAspect="1"/>
          </p:cNvPicPr>
          <p:nvPr/>
        </p:nvPicPr>
        <p:blipFill>
          <a:blip r:embed="rId2"/>
          <a:stretch>
            <a:fillRect/>
          </a:stretch>
        </p:blipFill>
        <p:spPr>
          <a:xfrm>
            <a:off x="2324747" y="1332386"/>
            <a:ext cx="1544628" cy="1239366"/>
          </a:xfrm>
          <a:prstGeom prst="rect">
            <a:avLst/>
          </a:prstGeom>
        </p:spPr>
      </p:pic>
      <p:sp>
        <p:nvSpPr>
          <p:cNvPr id="2" name="Slide Number Placeholder 1">
            <a:extLst>
              <a:ext uri="{FF2B5EF4-FFF2-40B4-BE49-F238E27FC236}">
                <a16:creationId xmlns:a16="http://schemas.microsoft.com/office/drawing/2014/main" id="{BFAC9DFE-ED49-76B0-F1D1-CDEEDBC522B3}"/>
              </a:ext>
            </a:extLst>
          </p:cNvPr>
          <p:cNvSpPr>
            <a:spLocks noGrp="1"/>
          </p:cNvSpPr>
          <p:nvPr>
            <p:ph type="sldNum" idx="12"/>
          </p:nvPr>
        </p:nvSpPr>
        <p:spPr>
          <a:solidFill>
            <a:srgbClr val="F7EEDF"/>
          </a:solidFill>
        </p:spPr>
        <p:txBody>
          <a:bodyPr/>
          <a:lstStyle/>
          <a:p>
            <a:pPr marL="0" lvl="0" indent="0" algn="ctr" rtl="0">
              <a:spcBef>
                <a:spcPts val="0"/>
              </a:spcBef>
              <a:spcAft>
                <a:spcPts val="0"/>
              </a:spcAft>
              <a:buNone/>
            </a:pPr>
            <a:fld id="{00000000-1234-1234-1234-123412341234}" type="slidenum">
              <a:rPr lang="en" smtClean="0"/>
              <a:t>1</a:t>
            </a:fld>
            <a:endParaRPr lang="en"/>
          </a:p>
        </p:txBody>
      </p:sp>
      <p:pic>
        <p:nvPicPr>
          <p:cNvPr id="7" name="Picture 6">
            <a:extLst>
              <a:ext uri="{FF2B5EF4-FFF2-40B4-BE49-F238E27FC236}">
                <a16:creationId xmlns:a16="http://schemas.microsoft.com/office/drawing/2014/main" id="{0B1550E1-36F5-0794-F76E-9FB1C1FF7EB7}"/>
              </a:ext>
            </a:extLst>
          </p:cNvPr>
          <p:cNvPicPr>
            <a:picLocks noChangeAspect="1"/>
          </p:cNvPicPr>
          <p:nvPr/>
        </p:nvPicPr>
        <p:blipFill>
          <a:blip r:embed="rId3"/>
          <a:stretch>
            <a:fillRect/>
          </a:stretch>
        </p:blipFill>
        <p:spPr>
          <a:xfrm>
            <a:off x="469454" y="1223579"/>
            <a:ext cx="1855293" cy="1239366"/>
          </a:xfrm>
          <a:prstGeom prst="rect">
            <a:avLst/>
          </a:prstGeom>
        </p:spPr>
      </p:pic>
      <p:pic>
        <p:nvPicPr>
          <p:cNvPr id="9" name="Picture 8">
            <a:extLst>
              <a:ext uri="{FF2B5EF4-FFF2-40B4-BE49-F238E27FC236}">
                <a16:creationId xmlns:a16="http://schemas.microsoft.com/office/drawing/2014/main" id="{5F37F39C-2E29-1067-A018-F59746453002}"/>
              </a:ext>
            </a:extLst>
          </p:cNvPr>
          <p:cNvPicPr>
            <a:picLocks noChangeAspect="1"/>
          </p:cNvPicPr>
          <p:nvPr/>
        </p:nvPicPr>
        <p:blipFill>
          <a:blip r:embed="rId4"/>
          <a:stretch>
            <a:fillRect/>
          </a:stretch>
        </p:blipFill>
        <p:spPr>
          <a:xfrm>
            <a:off x="822666" y="2680559"/>
            <a:ext cx="2509697" cy="1102746"/>
          </a:xfrm>
          <a:prstGeom prst="rect">
            <a:avLst/>
          </a:prstGeom>
        </p:spPr>
      </p:pic>
      <p:pic>
        <p:nvPicPr>
          <p:cNvPr id="11" name="Picture 10">
            <a:extLst>
              <a:ext uri="{FF2B5EF4-FFF2-40B4-BE49-F238E27FC236}">
                <a16:creationId xmlns:a16="http://schemas.microsoft.com/office/drawing/2014/main" id="{99858B21-CADC-7188-F44E-3EAB087F776B}"/>
              </a:ext>
            </a:extLst>
          </p:cNvPr>
          <p:cNvPicPr>
            <a:picLocks noChangeAspect="1"/>
          </p:cNvPicPr>
          <p:nvPr/>
        </p:nvPicPr>
        <p:blipFill>
          <a:blip r:embed="rId5"/>
          <a:stretch>
            <a:fillRect/>
          </a:stretch>
        </p:blipFill>
        <p:spPr>
          <a:xfrm rot="6800114">
            <a:off x="3110448" y="2066825"/>
            <a:ext cx="2203317" cy="1009854"/>
          </a:xfrm>
          <a:prstGeom prst="rect">
            <a:avLst/>
          </a:prstGeom>
        </p:spPr>
      </p:pic>
      <p:sp>
        <p:nvSpPr>
          <p:cNvPr id="12" name="Google Shape;364;p34">
            <a:extLst>
              <a:ext uri="{FF2B5EF4-FFF2-40B4-BE49-F238E27FC236}">
                <a16:creationId xmlns:a16="http://schemas.microsoft.com/office/drawing/2014/main" id="{2B89B352-871F-CDC9-1A41-8573DC98661A}"/>
              </a:ext>
            </a:extLst>
          </p:cNvPr>
          <p:cNvSpPr txBox="1">
            <a:spLocks/>
          </p:cNvSpPr>
          <p:nvPr/>
        </p:nvSpPr>
        <p:spPr>
          <a:xfrm>
            <a:off x="4434832" y="974390"/>
            <a:ext cx="4329340" cy="341233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Cadena" panose="02000503000000020004" pitchFamily="2" charset="-93"/>
                <a:ea typeface="#9Slide07 Cadena" panose="02000503000000020004" pitchFamily="2" charset="-93"/>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spcAft>
                <a:spcPts val="100"/>
              </a:spcAft>
              <a:buClr>
                <a:schemeClr val="dk1"/>
              </a:buClr>
              <a:buSzPts val="1100"/>
            </a:pPr>
            <a:r>
              <a:rPr lang="en-US" sz="2800" dirty="0" err="1">
                <a:latin typeface="Roboto Black" panose="02000000000000000000" pitchFamily="2" charset="0"/>
                <a:ea typeface="Roboto Black" panose="02000000000000000000" pitchFamily="2" charset="0"/>
              </a:rPr>
              <a:t>Có</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một</a:t>
            </a:r>
            <a:r>
              <a:rPr lang="en-US" sz="2800" dirty="0">
                <a:latin typeface="Roboto Black" panose="02000000000000000000" pitchFamily="2" charset="0"/>
                <a:ea typeface="Roboto Black" panose="02000000000000000000" pitchFamily="2" charset="0"/>
              </a:rPr>
              <a:t> pin, </a:t>
            </a:r>
            <a:r>
              <a:rPr lang="en-US" sz="2800" dirty="0" err="1">
                <a:latin typeface="Roboto Black" panose="02000000000000000000" pitchFamily="2" charset="0"/>
                <a:ea typeface="Roboto Black" panose="02000000000000000000" pitchFamily="2" charset="0"/>
              </a:rPr>
              <a:t>một</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bóng</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đèn</a:t>
            </a:r>
            <a:r>
              <a:rPr lang="en-US" sz="2800" dirty="0">
                <a:latin typeface="Roboto Black" panose="02000000000000000000" pitchFamily="2" charset="0"/>
                <a:ea typeface="Roboto Black" panose="02000000000000000000" pitchFamily="2" charset="0"/>
              </a:rPr>
              <a:t> pin, </a:t>
            </a:r>
            <a:r>
              <a:rPr lang="en-US" sz="2800" dirty="0" err="1">
                <a:latin typeface="Roboto Black" panose="02000000000000000000" pitchFamily="2" charset="0"/>
                <a:ea typeface="Roboto Black" panose="02000000000000000000" pitchFamily="2" charset="0"/>
              </a:rPr>
              <a:t>một</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công</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tắc</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các</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đoạn</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dây</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nối</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hình</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bên</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Làm</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cách</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nào</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để</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bóng</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đèn</a:t>
            </a:r>
            <a:r>
              <a:rPr lang="en-US" sz="2800" dirty="0">
                <a:latin typeface="Roboto Black" panose="02000000000000000000" pitchFamily="2" charset="0"/>
                <a:ea typeface="Roboto Black" panose="02000000000000000000" pitchFamily="2" charset="0"/>
              </a:rPr>
              <a:t> pin </a:t>
            </a:r>
            <a:r>
              <a:rPr lang="en-US" sz="2800" dirty="0" err="1">
                <a:latin typeface="Roboto Black" panose="02000000000000000000" pitchFamily="2" charset="0"/>
                <a:ea typeface="Roboto Black" panose="02000000000000000000" pitchFamily="2" charset="0"/>
              </a:rPr>
              <a:t>phát</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sáng</a:t>
            </a:r>
            <a:r>
              <a:rPr lang="en-US" sz="2800" dirty="0">
                <a:latin typeface="Roboto Black" panose="02000000000000000000" pitchFamily="2" charset="0"/>
                <a:ea typeface="Roboto Black" panose="02000000000000000000" pitchFamily="2" charset="0"/>
              </a:rPr>
              <a:t>?</a:t>
            </a:r>
          </a:p>
        </p:txBody>
      </p:sp>
    </p:spTree>
    <p:extLst>
      <p:ext uri="{BB962C8B-B14F-4D97-AF65-F5344CB8AC3E}">
        <p14:creationId xmlns:p14="http://schemas.microsoft.com/office/powerpoint/2010/main" val="14411950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1" name="Group 100">
            <a:extLst>
              <a:ext uri="{FF2B5EF4-FFF2-40B4-BE49-F238E27FC236}">
                <a16:creationId xmlns:a16="http://schemas.microsoft.com/office/drawing/2014/main" id="{20FE783A-648C-BFA9-2B61-F3A4A02E7933}"/>
              </a:ext>
            </a:extLst>
          </p:cNvPr>
          <p:cNvGrpSpPr/>
          <p:nvPr/>
        </p:nvGrpSpPr>
        <p:grpSpPr>
          <a:xfrm>
            <a:off x="5761278" y="4232019"/>
            <a:ext cx="923552" cy="502522"/>
            <a:chOff x="3732003" y="1069675"/>
            <a:chExt cx="1654969" cy="900500"/>
          </a:xfrm>
        </p:grpSpPr>
        <p:sp>
          <p:nvSpPr>
            <p:cNvPr id="102" name="Flowchart: Connector 101">
              <a:extLst>
                <a:ext uri="{FF2B5EF4-FFF2-40B4-BE49-F238E27FC236}">
                  <a16:creationId xmlns:a16="http://schemas.microsoft.com/office/drawing/2014/main" id="{468F1F36-3F65-DB14-0456-72F272F8CAE0}"/>
                </a:ext>
              </a:extLst>
            </p:cNvPr>
            <p:cNvSpPr/>
            <p:nvPr/>
          </p:nvSpPr>
          <p:spPr>
            <a:xfrm>
              <a:off x="4085981" y="1069675"/>
              <a:ext cx="875134" cy="698740"/>
            </a:xfrm>
            <a:prstGeom prst="flowChartConnector">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Rectangle 102">
              <a:extLst>
                <a:ext uri="{FF2B5EF4-FFF2-40B4-BE49-F238E27FC236}">
                  <a16:creationId xmlns:a16="http://schemas.microsoft.com/office/drawing/2014/main" id="{7642E2D3-ACE1-C4E9-5069-DA0A36DA29B0}"/>
                </a:ext>
              </a:extLst>
            </p:cNvPr>
            <p:cNvSpPr/>
            <p:nvPr/>
          </p:nvSpPr>
          <p:spPr>
            <a:xfrm>
              <a:off x="3927915" y="1405029"/>
              <a:ext cx="1231214" cy="56514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4" name="Straight Connector 103">
              <a:extLst>
                <a:ext uri="{FF2B5EF4-FFF2-40B4-BE49-F238E27FC236}">
                  <a16:creationId xmlns:a16="http://schemas.microsoft.com/office/drawing/2014/main" id="{5DE8FF20-AAE2-4399-FC43-4A1DB5364149}"/>
                </a:ext>
              </a:extLst>
            </p:cNvPr>
            <p:cNvCxnSpPr>
              <a:cxnSpLocks/>
            </p:cNvCxnSpPr>
            <p:nvPr/>
          </p:nvCxnSpPr>
          <p:spPr>
            <a:xfrm>
              <a:off x="4085981" y="1396511"/>
              <a:ext cx="875134" cy="13908"/>
            </a:xfrm>
            <a:prstGeom prst="line">
              <a:avLst/>
            </a:prstGeom>
            <a:noFill/>
            <a:ln w="19050" cap="flat" cmpd="sng" algn="ctr">
              <a:solidFill>
                <a:sysClr val="windowText" lastClr="000000"/>
              </a:solidFill>
              <a:prstDash val="solid"/>
              <a:miter lim="800000"/>
            </a:ln>
            <a:effectLst/>
          </p:spPr>
        </p:cxnSp>
        <p:cxnSp>
          <p:nvCxnSpPr>
            <p:cNvPr id="105" name="Straight Connector 104">
              <a:extLst>
                <a:ext uri="{FF2B5EF4-FFF2-40B4-BE49-F238E27FC236}">
                  <a16:creationId xmlns:a16="http://schemas.microsoft.com/office/drawing/2014/main" id="{C33203A9-5C1B-4BFB-9150-E28D2DA9ECDA}"/>
                </a:ext>
              </a:extLst>
            </p:cNvPr>
            <p:cNvCxnSpPr>
              <a:cxnSpLocks/>
            </p:cNvCxnSpPr>
            <p:nvPr/>
          </p:nvCxnSpPr>
          <p:spPr>
            <a:xfrm>
              <a:off x="4395257" y="1403465"/>
              <a:ext cx="0" cy="257535"/>
            </a:xfrm>
            <a:prstGeom prst="line">
              <a:avLst/>
            </a:prstGeom>
            <a:noFill/>
            <a:ln w="19050" cap="flat" cmpd="sng" algn="ctr">
              <a:solidFill>
                <a:sysClr val="windowText" lastClr="000000"/>
              </a:solidFill>
              <a:prstDash val="solid"/>
              <a:miter lim="800000"/>
            </a:ln>
            <a:effectLst/>
          </p:spPr>
        </p:cxnSp>
        <p:cxnSp>
          <p:nvCxnSpPr>
            <p:cNvPr id="106" name="Straight Connector 105">
              <a:extLst>
                <a:ext uri="{FF2B5EF4-FFF2-40B4-BE49-F238E27FC236}">
                  <a16:creationId xmlns:a16="http://schemas.microsoft.com/office/drawing/2014/main" id="{097C5220-46C6-11EF-F756-8BCD6BDFF0B0}"/>
                </a:ext>
              </a:extLst>
            </p:cNvPr>
            <p:cNvCxnSpPr>
              <a:cxnSpLocks/>
            </p:cNvCxnSpPr>
            <p:nvPr/>
          </p:nvCxnSpPr>
          <p:spPr>
            <a:xfrm>
              <a:off x="4662675" y="1396511"/>
              <a:ext cx="0" cy="257535"/>
            </a:xfrm>
            <a:prstGeom prst="line">
              <a:avLst/>
            </a:prstGeom>
            <a:noFill/>
            <a:ln w="19050" cap="flat" cmpd="sng" algn="ctr">
              <a:solidFill>
                <a:sysClr val="windowText" lastClr="000000"/>
              </a:solidFill>
              <a:prstDash val="solid"/>
              <a:miter lim="800000"/>
            </a:ln>
            <a:effectLst/>
          </p:spPr>
        </p:cxnSp>
        <p:cxnSp>
          <p:nvCxnSpPr>
            <p:cNvPr id="107" name="Straight Connector 106">
              <a:extLst>
                <a:ext uri="{FF2B5EF4-FFF2-40B4-BE49-F238E27FC236}">
                  <a16:creationId xmlns:a16="http://schemas.microsoft.com/office/drawing/2014/main" id="{A7CB7597-32A5-C622-8D39-7E746C9FA807}"/>
                </a:ext>
              </a:extLst>
            </p:cNvPr>
            <p:cNvCxnSpPr>
              <a:cxnSpLocks/>
            </p:cNvCxnSpPr>
            <p:nvPr/>
          </p:nvCxnSpPr>
          <p:spPr>
            <a:xfrm>
              <a:off x="3732003" y="1652374"/>
              <a:ext cx="668940" cy="0"/>
            </a:xfrm>
            <a:prstGeom prst="line">
              <a:avLst/>
            </a:prstGeom>
            <a:noFill/>
            <a:ln w="19050" cap="flat" cmpd="sng" algn="ctr">
              <a:solidFill>
                <a:sysClr val="windowText" lastClr="000000"/>
              </a:solidFill>
              <a:prstDash val="solid"/>
              <a:miter lim="800000"/>
            </a:ln>
            <a:effectLst/>
          </p:spPr>
        </p:cxnSp>
        <p:cxnSp>
          <p:nvCxnSpPr>
            <p:cNvPr id="108" name="Straight Connector 107">
              <a:extLst>
                <a:ext uri="{FF2B5EF4-FFF2-40B4-BE49-F238E27FC236}">
                  <a16:creationId xmlns:a16="http://schemas.microsoft.com/office/drawing/2014/main" id="{85B3CCD3-8269-72E5-3445-C3DC9DD7C823}"/>
                </a:ext>
              </a:extLst>
            </p:cNvPr>
            <p:cNvCxnSpPr>
              <a:cxnSpLocks/>
            </p:cNvCxnSpPr>
            <p:nvPr/>
          </p:nvCxnSpPr>
          <p:spPr>
            <a:xfrm>
              <a:off x="4655532" y="1647612"/>
              <a:ext cx="731440" cy="0"/>
            </a:xfrm>
            <a:prstGeom prst="line">
              <a:avLst/>
            </a:prstGeom>
            <a:noFill/>
            <a:ln w="19050" cap="flat" cmpd="sng" algn="ctr">
              <a:solidFill>
                <a:sysClr val="windowText" lastClr="000000"/>
              </a:solidFill>
              <a:prstDash val="solid"/>
              <a:miter lim="800000"/>
            </a:ln>
            <a:effectLst/>
          </p:spPr>
        </p:cxnSp>
      </p:grpSp>
      <p:sp>
        <p:nvSpPr>
          <p:cNvPr id="21" name="Google Shape;320;p33">
            <a:extLst>
              <a:ext uri="{FF2B5EF4-FFF2-40B4-BE49-F238E27FC236}">
                <a16:creationId xmlns:a16="http://schemas.microsoft.com/office/drawing/2014/main" id="{AE4EB91D-078B-0D73-1E9C-BFA4A98D023D}"/>
              </a:ext>
            </a:extLst>
          </p:cNvPr>
          <p:cNvSpPr txBox="1">
            <a:spLocks/>
          </p:cNvSpPr>
          <p:nvPr/>
        </p:nvSpPr>
        <p:spPr>
          <a:xfrm>
            <a:off x="1409328" y="4629794"/>
            <a:ext cx="6735390" cy="49307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algn="ctr">
              <a:spcAft>
                <a:spcPts val="100"/>
              </a:spcAft>
            </a:pPr>
            <a:r>
              <a:rPr lang="en-US" sz="2200" dirty="0" err="1">
                <a:latin typeface="Roboto" panose="02000000000000000000" pitchFamily="2" charset="0"/>
                <a:cs typeface="#9Slide03 Arima Madurai Black" panose="00000A00000000000000" pitchFamily="2" charset="-93"/>
              </a:rPr>
              <a:t>Một</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số</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kí</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hiệu</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thường</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dùng</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trong</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sơ</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đồ</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mạch</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điện</a:t>
            </a:r>
            <a:endParaRPr lang="en-US" sz="2200" dirty="0">
              <a:latin typeface="Roboto" panose="02000000000000000000" pitchFamily="2" charset="0"/>
              <a:cs typeface="#9Slide03 Arima Madurai Black" panose="00000A00000000000000" pitchFamily="2" charset="-93"/>
            </a:endParaRPr>
          </a:p>
        </p:txBody>
      </p:sp>
      <p:graphicFrame>
        <p:nvGraphicFramePr>
          <p:cNvPr id="22" name="Table 22">
            <a:extLst>
              <a:ext uri="{FF2B5EF4-FFF2-40B4-BE49-F238E27FC236}">
                <a16:creationId xmlns:a16="http://schemas.microsoft.com/office/drawing/2014/main" id="{67BCC3C4-3782-62F5-0505-F661ADEF5C8C}"/>
              </a:ext>
            </a:extLst>
          </p:cNvPr>
          <p:cNvGraphicFramePr>
            <a:graphicFrameLocks noGrp="1"/>
          </p:cNvGraphicFramePr>
          <p:nvPr>
            <p:extLst>
              <p:ext uri="{D42A27DB-BD31-4B8C-83A1-F6EECF244321}">
                <p14:modId xmlns:p14="http://schemas.microsoft.com/office/powerpoint/2010/main" val="3583047417"/>
              </p:ext>
            </p:extLst>
          </p:nvPr>
        </p:nvGraphicFramePr>
        <p:xfrm>
          <a:off x="571955" y="766470"/>
          <a:ext cx="8224622" cy="3929518"/>
        </p:xfrm>
        <a:graphic>
          <a:graphicData uri="http://schemas.openxmlformats.org/drawingml/2006/table">
            <a:tbl>
              <a:tblPr firstRow="1" bandRow="1">
                <a:tableStyleId>{815A4183-2C1F-45C3-8D46-150382547D4A}</a:tableStyleId>
              </a:tblPr>
              <a:tblGrid>
                <a:gridCol w="3000404">
                  <a:extLst>
                    <a:ext uri="{9D8B030D-6E8A-4147-A177-3AD203B41FA5}">
                      <a16:colId xmlns:a16="http://schemas.microsoft.com/office/drawing/2014/main" val="3388774963"/>
                    </a:ext>
                  </a:extLst>
                </a:gridCol>
                <a:gridCol w="5224218">
                  <a:extLst>
                    <a:ext uri="{9D8B030D-6E8A-4147-A177-3AD203B41FA5}">
                      <a16:colId xmlns:a16="http://schemas.microsoft.com/office/drawing/2014/main" val="884975474"/>
                    </a:ext>
                  </a:extLst>
                </a:gridCol>
              </a:tblGrid>
              <a:tr h="435136">
                <a:tc>
                  <a:txBody>
                    <a:bodyPr/>
                    <a:lstStyle/>
                    <a:p>
                      <a:pPr algn="ctr"/>
                      <a:r>
                        <a:rPr lang="en-US" sz="1800" dirty="0" err="1">
                          <a:latin typeface="Roboto" panose="02000000000000000000" pitchFamily="2" charset="0"/>
                          <a:cs typeface="#9Slide03 Arima Madurai Black" panose="00000A00000000000000" pitchFamily="2" charset="-93"/>
                        </a:rPr>
                        <a:t>Thiết</a:t>
                      </a:r>
                      <a:r>
                        <a:rPr lang="en-US" sz="1800" dirty="0">
                          <a:latin typeface="Roboto" panose="02000000000000000000" pitchFamily="2" charset="0"/>
                          <a:cs typeface="#9Slide03 Arima Madurai Black" panose="00000A00000000000000" pitchFamily="2" charset="-93"/>
                        </a:rPr>
                        <a:t> </a:t>
                      </a:r>
                      <a:r>
                        <a:rPr lang="en-US" sz="1800" dirty="0" err="1">
                          <a:latin typeface="Roboto" panose="02000000000000000000" pitchFamily="2" charset="0"/>
                          <a:cs typeface="#9Slide03 Arima Madurai Black" panose="00000A00000000000000" pitchFamily="2" charset="-93"/>
                        </a:rPr>
                        <a:t>bị</a:t>
                      </a:r>
                      <a:r>
                        <a:rPr lang="en-US" sz="1800" dirty="0">
                          <a:latin typeface="Roboto" panose="02000000000000000000" pitchFamily="2" charset="0"/>
                          <a:cs typeface="#9Slide03 Arima Madurai Black" panose="00000A00000000000000" pitchFamily="2" charset="-93"/>
                        </a:rPr>
                        <a:t> </a:t>
                      </a:r>
                      <a:r>
                        <a:rPr lang="en-US" sz="1800" dirty="0" err="1">
                          <a:latin typeface="Roboto" panose="02000000000000000000" pitchFamily="2" charset="0"/>
                          <a:cs typeface="#9Slide03 Arima Madurai Black" panose="00000A00000000000000" pitchFamily="2" charset="-93"/>
                        </a:rPr>
                        <a:t>diện</a:t>
                      </a:r>
                      <a:endParaRPr lang="en-US" sz="1800" dirty="0">
                        <a:latin typeface="Roboto" panose="02000000000000000000" pitchFamily="2" charset="0"/>
                        <a:cs typeface="#9Slide03 Arima Madurai Black" panose="00000A00000000000000" pitchFamily="2" charset="-93"/>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rgbClr val="B1DEFD"/>
                    </a:solidFill>
                  </a:tcPr>
                </a:tc>
                <a:tc>
                  <a:txBody>
                    <a:bodyPr/>
                    <a:lstStyle/>
                    <a:p>
                      <a:pPr algn="ctr"/>
                      <a:r>
                        <a:rPr lang="en-US" sz="1800" dirty="0" err="1">
                          <a:latin typeface="Roboto" panose="02000000000000000000" pitchFamily="2" charset="0"/>
                          <a:cs typeface="#9Slide03 Arima Madurai Black" panose="00000A00000000000000" pitchFamily="2" charset="-93"/>
                        </a:rPr>
                        <a:t>Kí</a:t>
                      </a:r>
                      <a:r>
                        <a:rPr lang="en-US" sz="1800" dirty="0">
                          <a:latin typeface="Roboto" panose="02000000000000000000" pitchFamily="2" charset="0"/>
                          <a:cs typeface="#9Slide03 Arima Madurai Black" panose="00000A00000000000000" pitchFamily="2" charset="-93"/>
                        </a:rPr>
                        <a:t> </a:t>
                      </a:r>
                      <a:r>
                        <a:rPr lang="en-US" sz="1800" dirty="0" err="1">
                          <a:latin typeface="Roboto" panose="02000000000000000000" pitchFamily="2" charset="0"/>
                          <a:cs typeface="#9Slide03 Arima Madurai Black" panose="00000A00000000000000" pitchFamily="2" charset="-93"/>
                        </a:rPr>
                        <a:t>hiệu</a:t>
                      </a:r>
                      <a:endParaRPr lang="en-US" sz="1800" dirty="0">
                        <a:latin typeface="Roboto" panose="02000000000000000000" pitchFamily="2" charset="0"/>
                        <a:cs typeface="#9Slide03 Arima Madurai Black" panose="00000A00000000000000" pitchFamily="2" charset="-93"/>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rgbClr val="B1DEFD"/>
                    </a:solidFill>
                  </a:tcPr>
                </a:tc>
                <a:extLst>
                  <a:ext uri="{0D108BD9-81ED-4DB2-BD59-A6C34878D82A}">
                    <a16:rowId xmlns:a16="http://schemas.microsoft.com/office/drawing/2014/main" val="2954690811"/>
                  </a:ext>
                </a:extLst>
              </a:tr>
              <a:tr h="582397">
                <a:tc>
                  <a:txBody>
                    <a:bodyPr/>
                    <a:lstStyle/>
                    <a:p>
                      <a:pPr algn="ctr"/>
                      <a:r>
                        <a:rPr lang="en-US" sz="1800" dirty="0" err="1">
                          <a:latin typeface="Roboto" panose="02000000000000000000" pitchFamily="2" charset="0"/>
                          <a:cs typeface="#9Slide03 Arima Madurai" panose="00000500000000000000" pitchFamily="2" charset="-93"/>
                        </a:rPr>
                        <a:t>Bóng</a:t>
                      </a:r>
                      <a:r>
                        <a:rPr lang="en-US" sz="1800" dirty="0">
                          <a:latin typeface="Roboto" panose="02000000000000000000" pitchFamily="2" charset="0"/>
                          <a:cs typeface="#9Slide03 Arima Madurai" panose="00000500000000000000" pitchFamily="2" charset="-93"/>
                        </a:rPr>
                        <a:t> </a:t>
                      </a:r>
                      <a:r>
                        <a:rPr lang="en-US" sz="1800" dirty="0" err="1">
                          <a:latin typeface="Roboto" panose="02000000000000000000" pitchFamily="2" charset="0"/>
                          <a:cs typeface="#9Slide03 Arima Madurai" panose="00000500000000000000" pitchFamily="2" charset="-93"/>
                        </a:rPr>
                        <a:t>đèn</a:t>
                      </a:r>
                      <a:r>
                        <a:rPr lang="en-US" sz="1800" dirty="0">
                          <a:latin typeface="Roboto" panose="02000000000000000000" pitchFamily="2" charset="0"/>
                          <a:cs typeface="#9Slide03 Arima Madurai" panose="00000500000000000000" pitchFamily="2" charset="-93"/>
                        </a:rPr>
                        <a:t> </a:t>
                      </a:r>
                      <a:r>
                        <a:rPr lang="en-US" sz="1800" dirty="0" err="1">
                          <a:latin typeface="Roboto" panose="02000000000000000000" pitchFamily="2" charset="0"/>
                          <a:cs typeface="#9Slide03 Arima Madurai" panose="00000500000000000000" pitchFamily="2" charset="-93"/>
                        </a:rPr>
                        <a:t>sợi</a:t>
                      </a:r>
                      <a:r>
                        <a:rPr lang="en-US" sz="1800" dirty="0">
                          <a:latin typeface="Roboto" panose="02000000000000000000" pitchFamily="2" charset="0"/>
                          <a:cs typeface="#9Slide03 Arima Madurai" panose="00000500000000000000" pitchFamily="2" charset="-93"/>
                        </a:rPr>
                        <a:t> </a:t>
                      </a:r>
                      <a:r>
                        <a:rPr lang="en-US" sz="1800" dirty="0" err="1">
                          <a:latin typeface="Roboto" panose="02000000000000000000" pitchFamily="2" charset="0"/>
                          <a:cs typeface="#9Slide03 Arima Madurai" panose="00000500000000000000" pitchFamily="2" charset="-93"/>
                        </a:rPr>
                        <a:t>đốt</a:t>
                      </a:r>
                      <a:endParaRPr lang="en-US" sz="1800" dirty="0">
                        <a:latin typeface="Roboto" panose="02000000000000000000" pitchFamily="2" charset="0"/>
                        <a:cs typeface="#9Slide03 Arima Madurai" panose="00000500000000000000" pitchFamily="2" charset="-93"/>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1800" dirty="0">
                        <a:latin typeface="Roboto" panose="02000000000000000000" pitchFamily="2" charset="0"/>
                        <a:cs typeface="#9Slide03 Arima Madurai" panose="00000500000000000000" pitchFamily="2" charset="-93"/>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799700048"/>
                  </a:ext>
                </a:extLst>
              </a:tr>
              <a:tr h="582397">
                <a:tc>
                  <a:txBody>
                    <a:bodyPr/>
                    <a:lstStyle/>
                    <a:p>
                      <a:pPr algn="ctr"/>
                      <a:r>
                        <a:rPr lang="en-US" sz="1800" dirty="0" err="1">
                          <a:latin typeface="Roboto" panose="02000000000000000000" pitchFamily="2" charset="0"/>
                          <a:cs typeface="#9Slide03 Arima Madurai" panose="00000500000000000000" pitchFamily="2" charset="-93"/>
                        </a:rPr>
                        <a:t>Điện</a:t>
                      </a:r>
                      <a:r>
                        <a:rPr lang="en-US" sz="1800" dirty="0">
                          <a:latin typeface="Roboto" panose="02000000000000000000" pitchFamily="2" charset="0"/>
                          <a:cs typeface="#9Slide03 Arima Madurai" panose="00000500000000000000" pitchFamily="2" charset="-93"/>
                        </a:rPr>
                        <a:t> </a:t>
                      </a:r>
                      <a:r>
                        <a:rPr lang="en-US" sz="1800" dirty="0" err="1">
                          <a:latin typeface="Roboto" panose="02000000000000000000" pitchFamily="2" charset="0"/>
                          <a:cs typeface="#9Slide03 Arima Madurai" panose="00000500000000000000" pitchFamily="2" charset="-93"/>
                        </a:rPr>
                        <a:t>trở</a:t>
                      </a:r>
                      <a:endParaRPr lang="en-US" sz="1800" dirty="0">
                        <a:latin typeface="Roboto" panose="02000000000000000000" pitchFamily="2" charset="0"/>
                        <a:cs typeface="#9Slide03 Arima Madurai" panose="00000500000000000000" pitchFamily="2" charset="-93"/>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1800" dirty="0">
                        <a:latin typeface="Roboto" panose="02000000000000000000" pitchFamily="2" charset="0"/>
                        <a:cs typeface="#9Slide03 Arima Madurai" panose="00000500000000000000" pitchFamily="2" charset="-93"/>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3466842206"/>
                  </a:ext>
                </a:extLst>
              </a:tr>
              <a:tr h="582397">
                <a:tc>
                  <a:txBody>
                    <a:bodyPr/>
                    <a:lstStyle/>
                    <a:p>
                      <a:pPr algn="ctr"/>
                      <a:r>
                        <a:rPr lang="en-US" sz="1800" dirty="0" err="1">
                          <a:latin typeface="Roboto" panose="02000000000000000000" pitchFamily="2" charset="0"/>
                          <a:cs typeface="#9Slide03 Arima Madurai" panose="00000500000000000000" pitchFamily="2" charset="-93"/>
                        </a:rPr>
                        <a:t>Biến</a:t>
                      </a:r>
                      <a:r>
                        <a:rPr lang="en-US" sz="1800" dirty="0">
                          <a:latin typeface="Roboto" panose="02000000000000000000" pitchFamily="2" charset="0"/>
                          <a:cs typeface="#9Slide03 Arima Madurai" panose="00000500000000000000" pitchFamily="2" charset="-93"/>
                        </a:rPr>
                        <a:t> </a:t>
                      </a:r>
                      <a:r>
                        <a:rPr lang="en-US" sz="1800" dirty="0" err="1">
                          <a:latin typeface="Roboto" panose="02000000000000000000" pitchFamily="2" charset="0"/>
                          <a:cs typeface="#9Slide03 Arima Madurai" panose="00000500000000000000" pitchFamily="2" charset="-93"/>
                        </a:rPr>
                        <a:t>trở</a:t>
                      </a:r>
                      <a:endParaRPr lang="en-US" sz="1800" dirty="0">
                        <a:latin typeface="Roboto" panose="02000000000000000000" pitchFamily="2" charset="0"/>
                        <a:cs typeface="#9Slide03 Arima Madurai" panose="00000500000000000000" pitchFamily="2" charset="-93"/>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1800" dirty="0">
                        <a:latin typeface="Roboto" panose="02000000000000000000" pitchFamily="2" charset="0"/>
                        <a:cs typeface="#9Slide03 Arima Madurai" panose="00000500000000000000" pitchFamily="2" charset="-93"/>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948262247"/>
                  </a:ext>
                </a:extLst>
              </a:tr>
              <a:tr h="582397">
                <a:tc>
                  <a:txBody>
                    <a:bodyPr/>
                    <a:lstStyle/>
                    <a:p>
                      <a:pPr algn="ctr"/>
                      <a:r>
                        <a:rPr lang="en-US" sz="1800" dirty="0" err="1">
                          <a:latin typeface="Roboto" panose="02000000000000000000" pitchFamily="2" charset="0"/>
                          <a:cs typeface="#9Slide03 Arima Madurai" panose="00000500000000000000" pitchFamily="2" charset="-93"/>
                        </a:rPr>
                        <a:t>Điot</a:t>
                      </a:r>
                      <a:endParaRPr lang="en-US" sz="1800" dirty="0">
                        <a:latin typeface="Roboto" panose="02000000000000000000" pitchFamily="2" charset="0"/>
                        <a:cs typeface="#9Slide03 Arima Madurai" panose="00000500000000000000" pitchFamily="2" charset="-93"/>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1800" dirty="0">
                        <a:latin typeface="Roboto" panose="02000000000000000000" pitchFamily="2" charset="0"/>
                        <a:cs typeface="#9Slide03 Arima Madurai" panose="00000500000000000000" pitchFamily="2" charset="-93"/>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974193686"/>
                  </a:ext>
                </a:extLst>
              </a:tr>
              <a:tr h="582397">
                <a:tc>
                  <a:txBody>
                    <a:bodyPr/>
                    <a:lstStyle/>
                    <a:p>
                      <a:pPr algn="ctr"/>
                      <a:r>
                        <a:rPr lang="en-US" sz="1800" dirty="0" err="1">
                          <a:latin typeface="Roboto" panose="02000000000000000000" pitchFamily="2" charset="0"/>
                          <a:cs typeface="#9Slide03 Arima Madurai" panose="00000500000000000000" pitchFamily="2" charset="-93"/>
                        </a:rPr>
                        <a:t>Điot</a:t>
                      </a:r>
                      <a:r>
                        <a:rPr lang="en-US" sz="1800" dirty="0">
                          <a:latin typeface="Roboto" panose="02000000000000000000" pitchFamily="2" charset="0"/>
                          <a:cs typeface="#9Slide03 Arima Madurai" panose="00000500000000000000" pitchFamily="2" charset="-93"/>
                        </a:rPr>
                        <a:t> </a:t>
                      </a:r>
                      <a:r>
                        <a:rPr lang="en-US" sz="1800" dirty="0" err="1">
                          <a:latin typeface="Roboto" panose="02000000000000000000" pitchFamily="2" charset="0"/>
                          <a:cs typeface="#9Slide03 Arima Madurai" panose="00000500000000000000" pitchFamily="2" charset="-93"/>
                        </a:rPr>
                        <a:t>phát</a:t>
                      </a:r>
                      <a:r>
                        <a:rPr lang="en-US" sz="1800" dirty="0">
                          <a:latin typeface="Roboto" panose="02000000000000000000" pitchFamily="2" charset="0"/>
                          <a:cs typeface="#9Slide03 Arima Madurai" panose="00000500000000000000" pitchFamily="2" charset="-93"/>
                        </a:rPr>
                        <a:t> </a:t>
                      </a:r>
                      <a:r>
                        <a:rPr lang="en-US" sz="1800" dirty="0" err="1">
                          <a:latin typeface="Roboto" panose="02000000000000000000" pitchFamily="2" charset="0"/>
                          <a:cs typeface="#9Slide03 Arima Madurai" panose="00000500000000000000" pitchFamily="2" charset="-93"/>
                        </a:rPr>
                        <a:t>quang</a:t>
                      </a:r>
                      <a:r>
                        <a:rPr lang="en-US" sz="1800" dirty="0">
                          <a:latin typeface="Roboto" panose="02000000000000000000" pitchFamily="2" charset="0"/>
                          <a:cs typeface="#9Slide03 Arima Madurai" panose="00000500000000000000" pitchFamily="2" charset="-93"/>
                        </a:rPr>
                        <a:t> (</a:t>
                      </a:r>
                      <a:r>
                        <a:rPr lang="en-US" sz="1800" dirty="0" err="1">
                          <a:latin typeface="Roboto" panose="02000000000000000000" pitchFamily="2" charset="0"/>
                          <a:cs typeface="#9Slide03 Arima Madurai" panose="00000500000000000000" pitchFamily="2" charset="-93"/>
                        </a:rPr>
                        <a:t>đèn</a:t>
                      </a:r>
                      <a:r>
                        <a:rPr lang="en-US" sz="1800" dirty="0">
                          <a:latin typeface="Roboto" panose="02000000000000000000" pitchFamily="2" charset="0"/>
                          <a:cs typeface="#9Slide03 Arima Madurai" panose="00000500000000000000" pitchFamily="2" charset="-93"/>
                        </a:rPr>
                        <a:t> LED)</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1800" dirty="0">
                        <a:latin typeface="Roboto" panose="02000000000000000000" pitchFamily="2" charset="0"/>
                        <a:cs typeface="#9Slide03 Arima Madurai" panose="00000500000000000000" pitchFamily="2" charset="-93"/>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225039510"/>
                  </a:ext>
                </a:extLst>
              </a:tr>
              <a:tr h="582397">
                <a:tc>
                  <a:txBody>
                    <a:bodyPr/>
                    <a:lstStyle/>
                    <a:p>
                      <a:pPr algn="ctr"/>
                      <a:r>
                        <a:rPr lang="en-US" sz="1800" dirty="0" err="1">
                          <a:latin typeface="Roboto" panose="02000000000000000000" pitchFamily="2" charset="0"/>
                          <a:cs typeface="#9Slide03 Arima Madurai" panose="00000500000000000000" pitchFamily="2" charset="-93"/>
                        </a:rPr>
                        <a:t>Chuông</a:t>
                      </a:r>
                      <a:r>
                        <a:rPr lang="en-US" sz="1800" dirty="0">
                          <a:latin typeface="Roboto" panose="02000000000000000000" pitchFamily="2" charset="0"/>
                          <a:cs typeface="#9Slide03 Arima Madurai" panose="00000500000000000000" pitchFamily="2" charset="-93"/>
                        </a:rPr>
                        <a:t> </a:t>
                      </a:r>
                      <a:r>
                        <a:rPr lang="en-US" sz="1800" dirty="0" err="1">
                          <a:latin typeface="Roboto" panose="02000000000000000000" pitchFamily="2" charset="0"/>
                          <a:cs typeface="#9Slide03 Arima Madurai" panose="00000500000000000000" pitchFamily="2" charset="-93"/>
                        </a:rPr>
                        <a:t>điện</a:t>
                      </a:r>
                      <a:endParaRPr lang="en-US" sz="1800" dirty="0">
                        <a:latin typeface="Roboto" panose="02000000000000000000" pitchFamily="2" charset="0"/>
                        <a:cs typeface="#9Slide03 Arima Madurai" panose="00000500000000000000" pitchFamily="2" charset="-93"/>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1800" dirty="0">
                        <a:latin typeface="Roboto" panose="02000000000000000000" pitchFamily="2" charset="0"/>
                        <a:cs typeface="#9Slide03 Arima Madurai" panose="00000500000000000000" pitchFamily="2" charset="-93"/>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442713078"/>
                  </a:ext>
                </a:extLst>
              </a:tr>
            </a:tbl>
          </a:graphicData>
        </a:graphic>
      </p:graphicFrame>
      <p:grpSp>
        <p:nvGrpSpPr>
          <p:cNvPr id="3" name="Group 2">
            <a:extLst>
              <a:ext uri="{FF2B5EF4-FFF2-40B4-BE49-F238E27FC236}">
                <a16:creationId xmlns:a16="http://schemas.microsoft.com/office/drawing/2014/main" id="{DBFF06D4-3A79-FA48-65B6-86B5AD2B156D}"/>
              </a:ext>
            </a:extLst>
          </p:cNvPr>
          <p:cNvGrpSpPr/>
          <p:nvPr/>
        </p:nvGrpSpPr>
        <p:grpSpPr>
          <a:xfrm>
            <a:off x="5521547" y="1318198"/>
            <a:ext cx="1366871" cy="323022"/>
            <a:chOff x="1152337" y="5514118"/>
            <a:chExt cx="1366871" cy="323022"/>
          </a:xfrm>
        </p:grpSpPr>
        <p:cxnSp>
          <p:nvCxnSpPr>
            <p:cNvPr id="4" name="Straight Connector 3">
              <a:extLst>
                <a:ext uri="{FF2B5EF4-FFF2-40B4-BE49-F238E27FC236}">
                  <a16:creationId xmlns:a16="http://schemas.microsoft.com/office/drawing/2014/main" id="{AA4B1DE4-14C8-DAE5-2B19-538D63A6FEA3}"/>
                </a:ext>
              </a:extLst>
            </p:cNvPr>
            <p:cNvCxnSpPr>
              <a:cxnSpLocks/>
            </p:cNvCxnSpPr>
            <p:nvPr/>
          </p:nvCxnSpPr>
          <p:spPr>
            <a:xfrm>
              <a:off x="1152337" y="5685087"/>
              <a:ext cx="1366871" cy="0"/>
            </a:xfrm>
            <a:prstGeom prst="line">
              <a:avLst/>
            </a:prstGeom>
            <a:noFill/>
            <a:ln w="19050" cap="flat" cmpd="sng" algn="ctr">
              <a:solidFill>
                <a:sysClr val="windowText" lastClr="000000"/>
              </a:solidFill>
              <a:prstDash val="solid"/>
              <a:miter lim="800000"/>
            </a:ln>
            <a:effectLst/>
          </p:spPr>
        </p:cxnSp>
        <p:sp>
          <p:nvSpPr>
            <p:cNvPr id="5" name="Flowchart: Connector 4">
              <a:extLst>
                <a:ext uri="{FF2B5EF4-FFF2-40B4-BE49-F238E27FC236}">
                  <a16:creationId xmlns:a16="http://schemas.microsoft.com/office/drawing/2014/main" id="{F6DFC30C-B761-C323-3A64-F83B423F1D23}"/>
                </a:ext>
              </a:extLst>
            </p:cNvPr>
            <p:cNvSpPr/>
            <p:nvPr/>
          </p:nvSpPr>
          <p:spPr>
            <a:xfrm>
              <a:off x="1631201" y="5514118"/>
              <a:ext cx="323022" cy="323022"/>
            </a:xfrm>
            <a:prstGeom prst="flowChartConnector">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endParaRPr>
            </a:p>
          </p:txBody>
        </p:sp>
        <p:cxnSp>
          <p:nvCxnSpPr>
            <p:cNvPr id="40" name="Straight Connector 39">
              <a:extLst>
                <a:ext uri="{FF2B5EF4-FFF2-40B4-BE49-F238E27FC236}">
                  <a16:creationId xmlns:a16="http://schemas.microsoft.com/office/drawing/2014/main" id="{CD088318-5645-18C6-9828-C1823458C534}"/>
                </a:ext>
              </a:extLst>
            </p:cNvPr>
            <p:cNvCxnSpPr>
              <a:cxnSpLocks/>
              <a:stCxn id="5" idx="1"/>
              <a:endCxn id="5" idx="5"/>
            </p:cNvCxnSpPr>
            <p:nvPr/>
          </p:nvCxnSpPr>
          <p:spPr>
            <a:xfrm>
              <a:off x="1678506" y="5561423"/>
              <a:ext cx="228412" cy="228412"/>
            </a:xfrm>
            <a:prstGeom prst="line">
              <a:avLst/>
            </a:prstGeom>
            <a:noFill/>
            <a:ln w="19050" cap="flat" cmpd="sng" algn="ctr">
              <a:solidFill>
                <a:sysClr val="windowText" lastClr="000000"/>
              </a:solidFill>
              <a:prstDash val="solid"/>
              <a:miter lim="800000"/>
            </a:ln>
            <a:effectLst/>
          </p:spPr>
        </p:cxnSp>
        <p:cxnSp>
          <p:nvCxnSpPr>
            <p:cNvPr id="42" name="Straight Connector 41">
              <a:extLst>
                <a:ext uri="{FF2B5EF4-FFF2-40B4-BE49-F238E27FC236}">
                  <a16:creationId xmlns:a16="http://schemas.microsoft.com/office/drawing/2014/main" id="{F7F81194-BD85-4DAF-92C4-3913B059A144}"/>
                </a:ext>
              </a:extLst>
            </p:cNvPr>
            <p:cNvCxnSpPr>
              <a:cxnSpLocks/>
              <a:stCxn id="5" idx="7"/>
              <a:endCxn id="5" idx="3"/>
            </p:cNvCxnSpPr>
            <p:nvPr/>
          </p:nvCxnSpPr>
          <p:spPr>
            <a:xfrm flipH="1">
              <a:off x="1678506" y="5561423"/>
              <a:ext cx="228412" cy="228412"/>
            </a:xfrm>
            <a:prstGeom prst="line">
              <a:avLst/>
            </a:prstGeom>
            <a:noFill/>
            <a:ln w="19050" cap="flat" cmpd="sng" algn="ctr">
              <a:solidFill>
                <a:sysClr val="windowText" lastClr="000000"/>
              </a:solidFill>
              <a:prstDash val="solid"/>
              <a:miter lim="800000"/>
            </a:ln>
            <a:effectLst/>
          </p:spPr>
        </p:cxnSp>
      </p:grpSp>
      <p:grpSp>
        <p:nvGrpSpPr>
          <p:cNvPr id="43" name="Group 42">
            <a:extLst>
              <a:ext uri="{FF2B5EF4-FFF2-40B4-BE49-F238E27FC236}">
                <a16:creationId xmlns:a16="http://schemas.microsoft.com/office/drawing/2014/main" id="{2538B640-6C33-7E1F-C624-EC2D235CD08F}"/>
              </a:ext>
            </a:extLst>
          </p:cNvPr>
          <p:cNvGrpSpPr/>
          <p:nvPr/>
        </p:nvGrpSpPr>
        <p:grpSpPr>
          <a:xfrm>
            <a:off x="5521546" y="1962405"/>
            <a:ext cx="1366871" cy="181240"/>
            <a:chOff x="3118555" y="5179162"/>
            <a:chExt cx="1366871" cy="181240"/>
          </a:xfrm>
        </p:grpSpPr>
        <p:cxnSp>
          <p:nvCxnSpPr>
            <p:cNvPr id="63" name="Straight Connector 62">
              <a:extLst>
                <a:ext uri="{FF2B5EF4-FFF2-40B4-BE49-F238E27FC236}">
                  <a16:creationId xmlns:a16="http://schemas.microsoft.com/office/drawing/2014/main" id="{E99AE985-B692-B7C6-C8BE-99627E5D339D}"/>
                </a:ext>
              </a:extLst>
            </p:cNvPr>
            <p:cNvCxnSpPr>
              <a:cxnSpLocks/>
            </p:cNvCxnSpPr>
            <p:nvPr/>
          </p:nvCxnSpPr>
          <p:spPr>
            <a:xfrm>
              <a:off x="3118555" y="5272720"/>
              <a:ext cx="1366871" cy="0"/>
            </a:xfrm>
            <a:prstGeom prst="line">
              <a:avLst/>
            </a:prstGeom>
            <a:noFill/>
            <a:ln w="19050" cap="flat" cmpd="sng" algn="ctr">
              <a:solidFill>
                <a:sysClr val="windowText" lastClr="000000"/>
              </a:solidFill>
              <a:prstDash val="solid"/>
              <a:miter lim="800000"/>
            </a:ln>
            <a:effectLst/>
          </p:spPr>
        </p:cxnSp>
        <p:sp>
          <p:nvSpPr>
            <p:cNvPr id="64" name="Rectangle 63">
              <a:extLst>
                <a:ext uri="{FF2B5EF4-FFF2-40B4-BE49-F238E27FC236}">
                  <a16:creationId xmlns:a16="http://schemas.microsoft.com/office/drawing/2014/main" id="{2F538654-1466-8433-8FCF-F7E517C4F638}"/>
                </a:ext>
              </a:extLst>
            </p:cNvPr>
            <p:cNvSpPr/>
            <p:nvPr/>
          </p:nvSpPr>
          <p:spPr>
            <a:xfrm>
              <a:off x="3449129" y="5179162"/>
              <a:ext cx="741871" cy="18124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9" name="Group 68">
            <a:extLst>
              <a:ext uri="{FF2B5EF4-FFF2-40B4-BE49-F238E27FC236}">
                <a16:creationId xmlns:a16="http://schemas.microsoft.com/office/drawing/2014/main" id="{726F225C-5DD9-5EAB-2E7E-CD98494812AB}"/>
              </a:ext>
            </a:extLst>
          </p:cNvPr>
          <p:cNvGrpSpPr/>
          <p:nvPr/>
        </p:nvGrpSpPr>
        <p:grpSpPr>
          <a:xfrm>
            <a:off x="5539619" y="2442679"/>
            <a:ext cx="1366871" cy="370900"/>
            <a:chOff x="3118555" y="5059059"/>
            <a:chExt cx="1366871" cy="370900"/>
          </a:xfrm>
        </p:grpSpPr>
        <p:cxnSp>
          <p:nvCxnSpPr>
            <p:cNvPr id="76" name="Straight Connector 75">
              <a:extLst>
                <a:ext uri="{FF2B5EF4-FFF2-40B4-BE49-F238E27FC236}">
                  <a16:creationId xmlns:a16="http://schemas.microsoft.com/office/drawing/2014/main" id="{52F1FBF1-EB68-A7B9-942F-D75C74D19C4F}"/>
                </a:ext>
              </a:extLst>
            </p:cNvPr>
            <p:cNvCxnSpPr>
              <a:cxnSpLocks/>
            </p:cNvCxnSpPr>
            <p:nvPr/>
          </p:nvCxnSpPr>
          <p:spPr>
            <a:xfrm>
              <a:off x="3118555" y="5272720"/>
              <a:ext cx="1366871" cy="0"/>
            </a:xfrm>
            <a:prstGeom prst="line">
              <a:avLst/>
            </a:prstGeom>
            <a:noFill/>
            <a:ln w="19050" cap="flat" cmpd="sng" algn="ctr">
              <a:solidFill>
                <a:sysClr val="windowText" lastClr="000000"/>
              </a:solidFill>
              <a:prstDash val="solid"/>
              <a:miter lim="800000"/>
            </a:ln>
            <a:effectLst/>
          </p:spPr>
        </p:cxnSp>
        <p:sp>
          <p:nvSpPr>
            <p:cNvPr id="77" name="Rectangle 76">
              <a:extLst>
                <a:ext uri="{FF2B5EF4-FFF2-40B4-BE49-F238E27FC236}">
                  <a16:creationId xmlns:a16="http://schemas.microsoft.com/office/drawing/2014/main" id="{253A04BF-52E3-BFFE-24FF-35DF15C56B2D}"/>
                </a:ext>
              </a:extLst>
            </p:cNvPr>
            <p:cNvSpPr/>
            <p:nvPr/>
          </p:nvSpPr>
          <p:spPr>
            <a:xfrm>
              <a:off x="3449129" y="5168926"/>
              <a:ext cx="741871" cy="18124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78" name="Straight Connector 77">
              <a:extLst>
                <a:ext uri="{FF2B5EF4-FFF2-40B4-BE49-F238E27FC236}">
                  <a16:creationId xmlns:a16="http://schemas.microsoft.com/office/drawing/2014/main" id="{C7AFD6CE-9E3B-E6D1-9A00-60A0B94EBCAA}"/>
                </a:ext>
              </a:extLst>
            </p:cNvPr>
            <p:cNvCxnSpPr>
              <a:cxnSpLocks/>
            </p:cNvCxnSpPr>
            <p:nvPr/>
          </p:nvCxnSpPr>
          <p:spPr>
            <a:xfrm flipH="1">
              <a:off x="3584634" y="5059059"/>
              <a:ext cx="503695" cy="370900"/>
            </a:xfrm>
            <a:prstGeom prst="line">
              <a:avLst/>
            </a:prstGeom>
            <a:noFill/>
            <a:ln w="19050" cap="flat" cmpd="sng" algn="ctr">
              <a:solidFill>
                <a:sysClr val="windowText" lastClr="000000"/>
              </a:solidFill>
              <a:prstDash val="solid"/>
              <a:miter lim="800000"/>
              <a:headEnd type="arrow" w="med" len="med"/>
              <a:tailEnd type="none" w="med" len="med"/>
            </a:ln>
            <a:effectLst/>
          </p:spPr>
        </p:cxnSp>
      </p:grpSp>
      <p:grpSp>
        <p:nvGrpSpPr>
          <p:cNvPr id="81" name="Group 80">
            <a:extLst>
              <a:ext uri="{FF2B5EF4-FFF2-40B4-BE49-F238E27FC236}">
                <a16:creationId xmlns:a16="http://schemas.microsoft.com/office/drawing/2014/main" id="{2D296371-0C3C-D789-CC59-D427B73EE21F}"/>
              </a:ext>
            </a:extLst>
          </p:cNvPr>
          <p:cNvGrpSpPr/>
          <p:nvPr/>
        </p:nvGrpSpPr>
        <p:grpSpPr>
          <a:xfrm>
            <a:off x="5822193" y="3082497"/>
            <a:ext cx="870703" cy="295742"/>
            <a:chOff x="3088730" y="5830083"/>
            <a:chExt cx="1189972" cy="404184"/>
          </a:xfrm>
        </p:grpSpPr>
        <p:cxnSp>
          <p:nvCxnSpPr>
            <p:cNvPr id="82" name="Straight Connector 81">
              <a:extLst>
                <a:ext uri="{FF2B5EF4-FFF2-40B4-BE49-F238E27FC236}">
                  <a16:creationId xmlns:a16="http://schemas.microsoft.com/office/drawing/2014/main" id="{B7A7849F-257C-CB69-A682-90F83E9936B9}"/>
                </a:ext>
              </a:extLst>
            </p:cNvPr>
            <p:cNvCxnSpPr>
              <a:cxnSpLocks/>
            </p:cNvCxnSpPr>
            <p:nvPr/>
          </p:nvCxnSpPr>
          <p:spPr>
            <a:xfrm>
              <a:off x="3088730" y="6031843"/>
              <a:ext cx="1189972" cy="0"/>
            </a:xfrm>
            <a:prstGeom prst="line">
              <a:avLst/>
            </a:prstGeom>
            <a:noFill/>
            <a:ln w="19050" cap="flat" cmpd="sng" algn="ctr">
              <a:solidFill>
                <a:sysClr val="windowText" lastClr="000000"/>
              </a:solidFill>
              <a:prstDash val="solid"/>
              <a:miter lim="800000"/>
            </a:ln>
            <a:effectLst/>
          </p:spPr>
        </p:cxnSp>
        <p:sp>
          <p:nvSpPr>
            <p:cNvPr id="83" name="Isosceles Triangle 82">
              <a:extLst>
                <a:ext uri="{FF2B5EF4-FFF2-40B4-BE49-F238E27FC236}">
                  <a16:creationId xmlns:a16="http://schemas.microsoft.com/office/drawing/2014/main" id="{FCA9CD40-93FC-0FE2-DAF3-98376ED299BF}"/>
                </a:ext>
              </a:extLst>
            </p:cNvPr>
            <p:cNvSpPr/>
            <p:nvPr/>
          </p:nvSpPr>
          <p:spPr>
            <a:xfrm rot="5400000">
              <a:off x="3444613" y="5825566"/>
              <a:ext cx="403519" cy="412553"/>
            </a:xfrm>
            <a:prstGeom prst="triangle">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84" name="Straight Connector 83">
              <a:extLst>
                <a:ext uri="{FF2B5EF4-FFF2-40B4-BE49-F238E27FC236}">
                  <a16:creationId xmlns:a16="http://schemas.microsoft.com/office/drawing/2014/main" id="{B97A1B62-17F0-BB13-4CB4-8BC313D8480B}"/>
                </a:ext>
              </a:extLst>
            </p:cNvPr>
            <p:cNvCxnSpPr>
              <a:cxnSpLocks/>
            </p:cNvCxnSpPr>
            <p:nvPr/>
          </p:nvCxnSpPr>
          <p:spPr>
            <a:xfrm>
              <a:off x="3852649" y="5830083"/>
              <a:ext cx="0" cy="404184"/>
            </a:xfrm>
            <a:prstGeom prst="line">
              <a:avLst/>
            </a:prstGeom>
            <a:noFill/>
            <a:ln w="19050" cap="flat" cmpd="sng" algn="ctr">
              <a:solidFill>
                <a:sysClr val="windowText" lastClr="000000"/>
              </a:solidFill>
              <a:prstDash val="solid"/>
              <a:miter lim="800000"/>
            </a:ln>
            <a:effectLst/>
          </p:spPr>
        </p:cxnSp>
      </p:grpSp>
      <p:grpSp>
        <p:nvGrpSpPr>
          <p:cNvPr id="87" name="Group 86">
            <a:extLst>
              <a:ext uri="{FF2B5EF4-FFF2-40B4-BE49-F238E27FC236}">
                <a16:creationId xmlns:a16="http://schemas.microsoft.com/office/drawing/2014/main" id="{72B15346-4242-9830-47AF-5DF060DBBBD0}"/>
              </a:ext>
            </a:extLst>
          </p:cNvPr>
          <p:cNvGrpSpPr/>
          <p:nvPr/>
        </p:nvGrpSpPr>
        <p:grpSpPr>
          <a:xfrm>
            <a:off x="5822193" y="3581639"/>
            <a:ext cx="870703" cy="445478"/>
            <a:chOff x="3088730" y="5625442"/>
            <a:chExt cx="1189972" cy="608825"/>
          </a:xfrm>
        </p:grpSpPr>
        <p:cxnSp>
          <p:nvCxnSpPr>
            <p:cNvPr id="88" name="Straight Connector 87">
              <a:extLst>
                <a:ext uri="{FF2B5EF4-FFF2-40B4-BE49-F238E27FC236}">
                  <a16:creationId xmlns:a16="http://schemas.microsoft.com/office/drawing/2014/main" id="{6F8A854C-065B-2014-CEA4-59B8162369A4}"/>
                </a:ext>
              </a:extLst>
            </p:cNvPr>
            <p:cNvCxnSpPr>
              <a:cxnSpLocks/>
            </p:cNvCxnSpPr>
            <p:nvPr/>
          </p:nvCxnSpPr>
          <p:spPr>
            <a:xfrm>
              <a:off x="3088730" y="6031843"/>
              <a:ext cx="1189972" cy="0"/>
            </a:xfrm>
            <a:prstGeom prst="line">
              <a:avLst/>
            </a:prstGeom>
            <a:noFill/>
            <a:ln w="19050" cap="flat" cmpd="sng" algn="ctr">
              <a:solidFill>
                <a:sysClr val="windowText" lastClr="000000"/>
              </a:solidFill>
              <a:prstDash val="solid"/>
              <a:miter lim="800000"/>
            </a:ln>
            <a:effectLst/>
          </p:spPr>
        </p:cxnSp>
        <p:sp>
          <p:nvSpPr>
            <p:cNvPr id="89" name="Isosceles Triangle 88">
              <a:extLst>
                <a:ext uri="{FF2B5EF4-FFF2-40B4-BE49-F238E27FC236}">
                  <a16:creationId xmlns:a16="http://schemas.microsoft.com/office/drawing/2014/main" id="{5266BDC9-60F5-D419-3E33-82F64237FE54}"/>
                </a:ext>
              </a:extLst>
            </p:cNvPr>
            <p:cNvSpPr/>
            <p:nvPr/>
          </p:nvSpPr>
          <p:spPr>
            <a:xfrm rot="5400000">
              <a:off x="3444613" y="5825566"/>
              <a:ext cx="403519" cy="412553"/>
            </a:xfrm>
            <a:prstGeom prst="triangle">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90" name="Straight Connector 89">
              <a:extLst>
                <a:ext uri="{FF2B5EF4-FFF2-40B4-BE49-F238E27FC236}">
                  <a16:creationId xmlns:a16="http://schemas.microsoft.com/office/drawing/2014/main" id="{93F61EAB-83C7-2DC6-B435-9E0E60B12EC6}"/>
                </a:ext>
              </a:extLst>
            </p:cNvPr>
            <p:cNvCxnSpPr>
              <a:cxnSpLocks/>
            </p:cNvCxnSpPr>
            <p:nvPr/>
          </p:nvCxnSpPr>
          <p:spPr>
            <a:xfrm>
              <a:off x="3852649" y="5830083"/>
              <a:ext cx="0" cy="404184"/>
            </a:xfrm>
            <a:prstGeom prst="line">
              <a:avLst/>
            </a:prstGeom>
            <a:noFill/>
            <a:ln w="19050" cap="flat" cmpd="sng" algn="ctr">
              <a:solidFill>
                <a:sysClr val="windowText" lastClr="000000"/>
              </a:solidFill>
              <a:prstDash val="solid"/>
              <a:miter lim="800000"/>
            </a:ln>
            <a:effectLst/>
          </p:spPr>
        </p:cxnSp>
        <p:cxnSp>
          <p:nvCxnSpPr>
            <p:cNvPr id="91" name="Straight Connector 90">
              <a:extLst>
                <a:ext uri="{FF2B5EF4-FFF2-40B4-BE49-F238E27FC236}">
                  <a16:creationId xmlns:a16="http://schemas.microsoft.com/office/drawing/2014/main" id="{F8A759B7-BE2B-514B-CBED-A0665C16D7F4}"/>
                </a:ext>
              </a:extLst>
            </p:cNvPr>
            <p:cNvCxnSpPr>
              <a:cxnSpLocks/>
            </p:cNvCxnSpPr>
            <p:nvPr/>
          </p:nvCxnSpPr>
          <p:spPr>
            <a:xfrm flipH="1">
              <a:off x="3555826" y="5625442"/>
              <a:ext cx="202608" cy="183299"/>
            </a:xfrm>
            <a:prstGeom prst="line">
              <a:avLst/>
            </a:prstGeom>
            <a:noFill/>
            <a:ln w="19050" cap="flat" cmpd="sng" algn="ctr">
              <a:solidFill>
                <a:sysClr val="windowText" lastClr="000000"/>
              </a:solidFill>
              <a:prstDash val="solid"/>
              <a:miter lim="800000"/>
              <a:headEnd type="arrow" w="med" len="med"/>
              <a:tailEnd type="none" w="med" len="med"/>
            </a:ln>
            <a:effectLst/>
          </p:spPr>
        </p:cxnSp>
        <p:cxnSp>
          <p:nvCxnSpPr>
            <p:cNvPr id="92" name="Straight Connector 91">
              <a:extLst>
                <a:ext uri="{FF2B5EF4-FFF2-40B4-BE49-F238E27FC236}">
                  <a16:creationId xmlns:a16="http://schemas.microsoft.com/office/drawing/2014/main" id="{E9E89D0A-0E60-D58B-F163-FDB4A5E2D549}"/>
                </a:ext>
              </a:extLst>
            </p:cNvPr>
            <p:cNvCxnSpPr>
              <a:cxnSpLocks/>
            </p:cNvCxnSpPr>
            <p:nvPr/>
          </p:nvCxnSpPr>
          <p:spPr>
            <a:xfrm flipH="1">
              <a:off x="3674592" y="5718959"/>
              <a:ext cx="202608" cy="183299"/>
            </a:xfrm>
            <a:prstGeom prst="line">
              <a:avLst/>
            </a:prstGeom>
            <a:noFill/>
            <a:ln w="19050" cap="flat" cmpd="sng" algn="ctr">
              <a:solidFill>
                <a:sysClr val="windowText" lastClr="000000"/>
              </a:solidFill>
              <a:prstDash val="solid"/>
              <a:miter lim="800000"/>
              <a:headEnd type="arrow" w="med" len="med"/>
              <a:tailEnd type="none" w="med" len="med"/>
            </a:ln>
            <a:effectLst/>
          </p:spPr>
        </p:cxnSp>
      </p:grpSp>
      <p:cxnSp>
        <p:nvCxnSpPr>
          <p:cNvPr id="37" name="Straight Connector 36">
            <a:extLst>
              <a:ext uri="{FF2B5EF4-FFF2-40B4-BE49-F238E27FC236}">
                <a16:creationId xmlns:a16="http://schemas.microsoft.com/office/drawing/2014/main" id="{37BACCE4-7AE3-B1C8-16CB-996B8D8BAB28}"/>
              </a:ext>
            </a:extLst>
          </p:cNvPr>
          <p:cNvCxnSpPr/>
          <p:nvPr/>
        </p:nvCxnSpPr>
        <p:spPr>
          <a:xfrm>
            <a:off x="495300" y="612171"/>
            <a:ext cx="8058150" cy="0"/>
          </a:xfrm>
          <a:prstGeom prst="line">
            <a:avLst/>
          </a:prstGeom>
        </p:spPr>
        <p:style>
          <a:lnRef idx="1">
            <a:schemeClr val="accent6"/>
          </a:lnRef>
          <a:fillRef idx="0">
            <a:schemeClr val="accent6"/>
          </a:fillRef>
          <a:effectRef idx="0">
            <a:schemeClr val="accent6"/>
          </a:effectRef>
          <a:fontRef idx="minor">
            <a:schemeClr val="tx1"/>
          </a:fontRef>
        </p:style>
      </p:cxnSp>
      <p:sp>
        <p:nvSpPr>
          <p:cNvPr id="38" name="Google Shape;451;p36">
            <a:extLst>
              <a:ext uri="{FF2B5EF4-FFF2-40B4-BE49-F238E27FC236}">
                <a16:creationId xmlns:a16="http://schemas.microsoft.com/office/drawing/2014/main" id="{41BEB589-8D93-D90C-20B2-6CE7641E155C}"/>
              </a:ext>
            </a:extLst>
          </p:cNvPr>
          <p:cNvSpPr txBox="1"/>
          <p:nvPr/>
        </p:nvSpPr>
        <p:spPr>
          <a:xfrm>
            <a:off x="5870193" y="257025"/>
            <a:ext cx="2609733"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00"/>
              </a:spcAft>
              <a:buNone/>
            </a:pPr>
            <a:r>
              <a:rPr lang="vi-VN" b="1" dirty="0">
                <a:solidFill>
                  <a:schemeClr val="dk1"/>
                </a:solidFill>
                <a:latin typeface="Roboto" panose="02000000000000000000" pitchFamily="2" charset="0"/>
                <a:ea typeface="Hammersmith One"/>
                <a:cs typeface="Hammersmith One"/>
                <a:sym typeface="Hammersmith One"/>
              </a:rPr>
              <a:t>BÀI 22: MẠCH ĐIỆN ĐƠN GIẢN</a:t>
            </a:r>
            <a:endParaRPr b="1" dirty="0">
              <a:solidFill>
                <a:schemeClr val="dk1"/>
              </a:solidFill>
              <a:latin typeface="Roboto" panose="02000000000000000000" pitchFamily="2" charset="0"/>
              <a:ea typeface="Hammersmith One"/>
              <a:cs typeface="Hammersmith One"/>
              <a:sym typeface="Hammersmith One"/>
            </a:endParaRPr>
          </a:p>
        </p:txBody>
      </p:sp>
      <p:sp>
        <p:nvSpPr>
          <p:cNvPr id="39" name="Google Shape;452;p36">
            <a:extLst>
              <a:ext uri="{FF2B5EF4-FFF2-40B4-BE49-F238E27FC236}">
                <a16:creationId xmlns:a16="http://schemas.microsoft.com/office/drawing/2014/main" id="{D55784F9-FBA5-10BF-564E-7665507EE57C}"/>
              </a:ext>
            </a:extLst>
          </p:cNvPr>
          <p:cNvSpPr/>
          <p:nvPr/>
        </p:nvSpPr>
        <p:spPr>
          <a:xfrm>
            <a:off x="8387183" y="313522"/>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53;p36">
            <a:extLst>
              <a:ext uri="{FF2B5EF4-FFF2-40B4-BE49-F238E27FC236}">
                <a16:creationId xmlns:a16="http://schemas.microsoft.com/office/drawing/2014/main" id="{A4F443FF-1933-D785-FAC3-5FEA5DECD53B}"/>
              </a:ext>
            </a:extLst>
          </p:cNvPr>
          <p:cNvSpPr/>
          <p:nvPr/>
        </p:nvSpPr>
        <p:spPr>
          <a:xfrm>
            <a:off x="8611091" y="313522"/>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80053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2" name="Picture 1">
            <a:extLst>
              <a:ext uri="{FF2B5EF4-FFF2-40B4-BE49-F238E27FC236}">
                <a16:creationId xmlns:a16="http://schemas.microsoft.com/office/drawing/2014/main" id="{BD33D1D4-A811-2AA5-4621-7468A9A26A5F}"/>
              </a:ext>
            </a:extLst>
          </p:cNvPr>
          <p:cNvPicPr>
            <a:picLocks noChangeAspect="1"/>
          </p:cNvPicPr>
          <p:nvPr/>
        </p:nvPicPr>
        <p:blipFill>
          <a:blip r:embed="rId3"/>
          <a:stretch>
            <a:fillRect/>
          </a:stretch>
        </p:blipFill>
        <p:spPr>
          <a:xfrm>
            <a:off x="2300475" y="2395106"/>
            <a:ext cx="4543050" cy="2256280"/>
          </a:xfrm>
          <a:prstGeom prst="rect">
            <a:avLst/>
          </a:prstGeom>
        </p:spPr>
      </p:pic>
      <p:pic>
        <p:nvPicPr>
          <p:cNvPr id="7" name="Picture 6">
            <a:extLst>
              <a:ext uri="{FF2B5EF4-FFF2-40B4-BE49-F238E27FC236}">
                <a16:creationId xmlns:a16="http://schemas.microsoft.com/office/drawing/2014/main" id="{A228A75B-7153-1E29-3D0B-F2B2FC3C175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5850" r="95550">
                        <a14:foregroundMark x1="15650" y1="24900" x2="23600" y2="39000"/>
                        <a14:foregroundMark x1="73700" y1="28500" x2="73700" y2="28500"/>
                        <a14:foregroundMark x1="84350" y1="27150" x2="82300" y2="40050"/>
                        <a14:foregroundMark x1="73500" y1="26950" x2="73350" y2="30600"/>
                        <a14:foregroundMark x1="70600" y1="40900" x2="86400" y2="61900"/>
                        <a14:foregroundMark x1="89700" y1="70000" x2="79550" y2="81350"/>
                        <a14:foregroundMark x1="28900" y1="81550" x2="67650" y2="84150"/>
                        <a14:foregroundMark x1="91250" y1="73100" x2="80550" y2="82250"/>
                        <a14:foregroundMark x1="94700" y1="73450" x2="95550" y2="71900"/>
                        <a14:foregroundMark x1="67300" y1="72050" x2="74200" y2="78600"/>
                        <a14:foregroundMark x1="85550" y1="26950" x2="83650" y2="34900"/>
                        <a14:foregroundMark x1="88300" y1="30950" x2="75400" y2="30950"/>
                        <a14:foregroundMark x1="88150" y1="28350" x2="89500" y2="36950"/>
                        <a14:foregroundMark x1="29600" y1="39550" x2="12900" y2="55900"/>
                        <a14:foregroundMark x1="5850" y1="71400" x2="11700" y2="77750"/>
                        <a14:foregroundMark x1="21850" y1="72950" x2="30150" y2="80500"/>
                      </a14:backgroundRemoval>
                    </a14:imgEffect>
                  </a14:imgLayer>
                </a14:imgProps>
              </a:ext>
            </a:extLst>
          </a:blip>
          <a:stretch>
            <a:fillRect/>
          </a:stretch>
        </p:blipFill>
        <p:spPr>
          <a:xfrm>
            <a:off x="1307887" y="780648"/>
            <a:ext cx="1876360" cy="1876360"/>
          </a:xfrm>
          <a:prstGeom prst="rect">
            <a:avLst/>
          </a:prstGeom>
        </p:spPr>
      </p:pic>
      <p:sp>
        <p:nvSpPr>
          <p:cNvPr id="436" name="Google Shape;436;p36"/>
          <p:cNvSpPr txBox="1">
            <a:spLocks noGrp="1"/>
          </p:cNvSpPr>
          <p:nvPr>
            <p:ph type="subTitle" idx="1"/>
          </p:nvPr>
        </p:nvSpPr>
        <p:spPr>
          <a:xfrm>
            <a:off x="3817257" y="1234948"/>
            <a:ext cx="3936136" cy="1101856"/>
          </a:xfrm>
          <a:prstGeom prst="rect">
            <a:avLst/>
          </a:prstGeom>
          <a:noFill/>
          <a:ln>
            <a:noFill/>
          </a:ln>
        </p:spPr>
        <p:txBody>
          <a:bodyPr spcFirstLastPara="1" wrap="square" lIns="91425" tIns="91425" rIns="91425" bIns="91425" anchor="ctr" anchorCtr="0">
            <a:noAutofit/>
          </a:bodyPr>
          <a:lstStyle/>
          <a:p>
            <a:pPr marL="0" indent="0">
              <a:spcAft>
                <a:spcPts val="100"/>
              </a:spcAft>
            </a:pPr>
            <a:r>
              <a:rPr lang="vi-VN" sz="3200" dirty="0">
                <a:cs typeface="#9Slide03 Arima Madurai" panose="00000500000000000000" pitchFamily="2" charset="-93"/>
              </a:rPr>
              <a:t>Vẽ sơ đồ của mạch điện trong Hình 22.1.</a:t>
            </a:r>
            <a:endParaRPr sz="3200" dirty="0">
              <a:cs typeface="#9Slide03 Arima Madurai" panose="00000500000000000000" pitchFamily="2" charset="-93"/>
            </a:endParaRPr>
          </a:p>
        </p:txBody>
      </p:sp>
      <p:sp>
        <p:nvSpPr>
          <p:cNvPr id="450" name="Google Shape;450;p36"/>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lvl="0" indent="0" algn="ctr" rtl="0">
              <a:spcBef>
                <a:spcPts val="0"/>
              </a:spcBef>
              <a:spcAft>
                <a:spcPts val="100"/>
              </a:spcAft>
              <a:buNone/>
            </a:pPr>
            <a:fld id="{00000000-1234-1234-1234-123412341234}" type="slidenum">
              <a:rPr lang="en"/>
              <a:t>11</a:t>
            </a:fld>
            <a:endParaRPr/>
          </a:p>
        </p:txBody>
      </p:sp>
      <p:sp>
        <p:nvSpPr>
          <p:cNvPr id="16" name="Google Shape;451;p36">
            <a:extLst>
              <a:ext uri="{FF2B5EF4-FFF2-40B4-BE49-F238E27FC236}">
                <a16:creationId xmlns:a16="http://schemas.microsoft.com/office/drawing/2014/main" id="{E3EC07DD-B74E-D50F-A3FB-F4DA80AF3BF0}"/>
              </a:ext>
            </a:extLst>
          </p:cNvPr>
          <p:cNvSpPr txBox="1"/>
          <p:nvPr/>
        </p:nvSpPr>
        <p:spPr>
          <a:xfrm>
            <a:off x="5849257" y="327384"/>
            <a:ext cx="2625067"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00"/>
              </a:spcAft>
              <a:buNone/>
            </a:pPr>
            <a:r>
              <a:rPr lang="vi-VN" b="1" dirty="0">
                <a:solidFill>
                  <a:schemeClr val="dk1"/>
                </a:solidFill>
                <a:latin typeface="Roboto" panose="02000000000000000000" pitchFamily="2" charset="0"/>
                <a:ea typeface="Hammersmith One"/>
                <a:cs typeface="Hammersmith One"/>
                <a:sym typeface="Hammersmith One"/>
              </a:rPr>
              <a:t>BÀI 22: MẠCH ĐIỆN ĐƠN GIẢN</a:t>
            </a:r>
            <a:endParaRPr b="1" dirty="0">
              <a:solidFill>
                <a:schemeClr val="dk1"/>
              </a:solidFill>
              <a:latin typeface="Roboto" panose="02000000000000000000" pitchFamily="2" charset="0"/>
              <a:ea typeface="Hammersmith One"/>
              <a:cs typeface="Hammersmith One"/>
              <a:sym typeface="Hammersmith One"/>
            </a:endParaRPr>
          </a:p>
        </p:txBody>
      </p:sp>
      <p:sp>
        <p:nvSpPr>
          <p:cNvPr id="17" name="Google Shape;452;p36">
            <a:extLst>
              <a:ext uri="{FF2B5EF4-FFF2-40B4-BE49-F238E27FC236}">
                <a16:creationId xmlns:a16="http://schemas.microsoft.com/office/drawing/2014/main" id="{3B68C136-5A3B-E959-FD8C-226D3ADFAEC8}"/>
              </a:ext>
            </a:extLst>
          </p:cNvPr>
          <p:cNvSpPr/>
          <p:nvPr/>
        </p:nvSpPr>
        <p:spPr>
          <a:xfrm>
            <a:off x="8381581" y="383881"/>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53;p36">
            <a:extLst>
              <a:ext uri="{FF2B5EF4-FFF2-40B4-BE49-F238E27FC236}">
                <a16:creationId xmlns:a16="http://schemas.microsoft.com/office/drawing/2014/main" id="{440A7E23-1098-E7B0-811A-283F354D8B53}"/>
              </a:ext>
            </a:extLst>
          </p:cNvPr>
          <p:cNvSpPr/>
          <p:nvPr/>
        </p:nvSpPr>
        <p:spPr>
          <a:xfrm>
            <a:off x="8605489" y="383881"/>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606260"/>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grpSp>
        <p:nvGrpSpPr>
          <p:cNvPr id="19" name="Group 18">
            <a:extLst>
              <a:ext uri="{FF2B5EF4-FFF2-40B4-BE49-F238E27FC236}">
                <a16:creationId xmlns:a16="http://schemas.microsoft.com/office/drawing/2014/main" id="{B8AB5521-8C7E-156C-D10C-3DE03361FF89}"/>
              </a:ext>
            </a:extLst>
          </p:cNvPr>
          <p:cNvGrpSpPr/>
          <p:nvPr/>
        </p:nvGrpSpPr>
        <p:grpSpPr>
          <a:xfrm>
            <a:off x="6345223" y="758854"/>
            <a:ext cx="2130635" cy="578765"/>
            <a:chOff x="258882" y="3225484"/>
            <a:chExt cx="2130635" cy="578765"/>
          </a:xfrm>
        </p:grpSpPr>
        <p:cxnSp>
          <p:nvCxnSpPr>
            <p:cNvPr id="20" name="Straight Connector 19">
              <a:extLst>
                <a:ext uri="{FF2B5EF4-FFF2-40B4-BE49-F238E27FC236}">
                  <a16:creationId xmlns:a16="http://schemas.microsoft.com/office/drawing/2014/main" id="{9804BE75-0E57-F36C-C5C1-B8E6491E7B62}"/>
                </a:ext>
              </a:extLst>
            </p:cNvPr>
            <p:cNvCxnSpPr>
              <a:cxnSpLocks/>
            </p:cNvCxnSpPr>
            <p:nvPr/>
          </p:nvCxnSpPr>
          <p:spPr>
            <a:xfrm>
              <a:off x="297719" y="3653287"/>
              <a:ext cx="785002" cy="0"/>
            </a:xfrm>
            <a:prstGeom prst="line">
              <a:avLst/>
            </a:prstGeom>
            <a:ln w="190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970C8D6-4399-9E45-21FC-768DA1FCE7B2}"/>
                </a:ext>
              </a:extLst>
            </p:cNvPr>
            <p:cNvCxnSpPr>
              <a:cxnSpLocks/>
            </p:cNvCxnSpPr>
            <p:nvPr/>
          </p:nvCxnSpPr>
          <p:spPr>
            <a:xfrm>
              <a:off x="1458060" y="3657600"/>
              <a:ext cx="785002" cy="0"/>
            </a:xfrm>
            <a:prstGeom prst="line">
              <a:avLst/>
            </a:prstGeom>
            <a:ln w="190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23F6B85-A67E-4BFC-7222-8C16C5F31FA6}"/>
                </a:ext>
              </a:extLst>
            </p:cNvPr>
            <p:cNvCxnSpPr>
              <a:cxnSpLocks/>
            </p:cNvCxnSpPr>
            <p:nvPr/>
          </p:nvCxnSpPr>
          <p:spPr>
            <a:xfrm>
              <a:off x="1082918" y="3606033"/>
              <a:ext cx="37514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EDAAD0D6-7335-48E9-12B2-7D56D9C67697}"/>
                </a:ext>
              </a:extLst>
            </p:cNvPr>
            <p:cNvSpPr/>
            <p:nvPr/>
          </p:nvSpPr>
          <p:spPr>
            <a:xfrm>
              <a:off x="2173857" y="3536830"/>
              <a:ext cx="215660" cy="2674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4D2E5551-C86B-151C-057D-AA4936ABB6CB}"/>
                </a:ext>
              </a:extLst>
            </p:cNvPr>
            <p:cNvSpPr/>
            <p:nvPr/>
          </p:nvSpPr>
          <p:spPr>
            <a:xfrm>
              <a:off x="258882" y="3536830"/>
              <a:ext cx="215660" cy="2674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87C1E3D-E8E4-08AC-7290-488E35C02786}"/>
                </a:ext>
              </a:extLst>
            </p:cNvPr>
            <p:cNvSpPr txBox="1"/>
            <p:nvPr/>
          </p:nvSpPr>
          <p:spPr>
            <a:xfrm>
              <a:off x="1025886" y="3225484"/>
              <a:ext cx="482459" cy="338554"/>
            </a:xfrm>
            <a:prstGeom prst="rect">
              <a:avLst/>
            </a:prstGeom>
            <a:noFill/>
          </p:spPr>
          <p:txBody>
            <a:bodyPr wrap="square" rtlCol="0">
              <a:spAutoFit/>
            </a:bodyPr>
            <a:lstStyle/>
            <a:p>
              <a:pPr algn="ctr"/>
              <a:r>
                <a:rPr lang="en-US" sz="1600" dirty="0">
                  <a:latin typeface="Roboto" panose="02000000000000000000" pitchFamily="2" charset="0"/>
                  <a:cs typeface="Arial" panose="020B0604020202020204" pitchFamily="34" charset="0"/>
                </a:rPr>
                <a:t>K</a:t>
              </a:r>
            </a:p>
          </p:txBody>
        </p:sp>
      </p:grpSp>
      <p:sp>
        <p:nvSpPr>
          <p:cNvPr id="450" name="Google Shape;450;p36"/>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lvl="0" indent="0" algn="ctr" rtl="0">
              <a:spcBef>
                <a:spcPts val="0"/>
              </a:spcBef>
              <a:spcAft>
                <a:spcPts val="100"/>
              </a:spcAft>
              <a:buNone/>
            </a:pPr>
            <a:fld id="{00000000-1234-1234-1234-123412341234}" type="slidenum">
              <a:rPr lang="en"/>
              <a:t>12</a:t>
            </a:fld>
            <a:endParaRPr/>
          </a:p>
        </p:txBody>
      </p:sp>
      <p:sp>
        <p:nvSpPr>
          <p:cNvPr id="8" name="Google Shape;436;p36">
            <a:extLst>
              <a:ext uri="{FF2B5EF4-FFF2-40B4-BE49-F238E27FC236}">
                <a16:creationId xmlns:a16="http://schemas.microsoft.com/office/drawing/2014/main" id="{D41966D8-A73C-1889-ACC2-C587C2D9C0A2}"/>
              </a:ext>
            </a:extLst>
          </p:cNvPr>
          <p:cNvSpPr txBox="1">
            <a:spLocks noGrp="1"/>
          </p:cNvSpPr>
          <p:nvPr>
            <p:ph type="subTitle" idx="1"/>
          </p:nvPr>
        </p:nvSpPr>
        <p:spPr>
          <a:xfrm>
            <a:off x="543094" y="967935"/>
            <a:ext cx="1796449" cy="400201"/>
          </a:xfrm>
          <a:prstGeom prst="rect">
            <a:avLst/>
          </a:prstGeom>
          <a:noFill/>
          <a:ln>
            <a:noFill/>
          </a:ln>
        </p:spPr>
        <p:txBody>
          <a:bodyPr spcFirstLastPara="1" wrap="square" lIns="91425" tIns="91425" rIns="91425" bIns="91425" anchor="ctr" anchorCtr="0">
            <a:noAutofit/>
          </a:bodyPr>
          <a:lstStyle/>
          <a:p>
            <a:pPr marL="0" indent="0">
              <a:spcAft>
                <a:spcPts val="100"/>
              </a:spcAft>
            </a:pPr>
            <a:r>
              <a:rPr lang="en-US" sz="2400" dirty="0" err="1">
                <a:cs typeface="#9Slide03 Arima Madurai" panose="00000500000000000000" pitchFamily="2" charset="-93"/>
              </a:rPr>
              <a:t>Nguồn</a:t>
            </a:r>
            <a:r>
              <a:rPr lang="en-US" sz="2400" dirty="0">
                <a:cs typeface="#9Slide03 Arima Madurai" panose="00000500000000000000" pitchFamily="2" charset="-93"/>
              </a:rPr>
              <a:t> </a:t>
            </a:r>
            <a:r>
              <a:rPr lang="en-US" sz="2400" dirty="0" err="1">
                <a:cs typeface="#9Slide03 Arima Madurai" panose="00000500000000000000" pitchFamily="2" charset="-93"/>
              </a:rPr>
              <a:t>điện</a:t>
            </a:r>
            <a:endParaRPr sz="2400" dirty="0">
              <a:cs typeface="#9Slide03 Arima Madurai" panose="00000500000000000000" pitchFamily="2" charset="-93"/>
            </a:endParaRPr>
          </a:p>
        </p:txBody>
      </p:sp>
      <p:sp>
        <p:nvSpPr>
          <p:cNvPr id="9" name="Google Shape;436;p36">
            <a:extLst>
              <a:ext uri="{FF2B5EF4-FFF2-40B4-BE49-F238E27FC236}">
                <a16:creationId xmlns:a16="http://schemas.microsoft.com/office/drawing/2014/main" id="{0FFBB66A-3970-F05E-BFBB-3718B48ED100}"/>
              </a:ext>
            </a:extLst>
          </p:cNvPr>
          <p:cNvSpPr txBox="1">
            <a:spLocks/>
          </p:cNvSpPr>
          <p:nvPr/>
        </p:nvSpPr>
        <p:spPr>
          <a:xfrm>
            <a:off x="4325404" y="921775"/>
            <a:ext cx="2016964" cy="48811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9Slide03 Arima Madurai Black" panose="00000A00000000000000" pitchFamily="2" charset="-93"/>
                <a:ea typeface="Lato"/>
                <a:cs typeface="#9Slide03 Arima Madurai Black" panose="00000A00000000000000" pitchFamily="2" charset="-93"/>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spcAft>
                <a:spcPts val="100"/>
              </a:spcAft>
            </a:pPr>
            <a:r>
              <a:rPr lang="vi-VN" sz="2400" dirty="0">
                <a:latin typeface="Roboto" panose="02000000000000000000" pitchFamily="2" charset="0"/>
                <a:cs typeface="#9Slide03 Arima Madurai" panose="00000500000000000000" pitchFamily="2" charset="-93"/>
              </a:rPr>
              <a:t>Một công tắc</a:t>
            </a:r>
          </a:p>
        </p:txBody>
      </p:sp>
      <p:grpSp>
        <p:nvGrpSpPr>
          <p:cNvPr id="10" name="Group 9">
            <a:extLst>
              <a:ext uri="{FF2B5EF4-FFF2-40B4-BE49-F238E27FC236}">
                <a16:creationId xmlns:a16="http://schemas.microsoft.com/office/drawing/2014/main" id="{9D374E15-1B3B-2159-94DF-6CF5C7B7423F}"/>
              </a:ext>
            </a:extLst>
          </p:cNvPr>
          <p:cNvGrpSpPr/>
          <p:nvPr/>
        </p:nvGrpSpPr>
        <p:grpSpPr>
          <a:xfrm>
            <a:off x="2445043" y="736150"/>
            <a:ext cx="1164564" cy="607034"/>
            <a:chOff x="297719" y="1368415"/>
            <a:chExt cx="1164564" cy="607034"/>
          </a:xfrm>
          <a:effectLst/>
        </p:grpSpPr>
        <p:cxnSp>
          <p:nvCxnSpPr>
            <p:cNvPr id="11" name="Straight Connector 10">
              <a:extLst>
                <a:ext uri="{FF2B5EF4-FFF2-40B4-BE49-F238E27FC236}">
                  <a16:creationId xmlns:a16="http://schemas.microsoft.com/office/drawing/2014/main" id="{394952E0-BB25-F4A7-4C61-B40E5EEF3B3C}"/>
                </a:ext>
              </a:extLst>
            </p:cNvPr>
            <p:cNvCxnSpPr>
              <a:cxnSpLocks/>
            </p:cNvCxnSpPr>
            <p:nvPr/>
          </p:nvCxnSpPr>
          <p:spPr>
            <a:xfrm>
              <a:off x="815303" y="1571265"/>
              <a:ext cx="0" cy="4041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AFC6B84-3F3F-7CE7-D14A-084A3FE1B7A3}"/>
                </a:ext>
              </a:extLst>
            </p:cNvPr>
            <p:cNvCxnSpPr>
              <a:cxnSpLocks/>
            </p:cNvCxnSpPr>
            <p:nvPr/>
          </p:nvCxnSpPr>
          <p:spPr>
            <a:xfrm>
              <a:off x="944699" y="1648902"/>
              <a:ext cx="0" cy="2575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999A79C-C480-2414-35B3-2A66C562472F}"/>
                </a:ext>
              </a:extLst>
            </p:cNvPr>
            <p:cNvCxnSpPr/>
            <p:nvPr/>
          </p:nvCxnSpPr>
          <p:spPr>
            <a:xfrm>
              <a:off x="944699" y="1777043"/>
              <a:ext cx="517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2ADA1E5-82FF-F788-11C3-6B2F5C3C91B5}"/>
                </a:ext>
              </a:extLst>
            </p:cNvPr>
            <p:cNvCxnSpPr/>
            <p:nvPr/>
          </p:nvCxnSpPr>
          <p:spPr>
            <a:xfrm>
              <a:off x="297719" y="1768416"/>
              <a:ext cx="517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72999B5-4A1F-B068-78D1-ABC6874F645F}"/>
                </a:ext>
              </a:extLst>
            </p:cNvPr>
            <p:cNvSpPr txBox="1"/>
            <p:nvPr/>
          </p:nvSpPr>
          <p:spPr>
            <a:xfrm>
              <a:off x="427116" y="1438489"/>
              <a:ext cx="482459" cy="338554"/>
            </a:xfrm>
            <a:prstGeom prst="rect">
              <a:avLst/>
            </a:prstGeom>
            <a:noFill/>
          </p:spPr>
          <p:txBody>
            <a:bodyPr wrap="square" rtlCol="0">
              <a:spAutoFit/>
            </a:bodyPr>
            <a:lstStyle/>
            <a:p>
              <a:pPr algn="ctr"/>
              <a:r>
                <a:rPr lang="en-US" sz="1600" dirty="0">
                  <a:latin typeface="Roboto" panose="02000000000000000000" pitchFamily="2" charset="0"/>
                  <a:cs typeface="Arial" panose="020B0604020202020204" pitchFamily="34" charset="0"/>
                </a:rPr>
                <a:t>+</a:t>
              </a:r>
            </a:p>
          </p:txBody>
        </p:sp>
        <p:sp>
          <p:nvSpPr>
            <p:cNvPr id="16" name="TextBox 15">
              <a:extLst>
                <a:ext uri="{FF2B5EF4-FFF2-40B4-BE49-F238E27FC236}">
                  <a16:creationId xmlns:a16="http://schemas.microsoft.com/office/drawing/2014/main" id="{865D7503-C55B-CA4D-2441-8D81BF3CDE39}"/>
                </a:ext>
              </a:extLst>
            </p:cNvPr>
            <p:cNvSpPr txBox="1"/>
            <p:nvPr/>
          </p:nvSpPr>
          <p:spPr>
            <a:xfrm>
              <a:off x="876300" y="1368415"/>
              <a:ext cx="482459" cy="338554"/>
            </a:xfrm>
            <a:prstGeom prst="rect">
              <a:avLst/>
            </a:prstGeom>
            <a:noFill/>
          </p:spPr>
          <p:txBody>
            <a:bodyPr wrap="square" rtlCol="0">
              <a:spAutoFit/>
            </a:bodyPr>
            <a:lstStyle/>
            <a:p>
              <a:pPr algn="ctr"/>
              <a:r>
                <a:rPr lang="en-US" sz="1600" dirty="0">
                  <a:latin typeface="Roboto" panose="02000000000000000000" pitchFamily="2" charset="0"/>
                  <a:cs typeface="Arial" panose="020B0604020202020204" pitchFamily="34" charset="0"/>
                </a:rPr>
                <a:t>_</a:t>
              </a:r>
            </a:p>
          </p:txBody>
        </p:sp>
      </p:grpSp>
      <p:sp>
        <p:nvSpPr>
          <p:cNvPr id="17" name="Google Shape;436;p36">
            <a:extLst>
              <a:ext uri="{FF2B5EF4-FFF2-40B4-BE49-F238E27FC236}">
                <a16:creationId xmlns:a16="http://schemas.microsoft.com/office/drawing/2014/main" id="{FB557869-F371-E249-0D1C-45C7D43A7691}"/>
              </a:ext>
            </a:extLst>
          </p:cNvPr>
          <p:cNvSpPr txBox="1">
            <a:spLocks/>
          </p:cNvSpPr>
          <p:nvPr/>
        </p:nvSpPr>
        <p:spPr>
          <a:xfrm>
            <a:off x="357608" y="1574831"/>
            <a:ext cx="2525540" cy="40020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9Slide03 Arima Madurai Black" panose="00000A00000000000000" pitchFamily="2" charset="-93"/>
                <a:ea typeface="Lato"/>
                <a:cs typeface="#9Slide03 Arima Madurai Black" panose="00000A00000000000000" pitchFamily="2" charset="-93"/>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spcAft>
                <a:spcPts val="100"/>
              </a:spcAft>
            </a:pPr>
            <a:r>
              <a:rPr lang="vi-VN" sz="2400" dirty="0">
                <a:latin typeface="Roboto" panose="02000000000000000000" pitchFamily="2" charset="0"/>
                <a:cs typeface="#9Slide03 Arima Madurai" panose="00000500000000000000" pitchFamily="2" charset="-93"/>
              </a:rPr>
              <a:t>Một bóng đèn</a:t>
            </a:r>
          </a:p>
        </p:txBody>
      </p:sp>
      <p:sp>
        <p:nvSpPr>
          <p:cNvPr id="18" name="Google Shape;436;p36">
            <a:extLst>
              <a:ext uri="{FF2B5EF4-FFF2-40B4-BE49-F238E27FC236}">
                <a16:creationId xmlns:a16="http://schemas.microsoft.com/office/drawing/2014/main" id="{886C61F6-0AE4-5653-8DBB-E82ACDF8BBE5}"/>
              </a:ext>
            </a:extLst>
          </p:cNvPr>
          <p:cNvSpPr txBox="1">
            <a:spLocks/>
          </p:cNvSpPr>
          <p:nvPr/>
        </p:nvSpPr>
        <p:spPr>
          <a:xfrm>
            <a:off x="4253113" y="1536240"/>
            <a:ext cx="2007741" cy="40020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9Slide03 Arima Madurai Black" panose="00000A00000000000000" pitchFamily="2" charset="-93"/>
                <a:ea typeface="Lato"/>
                <a:cs typeface="#9Slide03 Arima Madurai Black" panose="00000A00000000000000" pitchFamily="2" charset="-93"/>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spcAft>
                <a:spcPts val="100"/>
              </a:spcAft>
            </a:pPr>
            <a:r>
              <a:rPr lang="en-US" sz="2400" dirty="0">
                <a:latin typeface="Roboto" panose="02000000000000000000" pitchFamily="2" charset="0"/>
                <a:cs typeface="#9Slide03 Arima Madurai" panose="00000500000000000000" pitchFamily="2" charset="-93"/>
              </a:rPr>
              <a:t>C</a:t>
            </a:r>
            <a:r>
              <a:rPr lang="vi-VN" sz="2400" dirty="0">
                <a:latin typeface="Roboto" panose="02000000000000000000" pitchFamily="2" charset="0"/>
                <a:cs typeface="#9Slide03 Arima Madurai" panose="00000500000000000000" pitchFamily="2" charset="-93"/>
              </a:rPr>
              <a:t>ác dây nối</a:t>
            </a:r>
          </a:p>
        </p:txBody>
      </p:sp>
      <p:grpSp>
        <p:nvGrpSpPr>
          <p:cNvPr id="26" name="Group 25">
            <a:extLst>
              <a:ext uri="{FF2B5EF4-FFF2-40B4-BE49-F238E27FC236}">
                <a16:creationId xmlns:a16="http://schemas.microsoft.com/office/drawing/2014/main" id="{7FBE22F0-FBF6-B4B8-8A8D-61FF589000B0}"/>
              </a:ext>
            </a:extLst>
          </p:cNvPr>
          <p:cNvGrpSpPr/>
          <p:nvPr/>
        </p:nvGrpSpPr>
        <p:grpSpPr>
          <a:xfrm>
            <a:off x="2653885" y="1574830"/>
            <a:ext cx="1366871" cy="323022"/>
            <a:chOff x="1152337" y="5514118"/>
            <a:chExt cx="1366871" cy="323022"/>
          </a:xfrm>
        </p:grpSpPr>
        <p:cxnSp>
          <p:nvCxnSpPr>
            <p:cNvPr id="27" name="Straight Connector 26">
              <a:extLst>
                <a:ext uri="{FF2B5EF4-FFF2-40B4-BE49-F238E27FC236}">
                  <a16:creationId xmlns:a16="http://schemas.microsoft.com/office/drawing/2014/main" id="{3FEE3B39-6521-EC60-52E2-67F3B2FFA194}"/>
                </a:ext>
              </a:extLst>
            </p:cNvPr>
            <p:cNvCxnSpPr>
              <a:cxnSpLocks/>
            </p:cNvCxnSpPr>
            <p:nvPr/>
          </p:nvCxnSpPr>
          <p:spPr>
            <a:xfrm>
              <a:off x="1152337" y="5685087"/>
              <a:ext cx="1366871" cy="0"/>
            </a:xfrm>
            <a:prstGeom prst="line">
              <a:avLst/>
            </a:prstGeom>
            <a:noFill/>
            <a:ln w="19050" cap="flat" cmpd="sng" algn="ctr">
              <a:solidFill>
                <a:sysClr val="windowText" lastClr="000000"/>
              </a:solidFill>
              <a:prstDash val="solid"/>
              <a:miter lim="800000"/>
            </a:ln>
            <a:effectLst/>
          </p:spPr>
        </p:cxnSp>
        <p:sp>
          <p:nvSpPr>
            <p:cNvPr id="28" name="Flowchart: Connector 27">
              <a:extLst>
                <a:ext uri="{FF2B5EF4-FFF2-40B4-BE49-F238E27FC236}">
                  <a16:creationId xmlns:a16="http://schemas.microsoft.com/office/drawing/2014/main" id="{509C1604-B3DF-D639-007F-83D9F65F9D47}"/>
                </a:ext>
              </a:extLst>
            </p:cNvPr>
            <p:cNvSpPr/>
            <p:nvPr/>
          </p:nvSpPr>
          <p:spPr>
            <a:xfrm>
              <a:off x="1631201" y="5514118"/>
              <a:ext cx="323022" cy="323022"/>
            </a:xfrm>
            <a:prstGeom prst="flowChartConnector">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endParaRPr>
            </a:p>
          </p:txBody>
        </p:sp>
        <p:cxnSp>
          <p:nvCxnSpPr>
            <p:cNvPr id="29" name="Straight Connector 28">
              <a:extLst>
                <a:ext uri="{FF2B5EF4-FFF2-40B4-BE49-F238E27FC236}">
                  <a16:creationId xmlns:a16="http://schemas.microsoft.com/office/drawing/2014/main" id="{E201494E-08C1-9997-934D-3A53EBABFD11}"/>
                </a:ext>
              </a:extLst>
            </p:cNvPr>
            <p:cNvCxnSpPr>
              <a:cxnSpLocks/>
              <a:stCxn id="28" idx="1"/>
              <a:endCxn id="28" idx="5"/>
            </p:cNvCxnSpPr>
            <p:nvPr/>
          </p:nvCxnSpPr>
          <p:spPr>
            <a:xfrm>
              <a:off x="1678506" y="5561423"/>
              <a:ext cx="228412" cy="228412"/>
            </a:xfrm>
            <a:prstGeom prst="line">
              <a:avLst/>
            </a:prstGeom>
            <a:noFill/>
            <a:ln w="19050" cap="flat" cmpd="sng" algn="ctr">
              <a:solidFill>
                <a:sysClr val="windowText" lastClr="000000"/>
              </a:solidFill>
              <a:prstDash val="solid"/>
              <a:miter lim="800000"/>
            </a:ln>
            <a:effectLst/>
          </p:spPr>
        </p:cxnSp>
        <p:cxnSp>
          <p:nvCxnSpPr>
            <p:cNvPr id="30" name="Straight Connector 29">
              <a:extLst>
                <a:ext uri="{FF2B5EF4-FFF2-40B4-BE49-F238E27FC236}">
                  <a16:creationId xmlns:a16="http://schemas.microsoft.com/office/drawing/2014/main" id="{A23D7591-9FA1-BA73-F379-5C824DD55F23}"/>
                </a:ext>
              </a:extLst>
            </p:cNvPr>
            <p:cNvCxnSpPr>
              <a:cxnSpLocks/>
              <a:stCxn id="28" idx="7"/>
              <a:endCxn id="28" idx="3"/>
            </p:cNvCxnSpPr>
            <p:nvPr/>
          </p:nvCxnSpPr>
          <p:spPr>
            <a:xfrm flipH="1">
              <a:off x="1678506" y="5561423"/>
              <a:ext cx="228412" cy="228412"/>
            </a:xfrm>
            <a:prstGeom prst="line">
              <a:avLst/>
            </a:prstGeom>
            <a:noFill/>
            <a:ln w="19050" cap="flat" cmpd="sng" algn="ctr">
              <a:solidFill>
                <a:sysClr val="windowText" lastClr="000000"/>
              </a:solidFill>
              <a:prstDash val="solid"/>
              <a:miter lim="800000"/>
            </a:ln>
            <a:effectLst/>
          </p:spPr>
        </p:cxnSp>
      </p:grpSp>
      <p:grpSp>
        <p:nvGrpSpPr>
          <p:cNvPr id="31" name="Group 30">
            <a:extLst>
              <a:ext uri="{FF2B5EF4-FFF2-40B4-BE49-F238E27FC236}">
                <a16:creationId xmlns:a16="http://schemas.microsoft.com/office/drawing/2014/main" id="{1BA46F28-E762-420C-ADC0-1C3B4CFDD6A2}"/>
              </a:ext>
            </a:extLst>
          </p:cNvPr>
          <p:cNvGrpSpPr/>
          <p:nvPr/>
        </p:nvGrpSpPr>
        <p:grpSpPr>
          <a:xfrm>
            <a:off x="6375736" y="1486044"/>
            <a:ext cx="704323" cy="473122"/>
            <a:chOff x="3965095" y="2562987"/>
            <a:chExt cx="942004" cy="632782"/>
          </a:xfrm>
        </p:grpSpPr>
        <p:cxnSp>
          <p:nvCxnSpPr>
            <p:cNvPr id="454" name="Straight Connector 453">
              <a:extLst>
                <a:ext uri="{FF2B5EF4-FFF2-40B4-BE49-F238E27FC236}">
                  <a16:creationId xmlns:a16="http://schemas.microsoft.com/office/drawing/2014/main" id="{C455649C-2038-AC7C-3B69-326EBA953600}"/>
                </a:ext>
              </a:extLst>
            </p:cNvPr>
            <p:cNvCxnSpPr>
              <a:cxnSpLocks/>
            </p:cNvCxnSpPr>
            <p:nvPr/>
          </p:nvCxnSpPr>
          <p:spPr>
            <a:xfrm flipH="1">
              <a:off x="3965095" y="2571750"/>
              <a:ext cx="942004"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E16DC0DB-361F-6DDB-D8D3-69841FC072E9}"/>
                </a:ext>
              </a:extLst>
            </p:cNvPr>
            <p:cNvCxnSpPr>
              <a:cxnSpLocks/>
            </p:cNvCxnSpPr>
            <p:nvPr/>
          </p:nvCxnSpPr>
          <p:spPr>
            <a:xfrm flipV="1">
              <a:off x="4907099" y="2562987"/>
              <a:ext cx="0" cy="632782"/>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520" name="Group 519">
            <a:extLst>
              <a:ext uri="{FF2B5EF4-FFF2-40B4-BE49-F238E27FC236}">
                <a16:creationId xmlns:a16="http://schemas.microsoft.com/office/drawing/2014/main" id="{9C609874-64DA-563E-B12C-CDC28A9ECF25}"/>
              </a:ext>
            </a:extLst>
          </p:cNvPr>
          <p:cNvGrpSpPr/>
          <p:nvPr/>
        </p:nvGrpSpPr>
        <p:grpSpPr>
          <a:xfrm>
            <a:off x="2998357" y="2329538"/>
            <a:ext cx="3147285" cy="2041881"/>
            <a:chOff x="2726268" y="2070472"/>
            <a:chExt cx="2676293" cy="1736313"/>
          </a:xfrm>
        </p:grpSpPr>
        <p:cxnSp>
          <p:nvCxnSpPr>
            <p:cNvPr id="422" name="Straight Connector 421">
              <a:extLst>
                <a:ext uri="{FF2B5EF4-FFF2-40B4-BE49-F238E27FC236}">
                  <a16:creationId xmlns:a16="http://schemas.microsoft.com/office/drawing/2014/main" id="{82A7E2A5-CD57-6B9B-30F1-0E328476DA0A}"/>
                </a:ext>
              </a:extLst>
            </p:cNvPr>
            <p:cNvCxnSpPr>
              <a:cxnSpLocks/>
            </p:cNvCxnSpPr>
            <p:nvPr/>
          </p:nvCxnSpPr>
          <p:spPr>
            <a:xfrm>
              <a:off x="2729705" y="3645274"/>
              <a:ext cx="2671526"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423" name="Straight Connector 422">
              <a:extLst>
                <a:ext uri="{FF2B5EF4-FFF2-40B4-BE49-F238E27FC236}">
                  <a16:creationId xmlns:a16="http://schemas.microsoft.com/office/drawing/2014/main" id="{0B84012C-B148-C4B6-2485-BEC048E2582D}"/>
                </a:ext>
              </a:extLst>
            </p:cNvPr>
            <p:cNvCxnSpPr>
              <a:cxnSpLocks/>
            </p:cNvCxnSpPr>
            <p:nvPr/>
          </p:nvCxnSpPr>
          <p:spPr>
            <a:xfrm>
              <a:off x="2731250" y="2468880"/>
              <a:ext cx="0" cy="1176394"/>
            </a:xfrm>
            <a:prstGeom prst="line">
              <a:avLst/>
            </a:prstGeom>
            <a:noFill/>
            <a:ln w="19050" cap="flat" cmpd="sng" algn="ctr">
              <a:solidFill>
                <a:sysClr val="windowText" lastClr="000000"/>
              </a:solidFill>
              <a:prstDash val="solid"/>
              <a:miter lim="800000"/>
            </a:ln>
            <a:effectLst/>
          </p:spPr>
        </p:cxnSp>
        <p:grpSp>
          <p:nvGrpSpPr>
            <p:cNvPr id="424" name="Group 423">
              <a:extLst>
                <a:ext uri="{FF2B5EF4-FFF2-40B4-BE49-F238E27FC236}">
                  <a16:creationId xmlns:a16="http://schemas.microsoft.com/office/drawing/2014/main" id="{F0DF4ED3-0726-ACFD-DB57-927D926A5FDC}"/>
                </a:ext>
              </a:extLst>
            </p:cNvPr>
            <p:cNvGrpSpPr/>
            <p:nvPr/>
          </p:nvGrpSpPr>
          <p:grpSpPr>
            <a:xfrm>
              <a:off x="4237997" y="2070472"/>
              <a:ext cx="1164564" cy="607034"/>
              <a:chOff x="297719" y="1368415"/>
              <a:chExt cx="1164564" cy="607034"/>
            </a:xfrm>
          </p:grpSpPr>
          <p:cxnSp>
            <p:nvCxnSpPr>
              <p:cNvPr id="425" name="Straight Connector 424">
                <a:extLst>
                  <a:ext uri="{FF2B5EF4-FFF2-40B4-BE49-F238E27FC236}">
                    <a16:creationId xmlns:a16="http://schemas.microsoft.com/office/drawing/2014/main" id="{1CAFC17F-3F94-A2F9-F968-4253A1AC8FB1}"/>
                  </a:ext>
                </a:extLst>
              </p:cNvPr>
              <p:cNvCxnSpPr>
                <a:cxnSpLocks/>
              </p:cNvCxnSpPr>
              <p:nvPr/>
            </p:nvCxnSpPr>
            <p:spPr>
              <a:xfrm>
                <a:off x="815303" y="1571265"/>
                <a:ext cx="0" cy="404184"/>
              </a:xfrm>
              <a:prstGeom prst="line">
                <a:avLst/>
              </a:prstGeom>
              <a:noFill/>
              <a:ln w="19050" cap="flat" cmpd="sng" algn="ctr">
                <a:solidFill>
                  <a:sysClr val="windowText" lastClr="000000"/>
                </a:solidFill>
                <a:prstDash val="solid"/>
                <a:miter lim="800000"/>
              </a:ln>
              <a:effectLst/>
            </p:spPr>
          </p:cxnSp>
          <p:cxnSp>
            <p:nvCxnSpPr>
              <p:cNvPr id="426" name="Straight Connector 425">
                <a:extLst>
                  <a:ext uri="{FF2B5EF4-FFF2-40B4-BE49-F238E27FC236}">
                    <a16:creationId xmlns:a16="http://schemas.microsoft.com/office/drawing/2014/main" id="{D1F848F9-3D13-8FC5-D446-EAE89D1AF8AB}"/>
                  </a:ext>
                </a:extLst>
              </p:cNvPr>
              <p:cNvCxnSpPr>
                <a:cxnSpLocks/>
              </p:cNvCxnSpPr>
              <p:nvPr/>
            </p:nvCxnSpPr>
            <p:spPr>
              <a:xfrm>
                <a:off x="944699" y="1648902"/>
                <a:ext cx="0" cy="257535"/>
              </a:xfrm>
              <a:prstGeom prst="line">
                <a:avLst/>
              </a:prstGeom>
              <a:noFill/>
              <a:ln w="19050" cap="flat" cmpd="sng" algn="ctr">
                <a:solidFill>
                  <a:sysClr val="windowText" lastClr="000000"/>
                </a:solidFill>
                <a:prstDash val="solid"/>
                <a:miter lim="800000"/>
              </a:ln>
              <a:effectLst/>
            </p:spPr>
          </p:cxnSp>
          <p:cxnSp>
            <p:nvCxnSpPr>
              <p:cNvPr id="427" name="Straight Connector 426">
                <a:extLst>
                  <a:ext uri="{FF2B5EF4-FFF2-40B4-BE49-F238E27FC236}">
                    <a16:creationId xmlns:a16="http://schemas.microsoft.com/office/drawing/2014/main" id="{E2E90FD5-394D-AA49-B152-D73429AE7785}"/>
                  </a:ext>
                </a:extLst>
              </p:cNvPr>
              <p:cNvCxnSpPr/>
              <p:nvPr/>
            </p:nvCxnSpPr>
            <p:spPr>
              <a:xfrm>
                <a:off x="944699" y="1777043"/>
                <a:ext cx="517584" cy="0"/>
              </a:xfrm>
              <a:prstGeom prst="line">
                <a:avLst/>
              </a:prstGeom>
              <a:noFill/>
              <a:ln w="19050" cap="flat" cmpd="sng" algn="ctr">
                <a:solidFill>
                  <a:sysClr val="windowText" lastClr="000000"/>
                </a:solidFill>
                <a:prstDash val="solid"/>
                <a:miter lim="800000"/>
              </a:ln>
              <a:effectLst/>
            </p:spPr>
          </p:cxnSp>
          <p:cxnSp>
            <p:nvCxnSpPr>
              <p:cNvPr id="428" name="Straight Connector 427">
                <a:extLst>
                  <a:ext uri="{FF2B5EF4-FFF2-40B4-BE49-F238E27FC236}">
                    <a16:creationId xmlns:a16="http://schemas.microsoft.com/office/drawing/2014/main" id="{96DE830C-ED0B-A1D3-1453-6B2D57AB399D}"/>
                  </a:ext>
                </a:extLst>
              </p:cNvPr>
              <p:cNvCxnSpPr/>
              <p:nvPr/>
            </p:nvCxnSpPr>
            <p:spPr>
              <a:xfrm>
                <a:off x="297719" y="1768416"/>
                <a:ext cx="517584" cy="0"/>
              </a:xfrm>
              <a:prstGeom prst="line">
                <a:avLst/>
              </a:prstGeom>
              <a:noFill/>
              <a:ln w="19050" cap="flat" cmpd="sng" algn="ctr">
                <a:solidFill>
                  <a:sysClr val="windowText" lastClr="000000"/>
                </a:solidFill>
                <a:prstDash val="solid"/>
                <a:miter lim="800000"/>
              </a:ln>
              <a:effectLst/>
            </p:spPr>
          </p:cxnSp>
          <p:sp>
            <p:nvSpPr>
              <p:cNvPr id="429" name="TextBox 428">
                <a:extLst>
                  <a:ext uri="{FF2B5EF4-FFF2-40B4-BE49-F238E27FC236}">
                    <a16:creationId xmlns:a16="http://schemas.microsoft.com/office/drawing/2014/main" id="{DCF125CD-8A3B-D8F7-DDB9-75006C312D59}"/>
                  </a:ext>
                </a:extLst>
              </p:cNvPr>
              <p:cNvSpPr txBox="1"/>
              <p:nvPr/>
            </p:nvSpPr>
            <p:spPr>
              <a:xfrm>
                <a:off x="427116" y="1438489"/>
                <a:ext cx="482459" cy="3925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rPr>
                  <a:t>+</a:t>
                </a:r>
              </a:p>
            </p:txBody>
          </p:sp>
          <p:sp>
            <p:nvSpPr>
              <p:cNvPr id="430" name="TextBox 429">
                <a:extLst>
                  <a:ext uri="{FF2B5EF4-FFF2-40B4-BE49-F238E27FC236}">
                    <a16:creationId xmlns:a16="http://schemas.microsoft.com/office/drawing/2014/main" id="{B874FE74-95E7-9216-912F-BC164CEC177D}"/>
                  </a:ext>
                </a:extLst>
              </p:cNvPr>
              <p:cNvSpPr txBox="1"/>
              <p:nvPr/>
            </p:nvSpPr>
            <p:spPr>
              <a:xfrm>
                <a:off x="876300" y="1368415"/>
                <a:ext cx="482459" cy="3925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rPr>
                  <a:t>_</a:t>
                </a:r>
              </a:p>
            </p:txBody>
          </p:sp>
        </p:grpSp>
        <p:cxnSp>
          <p:nvCxnSpPr>
            <p:cNvPr id="431" name="Straight Connector 430">
              <a:extLst>
                <a:ext uri="{FF2B5EF4-FFF2-40B4-BE49-F238E27FC236}">
                  <a16:creationId xmlns:a16="http://schemas.microsoft.com/office/drawing/2014/main" id="{C6C9874B-346E-0044-CCD3-EC0D33658C3D}"/>
                </a:ext>
              </a:extLst>
            </p:cNvPr>
            <p:cNvCxnSpPr>
              <a:cxnSpLocks/>
            </p:cNvCxnSpPr>
            <p:nvPr/>
          </p:nvCxnSpPr>
          <p:spPr>
            <a:xfrm>
              <a:off x="2726268" y="2471445"/>
              <a:ext cx="1575547"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432" name="Straight Connector 431">
              <a:extLst>
                <a:ext uri="{FF2B5EF4-FFF2-40B4-BE49-F238E27FC236}">
                  <a16:creationId xmlns:a16="http://schemas.microsoft.com/office/drawing/2014/main" id="{05D469AD-ABC5-8969-D71C-3344E68ED763}"/>
                </a:ext>
              </a:extLst>
            </p:cNvPr>
            <p:cNvCxnSpPr>
              <a:cxnSpLocks/>
            </p:cNvCxnSpPr>
            <p:nvPr/>
          </p:nvCxnSpPr>
          <p:spPr>
            <a:xfrm>
              <a:off x="5401231" y="2479100"/>
              <a:ext cx="0" cy="1166174"/>
            </a:xfrm>
            <a:prstGeom prst="line">
              <a:avLst/>
            </a:prstGeom>
            <a:noFill/>
            <a:ln w="19050" cap="flat" cmpd="sng" algn="ctr">
              <a:solidFill>
                <a:sysClr val="windowText" lastClr="000000"/>
              </a:solidFill>
              <a:prstDash val="solid"/>
              <a:miter lim="800000"/>
            </a:ln>
            <a:effectLst/>
          </p:spPr>
        </p:cxnSp>
        <p:grpSp>
          <p:nvGrpSpPr>
            <p:cNvPr id="483" name="Group 482">
              <a:extLst>
                <a:ext uri="{FF2B5EF4-FFF2-40B4-BE49-F238E27FC236}">
                  <a16:creationId xmlns:a16="http://schemas.microsoft.com/office/drawing/2014/main" id="{18278BA4-70F5-83FB-D25A-0E64DEB1DB52}"/>
                </a:ext>
              </a:extLst>
            </p:cNvPr>
            <p:cNvGrpSpPr/>
            <p:nvPr/>
          </p:nvGrpSpPr>
          <p:grpSpPr>
            <a:xfrm>
              <a:off x="3950012" y="3483763"/>
              <a:ext cx="323022" cy="323022"/>
              <a:chOff x="1631201" y="5514118"/>
              <a:chExt cx="323022" cy="323022"/>
            </a:xfrm>
          </p:grpSpPr>
          <p:sp>
            <p:nvSpPr>
              <p:cNvPr id="484" name="Flowchart: Connector 483">
                <a:extLst>
                  <a:ext uri="{FF2B5EF4-FFF2-40B4-BE49-F238E27FC236}">
                    <a16:creationId xmlns:a16="http://schemas.microsoft.com/office/drawing/2014/main" id="{D2BA6B06-ED89-49E9-05B4-7D4DA05F7DD2}"/>
                  </a:ext>
                </a:extLst>
              </p:cNvPr>
              <p:cNvSpPr/>
              <p:nvPr/>
            </p:nvSpPr>
            <p:spPr>
              <a:xfrm>
                <a:off x="1631201" y="5514118"/>
                <a:ext cx="323022" cy="323022"/>
              </a:xfrm>
              <a:prstGeom prst="flowChartConnector">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endParaRPr>
              </a:p>
            </p:txBody>
          </p:sp>
          <p:cxnSp>
            <p:nvCxnSpPr>
              <p:cNvPr id="485" name="Straight Connector 484">
                <a:extLst>
                  <a:ext uri="{FF2B5EF4-FFF2-40B4-BE49-F238E27FC236}">
                    <a16:creationId xmlns:a16="http://schemas.microsoft.com/office/drawing/2014/main" id="{E13ADB93-A2A4-70BE-678C-5F39EECDCBD4}"/>
                  </a:ext>
                </a:extLst>
              </p:cNvPr>
              <p:cNvCxnSpPr>
                <a:cxnSpLocks/>
                <a:stCxn id="484" idx="1"/>
                <a:endCxn id="484" idx="5"/>
              </p:cNvCxnSpPr>
              <p:nvPr/>
            </p:nvCxnSpPr>
            <p:spPr>
              <a:xfrm>
                <a:off x="1678506" y="5561423"/>
                <a:ext cx="228412" cy="228412"/>
              </a:xfrm>
              <a:prstGeom prst="line">
                <a:avLst/>
              </a:prstGeom>
              <a:noFill/>
              <a:ln w="19050" cap="flat" cmpd="sng" algn="ctr">
                <a:solidFill>
                  <a:sysClr val="windowText" lastClr="000000"/>
                </a:solidFill>
                <a:prstDash val="solid"/>
                <a:miter lim="800000"/>
              </a:ln>
              <a:effectLst/>
            </p:spPr>
          </p:cxnSp>
          <p:cxnSp>
            <p:nvCxnSpPr>
              <p:cNvPr id="486" name="Straight Connector 485">
                <a:extLst>
                  <a:ext uri="{FF2B5EF4-FFF2-40B4-BE49-F238E27FC236}">
                    <a16:creationId xmlns:a16="http://schemas.microsoft.com/office/drawing/2014/main" id="{885DA0B4-CAF6-C881-1EC4-7A2EE7D649A6}"/>
                  </a:ext>
                </a:extLst>
              </p:cNvPr>
              <p:cNvCxnSpPr>
                <a:cxnSpLocks/>
                <a:stCxn id="484" idx="7"/>
                <a:endCxn id="484" idx="3"/>
              </p:cNvCxnSpPr>
              <p:nvPr/>
            </p:nvCxnSpPr>
            <p:spPr>
              <a:xfrm flipH="1">
                <a:off x="1678506" y="5561423"/>
                <a:ext cx="228412" cy="228412"/>
              </a:xfrm>
              <a:prstGeom prst="line">
                <a:avLst/>
              </a:prstGeom>
              <a:noFill/>
              <a:ln w="19050" cap="flat" cmpd="sng" algn="ctr">
                <a:solidFill>
                  <a:sysClr val="windowText" lastClr="000000"/>
                </a:solidFill>
                <a:prstDash val="solid"/>
                <a:miter lim="800000"/>
              </a:ln>
              <a:effectLst/>
            </p:spPr>
          </p:cxnSp>
        </p:grpSp>
        <p:sp>
          <p:nvSpPr>
            <p:cNvPr id="509" name="Rectangle 508">
              <a:extLst>
                <a:ext uri="{FF2B5EF4-FFF2-40B4-BE49-F238E27FC236}">
                  <a16:creationId xmlns:a16="http://schemas.microsoft.com/office/drawing/2014/main" id="{7BFBE042-3271-1623-020C-D680AA3BF68C}"/>
                </a:ext>
              </a:extLst>
            </p:cNvPr>
            <p:cNvSpPr/>
            <p:nvPr/>
          </p:nvSpPr>
          <p:spPr>
            <a:xfrm>
              <a:off x="3164413" y="2406644"/>
              <a:ext cx="356458" cy="922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519" name="Group 518">
              <a:extLst>
                <a:ext uri="{FF2B5EF4-FFF2-40B4-BE49-F238E27FC236}">
                  <a16:creationId xmlns:a16="http://schemas.microsoft.com/office/drawing/2014/main" id="{FB68E450-AF9E-B874-3611-8EFA28861234}"/>
                </a:ext>
              </a:extLst>
            </p:cNvPr>
            <p:cNvGrpSpPr/>
            <p:nvPr/>
          </p:nvGrpSpPr>
          <p:grpSpPr>
            <a:xfrm>
              <a:off x="3103300" y="2084167"/>
              <a:ext cx="467211" cy="407911"/>
              <a:chOff x="1646194" y="3798596"/>
              <a:chExt cx="467211" cy="407911"/>
            </a:xfrm>
          </p:grpSpPr>
          <p:cxnSp>
            <p:nvCxnSpPr>
              <p:cNvPr id="508" name="Straight Connector 507">
                <a:extLst>
                  <a:ext uri="{FF2B5EF4-FFF2-40B4-BE49-F238E27FC236}">
                    <a16:creationId xmlns:a16="http://schemas.microsoft.com/office/drawing/2014/main" id="{B1625984-607D-4A9A-BE42-5FDE5BCD0F5D}"/>
                  </a:ext>
                </a:extLst>
              </p:cNvPr>
              <p:cNvCxnSpPr>
                <a:cxnSpLocks/>
              </p:cNvCxnSpPr>
              <p:nvPr/>
            </p:nvCxnSpPr>
            <p:spPr>
              <a:xfrm>
                <a:off x="1708686" y="4137517"/>
                <a:ext cx="36328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11" name="TextBox 510">
                <a:extLst>
                  <a:ext uri="{FF2B5EF4-FFF2-40B4-BE49-F238E27FC236}">
                    <a16:creationId xmlns:a16="http://schemas.microsoft.com/office/drawing/2014/main" id="{7956A421-F847-095E-3AF7-5579036AA988}"/>
                  </a:ext>
                </a:extLst>
              </p:cNvPr>
              <p:cNvSpPr txBox="1"/>
              <p:nvPr/>
            </p:nvSpPr>
            <p:spPr>
              <a:xfrm>
                <a:off x="1646194" y="3798596"/>
                <a:ext cx="467211" cy="392577"/>
              </a:xfrm>
              <a:prstGeom prst="rect">
                <a:avLst/>
              </a:prstGeom>
              <a:noFill/>
            </p:spPr>
            <p:txBody>
              <a:bodyPr wrap="square" rtlCol="0">
                <a:spAutoFit/>
              </a:bodyPr>
              <a:lstStyle/>
              <a:p>
                <a:pPr algn="ctr"/>
                <a:r>
                  <a:rPr lang="en-US" sz="2400" dirty="0">
                    <a:latin typeface="Roboto" panose="02000000000000000000" pitchFamily="2" charset="0"/>
                    <a:cs typeface="#9Slide03 Arima Madurai" panose="00000500000000000000" pitchFamily="2" charset="-93"/>
                  </a:rPr>
                  <a:t>K</a:t>
                </a:r>
              </a:p>
            </p:txBody>
          </p:sp>
          <p:sp>
            <p:nvSpPr>
              <p:cNvPr id="517" name="Oval 516">
                <a:extLst>
                  <a:ext uri="{FF2B5EF4-FFF2-40B4-BE49-F238E27FC236}">
                    <a16:creationId xmlns:a16="http://schemas.microsoft.com/office/drawing/2014/main" id="{FE16A5AB-E296-2120-1BE2-9053EADF82AC}"/>
                  </a:ext>
                </a:extLst>
              </p:cNvPr>
              <p:cNvSpPr/>
              <p:nvPr/>
            </p:nvSpPr>
            <p:spPr>
              <a:xfrm>
                <a:off x="2043650" y="4149863"/>
                <a:ext cx="56644" cy="56644"/>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18" name="Oval 517">
                <a:extLst>
                  <a:ext uri="{FF2B5EF4-FFF2-40B4-BE49-F238E27FC236}">
                    <a16:creationId xmlns:a16="http://schemas.microsoft.com/office/drawing/2014/main" id="{019CC33D-BC1B-3073-F53C-02A2CDC92679}"/>
                  </a:ext>
                </a:extLst>
              </p:cNvPr>
              <p:cNvSpPr/>
              <p:nvPr/>
            </p:nvSpPr>
            <p:spPr>
              <a:xfrm>
                <a:off x="1680364" y="4149863"/>
                <a:ext cx="56644" cy="56644"/>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grpSp>
      <p:grpSp>
        <p:nvGrpSpPr>
          <p:cNvPr id="522" name="Google Shape;480;p37">
            <a:extLst>
              <a:ext uri="{FF2B5EF4-FFF2-40B4-BE49-F238E27FC236}">
                <a16:creationId xmlns:a16="http://schemas.microsoft.com/office/drawing/2014/main" id="{572CAB05-D6FF-0416-A21A-A9B6D7F0B5D8}"/>
              </a:ext>
            </a:extLst>
          </p:cNvPr>
          <p:cNvGrpSpPr/>
          <p:nvPr/>
        </p:nvGrpSpPr>
        <p:grpSpPr>
          <a:xfrm rot="20772355">
            <a:off x="207774" y="2238239"/>
            <a:ext cx="1024566" cy="2503066"/>
            <a:chOff x="238125" y="1680200"/>
            <a:chExt cx="446225" cy="1090150"/>
          </a:xfrm>
        </p:grpSpPr>
        <p:sp>
          <p:nvSpPr>
            <p:cNvPr id="523" name="Google Shape;481;p37">
              <a:extLst>
                <a:ext uri="{FF2B5EF4-FFF2-40B4-BE49-F238E27FC236}">
                  <a16:creationId xmlns:a16="http://schemas.microsoft.com/office/drawing/2014/main" id="{790E6DB3-7ADF-1777-2B1D-F104F143A534}"/>
                </a:ext>
              </a:extLst>
            </p:cNvPr>
            <p:cNvSpPr/>
            <p:nvPr/>
          </p:nvSpPr>
          <p:spPr>
            <a:xfrm>
              <a:off x="360725" y="1913725"/>
              <a:ext cx="201025" cy="687300"/>
            </a:xfrm>
            <a:custGeom>
              <a:avLst/>
              <a:gdLst/>
              <a:ahLst/>
              <a:cxnLst/>
              <a:rect l="l" t="t" r="r" b="b"/>
              <a:pathLst>
                <a:path w="8041" h="27492" extrusionOk="0">
                  <a:moveTo>
                    <a:pt x="4804" y="1"/>
                  </a:moveTo>
                  <a:lnTo>
                    <a:pt x="4604" y="68"/>
                  </a:lnTo>
                  <a:lnTo>
                    <a:pt x="4304" y="168"/>
                  </a:lnTo>
                  <a:lnTo>
                    <a:pt x="4004" y="368"/>
                  </a:lnTo>
                  <a:lnTo>
                    <a:pt x="3737" y="568"/>
                  </a:lnTo>
                  <a:lnTo>
                    <a:pt x="3503" y="802"/>
                  </a:lnTo>
                  <a:lnTo>
                    <a:pt x="3103" y="1269"/>
                  </a:lnTo>
                  <a:lnTo>
                    <a:pt x="2769" y="1736"/>
                  </a:lnTo>
                  <a:lnTo>
                    <a:pt x="2502" y="2269"/>
                  </a:lnTo>
                  <a:lnTo>
                    <a:pt x="2236" y="2803"/>
                  </a:lnTo>
                  <a:lnTo>
                    <a:pt x="2002" y="3337"/>
                  </a:lnTo>
                  <a:lnTo>
                    <a:pt x="1835" y="3904"/>
                  </a:lnTo>
                  <a:lnTo>
                    <a:pt x="1502" y="5072"/>
                  </a:lnTo>
                  <a:lnTo>
                    <a:pt x="1135" y="6540"/>
                  </a:lnTo>
                  <a:lnTo>
                    <a:pt x="834" y="8008"/>
                  </a:lnTo>
                  <a:lnTo>
                    <a:pt x="567" y="9476"/>
                  </a:lnTo>
                  <a:lnTo>
                    <a:pt x="367" y="10977"/>
                  </a:lnTo>
                  <a:lnTo>
                    <a:pt x="200" y="12478"/>
                  </a:lnTo>
                  <a:lnTo>
                    <a:pt x="67" y="13980"/>
                  </a:lnTo>
                  <a:lnTo>
                    <a:pt x="0" y="15481"/>
                  </a:lnTo>
                  <a:lnTo>
                    <a:pt x="0" y="16982"/>
                  </a:lnTo>
                  <a:lnTo>
                    <a:pt x="0" y="18183"/>
                  </a:lnTo>
                  <a:lnTo>
                    <a:pt x="67" y="19451"/>
                  </a:lnTo>
                  <a:lnTo>
                    <a:pt x="167" y="20752"/>
                  </a:lnTo>
                  <a:lnTo>
                    <a:pt x="267" y="21420"/>
                  </a:lnTo>
                  <a:lnTo>
                    <a:pt x="367" y="22087"/>
                  </a:lnTo>
                  <a:lnTo>
                    <a:pt x="501" y="22721"/>
                  </a:lnTo>
                  <a:lnTo>
                    <a:pt x="668" y="23355"/>
                  </a:lnTo>
                  <a:lnTo>
                    <a:pt x="834" y="23988"/>
                  </a:lnTo>
                  <a:lnTo>
                    <a:pt x="1068" y="24589"/>
                  </a:lnTo>
                  <a:lnTo>
                    <a:pt x="1301" y="25190"/>
                  </a:lnTo>
                  <a:lnTo>
                    <a:pt x="1568" y="25757"/>
                  </a:lnTo>
                  <a:lnTo>
                    <a:pt x="1902" y="26290"/>
                  </a:lnTo>
                  <a:lnTo>
                    <a:pt x="2236" y="26758"/>
                  </a:lnTo>
                  <a:lnTo>
                    <a:pt x="2402" y="26958"/>
                  </a:lnTo>
                  <a:lnTo>
                    <a:pt x="2603" y="27125"/>
                  </a:lnTo>
                  <a:lnTo>
                    <a:pt x="2803" y="27258"/>
                  </a:lnTo>
                  <a:lnTo>
                    <a:pt x="3003" y="27358"/>
                  </a:lnTo>
                  <a:lnTo>
                    <a:pt x="3203" y="27425"/>
                  </a:lnTo>
                  <a:lnTo>
                    <a:pt x="3403" y="27458"/>
                  </a:lnTo>
                  <a:lnTo>
                    <a:pt x="3637" y="27492"/>
                  </a:lnTo>
                  <a:lnTo>
                    <a:pt x="3837" y="27492"/>
                  </a:lnTo>
                  <a:lnTo>
                    <a:pt x="4071" y="27425"/>
                  </a:lnTo>
                  <a:lnTo>
                    <a:pt x="4304" y="27391"/>
                  </a:lnTo>
                  <a:lnTo>
                    <a:pt x="4738" y="27191"/>
                  </a:lnTo>
                  <a:lnTo>
                    <a:pt x="5138" y="26958"/>
                  </a:lnTo>
                  <a:lnTo>
                    <a:pt x="5538" y="26657"/>
                  </a:lnTo>
                  <a:lnTo>
                    <a:pt x="5772" y="26457"/>
                  </a:lnTo>
                  <a:lnTo>
                    <a:pt x="6006" y="26224"/>
                  </a:lnTo>
                  <a:lnTo>
                    <a:pt x="6206" y="25957"/>
                  </a:lnTo>
                  <a:lnTo>
                    <a:pt x="6373" y="25690"/>
                  </a:lnTo>
                  <a:lnTo>
                    <a:pt x="6673" y="25123"/>
                  </a:lnTo>
                  <a:lnTo>
                    <a:pt x="6906" y="24556"/>
                  </a:lnTo>
                  <a:lnTo>
                    <a:pt x="7107" y="23922"/>
                  </a:lnTo>
                  <a:lnTo>
                    <a:pt x="7240" y="23288"/>
                  </a:lnTo>
                  <a:lnTo>
                    <a:pt x="7373" y="22654"/>
                  </a:lnTo>
                  <a:lnTo>
                    <a:pt x="7473" y="22053"/>
                  </a:lnTo>
                  <a:lnTo>
                    <a:pt x="7607" y="20952"/>
                  </a:lnTo>
                  <a:lnTo>
                    <a:pt x="7740" y="19852"/>
                  </a:lnTo>
                  <a:lnTo>
                    <a:pt x="7807" y="18751"/>
                  </a:lnTo>
                  <a:lnTo>
                    <a:pt x="7907" y="17650"/>
                  </a:lnTo>
                  <a:lnTo>
                    <a:pt x="8007" y="15448"/>
                  </a:lnTo>
                  <a:lnTo>
                    <a:pt x="8041" y="13212"/>
                  </a:lnTo>
                  <a:lnTo>
                    <a:pt x="8007" y="11010"/>
                  </a:lnTo>
                  <a:lnTo>
                    <a:pt x="7941" y="8809"/>
                  </a:lnTo>
                  <a:lnTo>
                    <a:pt x="7774" y="4371"/>
                  </a:lnTo>
                  <a:lnTo>
                    <a:pt x="7707" y="3604"/>
                  </a:lnTo>
                  <a:lnTo>
                    <a:pt x="7640" y="2803"/>
                  </a:lnTo>
                  <a:lnTo>
                    <a:pt x="7574" y="2436"/>
                  </a:lnTo>
                  <a:lnTo>
                    <a:pt x="7473" y="2069"/>
                  </a:lnTo>
                  <a:lnTo>
                    <a:pt x="7340" y="1702"/>
                  </a:lnTo>
                  <a:lnTo>
                    <a:pt x="7173" y="1369"/>
                  </a:lnTo>
                  <a:lnTo>
                    <a:pt x="6973" y="1035"/>
                  </a:lnTo>
                  <a:lnTo>
                    <a:pt x="6706" y="735"/>
                  </a:lnTo>
                  <a:lnTo>
                    <a:pt x="6406" y="468"/>
                  </a:lnTo>
                  <a:lnTo>
                    <a:pt x="6072" y="268"/>
                  </a:lnTo>
                  <a:lnTo>
                    <a:pt x="5739" y="101"/>
                  </a:lnTo>
                  <a:lnTo>
                    <a:pt x="5372" y="1"/>
                  </a:lnTo>
                  <a:close/>
                </a:path>
              </a:pathLst>
            </a:custGeom>
            <a:solidFill>
              <a:srgbClr val="F4D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482;p37">
              <a:extLst>
                <a:ext uri="{FF2B5EF4-FFF2-40B4-BE49-F238E27FC236}">
                  <a16:creationId xmlns:a16="http://schemas.microsoft.com/office/drawing/2014/main" id="{08FB18A0-AB87-D88A-08C7-C5274BE6855D}"/>
                </a:ext>
              </a:extLst>
            </p:cNvPr>
            <p:cNvSpPr/>
            <p:nvPr/>
          </p:nvSpPr>
          <p:spPr>
            <a:xfrm>
              <a:off x="327350" y="1761100"/>
              <a:ext cx="265275" cy="887475"/>
            </a:xfrm>
            <a:custGeom>
              <a:avLst/>
              <a:gdLst/>
              <a:ahLst/>
              <a:cxnLst/>
              <a:rect l="l" t="t" r="r" b="b"/>
              <a:pathLst>
                <a:path w="10611" h="35499" extrusionOk="0">
                  <a:moveTo>
                    <a:pt x="5105" y="12778"/>
                  </a:moveTo>
                  <a:lnTo>
                    <a:pt x="5105" y="12845"/>
                  </a:lnTo>
                  <a:lnTo>
                    <a:pt x="5139" y="12945"/>
                  </a:lnTo>
                  <a:lnTo>
                    <a:pt x="5172" y="13212"/>
                  </a:lnTo>
                  <a:lnTo>
                    <a:pt x="5172" y="13512"/>
                  </a:lnTo>
                  <a:lnTo>
                    <a:pt x="5172" y="14113"/>
                  </a:lnTo>
                  <a:lnTo>
                    <a:pt x="5139" y="15347"/>
                  </a:lnTo>
                  <a:lnTo>
                    <a:pt x="5105" y="16582"/>
                  </a:lnTo>
                  <a:lnTo>
                    <a:pt x="5072" y="17115"/>
                  </a:lnTo>
                  <a:lnTo>
                    <a:pt x="5072" y="17683"/>
                  </a:lnTo>
                  <a:lnTo>
                    <a:pt x="5105" y="18216"/>
                  </a:lnTo>
                  <a:lnTo>
                    <a:pt x="5205" y="18750"/>
                  </a:lnTo>
                  <a:lnTo>
                    <a:pt x="5239" y="18950"/>
                  </a:lnTo>
                  <a:lnTo>
                    <a:pt x="5305" y="19184"/>
                  </a:lnTo>
                  <a:lnTo>
                    <a:pt x="5439" y="19384"/>
                  </a:lnTo>
                  <a:lnTo>
                    <a:pt x="5572" y="19584"/>
                  </a:lnTo>
                  <a:lnTo>
                    <a:pt x="5706" y="19684"/>
                  </a:lnTo>
                  <a:lnTo>
                    <a:pt x="5873" y="19718"/>
                  </a:lnTo>
                  <a:lnTo>
                    <a:pt x="6039" y="19684"/>
                  </a:lnTo>
                  <a:lnTo>
                    <a:pt x="6139" y="19651"/>
                  </a:lnTo>
                  <a:lnTo>
                    <a:pt x="6206" y="19584"/>
                  </a:lnTo>
                  <a:lnTo>
                    <a:pt x="6340" y="19384"/>
                  </a:lnTo>
                  <a:lnTo>
                    <a:pt x="6406" y="19184"/>
                  </a:lnTo>
                  <a:lnTo>
                    <a:pt x="6506" y="18717"/>
                  </a:lnTo>
                  <a:lnTo>
                    <a:pt x="6573" y="18216"/>
                  </a:lnTo>
                  <a:lnTo>
                    <a:pt x="6640" y="17716"/>
                  </a:lnTo>
                  <a:lnTo>
                    <a:pt x="6673" y="16615"/>
                  </a:lnTo>
                  <a:lnTo>
                    <a:pt x="6707" y="15547"/>
                  </a:lnTo>
                  <a:lnTo>
                    <a:pt x="6773" y="15014"/>
                  </a:lnTo>
                  <a:lnTo>
                    <a:pt x="6840" y="14480"/>
                  </a:lnTo>
                  <a:lnTo>
                    <a:pt x="6974" y="13946"/>
                  </a:lnTo>
                  <a:lnTo>
                    <a:pt x="7174" y="13446"/>
                  </a:lnTo>
                  <a:lnTo>
                    <a:pt x="7274" y="13279"/>
                  </a:lnTo>
                  <a:lnTo>
                    <a:pt x="7341" y="13212"/>
                  </a:lnTo>
                  <a:lnTo>
                    <a:pt x="7374" y="13212"/>
                  </a:lnTo>
                  <a:lnTo>
                    <a:pt x="7407" y="13245"/>
                  </a:lnTo>
                  <a:lnTo>
                    <a:pt x="7441" y="13312"/>
                  </a:lnTo>
                  <a:lnTo>
                    <a:pt x="7474" y="13412"/>
                  </a:lnTo>
                  <a:lnTo>
                    <a:pt x="7507" y="13612"/>
                  </a:lnTo>
                  <a:lnTo>
                    <a:pt x="7474" y="14213"/>
                  </a:lnTo>
                  <a:lnTo>
                    <a:pt x="7441" y="14813"/>
                  </a:lnTo>
                  <a:lnTo>
                    <a:pt x="7374" y="17216"/>
                  </a:lnTo>
                  <a:lnTo>
                    <a:pt x="7374" y="17749"/>
                  </a:lnTo>
                  <a:lnTo>
                    <a:pt x="7407" y="18283"/>
                  </a:lnTo>
                  <a:lnTo>
                    <a:pt x="7474" y="18817"/>
                  </a:lnTo>
                  <a:lnTo>
                    <a:pt x="7541" y="19050"/>
                  </a:lnTo>
                  <a:lnTo>
                    <a:pt x="7641" y="19317"/>
                  </a:lnTo>
                  <a:lnTo>
                    <a:pt x="7741" y="19484"/>
                  </a:lnTo>
                  <a:lnTo>
                    <a:pt x="7874" y="19618"/>
                  </a:lnTo>
                  <a:lnTo>
                    <a:pt x="7607" y="21119"/>
                  </a:lnTo>
                  <a:lnTo>
                    <a:pt x="7374" y="22620"/>
                  </a:lnTo>
                  <a:lnTo>
                    <a:pt x="7140" y="24122"/>
                  </a:lnTo>
                  <a:lnTo>
                    <a:pt x="6940" y="25623"/>
                  </a:lnTo>
                  <a:lnTo>
                    <a:pt x="6773" y="27124"/>
                  </a:lnTo>
                  <a:lnTo>
                    <a:pt x="6640" y="28626"/>
                  </a:lnTo>
                  <a:lnTo>
                    <a:pt x="6540" y="30127"/>
                  </a:lnTo>
                  <a:lnTo>
                    <a:pt x="6440" y="31662"/>
                  </a:lnTo>
                  <a:lnTo>
                    <a:pt x="6440" y="31728"/>
                  </a:lnTo>
                  <a:lnTo>
                    <a:pt x="4305" y="31895"/>
                  </a:lnTo>
                  <a:lnTo>
                    <a:pt x="3604" y="23154"/>
                  </a:lnTo>
                  <a:lnTo>
                    <a:pt x="3404" y="20185"/>
                  </a:lnTo>
                  <a:lnTo>
                    <a:pt x="3504" y="20118"/>
                  </a:lnTo>
                  <a:lnTo>
                    <a:pt x="3604" y="19985"/>
                  </a:lnTo>
                  <a:lnTo>
                    <a:pt x="3704" y="19851"/>
                  </a:lnTo>
                  <a:lnTo>
                    <a:pt x="3771" y="19718"/>
                  </a:lnTo>
                  <a:lnTo>
                    <a:pt x="3904" y="19251"/>
                  </a:lnTo>
                  <a:lnTo>
                    <a:pt x="4038" y="18717"/>
                  </a:lnTo>
                  <a:lnTo>
                    <a:pt x="4104" y="18216"/>
                  </a:lnTo>
                  <a:lnTo>
                    <a:pt x="4171" y="17683"/>
                  </a:lnTo>
                  <a:lnTo>
                    <a:pt x="4271" y="16615"/>
                  </a:lnTo>
                  <a:lnTo>
                    <a:pt x="4338" y="15514"/>
                  </a:lnTo>
                  <a:lnTo>
                    <a:pt x="4405" y="15014"/>
                  </a:lnTo>
                  <a:lnTo>
                    <a:pt x="4505" y="14480"/>
                  </a:lnTo>
                  <a:lnTo>
                    <a:pt x="4605" y="13946"/>
                  </a:lnTo>
                  <a:lnTo>
                    <a:pt x="4772" y="13446"/>
                  </a:lnTo>
                  <a:lnTo>
                    <a:pt x="4972" y="12945"/>
                  </a:lnTo>
                  <a:lnTo>
                    <a:pt x="5005" y="12845"/>
                  </a:lnTo>
                  <a:lnTo>
                    <a:pt x="5072" y="12778"/>
                  </a:lnTo>
                  <a:close/>
                  <a:moveTo>
                    <a:pt x="5639" y="367"/>
                  </a:moveTo>
                  <a:lnTo>
                    <a:pt x="6039" y="401"/>
                  </a:lnTo>
                  <a:lnTo>
                    <a:pt x="6440" y="468"/>
                  </a:lnTo>
                  <a:lnTo>
                    <a:pt x="6807" y="601"/>
                  </a:lnTo>
                  <a:lnTo>
                    <a:pt x="7174" y="801"/>
                  </a:lnTo>
                  <a:lnTo>
                    <a:pt x="7507" y="1068"/>
                  </a:lnTo>
                  <a:lnTo>
                    <a:pt x="7808" y="1368"/>
                  </a:lnTo>
                  <a:lnTo>
                    <a:pt x="8075" y="1702"/>
                  </a:lnTo>
                  <a:lnTo>
                    <a:pt x="8308" y="2102"/>
                  </a:lnTo>
                  <a:lnTo>
                    <a:pt x="8508" y="2503"/>
                  </a:lnTo>
                  <a:lnTo>
                    <a:pt x="8642" y="2936"/>
                  </a:lnTo>
                  <a:lnTo>
                    <a:pt x="8775" y="3370"/>
                  </a:lnTo>
                  <a:lnTo>
                    <a:pt x="8909" y="3804"/>
                  </a:lnTo>
                  <a:lnTo>
                    <a:pt x="9075" y="4671"/>
                  </a:lnTo>
                  <a:lnTo>
                    <a:pt x="9376" y="6673"/>
                  </a:lnTo>
                  <a:lnTo>
                    <a:pt x="9643" y="8675"/>
                  </a:lnTo>
                  <a:lnTo>
                    <a:pt x="9876" y="10710"/>
                  </a:lnTo>
                  <a:lnTo>
                    <a:pt x="10043" y="12745"/>
                  </a:lnTo>
                  <a:lnTo>
                    <a:pt x="10143" y="14747"/>
                  </a:lnTo>
                  <a:lnTo>
                    <a:pt x="10210" y="16782"/>
                  </a:lnTo>
                  <a:lnTo>
                    <a:pt x="10243" y="18817"/>
                  </a:lnTo>
                  <a:lnTo>
                    <a:pt x="10210" y="20852"/>
                  </a:lnTo>
                  <a:lnTo>
                    <a:pt x="10143" y="22887"/>
                  </a:lnTo>
                  <a:lnTo>
                    <a:pt x="10043" y="24922"/>
                  </a:lnTo>
                  <a:lnTo>
                    <a:pt x="9876" y="26957"/>
                  </a:lnTo>
                  <a:lnTo>
                    <a:pt x="9709" y="28993"/>
                  </a:lnTo>
                  <a:lnTo>
                    <a:pt x="9643" y="29693"/>
                  </a:lnTo>
                  <a:lnTo>
                    <a:pt x="9509" y="30394"/>
                  </a:lnTo>
                  <a:lnTo>
                    <a:pt x="9376" y="31128"/>
                  </a:lnTo>
                  <a:lnTo>
                    <a:pt x="9209" y="31828"/>
                  </a:lnTo>
                  <a:lnTo>
                    <a:pt x="8975" y="32496"/>
                  </a:lnTo>
                  <a:lnTo>
                    <a:pt x="8842" y="32829"/>
                  </a:lnTo>
                  <a:lnTo>
                    <a:pt x="8675" y="33129"/>
                  </a:lnTo>
                  <a:lnTo>
                    <a:pt x="8475" y="33430"/>
                  </a:lnTo>
                  <a:lnTo>
                    <a:pt x="8275" y="33730"/>
                  </a:lnTo>
                  <a:lnTo>
                    <a:pt x="8041" y="33997"/>
                  </a:lnTo>
                  <a:lnTo>
                    <a:pt x="7808" y="34230"/>
                  </a:lnTo>
                  <a:lnTo>
                    <a:pt x="7841" y="33997"/>
                  </a:lnTo>
                  <a:lnTo>
                    <a:pt x="8241" y="31862"/>
                  </a:lnTo>
                  <a:lnTo>
                    <a:pt x="8241" y="31762"/>
                  </a:lnTo>
                  <a:lnTo>
                    <a:pt x="8208" y="31695"/>
                  </a:lnTo>
                  <a:lnTo>
                    <a:pt x="8141" y="31628"/>
                  </a:lnTo>
                  <a:lnTo>
                    <a:pt x="8041" y="31628"/>
                  </a:lnTo>
                  <a:lnTo>
                    <a:pt x="6807" y="31695"/>
                  </a:lnTo>
                  <a:lnTo>
                    <a:pt x="6940" y="29493"/>
                  </a:lnTo>
                  <a:lnTo>
                    <a:pt x="7140" y="27324"/>
                  </a:lnTo>
                  <a:lnTo>
                    <a:pt x="7374" y="25156"/>
                  </a:lnTo>
                  <a:lnTo>
                    <a:pt x="7674" y="22987"/>
                  </a:lnTo>
                  <a:lnTo>
                    <a:pt x="7941" y="21319"/>
                  </a:lnTo>
                  <a:lnTo>
                    <a:pt x="8241" y="19651"/>
                  </a:lnTo>
                  <a:lnTo>
                    <a:pt x="8442" y="19584"/>
                  </a:lnTo>
                  <a:lnTo>
                    <a:pt x="8575" y="19417"/>
                  </a:lnTo>
                  <a:lnTo>
                    <a:pt x="8675" y="19251"/>
                  </a:lnTo>
                  <a:lnTo>
                    <a:pt x="8742" y="19084"/>
                  </a:lnTo>
                  <a:lnTo>
                    <a:pt x="8842" y="18817"/>
                  </a:lnTo>
                  <a:lnTo>
                    <a:pt x="8909" y="18550"/>
                  </a:lnTo>
                  <a:lnTo>
                    <a:pt x="8942" y="18016"/>
                  </a:lnTo>
                  <a:lnTo>
                    <a:pt x="8942" y="17449"/>
                  </a:lnTo>
                  <a:lnTo>
                    <a:pt x="8942" y="16915"/>
                  </a:lnTo>
                  <a:lnTo>
                    <a:pt x="8909" y="15681"/>
                  </a:lnTo>
                  <a:lnTo>
                    <a:pt x="8875" y="14446"/>
                  </a:lnTo>
                  <a:lnTo>
                    <a:pt x="8775" y="13212"/>
                  </a:lnTo>
                  <a:lnTo>
                    <a:pt x="8742" y="13145"/>
                  </a:lnTo>
                  <a:lnTo>
                    <a:pt x="8708" y="13079"/>
                  </a:lnTo>
                  <a:lnTo>
                    <a:pt x="8642" y="13045"/>
                  </a:lnTo>
                  <a:lnTo>
                    <a:pt x="8508" y="13045"/>
                  </a:lnTo>
                  <a:lnTo>
                    <a:pt x="8442" y="13079"/>
                  </a:lnTo>
                  <a:lnTo>
                    <a:pt x="8408" y="13145"/>
                  </a:lnTo>
                  <a:lnTo>
                    <a:pt x="8408" y="13212"/>
                  </a:lnTo>
                  <a:lnTo>
                    <a:pt x="8475" y="14380"/>
                  </a:lnTo>
                  <a:lnTo>
                    <a:pt x="8542" y="15547"/>
                  </a:lnTo>
                  <a:lnTo>
                    <a:pt x="8575" y="16715"/>
                  </a:lnTo>
                  <a:lnTo>
                    <a:pt x="8575" y="17883"/>
                  </a:lnTo>
                  <a:lnTo>
                    <a:pt x="8542" y="18417"/>
                  </a:lnTo>
                  <a:lnTo>
                    <a:pt x="8475" y="18650"/>
                  </a:lnTo>
                  <a:lnTo>
                    <a:pt x="8408" y="18917"/>
                  </a:lnTo>
                  <a:lnTo>
                    <a:pt x="8308" y="19151"/>
                  </a:lnTo>
                  <a:lnTo>
                    <a:pt x="8241" y="19251"/>
                  </a:lnTo>
                  <a:lnTo>
                    <a:pt x="8175" y="19284"/>
                  </a:lnTo>
                  <a:lnTo>
                    <a:pt x="8075" y="19284"/>
                  </a:lnTo>
                  <a:lnTo>
                    <a:pt x="8041" y="19251"/>
                  </a:lnTo>
                  <a:lnTo>
                    <a:pt x="7974" y="19117"/>
                  </a:lnTo>
                  <a:lnTo>
                    <a:pt x="7874" y="18850"/>
                  </a:lnTo>
                  <a:lnTo>
                    <a:pt x="7808" y="18617"/>
                  </a:lnTo>
                  <a:lnTo>
                    <a:pt x="7774" y="18350"/>
                  </a:lnTo>
                  <a:lnTo>
                    <a:pt x="7741" y="17816"/>
                  </a:lnTo>
                  <a:lnTo>
                    <a:pt x="7741" y="17282"/>
                  </a:lnTo>
                  <a:lnTo>
                    <a:pt x="7741" y="16748"/>
                  </a:lnTo>
                  <a:lnTo>
                    <a:pt x="7841" y="14413"/>
                  </a:lnTo>
                  <a:lnTo>
                    <a:pt x="7874" y="14013"/>
                  </a:lnTo>
                  <a:lnTo>
                    <a:pt x="7874" y="13579"/>
                  </a:lnTo>
                  <a:lnTo>
                    <a:pt x="7874" y="13346"/>
                  </a:lnTo>
                  <a:lnTo>
                    <a:pt x="7808" y="13145"/>
                  </a:lnTo>
                  <a:lnTo>
                    <a:pt x="7674" y="12979"/>
                  </a:lnTo>
                  <a:lnTo>
                    <a:pt x="7541" y="12878"/>
                  </a:lnTo>
                  <a:lnTo>
                    <a:pt x="7441" y="12845"/>
                  </a:lnTo>
                  <a:lnTo>
                    <a:pt x="7341" y="12812"/>
                  </a:lnTo>
                  <a:lnTo>
                    <a:pt x="7240" y="12845"/>
                  </a:lnTo>
                  <a:lnTo>
                    <a:pt x="7174" y="12878"/>
                  </a:lnTo>
                  <a:lnTo>
                    <a:pt x="7007" y="12979"/>
                  </a:lnTo>
                  <a:lnTo>
                    <a:pt x="6907" y="13145"/>
                  </a:lnTo>
                  <a:lnTo>
                    <a:pt x="6807" y="13346"/>
                  </a:lnTo>
                  <a:lnTo>
                    <a:pt x="6707" y="13546"/>
                  </a:lnTo>
                  <a:lnTo>
                    <a:pt x="6607" y="13879"/>
                  </a:lnTo>
                  <a:lnTo>
                    <a:pt x="6506" y="14380"/>
                  </a:lnTo>
                  <a:lnTo>
                    <a:pt x="6406" y="14880"/>
                  </a:lnTo>
                  <a:lnTo>
                    <a:pt x="6373" y="15347"/>
                  </a:lnTo>
                  <a:lnTo>
                    <a:pt x="6340" y="15848"/>
                  </a:lnTo>
                  <a:lnTo>
                    <a:pt x="6306" y="16849"/>
                  </a:lnTo>
                  <a:lnTo>
                    <a:pt x="6240" y="17849"/>
                  </a:lnTo>
                  <a:lnTo>
                    <a:pt x="6173" y="18383"/>
                  </a:lnTo>
                  <a:lnTo>
                    <a:pt x="6073" y="18917"/>
                  </a:lnTo>
                  <a:lnTo>
                    <a:pt x="6006" y="19151"/>
                  </a:lnTo>
                  <a:lnTo>
                    <a:pt x="5973" y="19251"/>
                  </a:lnTo>
                  <a:lnTo>
                    <a:pt x="5939" y="19317"/>
                  </a:lnTo>
                  <a:lnTo>
                    <a:pt x="5839" y="19317"/>
                  </a:lnTo>
                  <a:lnTo>
                    <a:pt x="5806" y="19284"/>
                  </a:lnTo>
                  <a:lnTo>
                    <a:pt x="5739" y="19184"/>
                  </a:lnTo>
                  <a:lnTo>
                    <a:pt x="5639" y="18917"/>
                  </a:lnTo>
                  <a:lnTo>
                    <a:pt x="5572" y="18650"/>
                  </a:lnTo>
                  <a:lnTo>
                    <a:pt x="5506" y="18383"/>
                  </a:lnTo>
                  <a:lnTo>
                    <a:pt x="5439" y="17883"/>
                  </a:lnTo>
                  <a:lnTo>
                    <a:pt x="5439" y="17316"/>
                  </a:lnTo>
                  <a:lnTo>
                    <a:pt x="5472" y="16782"/>
                  </a:lnTo>
                  <a:lnTo>
                    <a:pt x="5506" y="15648"/>
                  </a:lnTo>
                  <a:lnTo>
                    <a:pt x="5539" y="14480"/>
                  </a:lnTo>
                  <a:lnTo>
                    <a:pt x="5539" y="13312"/>
                  </a:lnTo>
                  <a:lnTo>
                    <a:pt x="5506" y="12912"/>
                  </a:lnTo>
                  <a:lnTo>
                    <a:pt x="5472" y="12712"/>
                  </a:lnTo>
                  <a:lnTo>
                    <a:pt x="5372" y="12511"/>
                  </a:lnTo>
                  <a:lnTo>
                    <a:pt x="5272" y="12445"/>
                  </a:lnTo>
                  <a:lnTo>
                    <a:pt x="5172" y="12378"/>
                  </a:lnTo>
                  <a:lnTo>
                    <a:pt x="5039" y="12378"/>
                  </a:lnTo>
                  <a:lnTo>
                    <a:pt x="4938" y="12411"/>
                  </a:lnTo>
                  <a:lnTo>
                    <a:pt x="4872" y="12445"/>
                  </a:lnTo>
                  <a:lnTo>
                    <a:pt x="4738" y="12612"/>
                  </a:lnTo>
                  <a:lnTo>
                    <a:pt x="4638" y="12778"/>
                  </a:lnTo>
                  <a:lnTo>
                    <a:pt x="4538" y="12979"/>
                  </a:lnTo>
                  <a:lnTo>
                    <a:pt x="4405" y="13312"/>
                  </a:lnTo>
                  <a:lnTo>
                    <a:pt x="4271" y="13779"/>
                  </a:lnTo>
                  <a:lnTo>
                    <a:pt x="4171" y="14280"/>
                  </a:lnTo>
                  <a:lnTo>
                    <a:pt x="4071" y="14780"/>
                  </a:lnTo>
                  <a:lnTo>
                    <a:pt x="4004" y="15247"/>
                  </a:lnTo>
                  <a:lnTo>
                    <a:pt x="3904" y="16248"/>
                  </a:lnTo>
                  <a:lnTo>
                    <a:pt x="3837" y="17249"/>
                  </a:lnTo>
                  <a:lnTo>
                    <a:pt x="3704" y="18283"/>
                  </a:lnTo>
                  <a:lnTo>
                    <a:pt x="3637" y="18784"/>
                  </a:lnTo>
                  <a:lnTo>
                    <a:pt x="3504" y="19284"/>
                  </a:lnTo>
                  <a:lnTo>
                    <a:pt x="3437" y="19518"/>
                  </a:lnTo>
                  <a:lnTo>
                    <a:pt x="3404" y="19618"/>
                  </a:lnTo>
                  <a:lnTo>
                    <a:pt x="3337" y="19718"/>
                  </a:lnTo>
                  <a:lnTo>
                    <a:pt x="3304" y="19651"/>
                  </a:lnTo>
                  <a:lnTo>
                    <a:pt x="3270" y="19618"/>
                  </a:lnTo>
                  <a:lnTo>
                    <a:pt x="3204" y="19584"/>
                  </a:lnTo>
                  <a:lnTo>
                    <a:pt x="3137" y="19584"/>
                  </a:lnTo>
                  <a:lnTo>
                    <a:pt x="3104" y="19384"/>
                  </a:lnTo>
                  <a:lnTo>
                    <a:pt x="3037" y="18817"/>
                  </a:lnTo>
                  <a:lnTo>
                    <a:pt x="3003" y="18283"/>
                  </a:lnTo>
                  <a:lnTo>
                    <a:pt x="2970" y="17716"/>
                  </a:lnTo>
                  <a:lnTo>
                    <a:pt x="3003" y="17149"/>
                  </a:lnTo>
                  <a:lnTo>
                    <a:pt x="3070" y="16048"/>
                  </a:lnTo>
                  <a:lnTo>
                    <a:pt x="3204" y="14914"/>
                  </a:lnTo>
                  <a:lnTo>
                    <a:pt x="3270" y="13813"/>
                  </a:lnTo>
                  <a:lnTo>
                    <a:pt x="3270" y="13279"/>
                  </a:lnTo>
                  <a:lnTo>
                    <a:pt x="3270" y="12712"/>
                  </a:lnTo>
                  <a:lnTo>
                    <a:pt x="3204" y="12612"/>
                  </a:lnTo>
                  <a:lnTo>
                    <a:pt x="3137" y="12545"/>
                  </a:lnTo>
                  <a:lnTo>
                    <a:pt x="3037" y="12545"/>
                  </a:lnTo>
                  <a:lnTo>
                    <a:pt x="2937" y="12578"/>
                  </a:lnTo>
                  <a:lnTo>
                    <a:pt x="2670" y="12845"/>
                  </a:lnTo>
                  <a:lnTo>
                    <a:pt x="2470" y="13145"/>
                  </a:lnTo>
                  <a:lnTo>
                    <a:pt x="2303" y="13479"/>
                  </a:lnTo>
                  <a:lnTo>
                    <a:pt x="2169" y="13846"/>
                  </a:lnTo>
                  <a:lnTo>
                    <a:pt x="2069" y="14213"/>
                  </a:lnTo>
                  <a:lnTo>
                    <a:pt x="1969" y="14580"/>
                  </a:lnTo>
                  <a:lnTo>
                    <a:pt x="1836" y="15314"/>
                  </a:lnTo>
                  <a:lnTo>
                    <a:pt x="1702" y="16181"/>
                  </a:lnTo>
                  <a:lnTo>
                    <a:pt x="1602" y="17082"/>
                  </a:lnTo>
                  <a:lnTo>
                    <a:pt x="1569" y="17983"/>
                  </a:lnTo>
                  <a:lnTo>
                    <a:pt x="1535" y="18884"/>
                  </a:lnTo>
                  <a:lnTo>
                    <a:pt x="1535" y="18950"/>
                  </a:lnTo>
                  <a:lnTo>
                    <a:pt x="1602" y="19017"/>
                  </a:lnTo>
                  <a:lnTo>
                    <a:pt x="1669" y="19050"/>
                  </a:lnTo>
                  <a:lnTo>
                    <a:pt x="1802" y="19050"/>
                  </a:lnTo>
                  <a:lnTo>
                    <a:pt x="1869" y="19017"/>
                  </a:lnTo>
                  <a:lnTo>
                    <a:pt x="1902" y="18950"/>
                  </a:lnTo>
                  <a:lnTo>
                    <a:pt x="1902" y="18884"/>
                  </a:lnTo>
                  <a:lnTo>
                    <a:pt x="1936" y="18016"/>
                  </a:lnTo>
                  <a:lnTo>
                    <a:pt x="1969" y="17182"/>
                  </a:lnTo>
                  <a:lnTo>
                    <a:pt x="2069" y="16348"/>
                  </a:lnTo>
                  <a:lnTo>
                    <a:pt x="2203" y="15481"/>
                  </a:lnTo>
                  <a:lnTo>
                    <a:pt x="2303" y="14914"/>
                  </a:lnTo>
                  <a:lnTo>
                    <a:pt x="2403" y="14313"/>
                  </a:lnTo>
                  <a:lnTo>
                    <a:pt x="2503" y="14013"/>
                  </a:lnTo>
                  <a:lnTo>
                    <a:pt x="2603" y="13712"/>
                  </a:lnTo>
                  <a:lnTo>
                    <a:pt x="2737" y="13446"/>
                  </a:lnTo>
                  <a:lnTo>
                    <a:pt x="2903" y="13212"/>
                  </a:lnTo>
                  <a:lnTo>
                    <a:pt x="2870" y="13712"/>
                  </a:lnTo>
                  <a:lnTo>
                    <a:pt x="2870" y="14246"/>
                  </a:lnTo>
                  <a:lnTo>
                    <a:pt x="2770" y="15314"/>
                  </a:lnTo>
                  <a:lnTo>
                    <a:pt x="2670" y="16348"/>
                  </a:lnTo>
                  <a:lnTo>
                    <a:pt x="2603" y="17416"/>
                  </a:lnTo>
                  <a:lnTo>
                    <a:pt x="2603" y="17983"/>
                  </a:lnTo>
                  <a:lnTo>
                    <a:pt x="2636" y="18550"/>
                  </a:lnTo>
                  <a:lnTo>
                    <a:pt x="2670" y="19084"/>
                  </a:lnTo>
                  <a:lnTo>
                    <a:pt x="2770" y="19651"/>
                  </a:lnTo>
                  <a:lnTo>
                    <a:pt x="2870" y="19918"/>
                  </a:lnTo>
                  <a:lnTo>
                    <a:pt x="2937" y="20051"/>
                  </a:lnTo>
                  <a:lnTo>
                    <a:pt x="3003" y="20151"/>
                  </a:lnTo>
                  <a:lnTo>
                    <a:pt x="3904" y="31862"/>
                  </a:lnTo>
                  <a:lnTo>
                    <a:pt x="3904" y="31928"/>
                  </a:lnTo>
                  <a:lnTo>
                    <a:pt x="2970" y="31995"/>
                  </a:lnTo>
                  <a:lnTo>
                    <a:pt x="2903" y="32028"/>
                  </a:lnTo>
                  <a:lnTo>
                    <a:pt x="2837" y="32095"/>
                  </a:lnTo>
                  <a:lnTo>
                    <a:pt x="2803" y="32162"/>
                  </a:lnTo>
                  <a:lnTo>
                    <a:pt x="2803" y="32262"/>
                  </a:lnTo>
                  <a:lnTo>
                    <a:pt x="3003" y="32863"/>
                  </a:lnTo>
                  <a:lnTo>
                    <a:pt x="3204" y="33463"/>
                  </a:lnTo>
                  <a:lnTo>
                    <a:pt x="3404" y="34097"/>
                  </a:lnTo>
                  <a:lnTo>
                    <a:pt x="3537" y="34731"/>
                  </a:lnTo>
                  <a:lnTo>
                    <a:pt x="3137" y="34531"/>
                  </a:lnTo>
                  <a:lnTo>
                    <a:pt x="2770" y="34297"/>
                  </a:lnTo>
                  <a:lnTo>
                    <a:pt x="2403" y="34030"/>
                  </a:lnTo>
                  <a:lnTo>
                    <a:pt x="2103" y="33697"/>
                  </a:lnTo>
                  <a:lnTo>
                    <a:pt x="1836" y="33363"/>
                  </a:lnTo>
                  <a:lnTo>
                    <a:pt x="1602" y="32996"/>
                  </a:lnTo>
                  <a:lnTo>
                    <a:pt x="1402" y="32629"/>
                  </a:lnTo>
                  <a:lnTo>
                    <a:pt x="1235" y="32229"/>
                  </a:lnTo>
                  <a:lnTo>
                    <a:pt x="1068" y="31828"/>
                  </a:lnTo>
                  <a:lnTo>
                    <a:pt x="968" y="31428"/>
                  </a:lnTo>
                  <a:lnTo>
                    <a:pt x="768" y="30594"/>
                  </a:lnTo>
                  <a:lnTo>
                    <a:pt x="668" y="29660"/>
                  </a:lnTo>
                  <a:lnTo>
                    <a:pt x="568" y="28759"/>
                  </a:lnTo>
                  <a:lnTo>
                    <a:pt x="501" y="26924"/>
                  </a:lnTo>
                  <a:lnTo>
                    <a:pt x="435" y="24922"/>
                  </a:lnTo>
                  <a:lnTo>
                    <a:pt x="401" y="22887"/>
                  </a:lnTo>
                  <a:lnTo>
                    <a:pt x="401" y="20885"/>
                  </a:lnTo>
                  <a:lnTo>
                    <a:pt x="435" y="18884"/>
                  </a:lnTo>
                  <a:lnTo>
                    <a:pt x="535" y="16882"/>
                  </a:lnTo>
                  <a:lnTo>
                    <a:pt x="668" y="14914"/>
                  </a:lnTo>
                  <a:lnTo>
                    <a:pt x="868" y="12912"/>
                  </a:lnTo>
                  <a:lnTo>
                    <a:pt x="1135" y="10910"/>
                  </a:lnTo>
                  <a:lnTo>
                    <a:pt x="1435" y="8942"/>
                  </a:lnTo>
                  <a:lnTo>
                    <a:pt x="1836" y="6973"/>
                  </a:lnTo>
                  <a:lnTo>
                    <a:pt x="2236" y="5105"/>
                  </a:lnTo>
                  <a:lnTo>
                    <a:pt x="2503" y="4171"/>
                  </a:lnTo>
                  <a:lnTo>
                    <a:pt x="2770" y="3237"/>
                  </a:lnTo>
                  <a:lnTo>
                    <a:pt x="2937" y="2836"/>
                  </a:lnTo>
                  <a:lnTo>
                    <a:pt x="3104" y="2436"/>
                  </a:lnTo>
                  <a:lnTo>
                    <a:pt x="3304" y="2069"/>
                  </a:lnTo>
                  <a:lnTo>
                    <a:pt x="3537" y="1702"/>
                  </a:lnTo>
                  <a:lnTo>
                    <a:pt x="3804" y="1368"/>
                  </a:lnTo>
                  <a:lnTo>
                    <a:pt x="4104" y="1068"/>
                  </a:lnTo>
                  <a:lnTo>
                    <a:pt x="4438" y="801"/>
                  </a:lnTo>
                  <a:lnTo>
                    <a:pt x="4838" y="568"/>
                  </a:lnTo>
                  <a:lnTo>
                    <a:pt x="5039" y="501"/>
                  </a:lnTo>
                  <a:lnTo>
                    <a:pt x="5239" y="434"/>
                  </a:lnTo>
                  <a:lnTo>
                    <a:pt x="5639" y="367"/>
                  </a:lnTo>
                  <a:close/>
                  <a:moveTo>
                    <a:pt x="5572" y="1"/>
                  </a:moveTo>
                  <a:lnTo>
                    <a:pt x="5172" y="67"/>
                  </a:lnTo>
                  <a:lnTo>
                    <a:pt x="4772" y="201"/>
                  </a:lnTo>
                  <a:lnTo>
                    <a:pt x="4405" y="401"/>
                  </a:lnTo>
                  <a:lnTo>
                    <a:pt x="4071" y="601"/>
                  </a:lnTo>
                  <a:lnTo>
                    <a:pt x="3771" y="868"/>
                  </a:lnTo>
                  <a:lnTo>
                    <a:pt x="3470" y="1168"/>
                  </a:lnTo>
                  <a:lnTo>
                    <a:pt x="3204" y="1535"/>
                  </a:lnTo>
                  <a:lnTo>
                    <a:pt x="2937" y="1936"/>
                  </a:lnTo>
                  <a:lnTo>
                    <a:pt x="2737" y="2336"/>
                  </a:lnTo>
                  <a:lnTo>
                    <a:pt x="2570" y="2770"/>
                  </a:lnTo>
                  <a:lnTo>
                    <a:pt x="2403" y="3203"/>
                  </a:lnTo>
                  <a:lnTo>
                    <a:pt x="2269" y="3637"/>
                  </a:lnTo>
                  <a:lnTo>
                    <a:pt x="2036" y="4504"/>
                  </a:lnTo>
                  <a:lnTo>
                    <a:pt x="1769" y="5539"/>
                  </a:lnTo>
                  <a:lnTo>
                    <a:pt x="1535" y="6573"/>
                  </a:lnTo>
                  <a:lnTo>
                    <a:pt x="1102" y="8641"/>
                  </a:lnTo>
                  <a:lnTo>
                    <a:pt x="768" y="10710"/>
                  </a:lnTo>
                  <a:lnTo>
                    <a:pt x="501" y="12812"/>
                  </a:lnTo>
                  <a:lnTo>
                    <a:pt x="301" y="14914"/>
                  </a:lnTo>
                  <a:lnTo>
                    <a:pt x="134" y="17015"/>
                  </a:lnTo>
                  <a:lnTo>
                    <a:pt x="34" y="19117"/>
                  </a:lnTo>
                  <a:lnTo>
                    <a:pt x="1" y="21219"/>
                  </a:lnTo>
                  <a:lnTo>
                    <a:pt x="1" y="23354"/>
                  </a:lnTo>
                  <a:lnTo>
                    <a:pt x="68" y="25456"/>
                  </a:lnTo>
                  <a:lnTo>
                    <a:pt x="134" y="27458"/>
                  </a:lnTo>
                  <a:lnTo>
                    <a:pt x="201" y="28459"/>
                  </a:lnTo>
                  <a:lnTo>
                    <a:pt x="268" y="29460"/>
                  </a:lnTo>
                  <a:lnTo>
                    <a:pt x="334" y="29993"/>
                  </a:lnTo>
                  <a:lnTo>
                    <a:pt x="401" y="30527"/>
                  </a:lnTo>
                  <a:lnTo>
                    <a:pt x="501" y="31061"/>
                  </a:lnTo>
                  <a:lnTo>
                    <a:pt x="635" y="31595"/>
                  </a:lnTo>
                  <a:lnTo>
                    <a:pt x="801" y="32129"/>
                  </a:lnTo>
                  <a:lnTo>
                    <a:pt x="1002" y="32629"/>
                  </a:lnTo>
                  <a:lnTo>
                    <a:pt x="1235" y="33129"/>
                  </a:lnTo>
                  <a:lnTo>
                    <a:pt x="1535" y="33597"/>
                  </a:lnTo>
                  <a:lnTo>
                    <a:pt x="1736" y="33863"/>
                  </a:lnTo>
                  <a:lnTo>
                    <a:pt x="1969" y="34130"/>
                  </a:lnTo>
                  <a:lnTo>
                    <a:pt x="2236" y="34364"/>
                  </a:lnTo>
                  <a:lnTo>
                    <a:pt x="2503" y="34564"/>
                  </a:lnTo>
                  <a:lnTo>
                    <a:pt x="2803" y="34764"/>
                  </a:lnTo>
                  <a:lnTo>
                    <a:pt x="3137" y="34964"/>
                  </a:lnTo>
                  <a:lnTo>
                    <a:pt x="3437" y="35098"/>
                  </a:lnTo>
                  <a:lnTo>
                    <a:pt x="3771" y="35231"/>
                  </a:lnTo>
                  <a:lnTo>
                    <a:pt x="4104" y="35331"/>
                  </a:lnTo>
                  <a:lnTo>
                    <a:pt x="4471" y="35431"/>
                  </a:lnTo>
                  <a:lnTo>
                    <a:pt x="4805" y="35465"/>
                  </a:lnTo>
                  <a:lnTo>
                    <a:pt x="5172" y="35498"/>
                  </a:lnTo>
                  <a:lnTo>
                    <a:pt x="5539" y="35498"/>
                  </a:lnTo>
                  <a:lnTo>
                    <a:pt x="5873" y="35465"/>
                  </a:lnTo>
                  <a:lnTo>
                    <a:pt x="6206" y="35431"/>
                  </a:lnTo>
                  <a:lnTo>
                    <a:pt x="6573" y="35331"/>
                  </a:lnTo>
                  <a:lnTo>
                    <a:pt x="6640" y="35331"/>
                  </a:lnTo>
                  <a:lnTo>
                    <a:pt x="7007" y="35165"/>
                  </a:lnTo>
                  <a:lnTo>
                    <a:pt x="7374" y="34964"/>
                  </a:lnTo>
                  <a:lnTo>
                    <a:pt x="7741" y="34764"/>
                  </a:lnTo>
                  <a:lnTo>
                    <a:pt x="8075" y="34497"/>
                  </a:lnTo>
                  <a:lnTo>
                    <a:pt x="8375" y="34164"/>
                  </a:lnTo>
                  <a:lnTo>
                    <a:pt x="8675" y="33830"/>
                  </a:lnTo>
                  <a:lnTo>
                    <a:pt x="8909" y="33463"/>
                  </a:lnTo>
                  <a:lnTo>
                    <a:pt x="9142" y="33063"/>
                  </a:lnTo>
                  <a:lnTo>
                    <a:pt x="9309" y="32662"/>
                  </a:lnTo>
                  <a:lnTo>
                    <a:pt x="9476" y="32262"/>
                  </a:lnTo>
                  <a:lnTo>
                    <a:pt x="9609" y="31828"/>
                  </a:lnTo>
                  <a:lnTo>
                    <a:pt x="9709" y="31395"/>
                  </a:lnTo>
                  <a:lnTo>
                    <a:pt x="9909" y="30427"/>
                  </a:lnTo>
                  <a:lnTo>
                    <a:pt x="10043" y="29426"/>
                  </a:lnTo>
                  <a:lnTo>
                    <a:pt x="10210" y="27458"/>
                  </a:lnTo>
                  <a:lnTo>
                    <a:pt x="10377" y="25289"/>
                  </a:lnTo>
                  <a:lnTo>
                    <a:pt x="10510" y="23154"/>
                  </a:lnTo>
                  <a:lnTo>
                    <a:pt x="10577" y="21019"/>
                  </a:lnTo>
                  <a:lnTo>
                    <a:pt x="10610" y="18884"/>
                  </a:lnTo>
                  <a:lnTo>
                    <a:pt x="10577" y="16748"/>
                  </a:lnTo>
                  <a:lnTo>
                    <a:pt x="10510" y="14580"/>
                  </a:lnTo>
                  <a:lnTo>
                    <a:pt x="10377" y="12478"/>
                  </a:lnTo>
                  <a:lnTo>
                    <a:pt x="10210" y="10343"/>
                  </a:lnTo>
                  <a:lnTo>
                    <a:pt x="9976" y="8208"/>
                  </a:lnTo>
                  <a:lnTo>
                    <a:pt x="9676" y="6106"/>
                  </a:lnTo>
                  <a:lnTo>
                    <a:pt x="9542" y="5105"/>
                  </a:lnTo>
                  <a:lnTo>
                    <a:pt x="9342" y="4137"/>
                  </a:lnTo>
                  <a:lnTo>
                    <a:pt x="9242" y="3637"/>
                  </a:lnTo>
                  <a:lnTo>
                    <a:pt x="9109" y="3170"/>
                  </a:lnTo>
                  <a:lnTo>
                    <a:pt x="8975" y="2670"/>
                  </a:lnTo>
                  <a:lnTo>
                    <a:pt x="8775" y="2236"/>
                  </a:lnTo>
                  <a:lnTo>
                    <a:pt x="8608" y="1869"/>
                  </a:lnTo>
                  <a:lnTo>
                    <a:pt x="8375" y="1502"/>
                  </a:lnTo>
                  <a:lnTo>
                    <a:pt x="8108" y="1168"/>
                  </a:lnTo>
                  <a:lnTo>
                    <a:pt x="7841" y="868"/>
                  </a:lnTo>
                  <a:lnTo>
                    <a:pt x="7507" y="568"/>
                  </a:lnTo>
                  <a:lnTo>
                    <a:pt x="7174" y="367"/>
                  </a:lnTo>
                  <a:lnTo>
                    <a:pt x="6773" y="167"/>
                  </a:lnTo>
                  <a:lnTo>
                    <a:pt x="6373" y="34"/>
                  </a:lnTo>
                  <a:lnTo>
                    <a:pt x="597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483;p37">
              <a:extLst>
                <a:ext uri="{FF2B5EF4-FFF2-40B4-BE49-F238E27FC236}">
                  <a16:creationId xmlns:a16="http://schemas.microsoft.com/office/drawing/2014/main" id="{1966E049-CBD8-7036-C5EE-64682D585FDA}"/>
                </a:ext>
              </a:extLst>
            </p:cNvPr>
            <p:cNvSpPr/>
            <p:nvPr/>
          </p:nvSpPr>
          <p:spPr>
            <a:xfrm>
              <a:off x="366550" y="2241525"/>
              <a:ext cx="25" cy="850"/>
            </a:xfrm>
            <a:custGeom>
              <a:avLst/>
              <a:gdLst/>
              <a:ahLst/>
              <a:cxnLst/>
              <a:rect l="l" t="t" r="r" b="b"/>
              <a:pathLst>
                <a:path w="1" h="34" extrusionOk="0">
                  <a:moveTo>
                    <a:pt x="1" y="0"/>
                  </a:move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34"/>
                  </a:lnTo>
                  <a:lnTo>
                    <a:pt x="1" y="34"/>
                  </a:lnTo>
                  <a:lnTo>
                    <a:pt x="1" y="0"/>
                  </a:lnTo>
                  <a:lnTo>
                    <a:pt x="1" y="0"/>
                  </a:lnTo>
                  <a:lnTo>
                    <a:pt x="1" y="0"/>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484;p37">
              <a:extLst>
                <a:ext uri="{FF2B5EF4-FFF2-40B4-BE49-F238E27FC236}">
                  <a16:creationId xmlns:a16="http://schemas.microsoft.com/office/drawing/2014/main" id="{2B86F4B2-49F5-CCED-9628-9E80043C8A27}"/>
                </a:ext>
              </a:extLst>
            </p:cNvPr>
            <p:cNvSpPr/>
            <p:nvPr/>
          </p:nvSpPr>
          <p:spPr>
            <a:xfrm>
              <a:off x="354875" y="2229000"/>
              <a:ext cx="27550" cy="25900"/>
            </a:xfrm>
            <a:custGeom>
              <a:avLst/>
              <a:gdLst/>
              <a:ahLst/>
              <a:cxnLst/>
              <a:rect l="l" t="t" r="r" b="b"/>
              <a:pathLst>
                <a:path w="1102" h="1036" extrusionOk="0">
                  <a:moveTo>
                    <a:pt x="601" y="468"/>
                  </a:moveTo>
                  <a:lnTo>
                    <a:pt x="601" y="501"/>
                  </a:lnTo>
                  <a:lnTo>
                    <a:pt x="568" y="535"/>
                  </a:lnTo>
                  <a:lnTo>
                    <a:pt x="468" y="535"/>
                  </a:lnTo>
                  <a:lnTo>
                    <a:pt x="468" y="501"/>
                  </a:lnTo>
                  <a:lnTo>
                    <a:pt x="468" y="468"/>
                  </a:lnTo>
                  <a:close/>
                  <a:moveTo>
                    <a:pt x="401" y="1"/>
                  </a:moveTo>
                  <a:lnTo>
                    <a:pt x="268" y="68"/>
                  </a:lnTo>
                  <a:lnTo>
                    <a:pt x="134" y="168"/>
                  </a:lnTo>
                  <a:lnTo>
                    <a:pt x="67" y="268"/>
                  </a:lnTo>
                  <a:lnTo>
                    <a:pt x="1" y="401"/>
                  </a:lnTo>
                  <a:lnTo>
                    <a:pt x="1" y="568"/>
                  </a:lnTo>
                  <a:lnTo>
                    <a:pt x="67" y="735"/>
                  </a:lnTo>
                  <a:lnTo>
                    <a:pt x="134" y="868"/>
                  </a:lnTo>
                  <a:lnTo>
                    <a:pt x="268" y="968"/>
                  </a:lnTo>
                  <a:lnTo>
                    <a:pt x="401" y="1035"/>
                  </a:lnTo>
                  <a:lnTo>
                    <a:pt x="701" y="1035"/>
                  </a:lnTo>
                  <a:lnTo>
                    <a:pt x="835" y="968"/>
                  </a:lnTo>
                  <a:lnTo>
                    <a:pt x="968" y="868"/>
                  </a:lnTo>
                  <a:lnTo>
                    <a:pt x="1068" y="701"/>
                  </a:lnTo>
                  <a:lnTo>
                    <a:pt x="1102" y="535"/>
                  </a:lnTo>
                  <a:lnTo>
                    <a:pt x="1068" y="334"/>
                  </a:lnTo>
                  <a:lnTo>
                    <a:pt x="1002" y="201"/>
                  </a:lnTo>
                  <a:lnTo>
                    <a:pt x="868" y="68"/>
                  </a:lnTo>
                  <a:lnTo>
                    <a:pt x="7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485;p37">
              <a:extLst>
                <a:ext uri="{FF2B5EF4-FFF2-40B4-BE49-F238E27FC236}">
                  <a16:creationId xmlns:a16="http://schemas.microsoft.com/office/drawing/2014/main" id="{9DFD7F26-1399-81C3-457F-EB4C8A840F18}"/>
                </a:ext>
              </a:extLst>
            </p:cNvPr>
            <p:cNvSpPr/>
            <p:nvPr/>
          </p:nvSpPr>
          <p:spPr>
            <a:xfrm>
              <a:off x="367400" y="2240675"/>
              <a:ext cx="25" cy="25"/>
            </a:xfrm>
            <a:custGeom>
              <a:avLst/>
              <a:gdLst/>
              <a:ahLst/>
              <a:cxnLst/>
              <a:rect l="l" t="t" r="r" b="b"/>
              <a:pathLst>
                <a:path w="1" h="1" extrusionOk="0">
                  <a:moveTo>
                    <a:pt x="0" y="1"/>
                  </a:moveTo>
                  <a:lnTo>
                    <a:pt x="0" y="1"/>
                  </a:lnTo>
                  <a:lnTo>
                    <a:pt x="0" y="1"/>
                  </a:lnTo>
                  <a:lnTo>
                    <a:pt x="0" y="1"/>
                  </a:lnTo>
                  <a:lnTo>
                    <a:pt x="0" y="1"/>
                  </a:lnTo>
                  <a:lnTo>
                    <a:pt x="0" y="1"/>
                  </a:lnTo>
                  <a:lnTo>
                    <a:pt x="0" y="1"/>
                  </a:lnTo>
                  <a:lnTo>
                    <a:pt x="0" y="1"/>
                  </a:ln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486;p37">
              <a:extLst>
                <a:ext uri="{FF2B5EF4-FFF2-40B4-BE49-F238E27FC236}">
                  <a16:creationId xmlns:a16="http://schemas.microsoft.com/office/drawing/2014/main" id="{54D4C9F7-0890-084C-CC3F-7C9C11B5242F}"/>
                </a:ext>
              </a:extLst>
            </p:cNvPr>
            <p:cNvSpPr/>
            <p:nvPr/>
          </p:nvSpPr>
          <p:spPr>
            <a:xfrm>
              <a:off x="367400" y="2240675"/>
              <a:ext cx="25" cy="25"/>
            </a:xfrm>
            <a:custGeom>
              <a:avLst/>
              <a:gdLst/>
              <a:ahLst/>
              <a:cxnLst/>
              <a:rect l="l" t="t" r="r" b="b"/>
              <a:pathLst>
                <a:path w="1" h="1" extrusionOk="0">
                  <a:moveTo>
                    <a:pt x="0" y="1"/>
                  </a:moveTo>
                  <a:lnTo>
                    <a:pt x="0" y="1"/>
                  </a:lnTo>
                  <a:lnTo>
                    <a:pt x="0" y="1"/>
                  </a:lnTo>
                  <a:lnTo>
                    <a:pt x="0" y="1"/>
                  </a:lnTo>
                  <a:lnTo>
                    <a:pt x="0" y="1"/>
                  </a:ln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487;p37">
              <a:extLst>
                <a:ext uri="{FF2B5EF4-FFF2-40B4-BE49-F238E27FC236}">
                  <a16:creationId xmlns:a16="http://schemas.microsoft.com/office/drawing/2014/main" id="{3F491398-D7B1-7B2B-1E34-8C3FC7331717}"/>
                </a:ext>
              </a:extLst>
            </p:cNvPr>
            <p:cNvSpPr/>
            <p:nvPr/>
          </p:nvSpPr>
          <p:spPr>
            <a:xfrm>
              <a:off x="367400" y="2240675"/>
              <a:ext cx="25" cy="25"/>
            </a:xfrm>
            <a:custGeom>
              <a:avLst/>
              <a:gdLst/>
              <a:ahLst/>
              <a:cxnLst/>
              <a:rect l="l" t="t" r="r" b="b"/>
              <a:pathLst>
                <a:path w="1" h="1" extrusionOk="0">
                  <a:moveTo>
                    <a:pt x="0" y="1"/>
                  </a:moveTo>
                  <a:lnTo>
                    <a:pt x="0" y="1"/>
                  </a:lnTo>
                  <a:lnTo>
                    <a:pt x="0" y="1"/>
                  </a:lnTo>
                  <a:lnTo>
                    <a:pt x="0" y="1"/>
                  </a:lnTo>
                  <a:lnTo>
                    <a:pt x="0" y="1"/>
                  </a:lnTo>
                  <a:lnTo>
                    <a:pt x="0" y="1"/>
                  </a:ln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488;p37">
              <a:extLst>
                <a:ext uri="{FF2B5EF4-FFF2-40B4-BE49-F238E27FC236}">
                  <a16:creationId xmlns:a16="http://schemas.microsoft.com/office/drawing/2014/main" id="{D0673653-854E-9F19-EBB8-111FBA58FD92}"/>
                </a:ext>
              </a:extLst>
            </p:cNvPr>
            <p:cNvSpPr/>
            <p:nvPr/>
          </p:nvSpPr>
          <p:spPr>
            <a:xfrm>
              <a:off x="366550" y="2240675"/>
              <a:ext cx="875" cy="875"/>
            </a:xfrm>
            <a:custGeom>
              <a:avLst/>
              <a:gdLst/>
              <a:ahLst/>
              <a:cxnLst/>
              <a:rect l="l" t="t" r="r" b="b"/>
              <a:pathLst>
                <a:path w="35" h="35" extrusionOk="0">
                  <a:moveTo>
                    <a:pt x="34" y="1"/>
                  </a:moveTo>
                  <a:lnTo>
                    <a:pt x="34" y="1"/>
                  </a:lnTo>
                  <a:lnTo>
                    <a:pt x="1" y="34"/>
                  </a:lnTo>
                  <a:lnTo>
                    <a:pt x="1" y="34"/>
                  </a:lnTo>
                  <a:lnTo>
                    <a:pt x="34" y="1"/>
                  </a:lnTo>
                  <a:lnTo>
                    <a:pt x="34" y="1"/>
                  </a:lnTo>
                  <a:lnTo>
                    <a:pt x="34" y="1"/>
                  </a:lnTo>
                  <a:lnTo>
                    <a:pt x="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489;p37">
              <a:extLst>
                <a:ext uri="{FF2B5EF4-FFF2-40B4-BE49-F238E27FC236}">
                  <a16:creationId xmlns:a16="http://schemas.microsoft.com/office/drawing/2014/main" id="{4C44BD93-7FC9-EA5C-28F7-730F5720E033}"/>
                </a:ext>
              </a:extLst>
            </p:cNvPr>
            <p:cNvSpPr/>
            <p:nvPr/>
          </p:nvSpPr>
          <p:spPr>
            <a:xfrm>
              <a:off x="369900" y="2241525"/>
              <a:ext cx="25" cy="25"/>
            </a:xfrm>
            <a:custGeom>
              <a:avLst/>
              <a:gdLst/>
              <a:ahLst/>
              <a:cxnLst/>
              <a:rect l="l" t="t" r="r" b="b"/>
              <a:pathLst>
                <a:path w="1" h="1" extrusionOk="0">
                  <a:moveTo>
                    <a:pt x="0" y="0"/>
                  </a:moveTo>
                  <a:lnTo>
                    <a:pt x="0" y="0"/>
                  </a:lnTo>
                  <a:lnTo>
                    <a:pt x="0" y="0"/>
                  </a:lnTo>
                  <a:lnTo>
                    <a:pt x="0" y="0"/>
                  </a:lnTo>
                  <a:lnTo>
                    <a:pt x="0" y="0"/>
                  </a:lnTo>
                  <a:lnTo>
                    <a:pt x="0" y="0"/>
                  </a:lnTo>
                  <a:lnTo>
                    <a:pt x="0" y="0"/>
                  </a:lnTo>
                  <a:lnTo>
                    <a:pt x="0" y="0"/>
                  </a:lnTo>
                  <a:lnTo>
                    <a:pt x="0" y="0"/>
                  </a:lnTo>
                  <a:lnTo>
                    <a:pt x="0" y="0"/>
                  </a:lnTo>
                  <a:lnTo>
                    <a:pt x="0" y="0"/>
                  </a:lnTo>
                  <a:lnTo>
                    <a:pt x="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490;p37">
              <a:extLst>
                <a:ext uri="{FF2B5EF4-FFF2-40B4-BE49-F238E27FC236}">
                  <a16:creationId xmlns:a16="http://schemas.microsoft.com/office/drawing/2014/main" id="{BEB877B1-7661-37EC-0AF2-95ECF8414BC1}"/>
                </a:ext>
              </a:extLst>
            </p:cNvPr>
            <p:cNvSpPr/>
            <p:nvPr/>
          </p:nvSpPr>
          <p:spPr>
            <a:xfrm>
              <a:off x="367400" y="2240675"/>
              <a:ext cx="25" cy="25"/>
            </a:xfrm>
            <a:custGeom>
              <a:avLst/>
              <a:gdLst/>
              <a:ahLst/>
              <a:cxnLst/>
              <a:rect l="l" t="t" r="r" b="b"/>
              <a:pathLst>
                <a:path w="1" h="1" extrusionOk="0">
                  <a:moveTo>
                    <a:pt x="0" y="1"/>
                  </a:moveTo>
                  <a:lnTo>
                    <a:pt x="0" y="1"/>
                  </a:lnTo>
                  <a:lnTo>
                    <a:pt x="0" y="1"/>
                  </a:lnTo>
                  <a:lnTo>
                    <a:pt x="0" y="1"/>
                  </a:lnTo>
                  <a:lnTo>
                    <a:pt x="0" y="1"/>
                  </a:lnTo>
                  <a:lnTo>
                    <a:pt x="0" y="1"/>
                  </a:ln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491;p37">
              <a:extLst>
                <a:ext uri="{FF2B5EF4-FFF2-40B4-BE49-F238E27FC236}">
                  <a16:creationId xmlns:a16="http://schemas.microsoft.com/office/drawing/2014/main" id="{DC597696-FC32-AE04-7B81-38322D4D8BBA}"/>
                </a:ext>
              </a:extLst>
            </p:cNvPr>
            <p:cNvSpPr/>
            <p:nvPr/>
          </p:nvSpPr>
          <p:spPr>
            <a:xfrm>
              <a:off x="367400" y="2239850"/>
              <a:ext cx="850" cy="850"/>
            </a:xfrm>
            <a:custGeom>
              <a:avLst/>
              <a:gdLst/>
              <a:ahLst/>
              <a:cxnLst/>
              <a:rect l="l" t="t" r="r" b="b"/>
              <a:pathLst>
                <a:path w="34" h="34" extrusionOk="0">
                  <a:moveTo>
                    <a:pt x="0" y="34"/>
                  </a:moveTo>
                  <a:lnTo>
                    <a:pt x="0" y="34"/>
                  </a:lnTo>
                  <a:lnTo>
                    <a:pt x="34" y="34"/>
                  </a:lnTo>
                  <a:lnTo>
                    <a:pt x="34" y="34"/>
                  </a:lnTo>
                  <a:lnTo>
                    <a:pt x="34" y="1"/>
                  </a:lnTo>
                  <a:lnTo>
                    <a:pt x="34" y="1"/>
                  </a:lnTo>
                  <a:lnTo>
                    <a:pt x="34" y="1"/>
                  </a:lnTo>
                  <a:lnTo>
                    <a:pt x="34" y="1"/>
                  </a:lnTo>
                  <a:lnTo>
                    <a:pt x="34" y="34"/>
                  </a:lnTo>
                  <a:lnTo>
                    <a:pt x="34" y="34"/>
                  </a:lnTo>
                  <a:lnTo>
                    <a:pt x="34" y="34"/>
                  </a:lnTo>
                  <a:lnTo>
                    <a:pt x="34" y="34"/>
                  </a:lnTo>
                  <a:lnTo>
                    <a:pt x="0" y="34"/>
                  </a:lnTo>
                  <a:lnTo>
                    <a:pt x="0" y="34"/>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492;p37">
              <a:extLst>
                <a:ext uri="{FF2B5EF4-FFF2-40B4-BE49-F238E27FC236}">
                  <a16:creationId xmlns:a16="http://schemas.microsoft.com/office/drawing/2014/main" id="{2AF77C09-2A74-1B63-2FC4-38F75CA0987D}"/>
                </a:ext>
              </a:extLst>
            </p:cNvPr>
            <p:cNvSpPr/>
            <p:nvPr/>
          </p:nvSpPr>
          <p:spPr>
            <a:xfrm>
              <a:off x="531700" y="2072200"/>
              <a:ext cx="29225" cy="30900"/>
            </a:xfrm>
            <a:custGeom>
              <a:avLst/>
              <a:gdLst/>
              <a:ahLst/>
              <a:cxnLst/>
              <a:rect l="l" t="t" r="r" b="b"/>
              <a:pathLst>
                <a:path w="1169" h="1236" extrusionOk="0">
                  <a:moveTo>
                    <a:pt x="634" y="1"/>
                  </a:moveTo>
                  <a:lnTo>
                    <a:pt x="468" y="34"/>
                  </a:lnTo>
                  <a:lnTo>
                    <a:pt x="334" y="101"/>
                  </a:lnTo>
                  <a:lnTo>
                    <a:pt x="201" y="234"/>
                  </a:lnTo>
                  <a:lnTo>
                    <a:pt x="134" y="401"/>
                  </a:lnTo>
                  <a:lnTo>
                    <a:pt x="34" y="535"/>
                  </a:lnTo>
                  <a:lnTo>
                    <a:pt x="1" y="701"/>
                  </a:lnTo>
                  <a:lnTo>
                    <a:pt x="1" y="835"/>
                  </a:lnTo>
                  <a:lnTo>
                    <a:pt x="67" y="968"/>
                  </a:lnTo>
                  <a:lnTo>
                    <a:pt x="134" y="1068"/>
                  </a:lnTo>
                  <a:lnTo>
                    <a:pt x="234" y="1168"/>
                  </a:lnTo>
                  <a:lnTo>
                    <a:pt x="368" y="1202"/>
                  </a:lnTo>
                  <a:lnTo>
                    <a:pt x="534" y="1235"/>
                  </a:lnTo>
                  <a:lnTo>
                    <a:pt x="668" y="1235"/>
                  </a:lnTo>
                  <a:lnTo>
                    <a:pt x="801" y="1168"/>
                  </a:lnTo>
                  <a:lnTo>
                    <a:pt x="935" y="1102"/>
                  </a:lnTo>
                  <a:lnTo>
                    <a:pt x="1035" y="968"/>
                  </a:lnTo>
                  <a:lnTo>
                    <a:pt x="1102" y="835"/>
                  </a:lnTo>
                  <a:lnTo>
                    <a:pt x="1135" y="701"/>
                  </a:lnTo>
                  <a:lnTo>
                    <a:pt x="1168" y="535"/>
                  </a:lnTo>
                  <a:lnTo>
                    <a:pt x="1135" y="368"/>
                  </a:lnTo>
                  <a:lnTo>
                    <a:pt x="1068" y="201"/>
                  </a:lnTo>
                  <a:lnTo>
                    <a:pt x="935" y="67"/>
                  </a:lnTo>
                  <a:lnTo>
                    <a:pt x="8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493;p37">
              <a:extLst>
                <a:ext uri="{FF2B5EF4-FFF2-40B4-BE49-F238E27FC236}">
                  <a16:creationId xmlns:a16="http://schemas.microsoft.com/office/drawing/2014/main" id="{E11AFDCD-BEDF-A60D-FC2D-53C75EACDDE6}"/>
                </a:ext>
              </a:extLst>
            </p:cNvPr>
            <p:cNvSpPr/>
            <p:nvPr/>
          </p:nvSpPr>
          <p:spPr>
            <a:xfrm>
              <a:off x="387400" y="2062200"/>
              <a:ext cx="29225" cy="26700"/>
            </a:xfrm>
            <a:custGeom>
              <a:avLst/>
              <a:gdLst/>
              <a:ahLst/>
              <a:cxnLst/>
              <a:rect l="l" t="t" r="r" b="b"/>
              <a:pathLst>
                <a:path w="1169" h="1068" extrusionOk="0">
                  <a:moveTo>
                    <a:pt x="501" y="0"/>
                  </a:moveTo>
                  <a:lnTo>
                    <a:pt x="368" y="34"/>
                  </a:lnTo>
                  <a:lnTo>
                    <a:pt x="234" y="100"/>
                  </a:lnTo>
                  <a:lnTo>
                    <a:pt x="134" y="201"/>
                  </a:lnTo>
                  <a:lnTo>
                    <a:pt x="34" y="334"/>
                  </a:lnTo>
                  <a:lnTo>
                    <a:pt x="1" y="501"/>
                  </a:lnTo>
                  <a:lnTo>
                    <a:pt x="34" y="634"/>
                  </a:lnTo>
                  <a:lnTo>
                    <a:pt x="68" y="768"/>
                  </a:lnTo>
                  <a:lnTo>
                    <a:pt x="168" y="868"/>
                  </a:lnTo>
                  <a:lnTo>
                    <a:pt x="268" y="935"/>
                  </a:lnTo>
                  <a:lnTo>
                    <a:pt x="335" y="968"/>
                  </a:lnTo>
                  <a:lnTo>
                    <a:pt x="435" y="1035"/>
                  </a:lnTo>
                  <a:lnTo>
                    <a:pt x="535" y="1068"/>
                  </a:lnTo>
                  <a:lnTo>
                    <a:pt x="802" y="1068"/>
                  </a:lnTo>
                  <a:lnTo>
                    <a:pt x="935" y="1001"/>
                  </a:lnTo>
                  <a:lnTo>
                    <a:pt x="1035" y="935"/>
                  </a:lnTo>
                  <a:lnTo>
                    <a:pt x="1102" y="801"/>
                  </a:lnTo>
                  <a:lnTo>
                    <a:pt x="1135" y="701"/>
                  </a:lnTo>
                  <a:lnTo>
                    <a:pt x="1169" y="534"/>
                  </a:lnTo>
                  <a:lnTo>
                    <a:pt x="1135" y="401"/>
                  </a:lnTo>
                  <a:lnTo>
                    <a:pt x="1068" y="301"/>
                  </a:lnTo>
                  <a:lnTo>
                    <a:pt x="1002" y="201"/>
                  </a:lnTo>
                  <a:lnTo>
                    <a:pt x="902" y="100"/>
                  </a:lnTo>
                  <a:lnTo>
                    <a:pt x="768" y="34"/>
                  </a:lnTo>
                  <a:lnTo>
                    <a:pt x="63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494;p37">
              <a:extLst>
                <a:ext uri="{FF2B5EF4-FFF2-40B4-BE49-F238E27FC236}">
                  <a16:creationId xmlns:a16="http://schemas.microsoft.com/office/drawing/2014/main" id="{9699CF2E-349C-479E-5221-7B0A5BF0D160}"/>
                </a:ext>
              </a:extLst>
            </p:cNvPr>
            <p:cNvSpPr/>
            <p:nvPr/>
          </p:nvSpPr>
          <p:spPr>
            <a:xfrm>
              <a:off x="458300" y="2239850"/>
              <a:ext cx="32550" cy="30875"/>
            </a:xfrm>
            <a:custGeom>
              <a:avLst/>
              <a:gdLst/>
              <a:ahLst/>
              <a:cxnLst/>
              <a:rect l="l" t="t" r="r" b="b"/>
              <a:pathLst>
                <a:path w="1302" h="1235" extrusionOk="0">
                  <a:moveTo>
                    <a:pt x="668" y="1"/>
                  </a:moveTo>
                  <a:lnTo>
                    <a:pt x="535" y="34"/>
                  </a:lnTo>
                  <a:lnTo>
                    <a:pt x="401" y="67"/>
                  </a:lnTo>
                  <a:lnTo>
                    <a:pt x="301" y="167"/>
                  </a:lnTo>
                  <a:lnTo>
                    <a:pt x="134" y="267"/>
                  </a:lnTo>
                  <a:lnTo>
                    <a:pt x="67" y="401"/>
                  </a:lnTo>
                  <a:lnTo>
                    <a:pt x="1" y="568"/>
                  </a:lnTo>
                  <a:lnTo>
                    <a:pt x="1" y="735"/>
                  </a:lnTo>
                  <a:lnTo>
                    <a:pt x="67" y="901"/>
                  </a:lnTo>
                  <a:lnTo>
                    <a:pt x="168" y="1035"/>
                  </a:lnTo>
                  <a:lnTo>
                    <a:pt x="268" y="1135"/>
                  </a:lnTo>
                  <a:lnTo>
                    <a:pt x="434" y="1235"/>
                  </a:lnTo>
                  <a:lnTo>
                    <a:pt x="768" y="1235"/>
                  </a:lnTo>
                  <a:lnTo>
                    <a:pt x="935" y="1168"/>
                  </a:lnTo>
                  <a:lnTo>
                    <a:pt x="1068" y="1068"/>
                  </a:lnTo>
                  <a:lnTo>
                    <a:pt x="1168" y="935"/>
                  </a:lnTo>
                  <a:lnTo>
                    <a:pt x="1268" y="801"/>
                  </a:lnTo>
                  <a:lnTo>
                    <a:pt x="1302" y="634"/>
                  </a:lnTo>
                  <a:lnTo>
                    <a:pt x="1268" y="468"/>
                  </a:lnTo>
                  <a:lnTo>
                    <a:pt x="1202" y="301"/>
                  </a:lnTo>
                  <a:lnTo>
                    <a:pt x="1102" y="167"/>
                  </a:lnTo>
                  <a:lnTo>
                    <a:pt x="968" y="67"/>
                  </a:lnTo>
                  <a:lnTo>
                    <a:pt x="801" y="34"/>
                  </a:lnTo>
                  <a:lnTo>
                    <a:pt x="6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495;p37">
              <a:extLst>
                <a:ext uri="{FF2B5EF4-FFF2-40B4-BE49-F238E27FC236}">
                  <a16:creationId xmlns:a16="http://schemas.microsoft.com/office/drawing/2014/main" id="{52BB916A-C2D6-F567-14F7-969BDEE6B23D}"/>
                </a:ext>
              </a:extLst>
            </p:cNvPr>
            <p:cNvSpPr/>
            <p:nvPr/>
          </p:nvSpPr>
          <p:spPr>
            <a:xfrm>
              <a:off x="441625" y="2057200"/>
              <a:ext cx="26725" cy="28375"/>
            </a:xfrm>
            <a:custGeom>
              <a:avLst/>
              <a:gdLst/>
              <a:ahLst/>
              <a:cxnLst/>
              <a:rect l="l" t="t" r="r" b="b"/>
              <a:pathLst>
                <a:path w="1069" h="1135" extrusionOk="0">
                  <a:moveTo>
                    <a:pt x="568" y="0"/>
                  </a:moveTo>
                  <a:lnTo>
                    <a:pt x="434" y="34"/>
                  </a:lnTo>
                  <a:lnTo>
                    <a:pt x="334" y="67"/>
                  </a:lnTo>
                  <a:lnTo>
                    <a:pt x="234" y="134"/>
                  </a:lnTo>
                  <a:lnTo>
                    <a:pt x="134" y="234"/>
                  </a:lnTo>
                  <a:lnTo>
                    <a:pt x="101" y="300"/>
                  </a:lnTo>
                  <a:lnTo>
                    <a:pt x="34" y="434"/>
                  </a:lnTo>
                  <a:lnTo>
                    <a:pt x="0" y="567"/>
                  </a:lnTo>
                  <a:lnTo>
                    <a:pt x="0" y="701"/>
                  </a:lnTo>
                  <a:lnTo>
                    <a:pt x="34" y="834"/>
                  </a:lnTo>
                  <a:lnTo>
                    <a:pt x="101" y="968"/>
                  </a:lnTo>
                  <a:lnTo>
                    <a:pt x="234" y="1034"/>
                  </a:lnTo>
                  <a:lnTo>
                    <a:pt x="334" y="1101"/>
                  </a:lnTo>
                  <a:lnTo>
                    <a:pt x="434" y="1135"/>
                  </a:lnTo>
                  <a:lnTo>
                    <a:pt x="568" y="1135"/>
                  </a:lnTo>
                  <a:lnTo>
                    <a:pt x="701" y="1101"/>
                  </a:lnTo>
                  <a:lnTo>
                    <a:pt x="801" y="1034"/>
                  </a:lnTo>
                  <a:lnTo>
                    <a:pt x="901" y="968"/>
                  </a:lnTo>
                  <a:lnTo>
                    <a:pt x="1001" y="868"/>
                  </a:lnTo>
                  <a:lnTo>
                    <a:pt x="1035" y="734"/>
                  </a:lnTo>
                  <a:lnTo>
                    <a:pt x="1068" y="634"/>
                  </a:lnTo>
                  <a:lnTo>
                    <a:pt x="1068" y="501"/>
                  </a:lnTo>
                  <a:lnTo>
                    <a:pt x="1035" y="367"/>
                  </a:lnTo>
                  <a:lnTo>
                    <a:pt x="1001" y="267"/>
                  </a:lnTo>
                  <a:lnTo>
                    <a:pt x="901" y="167"/>
                  </a:lnTo>
                  <a:lnTo>
                    <a:pt x="801" y="100"/>
                  </a:lnTo>
                  <a:lnTo>
                    <a:pt x="701" y="34"/>
                  </a:lnTo>
                  <a:lnTo>
                    <a:pt x="56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496;p37">
              <a:extLst>
                <a:ext uri="{FF2B5EF4-FFF2-40B4-BE49-F238E27FC236}">
                  <a16:creationId xmlns:a16="http://schemas.microsoft.com/office/drawing/2014/main" id="{FDCC8971-A71E-03B7-5C1C-F54DCACB9BFC}"/>
                </a:ext>
              </a:extLst>
            </p:cNvPr>
            <p:cNvSpPr/>
            <p:nvPr/>
          </p:nvSpPr>
          <p:spPr>
            <a:xfrm>
              <a:off x="390750" y="2616850"/>
              <a:ext cx="144325" cy="153500"/>
            </a:xfrm>
            <a:custGeom>
              <a:avLst/>
              <a:gdLst/>
              <a:ahLst/>
              <a:cxnLst/>
              <a:rect l="l" t="t" r="r" b="b"/>
              <a:pathLst>
                <a:path w="5773" h="6140" extrusionOk="0">
                  <a:moveTo>
                    <a:pt x="4604" y="4004"/>
                  </a:moveTo>
                  <a:lnTo>
                    <a:pt x="4538" y="4237"/>
                  </a:lnTo>
                  <a:lnTo>
                    <a:pt x="4404" y="4438"/>
                  </a:lnTo>
                  <a:lnTo>
                    <a:pt x="4204" y="4604"/>
                  </a:lnTo>
                  <a:lnTo>
                    <a:pt x="4004" y="4705"/>
                  </a:lnTo>
                  <a:lnTo>
                    <a:pt x="3737" y="4805"/>
                  </a:lnTo>
                  <a:lnTo>
                    <a:pt x="3503" y="4871"/>
                  </a:lnTo>
                  <a:lnTo>
                    <a:pt x="3237" y="4905"/>
                  </a:lnTo>
                  <a:lnTo>
                    <a:pt x="3003" y="4938"/>
                  </a:lnTo>
                  <a:lnTo>
                    <a:pt x="2369" y="4938"/>
                  </a:lnTo>
                  <a:lnTo>
                    <a:pt x="2102" y="4871"/>
                  </a:lnTo>
                  <a:lnTo>
                    <a:pt x="1802" y="4738"/>
                  </a:lnTo>
                  <a:lnTo>
                    <a:pt x="1635" y="4638"/>
                  </a:lnTo>
                  <a:lnTo>
                    <a:pt x="1468" y="4471"/>
                  </a:lnTo>
                  <a:lnTo>
                    <a:pt x="1368" y="4304"/>
                  </a:lnTo>
                  <a:lnTo>
                    <a:pt x="1301" y="4104"/>
                  </a:lnTo>
                  <a:lnTo>
                    <a:pt x="1301" y="4104"/>
                  </a:lnTo>
                  <a:lnTo>
                    <a:pt x="1668" y="4237"/>
                  </a:lnTo>
                  <a:lnTo>
                    <a:pt x="2069" y="4338"/>
                  </a:lnTo>
                  <a:lnTo>
                    <a:pt x="2469" y="4371"/>
                  </a:lnTo>
                  <a:lnTo>
                    <a:pt x="3337" y="4371"/>
                  </a:lnTo>
                  <a:lnTo>
                    <a:pt x="3770" y="4304"/>
                  </a:lnTo>
                  <a:lnTo>
                    <a:pt x="4204" y="4171"/>
                  </a:lnTo>
                  <a:lnTo>
                    <a:pt x="4404" y="4104"/>
                  </a:lnTo>
                  <a:lnTo>
                    <a:pt x="4604" y="4004"/>
                  </a:lnTo>
                  <a:close/>
                  <a:moveTo>
                    <a:pt x="5238" y="0"/>
                  </a:moveTo>
                  <a:lnTo>
                    <a:pt x="5172" y="67"/>
                  </a:lnTo>
                  <a:lnTo>
                    <a:pt x="5138" y="101"/>
                  </a:lnTo>
                  <a:lnTo>
                    <a:pt x="5138" y="201"/>
                  </a:lnTo>
                  <a:lnTo>
                    <a:pt x="5172" y="267"/>
                  </a:lnTo>
                  <a:lnTo>
                    <a:pt x="5272" y="434"/>
                  </a:lnTo>
                  <a:lnTo>
                    <a:pt x="5338" y="601"/>
                  </a:lnTo>
                  <a:lnTo>
                    <a:pt x="5372" y="768"/>
                  </a:lnTo>
                  <a:lnTo>
                    <a:pt x="5372" y="968"/>
                  </a:lnTo>
                  <a:lnTo>
                    <a:pt x="5372" y="1135"/>
                  </a:lnTo>
                  <a:lnTo>
                    <a:pt x="5338" y="1335"/>
                  </a:lnTo>
                  <a:lnTo>
                    <a:pt x="5272" y="1502"/>
                  </a:lnTo>
                  <a:lnTo>
                    <a:pt x="5205" y="1669"/>
                  </a:lnTo>
                  <a:lnTo>
                    <a:pt x="5172" y="1735"/>
                  </a:lnTo>
                  <a:lnTo>
                    <a:pt x="5138" y="1802"/>
                  </a:lnTo>
                  <a:lnTo>
                    <a:pt x="4971" y="2002"/>
                  </a:lnTo>
                  <a:lnTo>
                    <a:pt x="4771" y="2169"/>
                  </a:lnTo>
                  <a:lnTo>
                    <a:pt x="4538" y="2269"/>
                  </a:lnTo>
                  <a:lnTo>
                    <a:pt x="4304" y="2336"/>
                  </a:lnTo>
                  <a:lnTo>
                    <a:pt x="4037" y="2403"/>
                  </a:lnTo>
                  <a:lnTo>
                    <a:pt x="3770" y="2403"/>
                  </a:lnTo>
                  <a:lnTo>
                    <a:pt x="3270" y="2436"/>
                  </a:lnTo>
                  <a:lnTo>
                    <a:pt x="2703" y="2436"/>
                  </a:lnTo>
                  <a:lnTo>
                    <a:pt x="2102" y="2403"/>
                  </a:lnTo>
                  <a:lnTo>
                    <a:pt x="1535" y="2336"/>
                  </a:lnTo>
                  <a:lnTo>
                    <a:pt x="968" y="2236"/>
                  </a:lnTo>
                  <a:lnTo>
                    <a:pt x="734" y="2136"/>
                  </a:lnTo>
                  <a:lnTo>
                    <a:pt x="568" y="2036"/>
                  </a:lnTo>
                  <a:lnTo>
                    <a:pt x="501" y="1935"/>
                  </a:lnTo>
                  <a:lnTo>
                    <a:pt x="434" y="1835"/>
                  </a:lnTo>
                  <a:lnTo>
                    <a:pt x="401" y="1735"/>
                  </a:lnTo>
                  <a:lnTo>
                    <a:pt x="401" y="1602"/>
                  </a:lnTo>
                  <a:lnTo>
                    <a:pt x="401" y="1335"/>
                  </a:lnTo>
                  <a:lnTo>
                    <a:pt x="434" y="1035"/>
                  </a:lnTo>
                  <a:lnTo>
                    <a:pt x="501" y="434"/>
                  </a:lnTo>
                  <a:lnTo>
                    <a:pt x="501" y="367"/>
                  </a:lnTo>
                  <a:lnTo>
                    <a:pt x="467" y="301"/>
                  </a:lnTo>
                  <a:lnTo>
                    <a:pt x="401" y="267"/>
                  </a:lnTo>
                  <a:lnTo>
                    <a:pt x="267" y="267"/>
                  </a:lnTo>
                  <a:lnTo>
                    <a:pt x="201" y="301"/>
                  </a:lnTo>
                  <a:lnTo>
                    <a:pt x="167" y="367"/>
                  </a:lnTo>
                  <a:lnTo>
                    <a:pt x="134" y="434"/>
                  </a:lnTo>
                  <a:lnTo>
                    <a:pt x="67" y="1001"/>
                  </a:lnTo>
                  <a:lnTo>
                    <a:pt x="0" y="1535"/>
                  </a:lnTo>
                  <a:lnTo>
                    <a:pt x="34" y="1702"/>
                  </a:lnTo>
                  <a:lnTo>
                    <a:pt x="34" y="1869"/>
                  </a:lnTo>
                  <a:lnTo>
                    <a:pt x="100" y="2036"/>
                  </a:lnTo>
                  <a:lnTo>
                    <a:pt x="201" y="2169"/>
                  </a:lnTo>
                  <a:lnTo>
                    <a:pt x="267" y="2669"/>
                  </a:lnTo>
                  <a:lnTo>
                    <a:pt x="401" y="3103"/>
                  </a:lnTo>
                  <a:lnTo>
                    <a:pt x="467" y="3303"/>
                  </a:lnTo>
                  <a:lnTo>
                    <a:pt x="601" y="3503"/>
                  </a:lnTo>
                  <a:lnTo>
                    <a:pt x="734" y="3704"/>
                  </a:lnTo>
                  <a:lnTo>
                    <a:pt x="901" y="3870"/>
                  </a:lnTo>
                  <a:lnTo>
                    <a:pt x="901" y="4037"/>
                  </a:lnTo>
                  <a:lnTo>
                    <a:pt x="934" y="4204"/>
                  </a:lnTo>
                  <a:lnTo>
                    <a:pt x="968" y="4371"/>
                  </a:lnTo>
                  <a:lnTo>
                    <a:pt x="1035" y="4504"/>
                  </a:lnTo>
                  <a:lnTo>
                    <a:pt x="1135" y="4638"/>
                  </a:lnTo>
                  <a:lnTo>
                    <a:pt x="1235" y="4771"/>
                  </a:lnTo>
                  <a:lnTo>
                    <a:pt x="1502" y="5005"/>
                  </a:lnTo>
                  <a:lnTo>
                    <a:pt x="1735" y="5138"/>
                  </a:lnTo>
                  <a:lnTo>
                    <a:pt x="1769" y="5305"/>
                  </a:lnTo>
                  <a:lnTo>
                    <a:pt x="1835" y="5472"/>
                  </a:lnTo>
                  <a:lnTo>
                    <a:pt x="1935" y="5639"/>
                  </a:lnTo>
                  <a:lnTo>
                    <a:pt x="2069" y="5805"/>
                  </a:lnTo>
                  <a:lnTo>
                    <a:pt x="2236" y="5939"/>
                  </a:lnTo>
                  <a:lnTo>
                    <a:pt x="2436" y="6039"/>
                  </a:lnTo>
                  <a:lnTo>
                    <a:pt x="2636" y="6106"/>
                  </a:lnTo>
                  <a:lnTo>
                    <a:pt x="2836" y="6139"/>
                  </a:lnTo>
                  <a:lnTo>
                    <a:pt x="3036" y="6139"/>
                  </a:lnTo>
                  <a:lnTo>
                    <a:pt x="3270" y="6106"/>
                  </a:lnTo>
                  <a:lnTo>
                    <a:pt x="3437" y="6006"/>
                  </a:lnTo>
                  <a:lnTo>
                    <a:pt x="3637" y="5906"/>
                  </a:lnTo>
                  <a:lnTo>
                    <a:pt x="3804" y="5772"/>
                  </a:lnTo>
                  <a:lnTo>
                    <a:pt x="3937" y="5605"/>
                  </a:lnTo>
                  <a:lnTo>
                    <a:pt x="4037" y="5405"/>
                  </a:lnTo>
                  <a:lnTo>
                    <a:pt x="4071" y="5205"/>
                  </a:lnTo>
                  <a:lnTo>
                    <a:pt x="4071" y="5105"/>
                  </a:lnTo>
                  <a:lnTo>
                    <a:pt x="4271" y="5005"/>
                  </a:lnTo>
                  <a:lnTo>
                    <a:pt x="4438" y="4905"/>
                  </a:lnTo>
                  <a:lnTo>
                    <a:pt x="4671" y="4671"/>
                  </a:lnTo>
                  <a:lnTo>
                    <a:pt x="4871" y="4371"/>
                  </a:lnTo>
                  <a:lnTo>
                    <a:pt x="4938" y="4237"/>
                  </a:lnTo>
                  <a:lnTo>
                    <a:pt x="5005" y="4071"/>
                  </a:lnTo>
                  <a:lnTo>
                    <a:pt x="5005" y="3904"/>
                  </a:lnTo>
                  <a:lnTo>
                    <a:pt x="5005" y="3737"/>
                  </a:lnTo>
                  <a:lnTo>
                    <a:pt x="5205" y="3537"/>
                  </a:lnTo>
                  <a:lnTo>
                    <a:pt x="5338" y="3303"/>
                  </a:lnTo>
                  <a:lnTo>
                    <a:pt x="5438" y="3103"/>
                  </a:lnTo>
                  <a:lnTo>
                    <a:pt x="5505" y="2870"/>
                  </a:lnTo>
                  <a:lnTo>
                    <a:pt x="5539" y="2636"/>
                  </a:lnTo>
                  <a:lnTo>
                    <a:pt x="5572" y="2369"/>
                  </a:lnTo>
                  <a:lnTo>
                    <a:pt x="5539" y="1835"/>
                  </a:lnTo>
                  <a:lnTo>
                    <a:pt x="5605" y="1735"/>
                  </a:lnTo>
                  <a:lnTo>
                    <a:pt x="5672" y="1535"/>
                  </a:lnTo>
                  <a:lnTo>
                    <a:pt x="5739" y="1302"/>
                  </a:lnTo>
                  <a:lnTo>
                    <a:pt x="5739" y="1101"/>
                  </a:lnTo>
                  <a:lnTo>
                    <a:pt x="5772" y="901"/>
                  </a:lnTo>
                  <a:lnTo>
                    <a:pt x="5739" y="668"/>
                  </a:lnTo>
                  <a:lnTo>
                    <a:pt x="5672" y="467"/>
                  </a:lnTo>
                  <a:lnTo>
                    <a:pt x="5605" y="267"/>
                  </a:lnTo>
                  <a:lnTo>
                    <a:pt x="5505" y="67"/>
                  </a:lnTo>
                  <a:lnTo>
                    <a:pt x="543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497;p37">
              <a:extLst>
                <a:ext uri="{FF2B5EF4-FFF2-40B4-BE49-F238E27FC236}">
                  <a16:creationId xmlns:a16="http://schemas.microsoft.com/office/drawing/2014/main" id="{1FC8F0D5-801C-4FE5-D2F7-77B7A964F59F}"/>
                </a:ext>
              </a:extLst>
            </p:cNvPr>
            <p:cNvSpPr/>
            <p:nvPr/>
          </p:nvSpPr>
          <p:spPr>
            <a:xfrm>
              <a:off x="246450" y="2226500"/>
              <a:ext cx="34225" cy="13375"/>
            </a:xfrm>
            <a:custGeom>
              <a:avLst/>
              <a:gdLst/>
              <a:ahLst/>
              <a:cxnLst/>
              <a:rect l="l" t="t" r="r" b="b"/>
              <a:pathLst>
                <a:path w="1369" h="535" extrusionOk="0">
                  <a:moveTo>
                    <a:pt x="1102" y="1"/>
                  </a:moveTo>
                  <a:lnTo>
                    <a:pt x="234" y="68"/>
                  </a:lnTo>
                  <a:lnTo>
                    <a:pt x="134" y="101"/>
                  </a:lnTo>
                  <a:lnTo>
                    <a:pt x="67" y="134"/>
                  </a:lnTo>
                  <a:lnTo>
                    <a:pt x="1" y="201"/>
                  </a:lnTo>
                  <a:lnTo>
                    <a:pt x="1" y="301"/>
                  </a:lnTo>
                  <a:lnTo>
                    <a:pt x="1" y="401"/>
                  </a:lnTo>
                  <a:lnTo>
                    <a:pt x="67" y="468"/>
                  </a:lnTo>
                  <a:lnTo>
                    <a:pt x="134" y="535"/>
                  </a:lnTo>
                  <a:lnTo>
                    <a:pt x="234" y="535"/>
                  </a:lnTo>
                  <a:lnTo>
                    <a:pt x="1102" y="468"/>
                  </a:lnTo>
                  <a:lnTo>
                    <a:pt x="1202" y="434"/>
                  </a:lnTo>
                  <a:lnTo>
                    <a:pt x="1268" y="401"/>
                  </a:lnTo>
                  <a:lnTo>
                    <a:pt x="1335" y="334"/>
                  </a:lnTo>
                  <a:lnTo>
                    <a:pt x="1368" y="234"/>
                  </a:lnTo>
                  <a:lnTo>
                    <a:pt x="1335" y="134"/>
                  </a:lnTo>
                  <a:lnTo>
                    <a:pt x="1268" y="68"/>
                  </a:lnTo>
                  <a:lnTo>
                    <a:pt x="12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498;p37">
              <a:extLst>
                <a:ext uri="{FF2B5EF4-FFF2-40B4-BE49-F238E27FC236}">
                  <a16:creationId xmlns:a16="http://schemas.microsoft.com/office/drawing/2014/main" id="{C4F942F1-A53B-BA37-15DF-BD7AA93ACF6C}"/>
                </a:ext>
              </a:extLst>
            </p:cNvPr>
            <p:cNvSpPr/>
            <p:nvPr/>
          </p:nvSpPr>
          <p:spPr>
            <a:xfrm>
              <a:off x="238125" y="2179800"/>
              <a:ext cx="41725" cy="15875"/>
            </a:xfrm>
            <a:custGeom>
              <a:avLst/>
              <a:gdLst/>
              <a:ahLst/>
              <a:cxnLst/>
              <a:rect l="l" t="t" r="r" b="b"/>
              <a:pathLst>
                <a:path w="1669" h="635" extrusionOk="0">
                  <a:moveTo>
                    <a:pt x="1435" y="0"/>
                  </a:moveTo>
                  <a:lnTo>
                    <a:pt x="234" y="167"/>
                  </a:lnTo>
                  <a:lnTo>
                    <a:pt x="133" y="167"/>
                  </a:lnTo>
                  <a:lnTo>
                    <a:pt x="67" y="234"/>
                  </a:lnTo>
                  <a:lnTo>
                    <a:pt x="33" y="301"/>
                  </a:lnTo>
                  <a:lnTo>
                    <a:pt x="0" y="401"/>
                  </a:lnTo>
                  <a:lnTo>
                    <a:pt x="33" y="468"/>
                  </a:lnTo>
                  <a:lnTo>
                    <a:pt x="67" y="568"/>
                  </a:lnTo>
                  <a:lnTo>
                    <a:pt x="133" y="601"/>
                  </a:lnTo>
                  <a:lnTo>
                    <a:pt x="234" y="634"/>
                  </a:lnTo>
                  <a:lnTo>
                    <a:pt x="1435" y="468"/>
                  </a:lnTo>
                  <a:lnTo>
                    <a:pt x="1535" y="434"/>
                  </a:lnTo>
                  <a:lnTo>
                    <a:pt x="1601" y="401"/>
                  </a:lnTo>
                  <a:lnTo>
                    <a:pt x="1668" y="301"/>
                  </a:lnTo>
                  <a:lnTo>
                    <a:pt x="1668" y="234"/>
                  </a:lnTo>
                  <a:lnTo>
                    <a:pt x="1668" y="134"/>
                  </a:lnTo>
                  <a:lnTo>
                    <a:pt x="1601" y="67"/>
                  </a:lnTo>
                  <a:lnTo>
                    <a:pt x="153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499;p37">
              <a:extLst>
                <a:ext uri="{FF2B5EF4-FFF2-40B4-BE49-F238E27FC236}">
                  <a16:creationId xmlns:a16="http://schemas.microsoft.com/office/drawing/2014/main" id="{5B6D2DE5-3E2B-57E7-7F62-E6D992A88E2F}"/>
                </a:ext>
              </a:extLst>
            </p:cNvPr>
            <p:cNvSpPr/>
            <p:nvPr/>
          </p:nvSpPr>
          <p:spPr>
            <a:xfrm>
              <a:off x="242275" y="1981300"/>
              <a:ext cx="60075" cy="21700"/>
            </a:xfrm>
            <a:custGeom>
              <a:avLst/>
              <a:gdLst/>
              <a:ahLst/>
              <a:cxnLst/>
              <a:rect l="l" t="t" r="r" b="b"/>
              <a:pathLst>
                <a:path w="2403" h="868" extrusionOk="0">
                  <a:moveTo>
                    <a:pt x="201" y="0"/>
                  </a:moveTo>
                  <a:lnTo>
                    <a:pt x="101" y="34"/>
                  </a:lnTo>
                  <a:lnTo>
                    <a:pt x="68" y="100"/>
                  </a:lnTo>
                  <a:lnTo>
                    <a:pt x="1" y="167"/>
                  </a:lnTo>
                  <a:lnTo>
                    <a:pt x="1" y="267"/>
                  </a:lnTo>
                  <a:lnTo>
                    <a:pt x="34" y="334"/>
                  </a:lnTo>
                  <a:lnTo>
                    <a:pt x="68" y="434"/>
                  </a:lnTo>
                  <a:lnTo>
                    <a:pt x="168" y="467"/>
                  </a:lnTo>
                  <a:lnTo>
                    <a:pt x="668" y="601"/>
                  </a:lnTo>
                  <a:lnTo>
                    <a:pt x="1169" y="701"/>
                  </a:lnTo>
                  <a:lnTo>
                    <a:pt x="1669" y="801"/>
                  </a:lnTo>
                  <a:lnTo>
                    <a:pt x="2169" y="868"/>
                  </a:lnTo>
                  <a:lnTo>
                    <a:pt x="2269" y="868"/>
                  </a:lnTo>
                  <a:lnTo>
                    <a:pt x="2336" y="801"/>
                  </a:lnTo>
                  <a:lnTo>
                    <a:pt x="2403" y="734"/>
                  </a:lnTo>
                  <a:lnTo>
                    <a:pt x="2403" y="634"/>
                  </a:lnTo>
                  <a:lnTo>
                    <a:pt x="2403" y="567"/>
                  </a:lnTo>
                  <a:lnTo>
                    <a:pt x="2336" y="467"/>
                  </a:lnTo>
                  <a:lnTo>
                    <a:pt x="2269" y="434"/>
                  </a:lnTo>
                  <a:lnTo>
                    <a:pt x="2169" y="401"/>
                  </a:lnTo>
                  <a:lnTo>
                    <a:pt x="1702" y="334"/>
                  </a:lnTo>
                  <a:lnTo>
                    <a:pt x="1235" y="267"/>
                  </a:lnTo>
                  <a:lnTo>
                    <a:pt x="30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00;p37">
              <a:extLst>
                <a:ext uri="{FF2B5EF4-FFF2-40B4-BE49-F238E27FC236}">
                  <a16:creationId xmlns:a16="http://schemas.microsoft.com/office/drawing/2014/main" id="{2F4E424E-E4B9-DE7C-9199-41A3C0A6EDAB}"/>
                </a:ext>
              </a:extLst>
            </p:cNvPr>
            <p:cNvSpPr/>
            <p:nvPr/>
          </p:nvSpPr>
          <p:spPr>
            <a:xfrm>
              <a:off x="254800" y="1892875"/>
              <a:ext cx="47550" cy="25050"/>
            </a:xfrm>
            <a:custGeom>
              <a:avLst/>
              <a:gdLst/>
              <a:ahLst/>
              <a:cxnLst/>
              <a:rect l="l" t="t" r="r" b="b"/>
              <a:pathLst>
                <a:path w="1902" h="1002" extrusionOk="0">
                  <a:moveTo>
                    <a:pt x="167" y="1"/>
                  </a:moveTo>
                  <a:lnTo>
                    <a:pt x="67" y="34"/>
                  </a:lnTo>
                  <a:lnTo>
                    <a:pt x="0" y="101"/>
                  </a:lnTo>
                  <a:lnTo>
                    <a:pt x="0" y="201"/>
                  </a:lnTo>
                  <a:lnTo>
                    <a:pt x="0" y="268"/>
                  </a:lnTo>
                  <a:lnTo>
                    <a:pt x="34" y="368"/>
                  </a:lnTo>
                  <a:lnTo>
                    <a:pt x="100" y="434"/>
                  </a:lnTo>
                  <a:lnTo>
                    <a:pt x="834" y="735"/>
                  </a:lnTo>
                  <a:lnTo>
                    <a:pt x="1602" y="1002"/>
                  </a:lnTo>
                  <a:lnTo>
                    <a:pt x="1802" y="1002"/>
                  </a:lnTo>
                  <a:lnTo>
                    <a:pt x="1869" y="935"/>
                  </a:lnTo>
                  <a:lnTo>
                    <a:pt x="1902" y="835"/>
                  </a:lnTo>
                  <a:lnTo>
                    <a:pt x="1902" y="768"/>
                  </a:lnTo>
                  <a:lnTo>
                    <a:pt x="1869" y="668"/>
                  </a:lnTo>
                  <a:lnTo>
                    <a:pt x="1802" y="601"/>
                  </a:lnTo>
                  <a:lnTo>
                    <a:pt x="1735" y="568"/>
                  </a:lnTo>
                  <a:lnTo>
                    <a:pt x="1034" y="334"/>
                  </a:lnTo>
                  <a:lnTo>
                    <a:pt x="3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01;p37">
              <a:extLst>
                <a:ext uri="{FF2B5EF4-FFF2-40B4-BE49-F238E27FC236}">
                  <a16:creationId xmlns:a16="http://schemas.microsoft.com/office/drawing/2014/main" id="{EA721FD9-4E69-4AF6-1684-FDC31825E4C2}"/>
                </a:ext>
              </a:extLst>
            </p:cNvPr>
            <p:cNvSpPr/>
            <p:nvPr/>
          </p:nvSpPr>
          <p:spPr>
            <a:xfrm>
              <a:off x="297325" y="1791125"/>
              <a:ext cx="39225" cy="35900"/>
            </a:xfrm>
            <a:custGeom>
              <a:avLst/>
              <a:gdLst/>
              <a:ahLst/>
              <a:cxnLst/>
              <a:rect l="l" t="t" r="r" b="b"/>
              <a:pathLst>
                <a:path w="1569" h="1436" extrusionOk="0">
                  <a:moveTo>
                    <a:pt x="201" y="1"/>
                  </a:moveTo>
                  <a:lnTo>
                    <a:pt x="134" y="34"/>
                  </a:lnTo>
                  <a:lnTo>
                    <a:pt x="67" y="67"/>
                  </a:lnTo>
                  <a:lnTo>
                    <a:pt x="1" y="167"/>
                  </a:lnTo>
                  <a:lnTo>
                    <a:pt x="1" y="234"/>
                  </a:lnTo>
                  <a:lnTo>
                    <a:pt x="1" y="334"/>
                  </a:lnTo>
                  <a:lnTo>
                    <a:pt x="67" y="401"/>
                  </a:lnTo>
                  <a:lnTo>
                    <a:pt x="301" y="701"/>
                  </a:lnTo>
                  <a:lnTo>
                    <a:pt x="601" y="968"/>
                  </a:lnTo>
                  <a:lnTo>
                    <a:pt x="902" y="1202"/>
                  </a:lnTo>
                  <a:lnTo>
                    <a:pt x="1235" y="1435"/>
                  </a:lnTo>
                  <a:lnTo>
                    <a:pt x="1402" y="1435"/>
                  </a:lnTo>
                  <a:lnTo>
                    <a:pt x="1502" y="1402"/>
                  </a:lnTo>
                  <a:lnTo>
                    <a:pt x="1535" y="1335"/>
                  </a:lnTo>
                  <a:lnTo>
                    <a:pt x="1569" y="1235"/>
                  </a:lnTo>
                  <a:lnTo>
                    <a:pt x="1569" y="1168"/>
                  </a:lnTo>
                  <a:lnTo>
                    <a:pt x="1535" y="1068"/>
                  </a:lnTo>
                  <a:lnTo>
                    <a:pt x="1469" y="1001"/>
                  </a:lnTo>
                  <a:lnTo>
                    <a:pt x="1168" y="801"/>
                  </a:lnTo>
                  <a:lnTo>
                    <a:pt x="1068" y="768"/>
                  </a:lnTo>
                  <a:lnTo>
                    <a:pt x="1068" y="735"/>
                  </a:lnTo>
                  <a:lnTo>
                    <a:pt x="1035" y="735"/>
                  </a:lnTo>
                  <a:lnTo>
                    <a:pt x="902" y="601"/>
                  </a:lnTo>
                  <a:lnTo>
                    <a:pt x="635" y="368"/>
                  </a:lnTo>
                  <a:lnTo>
                    <a:pt x="368" y="67"/>
                  </a:lnTo>
                  <a:lnTo>
                    <a:pt x="301" y="34"/>
                  </a:lnTo>
                  <a:lnTo>
                    <a:pt x="2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02;p37">
              <a:extLst>
                <a:ext uri="{FF2B5EF4-FFF2-40B4-BE49-F238E27FC236}">
                  <a16:creationId xmlns:a16="http://schemas.microsoft.com/office/drawing/2014/main" id="{AA72D11F-62E8-0403-5DB2-8C2FBC360208}"/>
                </a:ext>
              </a:extLst>
            </p:cNvPr>
            <p:cNvSpPr/>
            <p:nvPr/>
          </p:nvSpPr>
          <p:spPr>
            <a:xfrm>
              <a:off x="434125" y="1688525"/>
              <a:ext cx="15875" cy="30075"/>
            </a:xfrm>
            <a:custGeom>
              <a:avLst/>
              <a:gdLst/>
              <a:ahLst/>
              <a:cxnLst/>
              <a:rect l="l" t="t" r="r" b="b"/>
              <a:pathLst>
                <a:path w="635" h="1203" extrusionOk="0">
                  <a:moveTo>
                    <a:pt x="167" y="1"/>
                  </a:moveTo>
                  <a:lnTo>
                    <a:pt x="100" y="34"/>
                  </a:lnTo>
                  <a:lnTo>
                    <a:pt x="34" y="101"/>
                  </a:lnTo>
                  <a:lnTo>
                    <a:pt x="0" y="201"/>
                  </a:lnTo>
                  <a:lnTo>
                    <a:pt x="0" y="301"/>
                  </a:lnTo>
                  <a:lnTo>
                    <a:pt x="167" y="1002"/>
                  </a:lnTo>
                  <a:lnTo>
                    <a:pt x="234" y="1102"/>
                  </a:lnTo>
                  <a:lnTo>
                    <a:pt x="300" y="1169"/>
                  </a:lnTo>
                  <a:lnTo>
                    <a:pt x="367" y="1202"/>
                  </a:lnTo>
                  <a:lnTo>
                    <a:pt x="467" y="1169"/>
                  </a:lnTo>
                  <a:lnTo>
                    <a:pt x="534" y="1135"/>
                  </a:lnTo>
                  <a:lnTo>
                    <a:pt x="601" y="1069"/>
                  </a:lnTo>
                  <a:lnTo>
                    <a:pt x="634" y="968"/>
                  </a:lnTo>
                  <a:lnTo>
                    <a:pt x="634" y="902"/>
                  </a:lnTo>
                  <a:lnTo>
                    <a:pt x="467" y="168"/>
                  </a:lnTo>
                  <a:lnTo>
                    <a:pt x="434" y="68"/>
                  </a:lnTo>
                  <a:lnTo>
                    <a:pt x="367" y="34"/>
                  </a:lnTo>
                  <a:lnTo>
                    <a:pt x="26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03;p37">
              <a:extLst>
                <a:ext uri="{FF2B5EF4-FFF2-40B4-BE49-F238E27FC236}">
                  <a16:creationId xmlns:a16="http://schemas.microsoft.com/office/drawing/2014/main" id="{4C9CC862-A4E5-6B53-ECBE-6CDB71732784}"/>
                </a:ext>
              </a:extLst>
            </p:cNvPr>
            <p:cNvSpPr/>
            <p:nvPr/>
          </p:nvSpPr>
          <p:spPr>
            <a:xfrm>
              <a:off x="489175" y="1680200"/>
              <a:ext cx="13350" cy="31725"/>
            </a:xfrm>
            <a:custGeom>
              <a:avLst/>
              <a:gdLst/>
              <a:ahLst/>
              <a:cxnLst/>
              <a:rect l="l" t="t" r="r" b="b"/>
              <a:pathLst>
                <a:path w="534" h="1269" extrusionOk="0">
                  <a:moveTo>
                    <a:pt x="234" y="0"/>
                  </a:moveTo>
                  <a:lnTo>
                    <a:pt x="134" y="34"/>
                  </a:lnTo>
                  <a:lnTo>
                    <a:pt x="67" y="67"/>
                  </a:lnTo>
                  <a:lnTo>
                    <a:pt x="0" y="134"/>
                  </a:lnTo>
                  <a:lnTo>
                    <a:pt x="0" y="234"/>
                  </a:lnTo>
                  <a:lnTo>
                    <a:pt x="67" y="1035"/>
                  </a:lnTo>
                  <a:lnTo>
                    <a:pt x="100" y="1135"/>
                  </a:lnTo>
                  <a:lnTo>
                    <a:pt x="134" y="1201"/>
                  </a:lnTo>
                  <a:lnTo>
                    <a:pt x="200" y="1268"/>
                  </a:lnTo>
                  <a:lnTo>
                    <a:pt x="400" y="1268"/>
                  </a:lnTo>
                  <a:lnTo>
                    <a:pt x="467" y="1201"/>
                  </a:lnTo>
                  <a:lnTo>
                    <a:pt x="534" y="1135"/>
                  </a:lnTo>
                  <a:lnTo>
                    <a:pt x="534" y="1035"/>
                  </a:lnTo>
                  <a:lnTo>
                    <a:pt x="467" y="234"/>
                  </a:lnTo>
                  <a:lnTo>
                    <a:pt x="434" y="134"/>
                  </a:lnTo>
                  <a:lnTo>
                    <a:pt x="400" y="67"/>
                  </a:lnTo>
                  <a:lnTo>
                    <a:pt x="300" y="34"/>
                  </a:lnTo>
                  <a:lnTo>
                    <a:pt x="2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04;p37">
              <a:extLst>
                <a:ext uri="{FF2B5EF4-FFF2-40B4-BE49-F238E27FC236}">
                  <a16:creationId xmlns:a16="http://schemas.microsoft.com/office/drawing/2014/main" id="{7AC6A7C6-F13D-6582-10B7-D95A440E2C33}"/>
                </a:ext>
              </a:extLst>
            </p:cNvPr>
            <p:cNvSpPr/>
            <p:nvPr/>
          </p:nvSpPr>
          <p:spPr>
            <a:xfrm>
              <a:off x="595925" y="1751100"/>
              <a:ext cx="35900" cy="37550"/>
            </a:xfrm>
            <a:custGeom>
              <a:avLst/>
              <a:gdLst/>
              <a:ahLst/>
              <a:cxnLst/>
              <a:rect l="l" t="t" r="r" b="b"/>
              <a:pathLst>
                <a:path w="1436" h="1502" extrusionOk="0">
                  <a:moveTo>
                    <a:pt x="1101" y="0"/>
                  </a:moveTo>
                  <a:lnTo>
                    <a:pt x="1035" y="67"/>
                  </a:lnTo>
                  <a:lnTo>
                    <a:pt x="67" y="1101"/>
                  </a:lnTo>
                  <a:lnTo>
                    <a:pt x="1" y="1168"/>
                  </a:lnTo>
                  <a:lnTo>
                    <a:pt x="1" y="1268"/>
                  </a:lnTo>
                  <a:lnTo>
                    <a:pt x="1" y="1368"/>
                  </a:lnTo>
                  <a:lnTo>
                    <a:pt x="67" y="1435"/>
                  </a:lnTo>
                  <a:lnTo>
                    <a:pt x="134" y="1501"/>
                  </a:lnTo>
                  <a:lnTo>
                    <a:pt x="334" y="1501"/>
                  </a:lnTo>
                  <a:lnTo>
                    <a:pt x="401" y="1435"/>
                  </a:lnTo>
                  <a:lnTo>
                    <a:pt x="1368" y="401"/>
                  </a:lnTo>
                  <a:lnTo>
                    <a:pt x="1402" y="300"/>
                  </a:lnTo>
                  <a:lnTo>
                    <a:pt x="1435" y="234"/>
                  </a:lnTo>
                  <a:lnTo>
                    <a:pt x="1435" y="134"/>
                  </a:lnTo>
                  <a:lnTo>
                    <a:pt x="1368" y="67"/>
                  </a:lnTo>
                  <a:lnTo>
                    <a:pt x="130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05;p37">
              <a:extLst>
                <a:ext uri="{FF2B5EF4-FFF2-40B4-BE49-F238E27FC236}">
                  <a16:creationId xmlns:a16="http://schemas.microsoft.com/office/drawing/2014/main" id="{313D729D-BAC9-9743-AC07-CE944D1374D5}"/>
                </a:ext>
              </a:extLst>
            </p:cNvPr>
            <p:cNvSpPr/>
            <p:nvPr/>
          </p:nvSpPr>
          <p:spPr>
            <a:xfrm>
              <a:off x="654300" y="1902900"/>
              <a:ext cx="30050" cy="23375"/>
            </a:xfrm>
            <a:custGeom>
              <a:avLst/>
              <a:gdLst/>
              <a:ahLst/>
              <a:cxnLst/>
              <a:rect l="l" t="t" r="r" b="b"/>
              <a:pathLst>
                <a:path w="1202" h="935" extrusionOk="0">
                  <a:moveTo>
                    <a:pt x="935" y="0"/>
                  </a:moveTo>
                  <a:lnTo>
                    <a:pt x="868" y="33"/>
                  </a:lnTo>
                  <a:lnTo>
                    <a:pt x="134" y="501"/>
                  </a:lnTo>
                  <a:lnTo>
                    <a:pt x="68" y="567"/>
                  </a:lnTo>
                  <a:lnTo>
                    <a:pt x="34" y="634"/>
                  </a:lnTo>
                  <a:lnTo>
                    <a:pt x="1" y="734"/>
                  </a:lnTo>
                  <a:lnTo>
                    <a:pt x="34" y="834"/>
                  </a:lnTo>
                  <a:lnTo>
                    <a:pt x="101" y="901"/>
                  </a:lnTo>
                  <a:lnTo>
                    <a:pt x="201" y="934"/>
                  </a:lnTo>
                  <a:lnTo>
                    <a:pt x="268" y="934"/>
                  </a:lnTo>
                  <a:lnTo>
                    <a:pt x="368" y="901"/>
                  </a:lnTo>
                  <a:lnTo>
                    <a:pt x="1102" y="434"/>
                  </a:lnTo>
                  <a:lnTo>
                    <a:pt x="1169" y="367"/>
                  </a:lnTo>
                  <a:lnTo>
                    <a:pt x="1202" y="267"/>
                  </a:lnTo>
                  <a:lnTo>
                    <a:pt x="1202" y="200"/>
                  </a:lnTo>
                  <a:lnTo>
                    <a:pt x="1169" y="100"/>
                  </a:lnTo>
                  <a:lnTo>
                    <a:pt x="1102" y="33"/>
                  </a:lnTo>
                  <a:lnTo>
                    <a:pt x="103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06;p37">
              <a:extLst>
                <a:ext uri="{FF2B5EF4-FFF2-40B4-BE49-F238E27FC236}">
                  <a16:creationId xmlns:a16="http://schemas.microsoft.com/office/drawing/2014/main" id="{6455004A-9837-0C0D-4203-1CAA8A20A963}"/>
                </a:ext>
              </a:extLst>
            </p:cNvPr>
            <p:cNvSpPr/>
            <p:nvPr/>
          </p:nvSpPr>
          <p:spPr>
            <a:xfrm>
              <a:off x="623450" y="2106400"/>
              <a:ext cx="30050" cy="14200"/>
            </a:xfrm>
            <a:custGeom>
              <a:avLst/>
              <a:gdLst/>
              <a:ahLst/>
              <a:cxnLst/>
              <a:rect l="l" t="t" r="r" b="b"/>
              <a:pathLst>
                <a:path w="1202" h="568" extrusionOk="0">
                  <a:moveTo>
                    <a:pt x="234" y="1"/>
                  </a:moveTo>
                  <a:lnTo>
                    <a:pt x="134" y="34"/>
                  </a:lnTo>
                  <a:lnTo>
                    <a:pt x="67" y="101"/>
                  </a:lnTo>
                  <a:lnTo>
                    <a:pt x="0" y="167"/>
                  </a:lnTo>
                  <a:lnTo>
                    <a:pt x="0" y="234"/>
                  </a:lnTo>
                  <a:lnTo>
                    <a:pt x="0" y="334"/>
                  </a:lnTo>
                  <a:lnTo>
                    <a:pt x="67" y="401"/>
                  </a:lnTo>
                  <a:lnTo>
                    <a:pt x="134" y="468"/>
                  </a:lnTo>
                  <a:lnTo>
                    <a:pt x="234" y="501"/>
                  </a:lnTo>
                  <a:lnTo>
                    <a:pt x="968" y="568"/>
                  </a:lnTo>
                  <a:lnTo>
                    <a:pt x="1035" y="534"/>
                  </a:lnTo>
                  <a:lnTo>
                    <a:pt x="1135" y="501"/>
                  </a:lnTo>
                  <a:lnTo>
                    <a:pt x="1168" y="434"/>
                  </a:lnTo>
                  <a:lnTo>
                    <a:pt x="1202" y="334"/>
                  </a:lnTo>
                  <a:lnTo>
                    <a:pt x="1168" y="234"/>
                  </a:lnTo>
                  <a:lnTo>
                    <a:pt x="1135" y="167"/>
                  </a:lnTo>
                  <a:lnTo>
                    <a:pt x="1035" y="134"/>
                  </a:lnTo>
                  <a:lnTo>
                    <a:pt x="968" y="101"/>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07;p37">
              <a:extLst>
                <a:ext uri="{FF2B5EF4-FFF2-40B4-BE49-F238E27FC236}">
                  <a16:creationId xmlns:a16="http://schemas.microsoft.com/office/drawing/2014/main" id="{808951DC-662E-7B0A-030E-A7A3A8EEE9BE}"/>
                </a:ext>
              </a:extLst>
            </p:cNvPr>
            <p:cNvSpPr/>
            <p:nvPr/>
          </p:nvSpPr>
          <p:spPr>
            <a:xfrm>
              <a:off x="619275" y="2185650"/>
              <a:ext cx="38400" cy="11700"/>
            </a:xfrm>
            <a:custGeom>
              <a:avLst/>
              <a:gdLst/>
              <a:ahLst/>
              <a:cxnLst/>
              <a:rect l="l" t="t" r="r" b="b"/>
              <a:pathLst>
                <a:path w="1536" h="468" extrusionOk="0">
                  <a:moveTo>
                    <a:pt x="234" y="0"/>
                  </a:moveTo>
                  <a:lnTo>
                    <a:pt x="134" y="33"/>
                  </a:lnTo>
                  <a:lnTo>
                    <a:pt x="67" y="67"/>
                  </a:lnTo>
                  <a:lnTo>
                    <a:pt x="34" y="133"/>
                  </a:lnTo>
                  <a:lnTo>
                    <a:pt x="1" y="234"/>
                  </a:lnTo>
                  <a:lnTo>
                    <a:pt x="34" y="334"/>
                  </a:lnTo>
                  <a:lnTo>
                    <a:pt x="67" y="400"/>
                  </a:lnTo>
                  <a:lnTo>
                    <a:pt x="134" y="434"/>
                  </a:lnTo>
                  <a:lnTo>
                    <a:pt x="234" y="467"/>
                  </a:lnTo>
                  <a:lnTo>
                    <a:pt x="1302" y="467"/>
                  </a:lnTo>
                  <a:lnTo>
                    <a:pt x="1369" y="434"/>
                  </a:lnTo>
                  <a:lnTo>
                    <a:pt x="1469" y="400"/>
                  </a:lnTo>
                  <a:lnTo>
                    <a:pt x="1502" y="334"/>
                  </a:lnTo>
                  <a:lnTo>
                    <a:pt x="1535" y="234"/>
                  </a:lnTo>
                  <a:lnTo>
                    <a:pt x="1502" y="133"/>
                  </a:lnTo>
                  <a:lnTo>
                    <a:pt x="1435" y="67"/>
                  </a:lnTo>
                  <a:lnTo>
                    <a:pt x="1369" y="33"/>
                  </a:lnTo>
                  <a:lnTo>
                    <a:pt x="130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08;p37">
              <a:extLst>
                <a:ext uri="{FF2B5EF4-FFF2-40B4-BE49-F238E27FC236}">
                  <a16:creationId xmlns:a16="http://schemas.microsoft.com/office/drawing/2014/main" id="{97F7ACC4-A2EA-E0E6-028E-FCC250925D84}"/>
                </a:ext>
              </a:extLst>
            </p:cNvPr>
            <p:cNvSpPr/>
            <p:nvPr/>
          </p:nvSpPr>
          <p:spPr>
            <a:xfrm>
              <a:off x="624275" y="2138925"/>
              <a:ext cx="28400" cy="14200"/>
            </a:xfrm>
            <a:custGeom>
              <a:avLst/>
              <a:gdLst/>
              <a:ahLst/>
              <a:cxnLst/>
              <a:rect l="l" t="t" r="r" b="b"/>
              <a:pathLst>
                <a:path w="1136" h="568" extrusionOk="0">
                  <a:moveTo>
                    <a:pt x="234" y="1"/>
                  </a:moveTo>
                  <a:lnTo>
                    <a:pt x="134" y="34"/>
                  </a:lnTo>
                  <a:lnTo>
                    <a:pt x="68" y="67"/>
                  </a:lnTo>
                  <a:lnTo>
                    <a:pt x="34" y="168"/>
                  </a:lnTo>
                  <a:lnTo>
                    <a:pt x="1" y="234"/>
                  </a:lnTo>
                  <a:lnTo>
                    <a:pt x="34" y="334"/>
                  </a:lnTo>
                  <a:lnTo>
                    <a:pt x="68" y="401"/>
                  </a:lnTo>
                  <a:lnTo>
                    <a:pt x="134" y="434"/>
                  </a:lnTo>
                  <a:lnTo>
                    <a:pt x="234" y="468"/>
                  </a:lnTo>
                  <a:lnTo>
                    <a:pt x="868" y="568"/>
                  </a:lnTo>
                  <a:lnTo>
                    <a:pt x="968" y="535"/>
                  </a:lnTo>
                  <a:lnTo>
                    <a:pt x="1035" y="501"/>
                  </a:lnTo>
                  <a:lnTo>
                    <a:pt x="1102" y="401"/>
                  </a:lnTo>
                  <a:lnTo>
                    <a:pt x="1135" y="334"/>
                  </a:lnTo>
                  <a:lnTo>
                    <a:pt x="1102" y="234"/>
                  </a:lnTo>
                  <a:lnTo>
                    <a:pt x="1035" y="168"/>
                  </a:lnTo>
                  <a:lnTo>
                    <a:pt x="1002" y="134"/>
                  </a:lnTo>
                  <a:lnTo>
                    <a:pt x="868" y="101"/>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7" name="Google Shape;437;p36"/>
          <p:cNvGrpSpPr/>
          <p:nvPr/>
        </p:nvGrpSpPr>
        <p:grpSpPr>
          <a:xfrm>
            <a:off x="7478467" y="2640077"/>
            <a:ext cx="1587229" cy="2051429"/>
            <a:chOff x="2080550" y="3234900"/>
            <a:chExt cx="613075" cy="792375"/>
          </a:xfrm>
        </p:grpSpPr>
        <p:sp>
          <p:nvSpPr>
            <p:cNvPr id="438" name="Google Shape;438;p36"/>
            <p:cNvSpPr/>
            <p:nvPr/>
          </p:nvSpPr>
          <p:spPr>
            <a:xfrm>
              <a:off x="2168125" y="3303275"/>
              <a:ext cx="424575" cy="592225"/>
            </a:xfrm>
            <a:custGeom>
              <a:avLst/>
              <a:gdLst/>
              <a:ahLst/>
              <a:cxnLst/>
              <a:rect l="l" t="t" r="r" b="b"/>
              <a:pathLst>
                <a:path w="16983" h="23689" extrusionOk="0">
                  <a:moveTo>
                    <a:pt x="7708" y="1"/>
                  </a:moveTo>
                  <a:lnTo>
                    <a:pt x="7074" y="34"/>
                  </a:lnTo>
                  <a:lnTo>
                    <a:pt x="6473" y="101"/>
                  </a:lnTo>
                  <a:lnTo>
                    <a:pt x="5873" y="201"/>
                  </a:lnTo>
                  <a:lnTo>
                    <a:pt x="5306" y="368"/>
                  </a:lnTo>
                  <a:lnTo>
                    <a:pt x="4738" y="568"/>
                  </a:lnTo>
                  <a:lnTo>
                    <a:pt x="4171" y="801"/>
                  </a:lnTo>
                  <a:lnTo>
                    <a:pt x="3637" y="1068"/>
                  </a:lnTo>
                  <a:lnTo>
                    <a:pt x="3137" y="1369"/>
                  </a:lnTo>
                  <a:lnTo>
                    <a:pt x="2670" y="1736"/>
                  </a:lnTo>
                  <a:lnTo>
                    <a:pt x="2236" y="2136"/>
                  </a:lnTo>
                  <a:lnTo>
                    <a:pt x="1836" y="2603"/>
                  </a:lnTo>
                  <a:lnTo>
                    <a:pt x="1569" y="2937"/>
                  </a:lnTo>
                  <a:lnTo>
                    <a:pt x="1335" y="3270"/>
                  </a:lnTo>
                  <a:lnTo>
                    <a:pt x="1135" y="3637"/>
                  </a:lnTo>
                  <a:lnTo>
                    <a:pt x="935" y="4038"/>
                  </a:lnTo>
                  <a:lnTo>
                    <a:pt x="768" y="4405"/>
                  </a:lnTo>
                  <a:lnTo>
                    <a:pt x="601" y="4805"/>
                  </a:lnTo>
                  <a:lnTo>
                    <a:pt x="335" y="5606"/>
                  </a:lnTo>
                  <a:lnTo>
                    <a:pt x="168" y="6373"/>
                  </a:lnTo>
                  <a:lnTo>
                    <a:pt x="68" y="7107"/>
                  </a:lnTo>
                  <a:lnTo>
                    <a:pt x="1" y="7874"/>
                  </a:lnTo>
                  <a:lnTo>
                    <a:pt x="34" y="8642"/>
                  </a:lnTo>
                  <a:lnTo>
                    <a:pt x="134" y="9409"/>
                  </a:lnTo>
                  <a:lnTo>
                    <a:pt x="301" y="10143"/>
                  </a:lnTo>
                  <a:lnTo>
                    <a:pt x="401" y="10510"/>
                  </a:lnTo>
                  <a:lnTo>
                    <a:pt x="535" y="10844"/>
                  </a:lnTo>
                  <a:lnTo>
                    <a:pt x="668" y="11211"/>
                  </a:lnTo>
                  <a:lnTo>
                    <a:pt x="868" y="11544"/>
                  </a:lnTo>
                  <a:lnTo>
                    <a:pt x="1235" y="12111"/>
                  </a:lnTo>
                  <a:lnTo>
                    <a:pt x="1636" y="12679"/>
                  </a:lnTo>
                  <a:lnTo>
                    <a:pt x="2103" y="13179"/>
                  </a:lnTo>
                  <a:lnTo>
                    <a:pt x="2603" y="13646"/>
                  </a:lnTo>
                  <a:lnTo>
                    <a:pt x="3170" y="14080"/>
                  </a:lnTo>
                  <a:lnTo>
                    <a:pt x="3737" y="14513"/>
                  </a:lnTo>
                  <a:lnTo>
                    <a:pt x="4305" y="14880"/>
                  </a:lnTo>
                  <a:lnTo>
                    <a:pt x="4905" y="15247"/>
                  </a:lnTo>
                  <a:lnTo>
                    <a:pt x="5172" y="15414"/>
                  </a:lnTo>
                  <a:lnTo>
                    <a:pt x="5439" y="15581"/>
                  </a:lnTo>
                  <a:lnTo>
                    <a:pt x="5673" y="15781"/>
                  </a:lnTo>
                  <a:lnTo>
                    <a:pt x="5873" y="16015"/>
                  </a:lnTo>
                  <a:lnTo>
                    <a:pt x="6006" y="16215"/>
                  </a:lnTo>
                  <a:lnTo>
                    <a:pt x="6073" y="16448"/>
                  </a:lnTo>
                  <a:lnTo>
                    <a:pt x="6173" y="16949"/>
                  </a:lnTo>
                  <a:lnTo>
                    <a:pt x="6440" y="18617"/>
                  </a:lnTo>
                  <a:lnTo>
                    <a:pt x="6640" y="20319"/>
                  </a:lnTo>
                  <a:lnTo>
                    <a:pt x="6740" y="21987"/>
                  </a:lnTo>
                  <a:lnTo>
                    <a:pt x="6773" y="23688"/>
                  </a:lnTo>
                  <a:lnTo>
                    <a:pt x="10977" y="23455"/>
                  </a:lnTo>
                  <a:lnTo>
                    <a:pt x="10944" y="21853"/>
                  </a:lnTo>
                  <a:lnTo>
                    <a:pt x="10910" y="20218"/>
                  </a:lnTo>
                  <a:lnTo>
                    <a:pt x="10944" y="18617"/>
                  </a:lnTo>
                  <a:lnTo>
                    <a:pt x="11011" y="16982"/>
                  </a:lnTo>
                  <a:lnTo>
                    <a:pt x="11044" y="16682"/>
                  </a:lnTo>
                  <a:lnTo>
                    <a:pt x="11077" y="16549"/>
                  </a:lnTo>
                  <a:lnTo>
                    <a:pt x="11144" y="16415"/>
                  </a:lnTo>
                  <a:lnTo>
                    <a:pt x="11244" y="16282"/>
                  </a:lnTo>
                  <a:lnTo>
                    <a:pt x="11377" y="16148"/>
                  </a:lnTo>
                  <a:lnTo>
                    <a:pt x="11678" y="15981"/>
                  </a:lnTo>
                  <a:lnTo>
                    <a:pt x="12212" y="15648"/>
                  </a:lnTo>
                  <a:lnTo>
                    <a:pt x="12745" y="15281"/>
                  </a:lnTo>
                  <a:lnTo>
                    <a:pt x="13246" y="14914"/>
                  </a:lnTo>
                  <a:lnTo>
                    <a:pt x="13713" y="14480"/>
                  </a:lnTo>
                  <a:lnTo>
                    <a:pt x="14180" y="14046"/>
                  </a:lnTo>
                  <a:lnTo>
                    <a:pt x="14647" y="13579"/>
                  </a:lnTo>
                  <a:lnTo>
                    <a:pt x="15047" y="13112"/>
                  </a:lnTo>
                  <a:lnTo>
                    <a:pt x="15414" y="12612"/>
                  </a:lnTo>
                  <a:lnTo>
                    <a:pt x="15781" y="12078"/>
                  </a:lnTo>
                  <a:lnTo>
                    <a:pt x="16082" y="11544"/>
                  </a:lnTo>
                  <a:lnTo>
                    <a:pt x="16349" y="10977"/>
                  </a:lnTo>
                  <a:lnTo>
                    <a:pt x="16582" y="10410"/>
                  </a:lnTo>
                  <a:lnTo>
                    <a:pt x="16749" y="9843"/>
                  </a:lnTo>
                  <a:lnTo>
                    <a:pt x="16882" y="9242"/>
                  </a:lnTo>
                  <a:lnTo>
                    <a:pt x="16949" y="8608"/>
                  </a:lnTo>
                  <a:lnTo>
                    <a:pt x="16982" y="8008"/>
                  </a:lnTo>
                  <a:lnTo>
                    <a:pt x="16916" y="7341"/>
                  </a:lnTo>
                  <a:lnTo>
                    <a:pt x="16816" y="6707"/>
                  </a:lnTo>
                  <a:lnTo>
                    <a:pt x="16649" y="6106"/>
                  </a:lnTo>
                  <a:lnTo>
                    <a:pt x="16449" y="5506"/>
                  </a:lnTo>
                  <a:lnTo>
                    <a:pt x="16148" y="4905"/>
                  </a:lnTo>
                  <a:lnTo>
                    <a:pt x="15848" y="4338"/>
                  </a:lnTo>
                  <a:lnTo>
                    <a:pt x="15481" y="3804"/>
                  </a:lnTo>
                  <a:lnTo>
                    <a:pt x="15081" y="3304"/>
                  </a:lnTo>
                  <a:lnTo>
                    <a:pt x="14614" y="2837"/>
                  </a:lnTo>
                  <a:lnTo>
                    <a:pt x="14147" y="2369"/>
                  </a:lnTo>
                  <a:lnTo>
                    <a:pt x="13613" y="1969"/>
                  </a:lnTo>
                  <a:lnTo>
                    <a:pt x="13079" y="1569"/>
                  </a:lnTo>
                  <a:lnTo>
                    <a:pt x="12512" y="1235"/>
                  </a:lnTo>
                  <a:lnTo>
                    <a:pt x="11945" y="935"/>
                  </a:lnTo>
                  <a:lnTo>
                    <a:pt x="11344" y="668"/>
                  </a:lnTo>
                  <a:lnTo>
                    <a:pt x="10710" y="434"/>
                  </a:lnTo>
                  <a:lnTo>
                    <a:pt x="10143" y="301"/>
                  </a:lnTo>
                  <a:lnTo>
                    <a:pt x="9543" y="168"/>
                  </a:lnTo>
                  <a:lnTo>
                    <a:pt x="8909" y="67"/>
                  </a:lnTo>
                  <a:lnTo>
                    <a:pt x="8308" y="34"/>
                  </a:lnTo>
                  <a:lnTo>
                    <a:pt x="7708" y="1"/>
                  </a:lnTo>
                  <a:close/>
                </a:path>
              </a:pathLst>
            </a:custGeom>
            <a:solidFill>
              <a:srgbClr val="98E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6"/>
            <p:cNvSpPr/>
            <p:nvPr/>
          </p:nvSpPr>
          <p:spPr>
            <a:xfrm>
              <a:off x="2168125" y="3303275"/>
              <a:ext cx="424575" cy="592225"/>
            </a:xfrm>
            <a:custGeom>
              <a:avLst/>
              <a:gdLst/>
              <a:ahLst/>
              <a:cxnLst/>
              <a:rect l="l" t="t" r="r" b="b"/>
              <a:pathLst>
                <a:path w="16983" h="23689" fill="none" extrusionOk="0">
                  <a:moveTo>
                    <a:pt x="10977" y="23455"/>
                  </a:moveTo>
                  <a:lnTo>
                    <a:pt x="10977" y="23455"/>
                  </a:lnTo>
                  <a:lnTo>
                    <a:pt x="10944" y="21853"/>
                  </a:lnTo>
                  <a:lnTo>
                    <a:pt x="10910" y="20218"/>
                  </a:lnTo>
                  <a:lnTo>
                    <a:pt x="10944" y="18617"/>
                  </a:lnTo>
                  <a:lnTo>
                    <a:pt x="11011" y="16982"/>
                  </a:lnTo>
                  <a:lnTo>
                    <a:pt x="11011" y="16982"/>
                  </a:lnTo>
                  <a:lnTo>
                    <a:pt x="11044" y="16682"/>
                  </a:lnTo>
                  <a:lnTo>
                    <a:pt x="11077" y="16549"/>
                  </a:lnTo>
                  <a:lnTo>
                    <a:pt x="11144" y="16415"/>
                  </a:lnTo>
                  <a:lnTo>
                    <a:pt x="11144" y="16415"/>
                  </a:lnTo>
                  <a:lnTo>
                    <a:pt x="11244" y="16282"/>
                  </a:lnTo>
                  <a:lnTo>
                    <a:pt x="11377" y="16148"/>
                  </a:lnTo>
                  <a:lnTo>
                    <a:pt x="11678" y="15981"/>
                  </a:lnTo>
                  <a:lnTo>
                    <a:pt x="11678" y="15981"/>
                  </a:lnTo>
                  <a:lnTo>
                    <a:pt x="12212" y="15648"/>
                  </a:lnTo>
                  <a:lnTo>
                    <a:pt x="12745" y="15281"/>
                  </a:lnTo>
                  <a:lnTo>
                    <a:pt x="13246" y="14914"/>
                  </a:lnTo>
                  <a:lnTo>
                    <a:pt x="13713" y="14480"/>
                  </a:lnTo>
                  <a:lnTo>
                    <a:pt x="14180" y="14046"/>
                  </a:lnTo>
                  <a:lnTo>
                    <a:pt x="14647" y="13579"/>
                  </a:lnTo>
                  <a:lnTo>
                    <a:pt x="15047" y="13112"/>
                  </a:lnTo>
                  <a:lnTo>
                    <a:pt x="15414" y="12612"/>
                  </a:lnTo>
                  <a:lnTo>
                    <a:pt x="15781" y="12078"/>
                  </a:lnTo>
                  <a:lnTo>
                    <a:pt x="16082" y="11544"/>
                  </a:lnTo>
                  <a:lnTo>
                    <a:pt x="16349" y="10977"/>
                  </a:lnTo>
                  <a:lnTo>
                    <a:pt x="16582" y="10410"/>
                  </a:lnTo>
                  <a:lnTo>
                    <a:pt x="16749" y="9843"/>
                  </a:lnTo>
                  <a:lnTo>
                    <a:pt x="16882" y="9242"/>
                  </a:lnTo>
                  <a:lnTo>
                    <a:pt x="16949" y="8608"/>
                  </a:lnTo>
                  <a:lnTo>
                    <a:pt x="16982" y="8008"/>
                  </a:lnTo>
                  <a:lnTo>
                    <a:pt x="16982" y="8008"/>
                  </a:lnTo>
                  <a:lnTo>
                    <a:pt x="16916" y="7341"/>
                  </a:lnTo>
                  <a:lnTo>
                    <a:pt x="16816" y="6707"/>
                  </a:lnTo>
                  <a:lnTo>
                    <a:pt x="16649" y="6106"/>
                  </a:lnTo>
                  <a:lnTo>
                    <a:pt x="16449" y="5506"/>
                  </a:lnTo>
                  <a:lnTo>
                    <a:pt x="16148" y="4905"/>
                  </a:lnTo>
                  <a:lnTo>
                    <a:pt x="15848" y="4338"/>
                  </a:lnTo>
                  <a:lnTo>
                    <a:pt x="15481" y="3804"/>
                  </a:lnTo>
                  <a:lnTo>
                    <a:pt x="15081" y="3304"/>
                  </a:lnTo>
                  <a:lnTo>
                    <a:pt x="14614" y="2837"/>
                  </a:lnTo>
                  <a:lnTo>
                    <a:pt x="14147" y="2369"/>
                  </a:lnTo>
                  <a:lnTo>
                    <a:pt x="13613" y="1969"/>
                  </a:lnTo>
                  <a:lnTo>
                    <a:pt x="13079" y="1569"/>
                  </a:lnTo>
                  <a:lnTo>
                    <a:pt x="12512" y="1235"/>
                  </a:lnTo>
                  <a:lnTo>
                    <a:pt x="11945" y="935"/>
                  </a:lnTo>
                  <a:lnTo>
                    <a:pt x="11344" y="668"/>
                  </a:lnTo>
                  <a:lnTo>
                    <a:pt x="10710" y="434"/>
                  </a:lnTo>
                  <a:lnTo>
                    <a:pt x="10710" y="434"/>
                  </a:lnTo>
                  <a:lnTo>
                    <a:pt x="10143" y="301"/>
                  </a:lnTo>
                  <a:lnTo>
                    <a:pt x="9543" y="168"/>
                  </a:lnTo>
                  <a:lnTo>
                    <a:pt x="8909" y="67"/>
                  </a:lnTo>
                  <a:lnTo>
                    <a:pt x="8308" y="34"/>
                  </a:lnTo>
                  <a:lnTo>
                    <a:pt x="7708" y="1"/>
                  </a:lnTo>
                  <a:lnTo>
                    <a:pt x="7074" y="34"/>
                  </a:lnTo>
                  <a:lnTo>
                    <a:pt x="6473" y="101"/>
                  </a:lnTo>
                  <a:lnTo>
                    <a:pt x="5873" y="201"/>
                  </a:lnTo>
                  <a:lnTo>
                    <a:pt x="5306" y="368"/>
                  </a:lnTo>
                  <a:lnTo>
                    <a:pt x="4738" y="568"/>
                  </a:lnTo>
                  <a:lnTo>
                    <a:pt x="4171" y="801"/>
                  </a:lnTo>
                  <a:lnTo>
                    <a:pt x="3637" y="1068"/>
                  </a:lnTo>
                  <a:lnTo>
                    <a:pt x="3137" y="1369"/>
                  </a:lnTo>
                  <a:lnTo>
                    <a:pt x="2670" y="1736"/>
                  </a:lnTo>
                  <a:lnTo>
                    <a:pt x="2236" y="2136"/>
                  </a:lnTo>
                  <a:lnTo>
                    <a:pt x="1836" y="2603"/>
                  </a:lnTo>
                  <a:lnTo>
                    <a:pt x="1836" y="2603"/>
                  </a:lnTo>
                  <a:lnTo>
                    <a:pt x="1569" y="2937"/>
                  </a:lnTo>
                  <a:lnTo>
                    <a:pt x="1335" y="3270"/>
                  </a:lnTo>
                  <a:lnTo>
                    <a:pt x="1135" y="3637"/>
                  </a:lnTo>
                  <a:lnTo>
                    <a:pt x="935" y="4038"/>
                  </a:lnTo>
                  <a:lnTo>
                    <a:pt x="768" y="4405"/>
                  </a:lnTo>
                  <a:lnTo>
                    <a:pt x="601" y="4805"/>
                  </a:lnTo>
                  <a:lnTo>
                    <a:pt x="335" y="5606"/>
                  </a:lnTo>
                  <a:lnTo>
                    <a:pt x="335" y="5606"/>
                  </a:lnTo>
                  <a:lnTo>
                    <a:pt x="168" y="6373"/>
                  </a:lnTo>
                  <a:lnTo>
                    <a:pt x="68" y="7107"/>
                  </a:lnTo>
                  <a:lnTo>
                    <a:pt x="1" y="7874"/>
                  </a:lnTo>
                  <a:lnTo>
                    <a:pt x="34" y="8642"/>
                  </a:lnTo>
                  <a:lnTo>
                    <a:pt x="134" y="9409"/>
                  </a:lnTo>
                  <a:lnTo>
                    <a:pt x="301" y="10143"/>
                  </a:lnTo>
                  <a:lnTo>
                    <a:pt x="401" y="10510"/>
                  </a:lnTo>
                  <a:lnTo>
                    <a:pt x="535" y="10844"/>
                  </a:lnTo>
                  <a:lnTo>
                    <a:pt x="668" y="11211"/>
                  </a:lnTo>
                  <a:lnTo>
                    <a:pt x="868" y="11544"/>
                  </a:lnTo>
                  <a:lnTo>
                    <a:pt x="868" y="11544"/>
                  </a:lnTo>
                  <a:lnTo>
                    <a:pt x="1235" y="12111"/>
                  </a:lnTo>
                  <a:lnTo>
                    <a:pt x="1636" y="12679"/>
                  </a:lnTo>
                  <a:lnTo>
                    <a:pt x="2103" y="13179"/>
                  </a:lnTo>
                  <a:lnTo>
                    <a:pt x="2603" y="13646"/>
                  </a:lnTo>
                  <a:lnTo>
                    <a:pt x="3170" y="14080"/>
                  </a:lnTo>
                  <a:lnTo>
                    <a:pt x="3737" y="14513"/>
                  </a:lnTo>
                  <a:lnTo>
                    <a:pt x="4305" y="14880"/>
                  </a:lnTo>
                  <a:lnTo>
                    <a:pt x="4905" y="15247"/>
                  </a:lnTo>
                  <a:lnTo>
                    <a:pt x="4905" y="15247"/>
                  </a:lnTo>
                  <a:lnTo>
                    <a:pt x="5172" y="15414"/>
                  </a:lnTo>
                  <a:lnTo>
                    <a:pt x="5439" y="15581"/>
                  </a:lnTo>
                  <a:lnTo>
                    <a:pt x="5673" y="15781"/>
                  </a:lnTo>
                  <a:lnTo>
                    <a:pt x="5873" y="16015"/>
                  </a:lnTo>
                  <a:lnTo>
                    <a:pt x="5873" y="16015"/>
                  </a:lnTo>
                  <a:lnTo>
                    <a:pt x="6006" y="16215"/>
                  </a:lnTo>
                  <a:lnTo>
                    <a:pt x="6073" y="16448"/>
                  </a:lnTo>
                  <a:lnTo>
                    <a:pt x="6173" y="16949"/>
                  </a:lnTo>
                  <a:lnTo>
                    <a:pt x="6173" y="16949"/>
                  </a:lnTo>
                  <a:lnTo>
                    <a:pt x="6440" y="18617"/>
                  </a:lnTo>
                  <a:lnTo>
                    <a:pt x="6640" y="20319"/>
                  </a:lnTo>
                  <a:lnTo>
                    <a:pt x="6740" y="21987"/>
                  </a:lnTo>
                  <a:lnTo>
                    <a:pt x="6773" y="236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6"/>
            <p:cNvSpPr/>
            <p:nvPr/>
          </p:nvSpPr>
          <p:spPr>
            <a:xfrm>
              <a:off x="2080550" y="3234900"/>
              <a:ext cx="613075" cy="792375"/>
            </a:xfrm>
            <a:custGeom>
              <a:avLst/>
              <a:gdLst/>
              <a:ahLst/>
              <a:cxnLst/>
              <a:rect l="l" t="t" r="r" b="b"/>
              <a:pathLst>
                <a:path w="24523" h="31695" extrusionOk="0">
                  <a:moveTo>
                    <a:pt x="13846" y="8975"/>
                  </a:moveTo>
                  <a:lnTo>
                    <a:pt x="14046" y="9041"/>
                  </a:lnTo>
                  <a:lnTo>
                    <a:pt x="14247" y="9108"/>
                  </a:lnTo>
                  <a:lnTo>
                    <a:pt x="14447" y="9208"/>
                  </a:lnTo>
                  <a:lnTo>
                    <a:pt x="14614" y="9342"/>
                  </a:lnTo>
                  <a:lnTo>
                    <a:pt x="14780" y="9508"/>
                  </a:lnTo>
                  <a:lnTo>
                    <a:pt x="14914" y="9675"/>
                  </a:lnTo>
                  <a:lnTo>
                    <a:pt x="15014" y="9875"/>
                  </a:lnTo>
                  <a:lnTo>
                    <a:pt x="15114" y="10042"/>
                  </a:lnTo>
                  <a:lnTo>
                    <a:pt x="15214" y="10309"/>
                  </a:lnTo>
                  <a:lnTo>
                    <a:pt x="15281" y="10543"/>
                  </a:lnTo>
                  <a:lnTo>
                    <a:pt x="15314" y="10809"/>
                  </a:lnTo>
                  <a:lnTo>
                    <a:pt x="15314" y="11076"/>
                  </a:lnTo>
                  <a:lnTo>
                    <a:pt x="15281" y="11577"/>
                  </a:lnTo>
                  <a:lnTo>
                    <a:pt x="15181" y="12077"/>
                  </a:lnTo>
                  <a:lnTo>
                    <a:pt x="15047" y="12644"/>
                  </a:lnTo>
                  <a:lnTo>
                    <a:pt x="14847" y="13178"/>
                  </a:lnTo>
                  <a:lnTo>
                    <a:pt x="14447" y="14246"/>
                  </a:lnTo>
                  <a:lnTo>
                    <a:pt x="14080" y="15347"/>
                  </a:lnTo>
                  <a:lnTo>
                    <a:pt x="13713" y="16481"/>
                  </a:lnTo>
                  <a:lnTo>
                    <a:pt x="13413" y="17615"/>
                  </a:lnTo>
                  <a:lnTo>
                    <a:pt x="13146" y="18750"/>
                  </a:lnTo>
                  <a:lnTo>
                    <a:pt x="12879" y="19917"/>
                  </a:lnTo>
                  <a:lnTo>
                    <a:pt x="12679" y="21052"/>
                  </a:lnTo>
                  <a:lnTo>
                    <a:pt x="12445" y="22720"/>
                  </a:lnTo>
                  <a:lnTo>
                    <a:pt x="12278" y="24355"/>
                  </a:lnTo>
                  <a:lnTo>
                    <a:pt x="12178" y="23521"/>
                  </a:lnTo>
                  <a:lnTo>
                    <a:pt x="12045" y="22687"/>
                  </a:lnTo>
                  <a:lnTo>
                    <a:pt x="11845" y="21886"/>
                  </a:lnTo>
                  <a:lnTo>
                    <a:pt x="11611" y="21052"/>
                  </a:lnTo>
                  <a:lnTo>
                    <a:pt x="11344" y="20251"/>
                  </a:lnTo>
                  <a:lnTo>
                    <a:pt x="11044" y="19450"/>
                  </a:lnTo>
                  <a:lnTo>
                    <a:pt x="10410" y="17882"/>
                  </a:lnTo>
                  <a:lnTo>
                    <a:pt x="9576" y="15847"/>
                  </a:lnTo>
                  <a:lnTo>
                    <a:pt x="9176" y="14813"/>
                  </a:lnTo>
                  <a:lnTo>
                    <a:pt x="8809" y="13779"/>
                  </a:lnTo>
                  <a:lnTo>
                    <a:pt x="8475" y="12745"/>
                  </a:lnTo>
                  <a:lnTo>
                    <a:pt x="8341" y="12211"/>
                  </a:lnTo>
                  <a:lnTo>
                    <a:pt x="8241" y="11644"/>
                  </a:lnTo>
                  <a:lnTo>
                    <a:pt x="8141" y="11110"/>
                  </a:lnTo>
                  <a:lnTo>
                    <a:pt x="8075" y="10576"/>
                  </a:lnTo>
                  <a:lnTo>
                    <a:pt x="8041" y="10309"/>
                  </a:lnTo>
                  <a:lnTo>
                    <a:pt x="8041" y="10042"/>
                  </a:lnTo>
                  <a:lnTo>
                    <a:pt x="8108" y="9742"/>
                  </a:lnTo>
                  <a:lnTo>
                    <a:pt x="8141" y="9608"/>
                  </a:lnTo>
                  <a:lnTo>
                    <a:pt x="8208" y="9508"/>
                  </a:lnTo>
                  <a:lnTo>
                    <a:pt x="8308" y="9375"/>
                  </a:lnTo>
                  <a:lnTo>
                    <a:pt x="8408" y="9308"/>
                  </a:lnTo>
                  <a:lnTo>
                    <a:pt x="8508" y="9241"/>
                  </a:lnTo>
                  <a:lnTo>
                    <a:pt x="8642" y="9208"/>
                  </a:lnTo>
                  <a:lnTo>
                    <a:pt x="8775" y="9208"/>
                  </a:lnTo>
                  <a:lnTo>
                    <a:pt x="8909" y="9241"/>
                  </a:lnTo>
                  <a:lnTo>
                    <a:pt x="9142" y="9308"/>
                  </a:lnTo>
                  <a:lnTo>
                    <a:pt x="9409" y="9442"/>
                  </a:lnTo>
                  <a:lnTo>
                    <a:pt x="9643" y="9608"/>
                  </a:lnTo>
                  <a:lnTo>
                    <a:pt x="9843" y="9775"/>
                  </a:lnTo>
                  <a:lnTo>
                    <a:pt x="9976" y="9975"/>
                  </a:lnTo>
                  <a:lnTo>
                    <a:pt x="10143" y="10242"/>
                  </a:lnTo>
                  <a:lnTo>
                    <a:pt x="10276" y="10509"/>
                  </a:lnTo>
                  <a:lnTo>
                    <a:pt x="10510" y="11043"/>
                  </a:lnTo>
                  <a:lnTo>
                    <a:pt x="10777" y="11610"/>
                  </a:lnTo>
                  <a:lnTo>
                    <a:pt x="10944" y="11877"/>
                  </a:lnTo>
                  <a:lnTo>
                    <a:pt x="11111" y="12111"/>
                  </a:lnTo>
                  <a:lnTo>
                    <a:pt x="11177" y="12144"/>
                  </a:lnTo>
                  <a:lnTo>
                    <a:pt x="11211" y="12177"/>
                  </a:lnTo>
                  <a:lnTo>
                    <a:pt x="11344" y="12177"/>
                  </a:lnTo>
                  <a:lnTo>
                    <a:pt x="11444" y="12111"/>
                  </a:lnTo>
                  <a:lnTo>
                    <a:pt x="11511" y="12011"/>
                  </a:lnTo>
                  <a:lnTo>
                    <a:pt x="11611" y="11477"/>
                  </a:lnTo>
                  <a:lnTo>
                    <a:pt x="11744" y="10943"/>
                  </a:lnTo>
                  <a:lnTo>
                    <a:pt x="11911" y="10409"/>
                  </a:lnTo>
                  <a:lnTo>
                    <a:pt x="12045" y="10176"/>
                  </a:lnTo>
                  <a:lnTo>
                    <a:pt x="12178" y="9942"/>
                  </a:lnTo>
                  <a:lnTo>
                    <a:pt x="12312" y="9742"/>
                  </a:lnTo>
                  <a:lnTo>
                    <a:pt x="12478" y="9542"/>
                  </a:lnTo>
                  <a:lnTo>
                    <a:pt x="12679" y="9375"/>
                  </a:lnTo>
                  <a:lnTo>
                    <a:pt x="12879" y="9241"/>
                  </a:lnTo>
                  <a:lnTo>
                    <a:pt x="13112" y="9108"/>
                  </a:lnTo>
                  <a:lnTo>
                    <a:pt x="13346" y="9041"/>
                  </a:lnTo>
                  <a:lnTo>
                    <a:pt x="13579" y="8975"/>
                  </a:lnTo>
                  <a:close/>
                  <a:moveTo>
                    <a:pt x="12312" y="434"/>
                  </a:moveTo>
                  <a:lnTo>
                    <a:pt x="13079" y="467"/>
                  </a:lnTo>
                  <a:lnTo>
                    <a:pt x="13813" y="534"/>
                  </a:lnTo>
                  <a:lnTo>
                    <a:pt x="14580" y="634"/>
                  </a:lnTo>
                  <a:lnTo>
                    <a:pt x="15314" y="801"/>
                  </a:lnTo>
                  <a:lnTo>
                    <a:pt x="16048" y="968"/>
                  </a:lnTo>
                  <a:lnTo>
                    <a:pt x="16749" y="1201"/>
                  </a:lnTo>
                  <a:lnTo>
                    <a:pt x="17449" y="1468"/>
                  </a:lnTo>
                  <a:lnTo>
                    <a:pt x="18150" y="1768"/>
                  </a:lnTo>
                  <a:lnTo>
                    <a:pt x="18784" y="2102"/>
                  </a:lnTo>
                  <a:lnTo>
                    <a:pt x="19418" y="2502"/>
                  </a:lnTo>
                  <a:lnTo>
                    <a:pt x="20018" y="2936"/>
                  </a:lnTo>
                  <a:lnTo>
                    <a:pt x="20619" y="3370"/>
                  </a:lnTo>
                  <a:lnTo>
                    <a:pt x="21153" y="3870"/>
                  </a:lnTo>
                  <a:lnTo>
                    <a:pt x="21653" y="4437"/>
                  </a:lnTo>
                  <a:lnTo>
                    <a:pt x="22120" y="5004"/>
                  </a:lnTo>
                  <a:lnTo>
                    <a:pt x="22521" y="5605"/>
                  </a:lnTo>
                  <a:lnTo>
                    <a:pt x="22888" y="6239"/>
                  </a:lnTo>
                  <a:lnTo>
                    <a:pt x="23188" y="6873"/>
                  </a:lnTo>
                  <a:lnTo>
                    <a:pt x="23455" y="7540"/>
                  </a:lnTo>
                  <a:lnTo>
                    <a:pt x="23688" y="8207"/>
                  </a:lnTo>
                  <a:lnTo>
                    <a:pt x="23855" y="8908"/>
                  </a:lnTo>
                  <a:lnTo>
                    <a:pt x="23988" y="9608"/>
                  </a:lnTo>
                  <a:lnTo>
                    <a:pt x="24055" y="10342"/>
                  </a:lnTo>
                  <a:lnTo>
                    <a:pt x="24055" y="11043"/>
                  </a:lnTo>
                  <a:lnTo>
                    <a:pt x="24022" y="11777"/>
                  </a:lnTo>
                  <a:lnTo>
                    <a:pt x="23955" y="12478"/>
                  </a:lnTo>
                  <a:lnTo>
                    <a:pt x="23788" y="13178"/>
                  </a:lnTo>
                  <a:lnTo>
                    <a:pt x="23588" y="13845"/>
                  </a:lnTo>
                  <a:lnTo>
                    <a:pt x="23321" y="14513"/>
                  </a:lnTo>
                  <a:lnTo>
                    <a:pt x="23021" y="15113"/>
                  </a:lnTo>
                  <a:lnTo>
                    <a:pt x="22621" y="15714"/>
                  </a:lnTo>
                  <a:lnTo>
                    <a:pt x="22187" y="16281"/>
                  </a:lnTo>
                  <a:lnTo>
                    <a:pt x="21653" y="16848"/>
                  </a:lnTo>
                  <a:lnTo>
                    <a:pt x="21086" y="17382"/>
                  </a:lnTo>
                  <a:lnTo>
                    <a:pt x="20452" y="17849"/>
                  </a:lnTo>
                  <a:lnTo>
                    <a:pt x="19818" y="18249"/>
                  </a:lnTo>
                  <a:lnTo>
                    <a:pt x="19118" y="18616"/>
                  </a:lnTo>
                  <a:lnTo>
                    <a:pt x="18417" y="18917"/>
                  </a:lnTo>
                  <a:lnTo>
                    <a:pt x="17683" y="19183"/>
                  </a:lnTo>
                  <a:lnTo>
                    <a:pt x="16916" y="19384"/>
                  </a:lnTo>
                  <a:lnTo>
                    <a:pt x="16182" y="19550"/>
                  </a:lnTo>
                  <a:lnTo>
                    <a:pt x="15414" y="19651"/>
                  </a:lnTo>
                  <a:lnTo>
                    <a:pt x="15348" y="19684"/>
                  </a:lnTo>
                  <a:lnTo>
                    <a:pt x="15281" y="19717"/>
                  </a:lnTo>
                  <a:lnTo>
                    <a:pt x="15214" y="19784"/>
                  </a:lnTo>
                  <a:lnTo>
                    <a:pt x="15214" y="19884"/>
                  </a:lnTo>
                  <a:lnTo>
                    <a:pt x="15114" y="21352"/>
                  </a:lnTo>
                  <a:lnTo>
                    <a:pt x="15081" y="22787"/>
                  </a:lnTo>
                  <a:lnTo>
                    <a:pt x="15081" y="24255"/>
                  </a:lnTo>
                  <a:lnTo>
                    <a:pt x="15147" y="25723"/>
                  </a:lnTo>
                  <a:lnTo>
                    <a:pt x="12645" y="25723"/>
                  </a:lnTo>
                  <a:lnTo>
                    <a:pt x="12712" y="24521"/>
                  </a:lnTo>
                  <a:lnTo>
                    <a:pt x="12845" y="23287"/>
                  </a:lnTo>
                  <a:lnTo>
                    <a:pt x="12979" y="22053"/>
                  </a:lnTo>
                  <a:lnTo>
                    <a:pt x="13179" y="20852"/>
                  </a:lnTo>
                  <a:lnTo>
                    <a:pt x="13413" y="19651"/>
                  </a:lnTo>
                  <a:lnTo>
                    <a:pt x="13679" y="18449"/>
                  </a:lnTo>
                  <a:lnTo>
                    <a:pt x="13980" y="17282"/>
                  </a:lnTo>
                  <a:lnTo>
                    <a:pt x="14313" y="16081"/>
                  </a:lnTo>
                  <a:lnTo>
                    <a:pt x="14714" y="14880"/>
                  </a:lnTo>
                  <a:lnTo>
                    <a:pt x="15147" y="13679"/>
                  </a:lnTo>
                  <a:lnTo>
                    <a:pt x="15348" y="13078"/>
                  </a:lnTo>
                  <a:lnTo>
                    <a:pt x="15548" y="12478"/>
                  </a:lnTo>
                  <a:lnTo>
                    <a:pt x="15715" y="11877"/>
                  </a:lnTo>
                  <a:lnTo>
                    <a:pt x="15748" y="11577"/>
                  </a:lnTo>
                  <a:lnTo>
                    <a:pt x="15781" y="11277"/>
                  </a:lnTo>
                  <a:lnTo>
                    <a:pt x="15781" y="10809"/>
                  </a:lnTo>
                  <a:lnTo>
                    <a:pt x="15681" y="10342"/>
                  </a:lnTo>
                  <a:lnTo>
                    <a:pt x="15548" y="9909"/>
                  </a:lnTo>
                  <a:lnTo>
                    <a:pt x="15314" y="9508"/>
                  </a:lnTo>
                  <a:lnTo>
                    <a:pt x="15181" y="9308"/>
                  </a:lnTo>
                  <a:lnTo>
                    <a:pt x="15047" y="9141"/>
                  </a:lnTo>
                  <a:lnTo>
                    <a:pt x="14880" y="8975"/>
                  </a:lnTo>
                  <a:lnTo>
                    <a:pt x="14714" y="8841"/>
                  </a:lnTo>
                  <a:lnTo>
                    <a:pt x="14514" y="8708"/>
                  </a:lnTo>
                  <a:lnTo>
                    <a:pt x="14313" y="8641"/>
                  </a:lnTo>
                  <a:lnTo>
                    <a:pt x="14080" y="8574"/>
                  </a:lnTo>
                  <a:lnTo>
                    <a:pt x="13846" y="8541"/>
                  </a:lnTo>
                  <a:lnTo>
                    <a:pt x="13546" y="8541"/>
                  </a:lnTo>
                  <a:lnTo>
                    <a:pt x="13279" y="8574"/>
                  </a:lnTo>
                  <a:lnTo>
                    <a:pt x="13012" y="8674"/>
                  </a:lnTo>
                  <a:lnTo>
                    <a:pt x="12779" y="8774"/>
                  </a:lnTo>
                  <a:lnTo>
                    <a:pt x="12545" y="8908"/>
                  </a:lnTo>
                  <a:lnTo>
                    <a:pt x="12312" y="9108"/>
                  </a:lnTo>
                  <a:lnTo>
                    <a:pt x="12111" y="9275"/>
                  </a:lnTo>
                  <a:lnTo>
                    <a:pt x="11945" y="9508"/>
                  </a:lnTo>
                  <a:lnTo>
                    <a:pt x="11778" y="9709"/>
                  </a:lnTo>
                  <a:lnTo>
                    <a:pt x="11644" y="9942"/>
                  </a:lnTo>
                  <a:lnTo>
                    <a:pt x="11444" y="10409"/>
                  </a:lnTo>
                  <a:lnTo>
                    <a:pt x="11277" y="10876"/>
                  </a:lnTo>
                  <a:lnTo>
                    <a:pt x="11177" y="11377"/>
                  </a:lnTo>
                  <a:lnTo>
                    <a:pt x="10977" y="10976"/>
                  </a:lnTo>
                  <a:lnTo>
                    <a:pt x="10777" y="10543"/>
                  </a:lnTo>
                  <a:lnTo>
                    <a:pt x="10577" y="10109"/>
                  </a:lnTo>
                  <a:lnTo>
                    <a:pt x="10343" y="9709"/>
                  </a:lnTo>
                  <a:lnTo>
                    <a:pt x="10210" y="9508"/>
                  </a:lnTo>
                  <a:lnTo>
                    <a:pt x="10043" y="9342"/>
                  </a:lnTo>
                  <a:lnTo>
                    <a:pt x="9876" y="9175"/>
                  </a:lnTo>
                  <a:lnTo>
                    <a:pt x="9676" y="9041"/>
                  </a:lnTo>
                  <a:lnTo>
                    <a:pt x="9476" y="8941"/>
                  </a:lnTo>
                  <a:lnTo>
                    <a:pt x="9242" y="8841"/>
                  </a:lnTo>
                  <a:lnTo>
                    <a:pt x="9009" y="8808"/>
                  </a:lnTo>
                  <a:lnTo>
                    <a:pt x="8775" y="8774"/>
                  </a:lnTo>
                  <a:lnTo>
                    <a:pt x="8475" y="8808"/>
                  </a:lnTo>
                  <a:lnTo>
                    <a:pt x="8241" y="8874"/>
                  </a:lnTo>
                  <a:lnTo>
                    <a:pt x="8041" y="9008"/>
                  </a:lnTo>
                  <a:lnTo>
                    <a:pt x="7874" y="9175"/>
                  </a:lnTo>
                  <a:lnTo>
                    <a:pt x="7774" y="9375"/>
                  </a:lnTo>
                  <a:lnTo>
                    <a:pt x="7674" y="9608"/>
                  </a:lnTo>
                  <a:lnTo>
                    <a:pt x="7641" y="9875"/>
                  </a:lnTo>
                  <a:lnTo>
                    <a:pt x="7607" y="10142"/>
                  </a:lnTo>
                  <a:lnTo>
                    <a:pt x="7607" y="10709"/>
                  </a:lnTo>
                  <a:lnTo>
                    <a:pt x="7708" y="11277"/>
                  </a:lnTo>
                  <a:lnTo>
                    <a:pt x="7808" y="11810"/>
                  </a:lnTo>
                  <a:lnTo>
                    <a:pt x="7908" y="12244"/>
                  </a:lnTo>
                  <a:lnTo>
                    <a:pt x="8041" y="12811"/>
                  </a:lnTo>
                  <a:lnTo>
                    <a:pt x="8208" y="13378"/>
                  </a:lnTo>
                  <a:lnTo>
                    <a:pt x="8575" y="14513"/>
                  </a:lnTo>
                  <a:lnTo>
                    <a:pt x="8975" y="15614"/>
                  </a:lnTo>
                  <a:lnTo>
                    <a:pt x="9442" y="16715"/>
                  </a:lnTo>
                  <a:lnTo>
                    <a:pt x="10343" y="18883"/>
                  </a:lnTo>
                  <a:lnTo>
                    <a:pt x="10777" y="19984"/>
                  </a:lnTo>
                  <a:lnTo>
                    <a:pt x="11177" y="21118"/>
                  </a:lnTo>
                  <a:lnTo>
                    <a:pt x="11344" y="21686"/>
                  </a:lnTo>
                  <a:lnTo>
                    <a:pt x="11478" y="22253"/>
                  </a:lnTo>
                  <a:lnTo>
                    <a:pt x="11611" y="22820"/>
                  </a:lnTo>
                  <a:lnTo>
                    <a:pt x="11711" y="23387"/>
                  </a:lnTo>
                  <a:lnTo>
                    <a:pt x="11778" y="23988"/>
                  </a:lnTo>
                  <a:lnTo>
                    <a:pt x="11845" y="24555"/>
                  </a:lnTo>
                  <a:lnTo>
                    <a:pt x="11845" y="25155"/>
                  </a:lnTo>
                  <a:lnTo>
                    <a:pt x="11811" y="25756"/>
                  </a:lnTo>
                  <a:lnTo>
                    <a:pt x="11711" y="25756"/>
                  </a:lnTo>
                  <a:lnTo>
                    <a:pt x="10276" y="25823"/>
                  </a:lnTo>
                  <a:lnTo>
                    <a:pt x="8875" y="25923"/>
                  </a:lnTo>
                  <a:lnTo>
                    <a:pt x="8708" y="20785"/>
                  </a:lnTo>
                  <a:lnTo>
                    <a:pt x="8675" y="20651"/>
                  </a:lnTo>
                  <a:lnTo>
                    <a:pt x="8642" y="20618"/>
                  </a:lnTo>
                  <a:lnTo>
                    <a:pt x="8575" y="20585"/>
                  </a:lnTo>
                  <a:lnTo>
                    <a:pt x="7841" y="20251"/>
                  </a:lnTo>
                  <a:lnTo>
                    <a:pt x="7140" y="19851"/>
                  </a:lnTo>
                  <a:lnTo>
                    <a:pt x="6440" y="19450"/>
                  </a:lnTo>
                  <a:lnTo>
                    <a:pt x="5739" y="19017"/>
                  </a:lnTo>
                  <a:lnTo>
                    <a:pt x="5105" y="18516"/>
                  </a:lnTo>
                  <a:lnTo>
                    <a:pt x="4471" y="18016"/>
                  </a:lnTo>
                  <a:lnTo>
                    <a:pt x="3871" y="17482"/>
                  </a:lnTo>
                  <a:lnTo>
                    <a:pt x="3304" y="16881"/>
                  </a:lnTo>
                  <a:lnTo>
                    <a:pt x="2803" y="16281"/>
                  </a:lnTo>
                  <a:lnTo>
                    <a:pt x="2303" y="15647"/>
                  </a:lnTo>
                  <a:lnTo>
                    <a:pt x="1869" y="14980"/>
                  </a:lnTo>
                  <a:lnTo>
                    <a:pt x="1502" y="14279"/>
                  </a:lnTo>
                  <a:lnTo>
                    <a:pt x="1169" y="13545"/>
                  </a:lnTo>
                  <a:lnTo>
                    <a:pt x="902" y="12778"/>
                  </a:lnTo>
                  <a:lnTo>
                    <a:pt x="701" y="12011"/>
                  </a:lnTo>
                  <a:lnTo>
                    <a:pt x="535" y="11176"/>
                  </a:lnTo>
                  <a:lnTo>
                    <a:pt x="468" y="10409"/>
                  </a:lnTo>
                  <a:lnTo>
                    <a:pt x="468" y="9608"/>
                  </a:lnTo>
                  <a:lnTo>
                    <a:pt x="535" y="8841"/>
                  </a:lnTo>
                  <a:lnTo>
                    <a:pt x="668" y="8074"/>
                  </a:lnTo>
                  <a:lnTo>
                    <a:pt x="868" y="7306"/>
                  </a:lnTo>
                  <a:lnTo>
                    <a:pt x="1169" y="6606"/>
                  </a:lnTo>
                  <a:lnTo>
                    <a:pt x="1502" y="5905"/>
                  </a:lnTo>
                  <a:lnTo>
                    <a:pt x="1902" y="5238"/>
                  </a:lnTo>
                  <a:lnTo>
                    <a:pt x="2370" y="4637"/>
                  </a:lnTo>
                  <a:lnTo>
                    <a:pt x="2837" y="4104"/>
                  </a:lnTo>
                  <a:lnTo>
                    <a:pt x="3370" y="3603"/>
                  </a:lnTo>
                  <a:lnTo>
                    <a:pt x="3938" y="3136"/>
                  </a:lnTo>
                  <a:lnTo>
                    <a:pt x="4538" y="2702"/>
                  </a:lnTo>
                  <a:lnTo>
                    <a:pt x="5139" y="2302"/>
                  </a:lnTo>
                  <a:lnTo>
                    <a:pt x="5773" y="1935"/>
                  </a:lnTo>
                  <a:lnTo>
                    <a:pt x="6440" y="1635"/>
                  </a:lnTo>
                  <a:lnTo>
                    <a:pt x="7140" y="1335"/>
                  </a:lnTo>
                  <a:lnTo>
                    <a:pt x="7841" y="1101"/>
                  </a:lnTo>
                  <a:lnTo>
                    <a:pt x="8575" y="901"/>
                  </a:lnTo>
                  <a:lnTo>
                    <a:pt x="9309" y="734"/>
                  </a:lnTo>
                  <a:lnTo>
                    <a:pt x="10043" y="601"/>
                  </a:lnTo>
                  <a:lnTo>
                    <a:pt x="10810" y="500"/>
                  </a:lnTo>
                  <a:lnTo>
                    <a:pt x="11544" y="467"/>
                  </a:lnTo>
                  <a:lnTo>
                    <a:pt x="12312" y="434"/>
                  </a:lnTo>
                  <a:close/>
                  <a:moveTo>
                    <a:pt x="15614" y="27324"/>
                  </a:moveTo>
                  <a:lnTo>
                    <a:pt x="15681" y="27391"/>
                  </a:lnTo>
                  <a:lnTo>
                    <a:pt x="15748" y="27491"/>
                  </a:lnTo>
                  <a:lnTo>
                    <a:pt x="15781" y="27624"/>
                  </a:lnTo>
                  <a:lnTo>
                    <a:pt x="15781" y="27891"/>
                  </a:lnTo>
                  <a:lnTo>
                    <a:pt x="15781" y="28025"/>
                  </a:lnTo>
                  <a:lnTo>
                    <a:pt x="15748" y="28091"/>
                  </a:lnTo>
                  <a:lnTo>
                    <a:pt x="15715" y="28125"/>
                  </a:lnTo>
                  <a:lnTo>
                    <a:pt x="15648" y="28191"/>
                  </a:lnTo>
                  <a:lnTo>
                    <a:pt x="15514" y="28258"/>
                  </a:lnTo>
                  <a:lnTo>
                    <a:pt x="15214" y="28325"/>
                  </a:lnTo>
                  <a:lnTo>
                    <a:pt x="14647" y="28425"/>
                  </a:lnTo>
                  <a:lnTo>
                    <a:pt x="14013" y="28492"/>
                  </a:lnTo>
                  <a:lnTo>
                    <a:pt x="13379" y="28525"/>
                  </a:lnTo>
                  <a:lnTo>
                    <a:pt x="12145" y="28525"/>
                  </a:lnTo>
                  <a:lnTo>
                    <a:pt x="11511" y="28558"/>
                  </a:lnTo>
                  <a:lnTo>
                    <a:pt x="10877" y="28525"/>
                  </a:lnTo>
                  <a:lnTo>
                    <a:pt x="10243" y="28492"/>
                  </a:lnTo>
                  <a:lnTo>
                    <a:pt x="9609" y="28392"/>
                  </a:lnTo>
                  <a:lnTo>
                    <a:pt x="9009" y="28291"/>
                  </a:lnTo>
                  <a:lnTo>
                    <a:pt x="8708" y="28225"/>
                  </a:lnTo>
                  <a:lnTo>
                    <a:pt x="8408" y="28091"/>
                  </a:lnTo>
                  <a:lnTo>
                    <a:pt x="8308" y="28025"/>
                  </a:lnTo>
                  <a:lnTo>
                    <a:pt x="8275" y="27991"/>
                  </a:lnTo>
                  <a:lnTo>
                    <a:pt x="8241" y="27958"/>
                  </a:lnTo>
                  <a:lnTo>
                    <a:pt x="8241" y="27891"/>
                  </a:lnTo>
                  <a:lnTo>
                    <a:pt x="8308" y="27824"/>
                  </a:lnTo>
                  <a:lnTo>
                    <a:pt x="8408" y="27724"/>
                  </a:lnTo>
                  <a:lnTo>
                    <a:pt x="8675" y="27557"/>
                  </a:lnTo>
                  <a:lnTo>
                    <a:pt x="8942" y="27457"/>
                  </a:lnTo>
                  <a:lnTo>
                    <a:pt x="9209" y="27391"/>
                  </a:lnTo>
                  <a:lnTo>
                    <a:pt x="9476" y="27357"/>
                  </a:lnTo>
                  <a:lnTo>
                    <a:pt x="10043" y="27391"/>
                  </a:lnTo>
                  <a:lnTo>
                    <a:pt x="10643" y="27424"/>
                  </a:lnTo>
                  <a:lnTo>
                    <a:pt x="12578" y="27457"/>
                  </a:lnTo>
                  <a:lnTo>
                    <a:pt x="13546" y="27457"/>
                  </a:lnTo>
                  <a:lnTo>
                    <a:pt x="14514" y="27424"/>
                  </a:lnTo>
                  <a:lnTo>
                    <a:pt x="15014" y="27391"/>
                  </a:lnTo>
                  <a:lnTo>
                    <a:pt x="15281" y="27391"/>
                  </a:lnTo>
                  <a:lnTo>
                    <a:pt x="15548" y="27324"/>
                  </a:lnTo>
                  <a:close/>
                  <a:moveTo>
                    <a:pt x="10944" y="30226"/>
                  </a:moveTo>
                  <a:lnTo>
                    <a:pt x="11377" y="30293"/>
                  </a:lnTo>
                  <a:lnTo>
                    <a:pt x="11811" y="30327"/>
                  </a:lnTo>
                  <a:lnTo>
                    <a:pt x="12712" y="30360"/>
                  </a:lnTo>
                  <a:lnTo>
                    <a:pt x="13212" y="30360"/>
                  </a:lnTo>
                  <a:lnTo>
                    <a:pt x="13746" y="30293"/>
                  </a:lnTo>
                  <a:lnTo>
                    <a:pt x="13646" y="30493"/>
                  </a:lnTo>
                  <a:lnTo>
                    <a:pt x="13546" y="30694"/>
                  </a:lnTo>
                  <a:lnTo>
                    <a:pt x="13379" y="30860"/>
                  </a:lnTo>
                  <a:lnTo>
                    <a:pt x="13246" y="30994"/>
                  </a:lnTo>
                  <a:lnTo>
                    <a:pt x="13046" y="31094"/>
                  </a:lnTo>
                  <a:lnTo>
                    <a:pt x="12845" y="31161"/>
                  </a:lnTo>
                  <a:lnTo>
                    <a:pt x="12645" y="31227"/>
                  </a:lnTo>
                  <a:lnTo>
                    <a:pt x="12412" y="31261"/>
                  </a:lnTo>
                  <a:lnTo>
                    <a:pt x="12178" y="31227"/>
                  </a:lnTo>
                  <a:lnTo>
                    <a:pt x="11945" y="31161"/>
                  </a:lnTo>
                  <a:lnTo>
                    <a:pt x="11711" y="31094"/>
                  </a:lnTo>
                  <a:lnTo>
                    <a:pt x="11511" y="30960"/>
                  </a:lnTo>
                  <a:lnTo>
                    <a:pt x="11344" y="30794"/>
                  </a:lnTo>
                  <a:lnTo>
                    <a:pt x="11177" y="30627"/>
                  </a:lnTo>
                  <a:lnTo>
                    <a:pt x="11044" y="30427"/>
                  </a:lnTo>
                  <a:lnTo>
                    <a:pt x="10944" y="30226"/>
                  </a:lnTo>
                  <a:close/>
                  <a:moveTo>
                    <a:pt x="11544" y="0"/>
                  </a:moveTo>
                  <a:lnTo>
                    <a:pt x="10777" y="67"/>
                  </a:lnTo>
                  <a:lnTo>
                    <a:pt x="9976" y="167"/>
                  </a:lnTo>
                  <a:lnTo>
                    <a:pt x="9209" y="300"/>
                  </a:lnTo>
                  <a:lnTo>
                    <a:pt x="8442" y="467"/>
                  </a:lnTo>
                  <a:lnTo>
                    <a:pt x="7674" y="701"/>
                  </a:lnTo>
                  <a:lnTo>
                    <a:pt x="6974" y="934"/>
                  </a:lnTo>
                  <a:lnTo>
                    <a:pt x="6273" y="1234"/>
                  </a:lnTo>
                  <a:lnTo>
                    <a:pt x="5572" y="1568"/>
                  </a:lnTo>
                  <a:lnTo>
                    <a:pt x="4905" y="1935"/>
                  </a:lnTo>
                  <a:lnTo>
                    <a:pt x="4271" y="2335"/>
                  </a:lnTo>
                  <a:lnTo>
                    <a:pt x="3637" y="2769"/>
                  </a:lnTo>
                  <a:lnTo>
                    <a:pt x="3070" y="3270"/>
                  </a:lnTo>
                  <a:lnTo>
                    <a:pt x="2503" y="3803"/>
                  </a:lnTo>
                  <a:lnTo>
                    <a:pt x="1969" y="4404"/>
                  </a:lnTo>
                  <a:lnTo>
                    <a:pt x="1502" y="5038"/>
                  </a:lnTo>
                  <a:lnTo>
                    <a:pt x="1102" y="5705"/>
                  </a:lnTo>
                  <a:lnTo>
                    <a:pt x="735" y="6406"/>
                  </a:lnTo>
                  <a:lnTo>
                    <a:pt x="468" y="7140"/>
                  </a:lnTo>
                  <a:lnTo>
                    <a:pt x="234" y="7874"/>
                  </a:lnTo>
                  <a:lnTo>
                    <a:pt x="101" y="8641"/>
                  </a:lnTo>
                  <a:lnTo>
                    <a:pt x="1" y="9442"/>
                  </a:lnTo>
                  <a:lnTo>
                    <a:pt x="1" y="10309"/>
                  </a:lnTo>
                  <a:lnTo>
                    <a:pt x="68" y="11143"/>
                  </a:lnTo>
                  <a:lnTo>
                    <a:pt x="234" y="11977"/>
                  </a:lnTo>
                  <a:lnTo>
                    <a:pt x="435" y="12811"/>
                  </a:lnTo>
                  <a:lnTo>
                    <a:pt x="701" y="13612"/>
                  </a:lnTo>
                  <a:lnTo>
                    <a:pt x="1068" y="14413"/>
                  </a:lnTo>
                  <a:lnTo>
                    <a:pt x="1435" y="15147"/>
                  </a:lnTo>
                  <a:lnTo>
                    <a:pt x="1902" y="15881"/>
                  </a:lnTo>
                  <a:lnTo>
                    <a:pt x="2403" y="16548"/>
                  </a:lnTo>
                  <a:lnTo>
                    <a:pt x="2937" y="17182"/>
                  </a:lnTo>
                  <a:lnTo>
                    <a:pt x="3537" y="17782"/>
                  </a:lnTo>
                  <a:lnTo>
                    <a:pt x="4138" y="18349"/>
                  </a:lnTo>
                  <a:lnTo>
                    <a:pt x="4805" y="18883"/>
                  </a:lnTo>
                  <a:lnTo>
                    <a:pt x="5472" y="19384"/>
                  </a:lnTo>
                  <a:lnTo>
                    <a:pt x="6173" y="19817"/>
                  </a:lnTo>
                  <a:lnTo>
                    <a:pt x="6907" y="20251"/>
                  </a:lnTo>
                  <a:lnTo>
                    <a:pt x="7574" y="20585"/>
                  </a:lnTo>
                  <a:lnTo>
                    <a:pt x="8241" y="20918"/>
                  </a:lnTo>
                  <a:lnTo>
                    <a:pt x="8408" y="25956"/>
                  </a:lnTo>
                  <a:lnTo>
                    <a:pt x="8341" y="25989"/>
                  </a:lnTo>
                  <a:lnTo>
                    <a:pt x="8241" y="25989"/>
                  </a:lnTo>
                  <a:lnTo>
                    <a:pt x="8141" y="26023"/>
                  </a:lnTo>
                  <a:lnTo>
                    <a:pt x="8075" y="26056"/>
                  </a:lnTo>
                  <a:lnTo>
                    <a:pt x="8041" y="26156"/>
                  </a:lnTo>
                  <a:lnTo>
                    <a:pt x="8008" y="26223"/>
                  </a:lnTo>
                  <a:lnTo>
                    <a:pt x="7974" y="26390"/>
                  </a:lnTo>
                  <a:lnTo>
                    <a:pt x="8008" y="26590"/>
                  </a:lnTo>
                  <a:lnTo>
                    <a:pt x="8108" y="26790"/>
                  </a:lnTo>
                  <a:lnTo>
                    <a:pt x="8241" y="26957"/>
                  </a:lnTo>
                  <a:lnTo>
                    <a:pt x="8375" y="27057"/>
                  </a:lnTo>
                  <a:lnTo>
                    <a:pt x="8575" y="27157"/>
                  </a:lnTo>
                  <a:lnTo>
                    <a:pt x="8375" y="27224"/>
                  </a:lnTo>
                  <a:lnTo>
                    <a:pt x="8175" y="27357"/>
                  </a:lnTo>
                  <a:lnTo>
                    <a:pt x="8008" y="27457"/>
                  </a:lnTo>
                  <a:lnTo>
                    <a:pt x="7874" y="27591"/>
                  </a:lnTo>
                  <a:lnTo>
                    <a:pt x="7808" y="27758"/>
                  </a:lnTo>
                  <a:lnTo>
                    <a:pt x="7774" y="27924"/>
                  </a:lnTo>
                  <a:lnTo>
                    <a:pt x="7808" y="28091"/>
                  </a:lnTo>
                  <a:lnTo>
                    <a:pt x="7908" y="28291"/>
                  </a:lnTo>
                  <a:lnTo>
                    <a:pt x="8008" y="28392"/>
                  </a:lnTo>
                  <a:lnTo>
                    <a:pt x="8141" y="28458"/>
                  </a:lnTo>
                  <a:lnTo>
                    <a:pt x="8375" y="28558"/>
                  </a:lnTo>
                  <a:lnTo>
                    <a:pt x="8642" y="28658"/>
                  </a:lnTo>
                  <a:lnTo>
                    <a:pt x="8909" y="28725"/>
                  </a:lnTo>
                  <a:lnTo>
                    <a:pt x="8975" y="28725"/>
                  </a:lnTo>
                  <a:lnTo>
                    <a:pt x="9009" y="28992"/>
                  </a:lnTo>
                  <a:lnTo>
                    <a:pt x="9075" y="29192"/>
                  </a:lnTo>
                  <a:lnTo>
                    <a:pt x="9209" y="29426"/>
                  </a:lnTo>
                  <a:lnTo>
                    <a:pt x="9376" y="29593"/>
                  </a:lnTo>
                  <a:lnTo>
                    <a:pt x="9542" y="29726"/>
                  </a:lnTo>
                  <a:lnTo>
                    <a:pt x="9776" y="29859"/>
                  </a:lnTo>
                  <a:lnTo>
                    <a:pt x="9976" y="29960"/>
                  </a:lnTo>
                  <a:lnTo>
                    <a:pt x="10210" y="30060"/>
                  </a:lnTo>
                  <a:lnTo>
                    <a:pt x="10443" y="30093"/>
                  </a:lnTo>
                  <a:lnTo>
                    <a:pt x="10443" y="30160"/>
                  </a:lnTo>
                  <a:lnTo>
                    <a:pt x="10543" y="30493"/>
                  </a:lnTo>
                  <a:lnTo>
                    <a:pt x="10744" y="30794"/>
                  </a:lnTo>
                  <a:lnTo>
                    <a:pt x="10944" y="31061"/>
                  </a:lnTo>
                  <a:lnTo>
                    <a:pt x="11177" y="31294"/>
                  </a:lnTo>
                  <a:lnTo>
                    <a:pt x="11478" y="31461"/>
                  </a:lnTo>
                  <a:lnTo>
                    <a:pt x="11778" y="31594"/>
                  </a:lnTo>
                  <a:lnTo>
                    <a:pt x="12111" y="31694"/>
                  </a:lnTo>
                  <a:lnTo>
                    <a:pt x="12478" y="31694"/>
                  </a:lnTo>
                  <a:lnTo>
                    <a:pt x="12779" y="31661"/>
                  </a:lnTo>
                  <a:lnTo>
                    <a:pt x="13079" y="31561"/>
                  </a:lnTo>
                  <a:lnTo>
                    <a:pt x="13346" y="31428"/>
                  </a:lnTo>
                  <a:lnTo>
                    <a:pt x="13613" y="31261"/>
                  </a:lnTo>
                  <a:lnTo>
                    <a:pt x="13813" y="31061"/>
                  </a:lnTo>
                  <a:lnTo>
                    <a:pt x="14013" y="30794"/>
                  </a:lnTo>
                  <a:lnTo>
                    <a:pt x="14147" y="30527"/>
                  </a:lnTo>
                  <a:lnTo>
                    <a:pt x="14213" y="30226"/>
                  </a:lnTo>
                  <a:lnTo>
                    <a:pt x="14580" y="30093"/>
                  </a:lnTo>
                  <a:lnTo>
                    <a:pt x="14747" y="30026"/>
                  </a:lnTo>
                  <a:lnTo>
                    <a:pt x="14914" y="29926"/>
                  </a:lnTo>
                  <a:lnTo>
                    <a:pt x="15047" y="29793"/>
                  </a:lnTo>
                  <a:lnTo>
                    <a:pt x="15147" y="29659"/>
                  </a:lnTo>
                  <a:lnTo>
                    <a:pt x="15247" y="29526"/>
                  </a:lnTo>
                  <a:lnTo>
                    <a:pt x="15348" y="29359"/>
                  </a:lnTo>
                  <a:lnTo>
                    <a:pt x="15381" y="29192"/>
                  </a:lnTo>
                  <a:lnTo>
                    <a:pt x="15448" y="29025"/>
                  </a:lnTo>
                  <a:lnTo>
                    <a:pt x="15448" y="28859"/>
                  </a:lnTo>
                  <a:lnTo>
                    <a:pt x="15448" y="28692"/>
                  </a:lnTo>
                  <a:lnTo>
                    <a:pt x="15715" y="28592"/>
                  </a:lnTo>
                  <a:lnTo>
                    <a:pt x="15948" y="28492"/>
                  </a:lnTo>
                  <a:lnTo>
                    <a:pt x="16115" y="28325"/>
                  </a:lnTo>
                  <a:lnTo>
                    <a:pt x="16215" y="28125"/>
                  </a:lnTo>
                  <a:lnTo>
                    <a:pt x="16248" y="27924"/>
                  </a:lnTo>
                  <a:lnTo>
                    <a:pt x="16248" y="27724"/>
                  </a:lnTo>
                  <a:lnTo>
                    <a:pt x="16215" y="27524"/>
                  </a:lnTo>
                  <a:lnTo>
                    <a:pt x="16115" y="27324"/>
                  </a:lnTo>
                  <a:lnTo>
                    <a:pt x="15981" y="27157"/>
                  </a:lnTo>
                  <a:lnTo>
                    <a:pt x="16048" y="27124"/>
                  </a:lnTo>
                  <a:lnTo>
                    <a:pt x="16215" y="26990"/>
                  </a:lnTo>
                  <a:lnTo>
                    <a:pt x="16315" y="26790"/>
                  </a:lnTo>
                  <a:lnTo>
                    <a:pt x="16348" y="26590"/>
                  </a:lnTo>
                  <a:lnTo>
                    <a:pt x="16348" y="26423"/>
                  </a:lnTo>
                  <a:lnTo>
                    <a:pt x="16315" y="26290"/>
                  </a:lnTo>
                  <a:lnTo>
                    <a:pt x="16282" y="26190"/>
                  </a:lnTo>
                  <a:lnTo>
                    <a:pt x="16215" y="26090"/>
                  </a:lnTo>
                  <a:lnTo>
                    <a:pt x="16148" y="25989"/>
                  </a:lnTo>
                  <a:lnTo>
                    <a:pt x="16015" y="25889"/>
                  </a:lnTo>
                  <a:lnTo>
                    <a:pt x="15881" y="25823"/>
                  </a:lnTo>
                  <a:lnTo>
                    <a:pt x="15748" y="25756"/>
                  </a:lnTo>
                  <a:lnTo>
                    <a:pt x="15581" y="25723"/>
                  </a:lnTo>
                  <a:lnTo>
                    <a:pt x="15514" y="24321"/>
                  </a:lnTo>
                  <a:lnTo>
                    <a:pt x="15514" y="22920"/>
                  </a:lnTo>
                  <a:lnTo>
                    <a:pt x="15548" y="21485"/>
                  </a:lnTo>
                  <a:lnTo>
                    <a:pt x="15648" y="20084"/>
                  </a:lnTo>
                  <a:lnTo>
                    <a:pt x="16415" y="19951"/>
                  </a:lnTo>
                  <a:lnTo>
                    <a:pt x="17183" y="19784"/>
                  </a:lnTo>
                  <a:lnTo>
                    <a:pt x="17950" y="19584"/>
                  </a:lnTo>
                  <a:lnTo>
                    <a:pt x="18684" y="19317"/>
                  </a:lnTo>
                  <a:lnTo>
                    <a:pt x="19384" y="18983"/>
                  </a:lnTo>
                  <a:lnTo>
                    <a:pt x="20085" y="18616"/>
                  </a:lnTo>
                  <a:lnTo>
                    <a:pt x="20752" y="18216"/>
                  </a:lnTo>
                  <a:lnTo>
                    <a:pt x="21353" y="17749"/>
                  </a:lnTo>
                  <a:lnTo>
                    <a:pt x="21953" y="17215"/>
                  </a:lnTo>
                  <a:lnTo>
                    <a:pt x="22454" y="16681"/>
                  </a:lnTo>
                  <a:lnTo>
                    <a:pt x="22921" y="16081"/>
                  </a:lnTo>
                  <a:lnTo>
                    <a:pt x="23321" y="15480"/>
                  </a:lnTo>
                  <a:lnTo>
                    <a:pt x="23688" y="14813"/>
                  </a:lnTo>
                  <a:lnTo>
                    <a:pt x="23988" y="14112"/>
                  </a:lnTo>
                  <a:lnTo>
                    <a:pt x="24189" y="13412"/>
                  </a:lnTo>
                  <a:lnTo>
                    <a:pt x="24355" y="12644"/>
                  </a:lnTo>
                  <a:lnTo>
                    <a:pt x="24489" y="11910"/>
                  </a:lnTo>
                  <a:lnTo>
                    <a:pt x="24522" y="11176"/>
                  </a:lnTo>
                  <a:lnTo>
                    <a:pt x="24522" y="10442"/>
                  </a:lnTo>
                  <a:lnTo>
                    <a:pt x="24456" y="9709"/>
                  </a:lnTo>
                  <a:lnTo>
                    <a:pt x="24322" y="8975"/>
                  </a:lnTo>
                  <a:lnTo>
                    <a:pt x="24155" y="8241"/>
                  </a:lnTo>
                  <a:lnTo>
                    <a:pt x="23955" y="7540"/>
                  </a:lnTo>
                  <a:lnTo>
                    <a:pt x="23688" y="6839"/>
                  </a:lnTo>
                  <a:lnTo>
                    <a:pt x="23355" y="6139"/>
                  </a:lnTo>
                  <a:lnTo>
                    <a:pt x="22988" y="5471"/>
                  </a:lnTo>
                  <a:lnTo>
                    <a:pt x="22554" y="4871"/>
                  </a:lnTo>
                  <a:lnTo>
                    <a:pt x="22087" y="4270"/>
                  </a:lnTo>
                  <a:lnTo>
                    <a:pt x="21586" y="3703"/>
                  </a:lnTo>
                  <a:lnTo>
                    <a:pt x="21053" y="3169"/>
                  </a:lnTo>
                  <a:lnTo>
                    <a:pt x="20452" y="2669"/>
                  </a:lnTo>
                  <a:lnTo>
                    <a:pt x="19852" y="2235"/>
                  </a:lnTo>
                  <a:lnTo>
                    <a:pt x="19184" y="1802"/>
                  </a:lnTo>
                  <a:lnTo>
                    <a:pt x="18484" y="1435"/>
                  </a:lnTo>
                  <a:lnTo>
                    <a:pt x="17750" y="1101"/>
                  </a:lnTo>
                  <a:lnTo>
                    <a:pt x="17016" y="801"/>
                  </a:lnTo>
                  <a:lnTo>
                    <a:pt x="16282" y="567"/>
                  </a:lnTo>
                  <a:lnTo>
                    <a:pt x="15514" y="367"/>
                  </a:lnTo>
                  <a:lnTo>
                    <a:pt x="14714" y="200"/>
                  </a:lnTo>
                  <a:lnTo>
                    <a:pt x="13946" y="100"/>
                  </a:lnTo>
                  <a:lnTo>
                    <a:pt x="13146" y="33"/>
                  </a:lnTo>
                  <a:lnTo>
                    <a:pt x="1234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6"/>
            <p:cNvSpPr/>
            <p:nvPr/>
          </p:nvSpPr>
          <p:spPr>
            <a:xfrm>
              <a:off x="2419175" y="3490950"/>
              <a:ext cx="24225" cy="72575"/>
            </a:xfrm>
            <a:custGeom>
              <a:avLst/>
              <a:gdLst/>
              <a:ahLst/>
              <a:cxnLst/>
              <a:rect l="l" t="t" r="r" b="b"/>
              <a:pathLst>
                <a:path w="969" h="2903" extrusionOk="0">
                  <a:moveTo>
                    <a:pt x="535" y="0"/>
                  </a:moveTo>
                  <a:lnTo>
                    <a:pt x="435" y="34"/>
                  </a:lnTo>
                  <a:lnTo>
                    <a:pt x="368" y="100"/>
                  </a:lnTo>
                  <a:lnTo>
                    <a:pt x="335" y="167"/>
                  </a:lnTo>
                  <a:lnTo>
                    <a:pt x="335" y="234"/>
                  </a:lnTo>
                  <a:lnTo>
                    <a:pt x="368" y="334"/>
                  </a:lnTo>
                  <a:lnTo>
                    <a:pt x="468" y="601"/>
                  </a:lnTo>
                  <a:lnTo>
                    <a:pt x="535" y="901"/>
                  </a:lnTo>
                  <a:lnTo>
                    <a:pt x="535" y="1168"/>
                  </a:lnTo>
                  <a:lnTo>
                    <a:pt x="468" y="1468"/>
                  </a:lnTo>
                  <a:lnTo>
                    <a:pt x="401" y="1735"/>
                  </a:lnTo>
                  <a:lnTo>
                    <a:pt x="268" y="2035"/>
                  </a:lnTo>
                  <a:lnTo>
                    <a:pt x="34" y="2536"/>
                  </a:lnTo>
                  <a:lnTo>
                    <a:pt x="1" y="2636"/>
                  </a:lnTo>
                  <a:lnTo>
                    <a:pt x="1" y="2736"/>
                  </a:lnTo>
                  <a:lnTo>
                    <a:pt x="68" y="2803"/>
                  </a:lnTo>
                  <a:lnTo>
                    <a:pt x="134" y="2869"/>
                  </a:lnTo>
                  <a:lnTo>
                    <a:pt x="201" y="2903"/>
                  </a:lnTo>
                  <a:lnTo>
                    <a:pt x="268" y="2903"/>
                  </a:lnTo>
                  <a:lnTo>
                    <a:pt x="368" y="2836"/>
                  </a:lnTo>
                  <a:lnTo>
                    <a:pt x="401" y="2769"/>
                  </a:lnTo>
                  <a:lnTo>
                    <a:pt x="702" y="2136"/>
                  </a:lnTo>
                  <a:lnTo>
                    <a:pt x="835" y="1802"/>
                  </a:lnTo>
                  <a:lnTo>
                    <a:pt x="935" y="1468"/>
                  </a:lnTo>
                  <a:lnTo>
                    <a:pt x="969" y="1135"/>
                  </a:lnTo>
                  <a:lnTo>
                    <a:pt x="969" y="768"/>
                  </a:lnTo>
                  <a:lnTo>
                    <a:pt x="902" y="434"/>
                  </a:lnTo>
                  <a:lnTo>
                    <a:pt x="835" y="267"/>
                  </a:lnTo>
                  <a:lnTo>
                    <a:pt x="735" y="100"/>
                  </a:lnTo>
                  <a:lnTo>
                    <a:pt x="668" y="34"/>
                  </a:lnTo>
                  <a:lnTo>
                    <a:pt x="60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6"/>
            <p:cNvSpPr/>
            <p:nvPr/>
          </p:nvSpPr>
          <p:spPr>
            <a:xfrm>
              <a:off x="2183150" y="3503450"/>
              <a:ext cx="54225" cy="16700"/>
            </a:xfrm>
            <a:custGeom>
              <a:avLst/>
              <a:gdLst/>
              <a:ahLst/>
              <a:cxnLst/>
              <a:rect l="l" t="t" r="r" b="b"/>
              <a:pathLst>
                <a:path w="2169" h="668" extrusionOk="0">
                  <a:moveTo>
                    <a:pt x="134" y="1"/>
                  </a:moveTo>
                  <a:lnTo>
                    <a:pt x="67" y="67"/>
                  </a:lnTo>
                  <a:lnTo>
                    <a:pt x="34" y="134"/>
                  </a:lnTo>
                  <a:lnTo>
                    <a:pt x="0" y="201"/>
                  </a:lnTo>
                  <a:lnTo>
                    <a:pt x="34" y="301"/>
                  </a:lnTo>
                  <a:lnTo>
                    <a:pt x="67" y="368"/>
                  </a:lnTo>
                  <a:lnTo>
                    <a:pt x="134" y="401"/>
                  </a:lnTo>
                  <a:lnTo>
                    <a:pt x="234" y="434"/>
                  </a:lnTo>
                  <a:lnTo>
                    <a:pt x="1935" y="668"/>
                  </a:lnTo>
                  <a:lnTo>
                    <a:pt x="2036" y="635"/>
                  </a:lnTo>
                  <a:lnTo>
                    <a:pt x="2102" y="601"/>
                  </a:lnTo>
                  <a:lnTo>
                    <a:pt x="2169" y="501"/>
                  </a:lnTo>
                  <a:lnTo>
                    <a:pt x="2169" y="434"/>
                  </a:lnTo>
                  <a:lnTo>
                    <a:pt x="2169" y="334"/>
                  </a:lnTo>
                  <a:lnTo>
                    <a:pt x="2102" y="268"/>
                  </a:lnTo>
                  <a:lnTo>
                    <a:pt x="2036" y="234"/>
                  </a:lnTo>
                  <a:lnTo>
                    <a:pt x="1935" y="201"/>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6"/>
            <p:cNvSpPr/>
            <p:nvPr/>
          </p:nvSpPr>
          <p:spPr>
            <a:xfrm>
              <a:off x="2224025" y="3409200"/>
              <a:ext cx="39225" cy="32550"/>
            </a:xfrm>
            <a:custGeom>
              <a:avLst/>
              <a:gdLst/>
              <a:ahLst/>
              <a:cxnLst/>
              <a:rect l="l" t="t" r="r" b="b"/>
              <a:pathLst>
                <a:path w="1569" h="1302" extrusionOk="0">
                  <a:moveTo>
                    <a:pt x="234" y="1"/>
                  </a:moveTo>
                  <a:lnTo>
                    <a:pt x="134" y="34"/>
                  </a:lnTo>
                  <a:lnTo>
                    <a:pt x="67" y="68"/>
                  </a:lnTo>
                  <a:lnTo>
                    <a:pt x="34" y="134"/>
                  </a:lnTo>
                  <a:lnTo>
                    <a:pt x="0" y="234"/>
                  </a:lnTo>
                  <a:lnTo>
                    <a:pt x="34" y="334"/>
                  </a:lnTo>
                  <a:lnTo>
                    <a:pt x="67" y="401"/>
                  </a:lnTo>
                  <a:lnTo>
                    <a:pt x="1168" y="1235"/>
                  </a:lnTo>
                  <a:lnTo>
                    <a:pt x="1235" y="1302"/>
                  </a:lnTo>
                  <a:lnTo>
                    <a:pt x="1401" y="1302"/>
                  </a:lnTo>
                  <a:lnTo>
                    <a:pt x="1501" y="1235"/>
                  </a:lnTo>
                  <a:lnTo>
                    <a:pt x="1535" y="1168"/>
                  </a:lnTo>
                  <a:lnTo>
                    <a:pt x="1568" y="1102"/>
                  </a:lnTo>
                  <a:lnTo>
                    <a:pt x="1535" y="1002"/>
                  </a:lnTo>
                  <a:lnTo>
                    <a:pt x="1501" y="935"/>
                  </a:lnTo>
                  <a:lnTo>
                    <a:pt x="401" y="68"/>
                  </a:lnTo>
                  <a:lnTo>
                    <a:pt x="334" y="34"/>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6"/>
            <p:cNvSpPr/>
            <p:nvPr/>
          </p:nvSpPr>
          <p:spPr>
            <a:xfrm>
              <a:off x="2300750" y="3384175"/>
              <a:ext cx="22550" cy="32575"/>
            </a:xfrm>
            <a:custGeom>
              <a:avLst/>
              <a:gdLst/>
              <a:ahLst/>
              <a:cxnLst/>
              <a:rect l="l" t="t" r="r" b="b"/>
              <a:pathLst>
                <a:path w="902" h="1303" extrusionOk="0">
                  <a:moveTo>
                    <a:pt x="167" y="1"/>
                  </a:moveTo>
                  <a:lnTo>
                    <a:pt x="101" y="34"/>
                  </a:lnTo>
                  <a:lnTo>
                    <a:pt x="34" y="101"/>
                  </a:lnTo>
                  <a:lnTo>
                    <a:pt x="1" y="168"/>
                  </a:lnTo>
                  <a:lnTo>
                    <a:pt x="1" y="234"/>
                  </a:lnTo>
                  <a:lnTo>
                    <a:pt x="1" y="335"/>
                  </a:lnTo>
                  <a:lnTo>
                    <a:pt x="501" y="1202"/>
                  </a:lnTo>
                  <a:lnTo>
                    <a:pt x="534" y="1269"/>
                  </a:lnTo>
                  <a:lnTo>
                    <a:pt x="634" y="1302"/>
                  </a:lnTo>
                  <a:lnTo>
                    <a:pt x="701" y="1302"/>
                  </a:lnTo>
                  <a:lnTo>
                    <a:pt x="801" y="1269"/>
                  </a:lnTo>
                  <a:lnTo>
                    <a:pt x="868" y="1202"/>
                  </a:lnTo>
                  <a:lnTo>
                    <a:pt x="901" y="1135"/>
                  </a:lnTo>
                  <a:lnTo>
                    <a:pt x="901" y="1035"/>
                  </a:lnTo>
                  <a:lnTo>
                    <a:pt x="868" y="968"/>
                  </a:lnTo>
                  <a:lnTo>
                    <a:pt x="401" y="101"/>
                  </a:lnTo>
                  <a:lnTo>
                    <a:pt x="334" y="34"/>
                  </a:lnTo>
                  <a:lnTo>
                    <a:pt x="26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6"/>
            <p:cNvSpPr/>
            <p:nvPr/>
          </p:nvSpPr>
          <p:spPr>
            <a:xfrm>
              <a:off x="2374975" y="3374175"/>
              <a:ext cx="13375" cy="46725"/>
            </a:xfrm>
            <a:custGeom>
              <a:avLst/>
              <a:gdLst/>
              <a:ahLst/>
              <a:cxnLst/>
              <a:rect l="l" t="t" r="r" b="b"/>
              <a:pathLst>
                <a:path w="535" h="1869" extrusionOk="0">
                  <a:moveTo>
                    <a:pt x="234" y="1"/>
                  </a:moveTo>
                  <a:lnTo>
                    <a:pt x="134" y="34"/>
                  </a:lnTo>
                  <a:lnTo>
                    <a:pt x="68" y="67"/>
                  </a:lnTo>
                  <a:lnTo>
                    <a:pt x="1" y="134"/>
                  </a:lnTo>
                  <a:lnTo>
                    <a:pt x="1" y="234"/>
                  </a:lnTo>
                  <a:lnTo>
                    <a:pt x="68" y="1635"/>
                  </a:lnTo>
                  <a:lnTo>
                    <a:pt x="101" y="1735"/>
                  </a:lnTo>
                  <a:lnTo>
                    <a:pt x="134" y="1802"/>
                  </a:lnTo>
                  <a:lnTo>
                    <a:pt x="201" y="1836"/>
                  </a:lnTo>
                  <a:lnTo>
                    <a:pt x="301" y="1869"/>
                  </a:lnTo>
                  <a:lnTo>
                    <a:pt x="401" y="1836"/>
                  </a:lnTo>
                  <a:lnTo>
                    <a:pt x="468" y="1802"/>
                  </a:lnTo>
                  <a:lnTo>
                    <a:pt x="501" y="1735"/>
                  </a:lnTo>
                  <a:lnTo>
                    <a:pt x="535" y="1635"/>
                  </a:lnTo>
                  <a:lnTo>
                    <a:pt x="434" y="234"/>
                  </a:lnTo>
                  <a:lnTo>
                    <a:pt x="434" y="134"/>
                  </a:lnTo>
                  <a:lnTo>
                    <a:pt x="368" y="67"/>
                  </a:lnTo>
                  <a:lnTo>
                    <a:pt x="301" y="34"/>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6"/>
            <p:cNvSpPr/>
            <p:nvPr/>
          </p:nvSpPr>
          <p:spPr>
            <a:xfrm>
              <a:off x="2440875" y="3387525"/>
              <a:ext cx="13375" cy="23375"/>
            </a:xfrm>
            <a:custGeom>
              <a:avLst/>
              <a:gdLst/>
              <a:ahLst/>
              <a:cxnLst/>
              <a:rect l="l" t="t" r="r" b="b"/>
              <a:pathLst>
                <a:path w="535" h="935" extrusionOk="0">
                  <a:moveTo>
                    <a:pt x="267" y="0"/>
                  </a:moveTo>
                  <a:lnTo>
                    <a:pt x="201" y="34"/>
                  </a:lnTo>
                  <a:lnTo>
                    <a:pt x="134" y="100"/>
                  </a:lnTo>
                  <a:lnTo>
                    <a:pt x="101" y="167"/>
                  </a:lnTo>
                  <a:lnTo>
                    <a:pt x="0" y="634"/>
                  </a:lnTo>
                  <a:lnTo>
                    <a:pt x="0" y="734"/>
                  </a:lnTo>
                  <a:lnTo>
                    <a:pt x="34" y="834"/>
                  </a:lnTo>
                  <a:lnTo>
                    <a:pt x="101" y="901"/>
                  </a:lnTo>
                  <a:lnTo>
                    <a:pt x="167" y="935"/>
                  </a:lnTo>
                  <a:lnTo>
                    <a:pt x="267" y="935"/>
                  </a:lnTo>
                  <a:lnTo>
                    <a:pt x="334" y="901"/>
                  </a:lnTo>
                  <a:lnTo>
                    <a:pt x="401" y="834"/>
                  </a:lnTo>
                  <a:lnTo>
                    <a:pt x="467" y="768"/>
                  </a:lnTo>
                  <a:lnTo>
                    <a:pt x="534" y="301"/>
                  </a:lnTo>
                  <a:lnTo>
                    <a:pt x="534" y="201"/>
                  </a:lnTo>
                  <a:lnTo>
                    <a:pt x="501" y="134"/>
                  </a:lnTo>
                  <a:lnTo>
                    <a:pt x="434" y="67"/>
                  </a:lnTo>
                  <a:lnTo>
                    <a:pt x="367" y="34"/>
                  </a:lnTo>
                  <a:lnTo>
                    <a:pt x="26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6"/>
            <p:cNvSpPr/>
            <p:nvPr/>
          </p:nvSpPr>
          <p:spPr>
            <a:xfrm>
              <a:off x="2497600" y="3455925"/>
              <a:ext cx="46725" cy="14200"/>
            </a:xfrm>
            <a:custGeom>
              <a:avLst/>
              <a:gdLst/>
              <a:ahLst/>
              <a:cxnLst/>
              <a:rect l="l" t="t" r="r" b="b"/>
              <a:pathLst>
                <a:path w="1869" h="568" extrusionOk="0">
                  <a:moveTo>
                    <a:pt x="1635" y="0"/>
                  </a:moveTo>
                  <a:lnTo>
                    <a:pt x="234" y="100"/>
                  </a:lnTo>
                  <a:lnTo>
                    <a:pt x="134" y="134"/>
                  </a:lnTo>
                  <a:lnTo>
                    <a:pt x="67" y="167"/>
                  </a:lnTo>
                  <a:lnTo>
                    <a:pt x="33" y="234"/>
                  </a:lnTo>
                  <a:lnTo>
                    <a:pt x="0" y="334"/>
                  </a:lnTo>
                  <a:lnTo>
                    <a:pt x="33" y="400"/>
                  </a:lnTo>
                  <a:lnTo>
                    <a:pt x="67" y="501"/>
                  </a:lnTo>
                  <a:lnTo>
                    <a:pt x="134" y="534"/>
                  </a:lnTo>
                  <a:lnTo>
                    <a:pt x="234" y="567"/>
                  </a:lnTo>
                  <a:lnTo>
                    <a:pt x="1635" y="467"/>
                  </a:lnTo>
                  <a:lnTo>
                    <a:pt x="1735" y="434"/>
                  </a:lnTo>
                  <a:lnTo>
                    <a:pt x="1802" y="400"/>
                  </a:lnTo>
                  <a:lnTo>
                    <a:pt x="1835" y="334"/>
                  </a:lnTo>
                  <a:lnTo>
                    <a:pt x="1868" y="234"/>
                  </a:lnTo>
                  <a:lnTo>
                    <a:pt x="1835" y="167"/>
                  </a:lnTo>
                  <a:lnTo>
                    <a:pt x="1802" y="67"/>
                  </a:lnTo>
                  <a:lnTo>
                    <a:pt x="1735" y="33"/>
                  </a:lnTo>
                  <a:lnTo>
                    <a:pt x="163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6"/>
            <p:cNvSpPr/>
            <p:nvPr/>
          </p:nvSpPr>
          <p:spPr>
            <a:xfrm>
              <a:off x="2507600" y="3518475"/>
              <a:ext cx="26725" cy="13375"/>
            </a:xfrm>
            <a:custGeom>
              <a:avLst/>
              <a:gdLst/>
              <a:ahLst/>
              <a:cxnLst/>
              <a:rect l="l" t="t" r="r" b="b"/>
              <a:pathLst>
                <a:path w="1069" h="535" extrusionOk="0">
                  <a:moveTo>
                    <a:pt x="834" y="0"/>
                  </a:moveTo>
                  <a:lnTo>
                    <a:pt x="234" y="100"/>
                  </a:lnTo>
                  <a:lnTo>
                    <a:pt x="134" y="100"/>
                  </a:lnTo>
                  <a:lnTo>
                    <a:pt x="67" y="167"/>
                  </a:lnTo>
                  <a:lnTo>
                    <a:pt x="0" y="234"/>
                  </a:lnTo>
                  <a:lnTo>
                    <a:pt x="0" y="334"/>
                  </a:lnTo>
                  <a:lnTo>
                    <a:pt x="0" y="401"/>
                  </a:lnTo>
                  <a:lnTo>
                    <a:pt x="67" y="467"/>
                  </a:lnTo>
                  <a:lnTo>
                    <a:pt x="134" y="534"/>
                  </a:lnTo>
                  <a:lnTo>
                    <a:pt x="234" y="534"/>
                  </a:lnTo>
                  <a:lnTo>
                    <a:pt x="834" y="467"/>
                  </a:lnTo>
                  <a:lnTo>
                    <a:pt x="935" y="434"/>
                  </a:lnTo>
                  <a:lnTo>
                    <a:pt x="1001" y="401"/>
                  </a:lnTo>
                  <a:lnTo>
                    <a:pt x="1068" y="334"/>
                  </a:lnTo>
                  <a:lnTo>
                    <a:pt x="1068" y="234"/>
                  </a:lnTo>
                  <a:lnTo>
                    <a:pt x="1068" y="167"/>
                  </a:lnTo>
                  <a:lnTo>
                    <a:pt x="1001" y="67"/>
                  </a:lnTo>
                  <a:lnTo>
                    <a:pt x="935" y="34"/>
                  </a:lnTo>
                  <a:lnTo>
                    <a:pt x="8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451;p36">
            <a:extLst>
              <a:ext uri="{FF2B5EF4-FFF2-40B4-BE49-F238E27FC236}">
                <a16:creationId xmlns:a16="http://schemas.microsoft.com/office/drawing/2014/main" id="{77D7A88E-B03C-F18C-037C-085434CE1B5F}"/>
              </a:ext>
            </a:extLst>
          </p:cNvPr>
          <p:cNvSpPr txBox="1"/>
          <p:nvPr/>
        </p:nvSpPr>
        <p:spPr>
          <a:xfrm>
            <a:off x="5831058" y="307419"/>
            <a:ext cx="2643266"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00"/>
              </a:spcAft>
              <a:buNone/>
            </a:pPr>
            <a:r>
              <a:rPr lang="vi-VN" b="1" dirty="0">
                <a:solidFill>
                  <a:schemeClr val="dk1"/>
                </a:solidFill>
                <a:latin typeface="Roboto" panose="02000000000000000000" pitchFamily="2" charset="0"/>
                <a:ea typeface="Hammersmith One"/>
                <a:cs typeface="Hammersmith One"/>
                <a:sym typeface="Hammersmith One"/>
              </a:rPr>
              <a:t>BÀI 22: MẠCH ĐIỆN ĐƠN GIẢN</a:t>
            </a:r>
            <a:endParaRPr b="1" dirty="0">
              <a:solidFill>
                <a:schemeClr val="dk1"/>
              </a:solidFill>
              <a:latin typeface="Roboto" panose="02000000000000000000" pitchFamily="2" charset="0"/>
              <a:ea typeface="Hammersmith One"/>
              <a:cs typeface="Hammersmith One"/>
              <a:sym typeface="Hammersmith One"/>
            </a:endParaRPr>
          </a:p>
        </p:txBody>
      </p:sp>
      <p:sp>
        <p:nvSpPr>
          <p:cNvPr id="3" name="Google Shape;452;p36">
            <a:extLst>
              <a:ext uri="{FF2B5EF4-FFF2-40B4-BE49-F238E27FC236}">
                <a16:creationId xmlns:a16="http://schemas.microsoft.com/office/drawing/2014/main" id="{AE296245-4593-8EF1-2A96-73800AED70AF}"/>
              </a:ext>
            </a:extLst>
          </p:cNvPr>
          <p:cNvSpPr/>
          <p:nvPr/>
        </p:nvSpPr>
        <p:spPr>
          <a:xfrm>
            <a:off x="8381581" y="363916"/>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453;p36">
            <a:extLst>
              <a:ext uri="{FF2B5EF4-FFF2-40B4-BE49-F238E27FC236}">
                <a16:creationId xmlns:a16="http://schemas.microsoft.com/office/drawing/2014/main" id="{B825918E-D2EC-4B5B-6381-ACAB10C11ACA}"/>
              </a:ext>
            </a:extLst>
          </p:cNvPr>
          <p:cNvSpPr/>
          <p:nvPr/>
        </p:nvSpPr>
        <p:spPr>
          <a:xfrm>
            <a:off x="8605489" y="363916"/>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wipe(left)">
                                      <p:cBhvr>
                                        <p:cTn id="16" dur="500"/>
                                        <p:tgtEl>
                                          <p:spTgt spid="9">
                                            <p:txEl>
                                              <p:pRg st="0" end="0"/>
                                            </p:txEl>
                                          </p:spTgt>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7">
                                            <p:txEl>
                                              <p:pRg st="0" end="0"/>
                                            </p:txEl>
                                          </p:spTgt>
                                        </p:tgtEl>
                                        <p:attrNameLst>
                                          <p:attrName>style.visibility</p:attrName>
                                        </p:attrNameLst>
                                      </p:cBhvr>
                                      <p:to>
                                        <p:strVal val="visible"/>
                                      </p:to>
                                    </p:set>
                                    <p:animEffect transition="in" filter="wipe(left)">
                                      <p:cBhvr>
                                        <p:cTn id="25" dur="500"/>
                                        <p:tgtEl>
                                          <p:spTgt spid="17">
                                            <p:txEl>
                                              <p:pRg st="0" end="0"/>
                                            </p:txEl>
                                          </p:spTgt>
                                        </p:tgtEl>
                                      </p:cBhvr>
                                    </p:animEffect>
                                  </p:childTnLst>
                                </p:cTn>
                              </p:par>
                            </p:childTnLst>
                          </p:cTn>
                        </p:par>
                        <p:par>
                          <p:cTn id="26" fill="hold">
                            <p:stCondLst>
                              <p:cond delay="500"/>
                            </p:stCondLst>
                            <p:childTnLst>
                              <p:par>
                                <p:cTn id="27" presetID="14" presetClass="entr" presetSubtype="10"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randombar(horizontal)">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8">
                                            <p:txEl>
                                              <p:pRg st="0" end="0"/>
                                            </p:txEl>
                                          </p:spTgt>
                                        </p:tgtEl>
                                        <p:attrNameLst>
                                          <p:attrName>style.visibility</p:attrName>
                                        </p:attrNameLst>
                                      </p:cBhvr>
                                      <p:to>
                                        <p:strVal val="visible"/>
                                      </p:to>
                                    </p:set>
                                    <p:animEffect transition="in" filter="wipe(left)">
                                      <p:cBhvr>
                                        <p:cTn id="34" dur="500"/>
                                        <p:tgtEl>
                                          <p:spTgt spid="18">
                                            <p:txEl>
                                              <p:pRg st="0" end="0"/>
                                            </p:txEl>
                                          </p:spTgt>
                                        </p:tgtEl>
                                      </p:cBhvr>
                                    </p:animEffect>
                                  </p:childTnLst>
                                </p:cTn>
                              </p:par>
                            </p:childTnLst>
                          </p:cTn>
                        </p:par>
                        <p:par>
                          <p:cTn id="35" fill="hold">
                            <p:stCondLst>
                              <p:cond delay="500"/>
                            </p:stCondLst>
                            <p:childTnLst>
                              <p:par>
                                <p:cTn id="36" presetID="14" presetClass="entr" presetSubtype="10" fill="hold" nodeType="after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randombar(horizontal)">
                                      <p:cBhvr>
                                        <p:cTn id="38" dur="500"/>
                                        <p:tgtEl>
                                          <p:spTgt spid="31"/>
                                        </p:tgtEl>
                                      </p:cBhvr>
                                    </p:animEffect>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nodeType="clickEffect">
                                  <p:stCondLst>
                                    <p:cond delay="0"/>
                                  </p:stCondLst>
                                  <p:childTnLst>
                                    <p:set>
                                      <p:cBhvr>
                                        <p:cTn id="42" dur="1" fill="hold">
                                          <p:stCondLst>
                                            <p:cond delay="0"/>
                                          </p:stCondLst>
                                        </p:cTn>
                                        <p:tgtEl>
                                          <p:spTgt spid="520"/>
                                        </p:tgtEl>
                                        <p:attrNameLst>
                                          <p:attrName>style.visibility</p:attrName>
                                        </p:attrNameLst>
                                      </p:cBhvr>
                                      <p:to>
                                        <p:strVal val="visible"/>
                                      </p:to>
                                    </p:set>
                                    <p:animEffect transition="in" filter="fade">
                                      <p:cBhvr>
                                        <p:cTn id="43" dur="500"/>
                                        <p:tgtEl>
                                          <p:spTgt spid="520"/>
                                        </p:tgtEl>
                                      </p:cBhvr>
                                    </p:animEffect>
                                    <p:anim calcmode="lin" valueType="num">
                                      <p:cBhvr>
                                        <p:cTn id="44" dur="500" fill="hold"/>
                                        <p:tgtEl>
                                          <p:spTgt spid="520"/>
                                        </p:tgtEl>
                                        <p:attrNameLst>
                                          <p:attrName>ppt_x</p:attrName>
                                        </p:attrNameLst>
                                      </p:cBhvr>
                                      <p:tavLst>
                                        <p:tav tm="0">
                                          <p:val>
                                            <p:strVal val="#ppt_x"/>
                                          </p:val>
                                        </p:tav>
                                        <p:tav tm="100000">
                                          <p:val>
                                            <p:strVal val="#ppt_x"/>
                                          </p:val>
                                        </p:tav>
                                      </p:tavLst>
                                    </p:anim>
                                    <p:anim calcmode="lin" valueType="num">
                                      <p:cBhvr>
                                        <p:cTn id="45" dur="500" fill="hold"/>
                                        <p:tgtEl>
                                          <p:spTgt spid="5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P spid="17" grpId="0" build="p"/>
      <p:bldP spid="1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7" name="Picture 6">
            <a:extLst>
              <a:ext uri="{FF2B5EF4-FFF2-40B4-BE49-F238E27FC236}">
                <a16:creationId xmlns:a16="http://schemas.microsoft.com/office/drawing/2014/main" id="{A228A75B-7153-1E29-3D0B-F2B2FC3C17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5850" r="95550">
                        <a14:foregroundMark x1="15650" y1="24900" x2="23600" y2="39000"/>
                        <a14:foregroundMark x1="73700" y1="28500" x2="73700" y2="28500"/>
                        <a14:foregroundMark x1="84350" y1="27150" x2="82300" y2="40050"/>
                        <a14:foregroundMark x1="73500" y1="26950" x2="73350" y2="30600"/>
                        <a14:foregroundMark x1="70600" y1="40900" x2="86400" y2="61900"/>
                        <a14:foregroundMark x1="89700" y1="70000" x2="79550" y2="81350"/>
                        <a14:foregroundMark x1="28900" y1="81550" x2="67650" y2="84150"/>
                        <a14:foregroundMark x1="91250" y1="73100" x2="80550" y2="82250"/>
                        <a14:foregroundMark x1="94700" y1="73450" x2="95550" y2="71900"/>
                        <a14:foregroundMark x1="67300" y1="72050" x2="74200" y2="78600"/>
                        <a14:foregroundMark x1="85550" y1="26950" x2="83650" y2="34900"/>
                        <a14:foregroundMark x1="88300" y1="30950" x2="75400" y2="30950"/>
                        <a14:foregroundMark x1="88150" y1="28350" x2="89500" y2="36950"/>
                        <a14:foregroundMark x1="29600" y1="39550" x2="12900" y2="55900"/>
                        <a14:foregroundMark x1="5850" y1="71400" x2="11700" y2="77750"/>
                        <a14:foregroundMark x1="21850" y1="72950" x2="30150" y2="80500"/>
                      </a14:backgroundRemoval>
                    </a14:imgEffect>
                  </a14:imgLayer>
                </a14:imgProps>
              </a:ext>
            </a:extLst>
          </a:blip>
          <a:stretch>
            <a:fillRect/>
          </a:stretch>
        </p:blipFill>
        <p:spPr>
          <a:xfrm>
            <a:off x="6163840" y="752622"/>
            <a:ext cx="1668835" cy="1668835"/>
          </a:xfrm>
          <a:prstGeom prst="rect">
            <a:avLst/>
          </a:prstGeom>
        </p:spPr>
      </p:pic>
      <p:sp>
        <p:nvSpPr>
          <p:cNvPr id="436" name="Google Shape;436;p36"/>
          <p:cNvSpPr txBox="1">
            <a:spLocks noGrp="1"/>
          </p:cNvSpPr>
          <p:nvPr>
            <p:ph type="subTitle" idx="1"/>
          </p:nvPr>
        </p:nvSpPr>
        <p:spPr>
          <a:xfrm>
            <a:off x="5363789" y="2281684"/>
            <a:ext cx="3208880" cy="2424446"/>
          </a:xfrm>
          <a:prstGeom prst="rect">
            <a:avLst/>
          </a:prstGeom>
          <a:noFill/>
          <a:ln>
            <a:noFill/>
          </a:ln>
        </p:spPr>
        <p:txBody>
          <a:bodyPr spcFirstLastPara="1" wrap="square" lIns="91425" tIns="91425" rIns="91425" bIns="91425" anchor="ctr" anchorCtr="0">
            <a:noAutofit/>
          </a:bodyPr>
          <a:lstStyle/>
          <a:p>
            <a:pPr marL="0" indent="0">
              <a:spcAft>
                <a:spcPts val="100"/>
              </a:spcAft>
            </a:pPr>
            <a:r>
              <a:rPr lang="vi-VN" sz="3200" dirty="0">
                <a:cs typeface="#9Slide03 Arima Madurai" panose="00000500000000000000" pitchFamily="2" charset="-93"/>
              </a:rPr>
              <a:t>Gọi tên các thiết bị được đánh số từ (1) đến (4) ở sơ đồ mạch điện Hình 22.2.</a:t>
            </a:r>
            <a:endParaRPr sz="3200" dirty="0">
              <a:cs typeface="#9Slide03 Arima Madurai" panose="00000500000000000000" pitchFamily="2" charset="-93"/>
            </a:endParaRPr>
          </a:p>
        </p:txBody>
      </p:sp>
      <p:sp>
        <p:nvSpPr>
          <p:cNvPr id="450" name="Google Shape;450;p36"/>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lvl="0" indent="0" algn="ctr" rtl="0">
              <a:spcBef>
                <a:spcPts val="0"/>
              </a:spcBef>
              <a:spcAft>
                <a:spcPts val="100"/>
              </a:spcAft>
              <a:buNone/>
            </a:pPr>
            <a:fld id="{00000000-1234-1234-1234-123412341234}" type="slidenum">
              <a:rPr lang="en"/>
              <a:t>13</a:t>
            </a:fld>
            <a:endParaRPr/>
          </a:p>
        </p:txBody>
      </p:sp>
      <p:sp>
        <p:nvSpPr>
          <p:cNvPr id="496" name="Google Shape;436;p36">
            <a:extLst>
              <a:ext uri="{FF2B5EF4-FFF2-40B4-BE49-F238E27FC236}">
                <a16:creationId xmlns:a16="http://schemas.microsoft.com/office/drawing/2014/main" id="{25F0DCA0-B2BF-95E7-7E4C-00D51B57D666}"/>
              </a:ext>
            </a:extLst>
          </p:cNvPr>
          <p:cNvSpPr txBox="1">
            <a:spLocks/>
          </p:cNvSpPr>
          <p:nvPr/>
        </p:nvSpPr>
        <p:spPr>
          <a:xfrm>
            <a:off x="1904058" y="4068071"/>
            <a:ext cx="2177040" cy="66871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9Slide03 Arima Madurai Black" panose="00000A00000000000000" pitchFamily="2" charset="-93"/>
                <a:ea typeface="Lato"/>
                <a:cs typeface="#9Slide03 Arima Madurai Black" panose="00000A00000000000000" pitchFamily="2" charset="-93"/>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spcAft>
                <a:spcPts val="100"/>
              </a:spcAft>
            </a:pPr>
            <a:r>
              <a:rPr lang="en-US" sz="2400" b="1" dirty="0">
                <a:latin typeface="Roboto" panose="02000000000000000000" pitchFamily="2" charset="0"/>
                <a:cs typeface="#9Slide03 Arima Madurai" panose="00000500000000000000" pitchFamily="2" charset="-93"/>
              </a:rPr>
              <a:t>H</a:t>
            </a:r>
            <a:r>
              <a:rPr lang="vi-VN" sz="2400" b="1" dirty="0">
                <a:latin typeface="Roboto" panose="02000000000000000000" pitchFamily="2" charset="0"/>
                <a:cs typeface="#9Slide03 Arima Madurai" panose="00000500000000000000" pitchFamily="2" charset="-93"/>
              </a:rPr>
              <a:t>ình 2</a:t>
            </a:r>
            <a:r>
              <a:rPr lang="en-US" sz="2400" b="1" dirty="0">
                <a:latin typeface="Roboto" panose="02000000000000000000" pitchFamily="2" charset="0"/>
                <a:cs typeface="#9Slide03 Arima Madurai" panose="00000500000000000000" pitchFamily="2" charset="-93"/>
              </a:rPr>
              <a:t>2</a:t>
            </a:r>
            <a:r>
              <a:rPr lang="vi-VN" sz="2400" b="1" dirty="0">
                <a:latin typeface="Roboto" panose="02000000000000000000" pitchFamily="2" charset="0"/>
                <a:cs typeface="#9Slide03 Arima Madurai" panose="00000500000000000000" pitchFamily="2" charset="-93"/>
              </a:rPr>
              <a:t>.</a:t>
            </a:r>
            <a:r>
              <a:rPr lang="en-US" sz="2400" b="1" dirty="0">
                <a:latin typeface="Roboto" panose="02000000000000000000" pitchFamily="2" charset="0"/>
                <a:cs typeface="#9Slide03 Arima Madurai" panose="00000500000000000000" pitchFamily="2" charset="-93"/>
              </a:rPr>
              <a:t>2</a:t>
            </a:r>
            <a:endParaRPr lang="vi-VN" sz="2400" b="1" dirty="0">
              <a:latin typeface="Roboto" panose="02000000000000000000" pitchFamily="2" charset="0"/>
              <a:cs typeface="#9Slide03 Arima Madurai" panose="00000500000000000000" pitchFamily="2" charset="-93"/>
            </a:endParaRPr>
          </a:p>
        </p:txBody>
      </p:sp>
      <p:sp>
        <p:nvSpPr>
          <p:cNvPr id="497" name="Google Shape;451;p36">
            <a:extLst>
              <a:ext uri="{FF2B5EF4-FFF2-40B4-BE49-F238E27FC236}">
                <a16:creationId xmlns:a16="http://schemas.microsoft.com/office/drawing/2014/main" id="{DD412D94-CBE8-7D2C-1C15-A8A3EE40A474}"/>
              </a:ext>
            </a:extLst>
          </p:cNvPr>
          <p:cNvSpPr txBox="1"/>
          <p:nvPr/>
        </p:nvSpPr>
        <p:spPr>
          <a:xfrm>
            <a:off x="5795889" y="257025"/>
            <a:ext cx="2684037"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00"/>
              </a:spcAft>
              <a:buNone/>
            </a:pPr>
            <a:r>
              <a:rPr lang="vi-VN" b="1" dirty="0">
                <a:solidFill>
                  <a:schemeClr val="dk1"/>
                </a:solidFill>
                <a:latin typeface="Roboto" panose="02000000000000000000" pitchFamily="2" charset="0"/>
                <a:ea typeface="Hammersmith One"/>
                <a:cs typeface="Hammersmith One"/>
                <a:sym typeface="Hammersmith One"/>
              </a:rPr>
              <a:t>BÀI 22: MẠCH ĐIỆN ĐƠN GIẢN</a:t>
            </a:r>
            <a:endParaRPr b="1" dirty="0">
              <a:solidFill>
                <a:schemeClr val="dk1"/>
              </a:solidFill>
              <a:latin typeface="Roboto" panose="02000000000000000000" pitchFamily="2" charset="0"/>
              <a:ea typeface="Hammersmith One"/>
              <a:cs typeface="Hammersmith One"/>
              <a:sym typeface="Hammersmith One"/>
            </a:endParaRPr>
          </a:p>
        </p:txBody>
      </p:sp>
      <p:sp>
        <p:nvSpPr>
          <p:cNvPr id="498" name="Google Shape;452;p36">
            <a:extLst>
              <a:ext uri="{FF2B5EF4-FFF2-40B4-BE49-F238E27FC236}">
                <a16:creationId xmlns:a16="http://schemas.microsoft.com/office/drawing/2014/main" id="{303B4A8E-9BB0-81B2-A8D8-81B514024E83}"/>
              </a:ext>
            </a:extLst>
          </p:cNvPr>
          <p:cNvSpPr/>
          <p:nvPr/>
        </p:nvSpPr>
        <p:spPr>
          <a:xfrm>
            <a:off x="8387183" y="313522"/>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53;p36">
            <a:extLst>
              <a:ext uri="{FF2B5EF4-FFF2-40B4-BE49-F238E27FC236}">
                <a16:creationId xmlns:a16="http://schemas.microsoft.com/office/drawing/2014/main" id="{F0065D6C-DE7F-DDCD-E3EB-0C0F348A1338}"/>
              </a:ext>
            </a:extLst>
          </p:cNvPr>
          <p:cNvSpPr/>
          <p:nvPr/>
        </p:nvSpPr>
        <p:spPr>
          <a:xfrm>
            <a:off x="8611091" y="313522"/>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0" name="Group 429">
            <a:extLst>
              <a:ext uri="{FF2B5EF4-FFF2-40B4-BE49-F238E27FC236}">
                <a16:creationId xmlns:a16="http://schemas.microsoft.com/office/drawing/2014/main" id="{B64692DF-3213-1652-9A50-6A0050E2B992}"/>
              </a:ext>
            </a:extLst>
          </p:cNvPr>
          <p:cNvGrpSpPr/>
          <p:nvPr/>
        </p:nvGrpSpPr>
        <p:grpSpPr>
          <a:xfrm>
            <a:off x="1001275" y="1260227"/>
            <a:ext cx="3622520" cy="2623046"/>
            <a:chOff x="1402437" y="1373741"/>
            <a:chExt cx="3622520" cy="2623046"/>
          </a:xfrm>
        </p:grpSpPr>
        <p:cxnSp>
          <p:nvCxnSpPr>
            <p:cNvPr id="25" name="Straight Connector 24">
              <a:extLst>
                <a:ext uri="{FF2B5EF4-FFF2-40B4-BE49-F238E27FC236}">
                  <a16:creationId xmlns:a16="http://schemas.microsoft.com/office/drawing/2014/main" id="{A1EB42B5-DFF1-3891-8688-5CFAAB00E358}"/>
                </a:ext>
              </a:extLst>
            </p:cNvPr>
            <p:cNvCxnSpPr>
              <a:cxnSpLocks/>
            </p:cNvCxnSpPr>
            <p:nvPr/>
          </p:nvCxnSpPr>
          <p:spPr>
            <a:xfrm>
              <a:off x="1624668" y="3806852"/>
              <a:ext cx="3400289"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26" name="Straight Connector 25">
              <a:extLst>
                <a:ext uri="{FF2B5EF4-FFF2-40B4-BE49-F238E27FC236}">
                  <a16:creationId xmlns:a16="http://schemas.microsoft.com/office/drawing/2014/main" id="{FCCA095D-81A4-C5E6-C2A9-C15BF701E7E0}"/>
                </a:ext>
              </a:extLst>
            </p:cNvPr>
            <p:cNvCxnSpPr>
              <a:cxnSpLocks/>
            </p:cNvCxnSpPr>
            <p:nvPr/>
          </p:nvCxnSpPr>
          <p:spPr>
            <a:xfrm>
              <a:off x="1626485" y="1842264"/>
              <a:ext cx="0" cy="1960829"/>
            </a:xfrm>
            <a:prstGeom prst="line">
              <a:avLst/>
            </a:prstGeom>
            <a:noFill/>
            <a:ln w="19050" cap="flat" cmpd="sng" algn="ctr">
              <a:solidFill>
                <a:sysClr val="windowText" lastClr="000000"/>
              </a:solidFill>
              <a:prstDash val="solid"/>
              <a:miter lim="800000"/>
            </a:ln>
            <a:effectLst/>
          </p:spPr>
        </p:cxnSp>
        <p:grpSp>
          <p:nvGrpSpPr>
            <p:cNvPr id="27" name="Group 26">
              <a:extLst>
                <a:ext uri="{FF2B5EF4-FFF2-40B4-BE49-F238E27FC236}">
                  <a16:creationId xmlns:a16="http://schemas.microsoft.com/office/drawing/2014/main" id="{54608818-0FFE-2256-C091-28749AD124BB}"/>
                </a:ext>
              </a:extLst>
            </p:cNvPr>
            <p:cNvGrpSpPr/>
            <p:nvPr/>
          </p:nvGrpSpPr>
          <p:grpSpPr>
            <a:xfrm>
              <a:off x="3655445" y="1373741"/>
              <a:ext cx="1369512" cy="713864"/>
              <a:chOff x="297719" y="1368415"/>
              <a:chExt cx="1164564" cy="607034"/>
            </a:xfrm>
          </p:grpSpPr>
          <p:cxnSp>
            <p:nvCxnSpPr>
              <p:cNvPr id="28" name="Straight Connector 27">
                <a:extLst>
                  <a:ext uri="{FF2B5EF4-FFF2-40B4-BE49-F238E27FC236}">
                    <a16:creationId xmlns:a16="http://schemas.microsoft.com/office/drawing/2014/main" id="{4DAF821B-D5F4-132B-6494-C7BDADE5F62E}"/>
                  </a:ext>
                </a:extLst>
              </p:cNvPr>
              <p:cNvCxnSpPr>
                <a:cxnSpLocks/>
              </p:cNvCxnSpPr>
              <p:nvPr/>
            </p:nvCxnSpPr>
            <p:spPr>
              <a:xfrm>
                <a:off x="815303" y="1571265"/>
                <a:ext cx="0" cy="404184"/>
              </a:xfrm>
              <a:prstGeom prst="line">
                <a:avLst/>
              </a:prstGeom>
              <a:noFill/>
              <a:ln w="19050" cap="flat" cmpd="sng" algn="ctr">
                <a:solidFill>
                  <a:sysClr val="windowText" lastClr="000000"/>
                </a:solidFill>
                <a:prstDash val="solid"/>
                <a:miter lim="800000"/>
              </a:ln>
              <a:effectLst/>
            </p:spPr>
          </p:cxnSp>
          <p:cxnSp>
            <p:nvCxnSpPr>
              <p:cNvPr id="29" name="Straight Connector 28">
                <a:extLst>
                  <a:ext uri="{FF2B5EF4-FFF2-40B4-BE49-F238E27FC236}">
                    <a16:creationId xmlns:a16="http://schemas.microsoft.com/office/drawing/2014/main" id="{EE71A231-8BA8-C1FC-A7C7-7754FE5D6B18}"/>
                  </a:ext>
                </a:extLst>
              </p:cNvPr>
              <p:cNvCxnSpPr>
                <a:cxnSpLocks/>
              </p:cNvCxnSpPr>
              <p:nvPr/>
            </p:nvCxnSpPr>
            <p:spPr>
              <a:xfrm>
                <a:off x="944699" y="1648902"/>
                <a:ext cx="0" cy="257535"/>
              </a:xfrm>
              <a:prstGeom prst="line">
                <a:avLst/>
              </a:prstGeom>
              <a:noFill/>
              <a:ln w="19050" cap="flat" cmpd="sng" algn="ctr">
                <a:solidFill>
                  <a:sysClr val="windowText" lastClr="000000"/>
                </a:solidFill>
                <a:prstDash val="solid"/>
                <a:miter lim="800000"/>
              </a:ln>
              <a:effectLst/>
            </p:spPr>
          </p:cxnSp>
          <p:cxnSp>
            <p:nvCxnSpPr>
              <p:cNvPr id="30" name="Straight Connector 29">
                <a:extLst>
                  <a:ext uri="{FF2B5EF4-FFF2-40B4-BE49-F238E27FC236}">
                    <a16:creationId xmlns:a16="http://schemas.microsoft.com/office/drawing/2014/main" id="{01E112ED-8136-EECC-5EA3-D1A7418EEC73}"/>
                  </a:ext>
                </a:extLst>
              </p:cNvPr>
              <p:cNvCxnSpPr/>
              <p:nvPr/>
            </p:nvCxnSpPr>
            <p:spPr>
              <a:xfrm>
                <a:off x="944699" y="1777043"/>
                <a:ext cx="517584" cy="0"/>
              </a:xfrm>
              <a:prstGeom prst="line">
                <a:avLst/>
              </a:prstGeom>
              <a:noFill/>
              <a:ln w="19050" cap="flat" cmpd="sng" algn="ctr">
                <a:solidFill>
                  <a:sysClr val="windowText" lastClr="000000"/>
                </a:solidFill>
                <a:prstDash val="solid"/>
                <a:miter lim="800000"/>
              </a:ln>
              <a:effectLst/>
            </p:spPr>
          </p:cxnSp>
          <p:cxnSp>
            <p:nvCxnSpPr>
              <p:cNvPr id="31" name="Straight Connector 30">
                <a:extLst>
                  <a:ext uri="{FF2B5EF4-FFF2-40B4-BE49-F238E27FC236}">
                    <a16:creationId xmlns:a16="http://schemas.microsoft.com/office/drawing/2014/main" id="{7C61DC36-76ED-9747-73F8-1ABC61B68AF2}"/>
                  </a:ext>
                </a:extLst>
              </p:cNvPr>
              <p:cNvCxnSpPr/>
              <p:nvPr/>
            </p:nvCxnSpPr>
            <p:spPr>
              <a:xfrm>
                <a:off x="297719" y="1768416"/>
                <a:ext cx="517584" cy="0"/>
              </a:xfrm>
              <a:prstGeom prst="line">
                <a:avLst/>
              </a:prstGeom>
              <a:noFill/>
              <a:ln w="19050" cap="flat" cmpd="sng" algn="ctr">
                <a:solidFill>
                  <a:sysClr val="windowText" lastClr="000000"/>
                </a:solidFill>
                <a:prstDash val="solid"/>
                <a:miter lim="800000"/>
              </a:ln>
              <a:effectLst/>
            </p:spPr>
          </p:cxnSp>
          <p:sp>
            <p:nvSpPr>
              <p:cNvPr id="448" name="TextBox 447">
                <a:extLst>
                  <a:ext uri="{FF2B5EF4-FFF2-40B4-BE49-F238E27FC236}">
                    <a16:creationId xmlns:a16="http://schemas.microsoft.com/office/drawing/2014/main" id="{B2255003-A4DA-5B62-2DB0-8709A99353C9}"/>
                  </a:ext>
                </a:extLst>
              </p:cNvPr>
              <p:cNvSpPr txBox="1"/>
              <p:nvPr/>
            </p:nvSpPr>
            <p:spPr>
              <a:xfrm>
                <a:off x="427116" y="1438489"/>
                <a:ext cx="482459" cy="3925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rPr>
                  <a:t>+</a:t>
                </a:r>
              </a:p>
            </p:txBody>
          </p:sp>
          <p:sp>
            <p:nvSpPr>
              <p:cNvPr id="451" name="TextBox 450">
                <a:extLst>
                  <a:ext uri="{FF2B5EF4-FFF2-40B4-BE49-F238E27FC236}">
                    <a16:creationId xmlns:a16="http://schemas.microsoft.com/office/drawing/2014/main" id="{269C7905-3735-A82F-8739-3A7D4D575155}"/>
                  </a:ext>
                </a:extLst>
              </p:cNvPr>
              <p:cNvSpPr txBox="1"/>
              <p:nvPr/>
            </p:nvSpPr>
            <p:spPr>
              <a:xfrm>
                <a:off x="876300" y="1368415"/>
                <a:ext cx="482459" cy="3925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rPr>
                  <a:t>_</a:t>
                </a:r>
              </a:p>
            </p:txBody>
          </p:sp>
        </p:grpSp>
        <p:cxnSp>
          <p:nvCxnSpPr>
            <p:cNvPr id="452" name="Straight Connector 451">
              <a:extLst>
                <a:ext uri="{FF2B5EF4-FFF2-40B4-BE49-F238E27FC236}">
                  <a16:creationId xmlns:a16="http://schemas.microsoft.com/office/drawing/2014/main" id="{A588C2E5-6BE5-5BA7-9F6A-D1F06F5C337F}"/>
                </a:ext>
              </a:extLst>
            </p:cNvPr>
            <p:cNvCxnSpPr>
              <a:cxnSpLocks/>
            </p:cNvCxnSpPr>
            <p:nvPr/>
          </p:nvCxnSpPr>
          <p:spPr>
            <a:xfrm>
              <a:off x="5024957" y="1854282"/>
              <a:ext cx="0" cy="1948811"/>
            </a:xfrm>
            <a:prstGeom prst="line">
              <a:avLst/>
            </a:prstGeom>
            <a:noFill/>
            <a:ln w="19050" cap="flat" cmpd="sng" algn="ctr">
              <a:solidFill>
                <a:sysClr val="windowText" lastClr="000000"/>
              </a:solidFill>
              <a:prstDash val="solid"/>
              <a:miter lim="800000"/>
            </a:ln>
            <a:effectLst/>
          </p:spPr>
        </p:cxnSp>
        <p:grpSp>
          <p:nvGrpSpPr>
            <p:cNvPr id="453" name="Group 452">
              <a:extLst>
                <a:ext uri="{FF2B5EF4-FFF2-40B4-BE49-F238E27FC236}">
                  <a16:creationId xmlns:a16="http://schemas.microsoft.com/office/drawing/2014/main" id="{3A3E81BB-3667-F99A-2E88-14AFCA74429A}"/>
                </a:ext>
              </a:extLst>
            </p:cNvPr>
            <p:cNvGrpSpPr/>
            <p:nvPr/>
          </p:nvGrpSpPr>
          <p:grpSpPr>
            <a:xfrm>
              <a:off x="2337180" y="3616917"/>
              <a:ext cx="379870" cy="379870"/>
              <a:chOff x="1631201" y="5514118"/>
              <a:chExt cx="323022" cy="323022"/>
            </a:xfrm>
          </p:grpSpPr>
          <p:sp>
            <p:nvSpPr>
              <p:cNvPr id="459" name="Flowchart: Connector 458">
                <a:extLst>
                  <a:ext uri="{FF2B5EF4-FFF2-40B4-BE49-F238E27FC236}">
                    <a16:creationId xmlns:a16="http://schemas.microsoft.com/office/drawing/2014/main" id="{8E3D3B8F-A33F-9BEA-2BAD-7067D26941EA}"/>
                  </a:ext>
                </a:extLst>
              </p:cNvPr>
              <p:cNvSpPr/>
              <p:nvPr/>
            </p:nvSpPr>
            <p:spPr>
              <a:xfrm>
                <a:off x="1631201" y="5514118"/>
                <a:ext cx="323022" cy="323022"/>
              </a:xfrm>
              <a:prstGeom prst="flowChartConnector">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endParaRPr>
              </a:p>
            </p:txBody>
          </p:sp>
          <p:cxnSp>
            <p:nvCxnSpPr>
              <p:cNvPr id="460" name="Straight Connector 459">
                <a:extLst>
                  <a:ext uri="{FF2B5EF4-FFF2-40B4-BE49-F238E27FC236}">
                    <a16:creationId xmlns:a16="http://schemas.microsoft.com/office/drawing/2014/main" id="{9ED9896C-9CF0-9E23-0315-9C2B663267E1}"/>
                  </a:ext>
                </a:extLst>
              </p:cNvPr>
              <p:cNvCxnSpPr>
                <a:cxnSpLocks/>
                <a:stCxn id="459" idx="1"/>
                <a:endCxn id="459" idx="5"/>
              </p:cNvCxnSpPr>
              <p:nvPr/>
            </p:nvCxnSpPr>
            <p:spPr>
              <a:xfrm>
                <a:off x="1678506" y="5561423"/>
                <a:ext cx="228412" cy="228412"/>
              </a:xfrm>
              <a:prstGeom prst="line">
                <a:avLst/>
              </a:prstGeom>
              <a:noFill/>
              <a:ln w="19050" cap="flat" cmpd="sng" algn="ctr">
                <a:solidFill>
                  <a:sysClr val="windowText" lastClr="000000"/>
                </a:solidFill>
                <a:prstDash val="solid"/>
                <a:miter lim="800000"/>
              </a:ln>
              <a:effectLst/>
            </p:spPr>
          </p:cxnSp>
          <p:cxnSp>
            <p:nvCxnSpPr>
              <p:cNvPr id="463" name="Straight Connector 462">
                <a:extLst>
                  <a:ext uri="{FF2B5EF4-FFF2-40B4-BE49-F238E27FC236}">
                    <a16:creationId xmlns:a16="http://schemas.microsoft.com/office/drawing/2014/main" id="{280BAECA-FE64-DFCA-140C-01259D8FC2CC}"/>
                  </a:ext>
                </a:extLst>
              </p:cNvPr>
              <p:cNvCxnSpPr>
                <a:cxnSpLocks/>
                <a:stCxn id="459" idx="7"/>
                <a:endCxn id="459" idx="3"/>
              </p:cNvCxnSpPr>
              <p:nvPr/>
            </p:nvCxnSpPr>
            <p:spPr>
              <a:xfrm flipH="1">
                <a:off x="1678506" y="5561423"/>
                <a:ext cx="228412" cy="228412"/>
              </a:xfrm>
              <a:prstGeom prst="line">
                <a:avLst/>
              </a:prstGeom>
              <a:noFill/>
              <a:ln w="19050" cap="flat" cmpd="sng" algn="ctr">
                <a:solidFill>
                  <a:sysClr val="windowText" lastClr="000000"/>
                </a:solidFill>
                <a:prstDash val="solid"/>
                <a:miter lim="800000"/>
              </a:ln>
              <a:effectLst/>
            </p:spPr>
          </p:cxnSp>
        </p:grpSp>
        <p:grpSp>
          <p:nvGrpSpPr>
            <p:cNvPr id="464" name="Group 463">
              <a:extLst>
                <a:ext uri="{FF2B5EF4-FFF2-40B4-BE49-F238E27FC236}">
                  <a16:creationId xmlns:a16="http://schemas.microsoft.com/office/drawing/2014/main" id="{FB48B8A6-5F3C-B49D-6F15-3ABD286E1DAA}"/>
                </a:ext>
              </a:extLst>
            </p:cNvPr>
            <p:cNvGrpSpPr/>
            <p:nvPr/>
          </p:nvGrpSpPr>
          <p:grpSpPr>
            <a:xfrm rot="16200000">
              <a:off x="1227770" y="2435206"/>
              <a:ext cx="622421" cy="273088"/>
              <a:chOff x="5716449" y="1937752"/>
              <a:chExt cx="622421" cy="273088"/>
            </a:xfrm>
          </p:grpSpPr>
          <p:sp>
            <p:nvSpPr>
              <p:cNvPr id="465" name="Rectangle 464">
                <a:extLst>
                  <a:ext uri="{FF2B5EF4-FFF2-40B4-BE49-F238E27FC236}">
                    <a16:creationId xmlns:a16="http://schemas.microsoft.com/office/drawing/2014/main" id="{315E089A-7EEE-98E7-5519-4444A4480E3D}"/>
                  </a:ext>
                </a:extLst>
              </p:cNvPr>
              <p:cNvSpPr/>
              <p:nvPr/>
            </p:nvSpPr>
            <p:spPr>
              <a:xfrm>
                <a:off x="5748133" y="2102381"/>
                <a:ext cx="549431" cy="1084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cxnSp>
            <p:nvCxnSpPr>
              <p:cNvPr id="471" name="Straight Connector 470">
                <a:extLst>
                  <a:ext uri="{FF2B5EF4-FFF2-40B4-BE49-F238E27FC236}">
                    <a16:creationId xmlns:a16="http://schemas.microsoft.com/office/drawing/2014/main" id="{3638FA73-F7D5-65A7-48A9-F331A75AEA62}"/>
                  </a:ext>
                </a:extLst>
              </p:cNvPr>
              <p:cNvCxnSpPr>
                <a:cxnSpLocks/>
              </p:cNvCxnSpPr>
              <p:nvPr/>
            </p:nvCxnSpPr>
            <p:spPr>
              <a:xfrm rot="5400000" flipV="1">
                <a:off x="5910297" y="1772924"/>
                <a:ext cx="231792" cy="56144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94" name="Oval 493">
                <a:extLst>
                  <a:ext uri="{FF2B5EF4-FFF2-40B4-BE49-F238E27FC236}">
                    <a16:creationId xmlns:a16="http://schemas.microsoft.com/office/drawing/2014/main" id="{2F8A74D7-2FEA-EBB3-7882-9D4F996839B8}"/>
                  </a:ext>
                </a:extLst>
              </p:cNvPr>
              <p:cNvSpPr/>
              <p:nvPr/>
            </p:nvSpPr>
            <p:spPr>
              <a:xfrm>
                <a:off x="6272257" y="2136237"/>
                <a:ext cx="66613" cy="66613"/>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11" name="Oval 510">
                <a:extLst>
                  <a:ext uri="{FF2B5EF4-FFF2-40B4-BE49-F238E27FC236}">
                    <a16:creationId xmlns:a16="http://schemas.microsoft.com/office/drawing/2014/main" id="{8D272B7C-AD2B-7684-7060-00D60DA52226}"/>
                  </a:ext>
                </a:extLst>
              </p:cNvPr>
              <p:cNvSpPr/>
              <p:nvPr/>
            </p:nvSpPr>
            <p:spPr>
              <a:xfrm>
                <a:off x="5716449" y="2136237"/>
                <a:ext cx="66613" cy="66613"/>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grpSp>
          <p:nvGrpSpPr>
            <p:cNvPr id="416" name="Group 415">
              <a:extLst>
                <a:ext uri="{FF2B5EF4-FFF2-40B4-BE49-F238E27FC236}">
                  <a16:creationId xmlns:a16="http://schemas.microsoft.com/office/drawing/2014/main" id="{E110097D-AB96-768D-04C9-A011C880BE97}"/>
                </a:ext>
              </a:extLst>
            </p:cNvPr>
            <p:cNvGrpSpPr/>
            <p:nvPr/>
          </p:nvGrpSpPr>
          <p:grpSpPr>
            <a:xfrm>
              <a:off x="3296630" y="3690223"/>
              <a:ext cx="1021967" cy="225740"/>
              <a:chOff x="3118555" y="5121757"/>
              <a:chExt cx="1366871" cy="301925"/>
            </a:xfrm>
          </p:grpSpPr>
          <p:cxnSp>
            <p:nvCxnSpPr>
              <p:cNvPr id="418" name="Straight Connector 417">
                <a:extLst>
                  <a:ext uri="{FF2B5EF4-FFF2-40B4-BE49-F238E27FC236}">
                    <a16:creationId xmlns:a16="http://schemas.microsoft.com/office/drawing/2014/main" id="{FC91DC0E-547D-F75D-271E-2D1151050551}"/>
                  </a:ext>
                </a:extLst>
              </p:cNvPr>
              <p:cNvCxnSpPr>
                <a:cxnSpLocks/>
              </p:cNvCxnSpPr>
              <p:nvPr/>
            </p:nvCxnSpPr>
            <p:spPr>
              <a:xfrm>
                <a:off x="3118555" y="5272720"/>
                <a:ext cx="1366871" cy="0"/>
              </a:xfrm>
              <a:prstGeom prst="line">
                <a:avLst/>
              </a:prstGeom>
              <a:noFill/>
              <a:ln w="19050" cap="flat" cmpd="sng" algn="ctr">
                <a:solidFill>
                  <a:sysClr val="windowText" lastClr="000000"/>
                </a:solidFill>
                <a:prstDash val="solid"/>
                <a:miter lim="800000"/>
              </a:ln>
              <a:effectLst/>
            </p:spPr>
          </p:cxnSp>
          <p:sp>
            <p:nvSpPr>
              <p:cNvPr id="417" name="Rectangle 416">
                <a:extLst>
                  <a:ext uri="{FF2B5EF4-FFF2-40B4-BE49-F238E27FC236}">
                    <a16:creationId xmlns:a16="http://schemas.microsoft.com/office/drawing/2014/main" id="{FC278715-BE77-6806-D67A-974D67AA2C2A}"/>
                  </a:ext>
                </a:extLst>
              </p:cNvPr>
              <p:cNvSpPr/>
              <p:nvPr/>
            </p:nvSpPr>
            <p:spPr>
              <a:xfrm>
                <a:off x="3449129" y="5121757"/>
                <a:ext cx="741871" cy="301925"/>
              </a:xfrm>
              <a:prstGeom prst="rect">
                <a:avLst/>
              </a:prstGeom>
              <a:solidFill>
                <a:schemeClr val="accent5"/>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cxnSp>
          <p:nvCxnSpPr>
            <p:cNvPr id="419" name="Straight Connector 418">
              <a:extLst>
                <a:ext uri="{FF2B5EF4-FFF2-40B4-BE49-F238E27FC236}">
                  <a16:creationId xmlns:a16="http://schemas.microsoft.com/office/drawing/2014/main" id="{7D4D7B62-4ED2-83F8-EC9A-7D8EF9332F13}"/>
                </a:ext>
              </a:extLst>
            </p:cNvPr>
            <p:cNvCxnSpPr>
              <a:cxnSpLocks/>
            </p:cNvCxnSpPr>
            <p:nvPr/>
          </p:nvCxnSpPr>
          <p:spPr>
            <a:xfrm>
              <a:off x="1621294" y="1845263"/>
              <a:ext cx="2113678" cy="0"/>
            </a:xfrm>
            <a:prstGeom prst="line">
              <a:avLst/>
            </a:prstGeom>
            <a:noFill/>
            <a:ln w="19050" cap="flat" cmpd="sng" algn="ctr">
              <a:solidFill>
                <a:sysClr val="windowText" lastClr="000000"/>
              </a:solidFill>
              <a:prstDash val="solid"/>
              <a:miter lim="800000"/>
              <a:headEnd type="none" w="med" len="med"/>
              <a:tailEnd type="none" w="med" len="med"/>
            </a:ln>
            <a:effectLst/>
          </p:spPr>
        </p:cxnSp>
        <p:sp>
          <p:nvSpPr>
            <p:cNvPr id="424" name="Google Shape;436;p36">
              <a:extLst>
                <a:ext uri="{FF2B5EF4-FFF2-40B4-BE49-F238E27FC236}">
                  <a16:creationId xmlns:a16="http://schemas.microsoft.com/office/drawing/2014/main" id="{E5F781C2-F0FA-BB25-3A54-01935E34AB6D}"/>
                </a:ext>
              </a:extLst>
            </p:cNvPr>
            <p:cNvSpPr txBox="1">
              <a:spLocks/>
            </p:cNvSpPr>
            <p:nvPr/>
          </p:nvSpPr>
          <p:spPr>
            <a:xfrm>
              <a:off x="3972184" y="2161289"/>
              <a:ext cx="727329" cy="35821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9Slide03 Arima Madurai Black" panose="00000A00000000000000" pitchFamily="2" charset="-93"/>
                  <a:ea typeface="Lato"/>
                  <a:cs typeface="#9Slide03 Arima Madurai Black" panose="00000A00000000000000" pitchFamily="2" charset="-93"/>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spcAft>
                  <a:spcPts val="100"/>
                </a:spcAft>
              </a:pPr>
              <a:r>
                <a:rPr lang="en-US" sz="2000" b="1" dirty="0">
                  <a:latin typeface="Roboto" panose="02000000000000000000" pitchFamily="2" charset="0"/>
                  <a:cs typeface="#9Slide03 Arima Madurai" panose="00000500000000000000" pitchFamily="2" charset="-93"/>
                </a:rPr>
                <a:t>(1)</a:t>
              </a:r>
              <a:endParaRPr lang="vi-VN" sz="2000" b="1" dirty="0">
                <a:latin typeface="Roboto" panose="02000000000000000000" pitchFamily="2" charset="0"/>
                <a:cs typeface="#9Slide03 Arima Madurai" panose="00000500000000000000" pitchFamily="2" charset="-93"/>
              </a:endParaRPr>
            </a:p>
          </p:txBody>
        </p:sp>
        <p:sp>
          <p:nvSpPr>
            <p:cNvPr id="425" name="Google Shape;436;p36">
              <a:extLst>
                <a:ext uri="{FF2B5EF4-FFF2-40B4-BE49-F238E27FC236}">
                  <a16:creationId xmlns:a16="http://schemas.microsoft.com/office/drawing/2014/main" id="{4CA73323-A847-1428-5F6B-CB4857F0AAAF}"/>
                </a:ext>
              </a:extLst>
            </p:cNvPr>
            <p:cNvSpPr txBox="1">
              <a:spLocks/>
            </p:cNvSpPr>
            <p:nvPr/>
          </p:nvSpPr>
          <p:spPr>
            <a:xfrm>
              <a:off x="1631677" y="2447305"/>
              <a:ext cx="727329" cy="35821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9Slide03 Arima Madurai Black" panose="00000A00000000000000" pitchFamily="2" charset="-93"/>
                  <a:ea typeface="Lato"/>
                  <a:cs typeface="#9Slide03 Arima Madurai Black" panose="00000A00000000000000" pitchFamily="2" charset="-93"/>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spcAft>
                  <a:spcPts val="100"/>
                </a:spcAft>
              </a:pPr>
              <a:r>
                <a:rPr lang="en-US" sz="2000" b="1" dirty="0">
                  <a:latin typeface="Roboto" panose="02000000000000000000" pitchFamily="2" charset="0"/>
                  <a:cs typeface="#9Slide03 Arima Madurai" panose="00000500000000000000" pitchFamily="2" charset="-93"/>
                </a:rPr>
                <a:t>(2)</a:t>
              </a:r>
              <a:endParaRPr lang="vi-VN" sz="2000" b="1" dirty="0">
                <a:latin typeface="Roboto" panose="02000000000000000000" pitchFamily="2" charset="0"/>
                <a:cs typeface="#9Slide03 Arima Madurai" panose="00000500000000000000" pitchFamily="2" charset="-93"/>
              </a:endParaRPr>
            </a:p>
          </p:txBody>
        </p:sp>
        <p:sp>
          <p:nvSpPr>
            <p:cNvPr id="426" name="Google Shape;436;p36">
              <a:extLst>
                <a:ext uri="{FF2B5EF4-FFF2-40B4-BE49-F238E27FC236}">
                  <a16:creationId xmlns:a16="http://schemas.microsoft.com/office/drawing/2014/main" id="{0029E527-2CDD-77F6-20C0-F941A219BA67}"/>
                </a:ext>
              </a:extLst>
            </p:cNvPr>
            <p:cNvSpPr txBox="1">
              <a:spLocks/>
            </p:cNvSpPr>
            <p:nvPr/>
          </p:nvSpPr>
          <p:spPr>
            <a:xfrm>
              <a:off x="2152400" y="3258701"/>
              <a:ext cx="727329" cy="35821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9Slide03 Arima Madurai Black" panose="00000A00000000000000" pitchFamily="2" charset="-93"/>
                  <a:ea typeface="Lato"/>
                  <a:cs typeface="#9Slide03 Arima Madurai Black" panose="00000A00000000000000" pitchFamily="2" charset="-93"/>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spcAft>
                  <a:spcPts val="100"/>
                </a:spcAft>
              </a:pPr>
              <a:r>
                <a:rPr lang="en-US" sz="2000" b="1" dirty="0">
                  <a:latin typeface="Roboto" panose="02000000000000000000" pitchFamily="2" charset="0"/>
                  <a:cs typeface="#9Slide03 Arima Madurai" panose="00000500000000000000" pitchFamily="2" charset="-93"/>
                </a:rPr>
                <a:t>(3)</a:t>
              </a:r>
              <a:endParaRPr lang="vi-VN" sz="2000" b="1" dirty="0">
                <a:latin typeface="Roboto" panose="02000000000000000000" pitchFamily="2" charset="0"/>
                <a:cs typeface="#9Slide03 Arima Madurai" panose="00000500000000000000" pitchFamily="2" charset="-93"/>
              </a:endParaRPr>
            </a:p>
          </p:txBody>
        </p:sp>
        <p:sp>
          <p:nvSpPr>
            <p:cNvPr id="429" name="Google Shape;436;p36">
              <a:extLst>
                <a:ext uri="{FF2B5EF4-FFF2-40B4-BE49-F238E27FC236}">
                  <a16:creationId xmlns:a16="http://schemas.microsoft.com/office/drawing/2014/main" id="{A75348B5-05E0-40C5-B50C-A3D886DBC5BA}"/>
                </a:ext>
              </a:extLst>
            </p:cNvPr>
            <p:cNvSpPr txBox="1">
              <a:spLocks/>
            </p:cNvSpPr>
            <p:nvPr/>
          </p:nvSpPr>
          <p:spPr>
            <a:xfrm>
              <a:off x="3435091" y="3263890"/>
              <a:ext cx="727329" cy="35821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9Slide03 Arima Madurai Black" panose="00000A00000000000000" pitchFamily="2" charset="-93"/>
                  <a:ea typeface="Lato"/>
                  <a:cs typeface="#9Slide03 Arima Madurai Black" panose="00000A00000000000000" pitchFamily="2" charset="-93"/>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spcAft>
                  <a:spcPts val="100"/>
                </a:spcAft>
              </a:pPr>
              <a:r>
                <a:rPr lang="en-US" sz="2000" b="1" dirty="0">
                  <a:latin typeface="Roboto" panose="02000000000000000000" pitchFamily="2" charset="0"/>
                  <a:cs typeface="#9Slide03 Arima Madurai" panose="00000500000000000000" pitchFamily="2" charset="-93"/>
                </a:rPr>
                <a:t>(4)</a:t>
              </a:r>
              <a:endParaRPr lang="vi-VN" sz="2000" b="1" dirty="0">
                <a:latin typeface="Roboto" panose="02000000000000000000" pitchFamily="2" charset="0"/>
                <a:cs typeface="#9Slide03 Arima Madurai" panose="00000500000000000000" pitchFamily="2" charset="-93"/>
              </a:endParaRPr>
            </a:p>
          </p:txBody>
        </p:sp>
      </p:grpSp>
    </p:spTree>
    <p:extLst>
      <p:ext uri="{BB962C8B-B14F-4D97-AF65-F5344CB8AC3E}">
        <p14:creationId xmlns:p14="http://schemas.microsoft.com/office/powerpoint/2010/main" val="41516774"/>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grpSp>
        <p:nvGrpSpPr>
          <p:cNvPr id="2" name="Group 1">
            <a:extLst>
              <a:ext uri="{FF2B5EF4-FFF2-40B4-BE49-F238E27FC236}">
                <a16:creationId xmlns:a16="http://schemas.microsoft.com/office/drawing/2014/main" id="{1DA9371E-8AAA-D8C1-46BF-1F9C3DD115A5}"/>
              </a:ext>
            </a:extLst>
          </p:cNvPr>
          <p:cNvGrpSpPr/>
          <p:nvPr/>
        </p:nvGrpSpPr>
        <p:grpSpPr>
          <a:xfrm>
            <a:off x="4684071" y="1340037"/>
            <a:ext cx="3622520" cy="2623046"/>
            <a:chOff x="1402437" y="1373741"/>
            <a:chExt cx="3622520" cy="2623046"/>
          </a:xfrm>
        </p:grpSpPr>
        <p:cxnSp>
          <p:nvCxnSpPr>
            <p:cNvPr id="3" name="Straight Connector 2">
              <a:extLst>
                <a:ext uri="{FF2B5EF4-FFF2-40B4-BE49-F238E27FC236}">
                  <a16:creationId xmlns:a16="http://schemas.microsoft.com/office/drawing/2014/main" id="{36C0395F-F1DC-4355-909C-A677C61492FE}"/>
                </a:ext>
              </a:extLst>
            </p:cNvPr>
            <p:cNvCxnSpPr>
              <a:cxnSpLocks/>
            </p:cNvCxnSpPr>
            <p:nvPr/>
          </p:nvCxnSpPr>
          <p:spPr>
            <a:xfrm>
              <a:off x="1624668" y="3806852"/>
              <a:ext cx="3400289"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7" name="Straight Connector 6">
              <a:extLst>
                <a:ext uri="{FF2B5EF4-FFF2-40B4-BE49-F238E27FC236}">
                  <a16:creationId xmlns:a16="http://schemas.microsoft.com/office/drawing/2014/main" id="{428B30E2-0390-006E-D0B0-7D3FF4A4BD5D}"/>
                </a:ext>
              </a:extLst>
            </p:cNvPr>
            <p:cNvCxnSpPr>
              <a:cxnSpLocks/>
            </p:cNvCxnSpPr>
            <p:nvPr/>
          </p:nvCxnSpPr>
          <p:spPr>
            <a:xfrm>
              <a:off x="1626485" y="1842264"/>
              <a:ext cx="0" cy="1960829"/>
            </a:xfrm>
            <a:prstGeom prst="line">
              <a:avLst/>
            </a:prstGeom>
            <a:noFill/>
            <a:ln w="19050" cap="flat" cmpd="sng" algn="ctr">
              <a:solidFill>
                <a:sysClr val="windowText" lastClr="000000"/>
              </a:solidFill>
              <a:prstDash val="solid"/>
              <a:miter lim="800000"/>
            </a:ln>
            <a:effectLst/>
          </p:spPr>
        </p:cxnSp>
        <p:grpSp>
          <p:nvGrpSpPr>
            <p:cNvPr id="26" name="Group 25">
              <a:extLst>
                <a:ext uri="{FF2B5EF4-FFF2-40B4-BE49-F238E27FC236}">
                  <a16:creationId xmlns:a16="http://schemas.microsoft.com/office/drawing/2014/main" id="{E50BD5D2-51A6-B6D5-0231-DE1D61D35156}"/>
                </a:ext>
              </a:extLst>
            </p:cNvPr>
            <p:cNvGrpSpPr/>
            <p:nvPr/>
          </p:nvGrpSpPr>
          <p:grpSpPr>
            <a:xfrm>
              <a:off x="3655445" y="1373741"/>
              <a:ext cx="1369512" cy="713864"/>
              <a:chOff x="297719" y="1368415"/>
              <a:chExt cx="1164564" cy="607034"/>
            </a:xfrm>
          </p:grpSpPr>
          <p:cxnSp>
            <p:nvCxnSpPr>
              <p:cNvPr id="497" name="Straight Connector 496">
                <a:extLst>
                  <a:ext uri="{FF2B5EF4-FFF2-40B4-BE49-F238E27FC236}">
                    <a16:creationId xmlns:a16="http://schemas.microsoft.com/office/drawing/2014/main" id="{B94B5076-8178-FB68-8779-0A625B02CF00}"/>
                  </a:ext>
                </a:extLst>
              </p:cNvPr>
              <p:cNvCxnSpPr>
                <a:cxnSpLocks/>
              </p:cNvCxnSpPr>
              <p:nvPr/>
            </p:nvCxnSpPr>
            <p:spPr>
              <a:xfrm>
                <a:off x="815303" y="1571265"/>
                <a:ext cx="0" cy="404184"/>
              </a:xfrm>
              <a:prstGeom prst="line">
                <a:avLst/>
              </a:prstGeom>
              <a:noFill/>
              <a:ln w="19050" cap="flat" cmpd="sng" algn="ctr">
                <a:solidFill>
                  <a:sysClr val="windowText" lastClr="000000"/>
                </a:solidFill>
                <a:prstDash val="solid"/>
                <a:miter lim="800000"/>
              </a:ln>
              <a:effectLst/>
            </p:spPr>
          </p:cxnSp>
          <p:cxnSp>
            <p:nvCxnSpPr>
              <p:cNvPr id="498" name="Straight Connector 497">
                <a:extLst>
                  <a:ext uri="{FF2B5EF4-FFF2-40B4-BE49-F238E27FC236}">
                    <a16:creationId xmlns:a16="http://schemas.microsoft.com/office/drawing/2014/main" id="{C288204C-C184-A661-A43A-0FF1D126EC15}"/>
                  </a:ext>
                </a:extLst>
              </p:cNvPr>
              <p:cNvCxnSpPr>
                <a:cxnSpLocks/>
              </p:cNvCxnSpPr>
              <p:nvPr/>
            </p:nvCxnSpPr>
            <p:spPr>
              <a:xfrm>
                <a:off x="944699" y="1648902"/>
                <a:ext cx="0" cy="257535"/>
              </a:xfrm>
              <a:prstGeom prst="line">
                <a:avLst/>
              </a:prstGeom>
              <a:noFill/>
              <a:ln w="19050" cap="flat" cmpd="sng" algn="ctr">
                <a:solidFill>
                  <a:sysClr val="windowText" lastClr="000000"/>
                </a:solidFill>
                <a:prstDash val="solid"/>
                <a:miter lim="800000"/>
              </a:ln>
              <a:effectLst/>
            </p:spPr>
          </p:cxnSp>
          <p:cxnSp>
            <p:nvCxnSpPr>
              <p:cNvPr id="499" name="Straight Connector 498">
                <a:extLst>
                  <a:ext uri="{FF2B5EF4-FFF2-40B4-BE49-F238E27FC236}">
                    <a16:creationId xmlns:a16="http://schemas.microsoft.com/office/drawing/2014/main" id="{01D1F7B8-08E5-8295-3338-47EAA37F43CC}"/>
                  </a:ext>
                </a:extLst>
              </p:cNvPr>
              <p:cNvCxnSpPr/>
              <p:nvPr/>
            </p:nvCxnSpPr>
            <p:spPr>
              <a:xfrm>
                <a:off x="944699" y="1777043"/>
                <a:ext cx="517584" cy="0"/>
              </a:xfrm>
              <a:prstGeom prst="line">
                <a:avLst/>
              </a:prstGeom>
              <a:noFill/>
              <a:ln w="19050" cap="flat" cmpd="sng" algn="ctr">
                <a:solidFill>
                  <a:sysClr val="windowText" lastClr="000000"/>
                </a:solidFill>
                <a:prstDash val="solid"/>
                <a:miter lim="800000"/>
              </a:ln>
              <a:effectLst/>
            </p:spPr>
          </p:cxnSp>
          <p:cxnSp>
            <p:nvCxnSpPr>
              <p:cNvPr id="500" name="Straight Connector 499">
                <a:extLst>
                  <a:ext uri="{FF2B5EF4-FFF2-40B4-BE49-F238E27FC236}">
                    <a16:creationId xmlns:a16="http://schemas.microsoft.com/office/drawing/2014/main" id="{87C37FB5-C2D4-6FF8-1DDF-E47E3B018078}"/>
                  </a:ext>
                </a:extLst>
              </p:cNvPr>
              <p:cNvCxnSpPr/>
              <p:nvPr/>
            </p:nvCxnSpPr>
            <p:spPr>
              <a:xfrm>
                <a:off x="297719" y="1768416"/>
                <a:ext cx="517584" cy="0"/>
              </a:xfrm>
              <a:prstGeom prst="line">
                <a:avLst/>
              </a:prstGeom>
              <a:noFill/>
              <a:ln w="19050" cap="flat" cmpd="sng" algn="ctr">
                <a:solidFill>
                  <a:sysClr val="windowText" lastClr="000000"/>
                </a:solidFill>
                <a:prstDash val="solid"/>
                <a:miter lim="800000"/>
              </a:ln>
              <a:effectLst/>
            </p:spPr>
          </p:cxnSp>
          <p:sp>
            <p:nvSpPr>
              <p:cNvPr id="586" name="TextBox 585">
                <a:extLst>
                  <a:ext uri="{FF2B5EF4-FFF2-40B4-BE49-F238E27FC236}">
                    <a16:creationId xmlns:a16="http://schemas.microsoft.com/office/drawing/2014/main" id="{3D81CC43-4547-4319-E79B-E5BBAF1C0565}"/>
                  </a:ext>
                </a:extLst>
              </p:cNvPr>
              <p:cNvSpPr txBox="1"/>
              <p:nvPr/>
            </p:nvSpPr>
            <p:spPr>
              <a:xfrm>
                <a:off x="427116" y="1438489"/>
                <a:ext cx="482459" cy="3925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rPr>
                  <a:t>+</a:t>
                </a:r>
              </a:p>
            </p:txBody>
          </p:sp>
          <p:sp>
            <p:nvSpPr>
              <p:cNvPr id="587" name="TextBox 586">
                <a:extLst>
                  <a:ext uri="{FF2B5EF4-FFF2-40B4-BE49-F238E27FC236}">
                    <a16:creationId xmlns:a16="http://schemas.microsoft.com/office/drawing/2014/main" id="{FF19F358-EE2B-9170-BC2C-F2531468DF6C}"/>
                  </a:ext>
                </a:extLst>
              </p:cNvPr>
              <p:cNvSpPr txBox="1"/>
              <p:nvPr/>
            </p:nvSpPr>
            <p:spPr>
              <a:xfrm>
                <a:off x="876300" y="1368415"/>
                <a:ext cx="482459" cy="3925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rPr>
                  <a:t>_</a:t>
                </a:r>
              </a:p>
            </p:txBody>
          </p:sp>
        </p:grpSp>
        <p:cxnSp>
          <p:nvCxnSpPr>
            <p:cNvPr id="27" name="Straight Connector 26">
              <a:extLst>
                <a:ext uri="{FF2B5EF4-FFF2-40B4-BE49-F238E27FC236}">
                  <a16:creationId xmlns:a16="http://schemas.microsoft.com/office/drawing/2014/main" id="{BDA33129-408A-0A42-8BA5-2D3E9AA7A00C}"/>
                </a:ext>
              </a:extLst>
            </p:cNvPr>
            <p:cNvCxnSpPr>
              <a:cxnSpLocks/>
            </p:cNvCxnSpPr>
            <p:nvPr/>
          </p:nvCxnSpPr>
          <p:spPr>
            <a:xfrm>
              <a:off x="5024957" y="1854282"/>
              <a:ext cx="0" cy="1948811"/>
            </a:xfrm>
            <a:prstGeom prst="line">
              <a:avLst/>
            </a:prstGeom>
            <a:noFill/>
            <a:ln w="19050" cap="flat" cmpd="sng" algn="ctr">
              <a:solidFill>
                <a:sysClr val="windowText" lastClr="000000"/>
              </a:solidFill>
              <a:prstDash val="solid"/>
              <a:miter lim="800000"/>
            </a:ln>
            <a:effectLst/>
          </p:spPr>
        </p:cxnSp>
        <p:grpSp>
          <p:nvGrpSpPr>
            <p:cNvPr id="28" name="Group 27">
              <a:extLst>
                <a:ext uri="{FF2B5EF4-FFF2-40B4-BE49-F238E27FC236}">
                  <a16:creationId xmlns:a16="http://schemas.microsoft.com/office/drawing/2014/main" id="{66A2312F-2CDC-B59C-1DE8-3FDAD5B7B157}"/>
                </a:ext>
              </a:extLst>
            </p:cNvPr>
            <p:cNvGrpSpPr/>
            <p:nvPr/>
          </p:nvGrpSpPr>
          <p:grpSpPr>
            <a:xfrm>
              <a:off x="2337180" y="3616917"/>
              <a:ext cx="379870" cy="379870"/>
              <a:chOff x="1631201" y="5514118"/>
              <a:chExt cx="323022" cy="323022"/>
            </a:xfrm>
          </p:grpSpPr>
          <p:sp>
            <p:nvSpPr>
              <p:cNvPr id="493" name="Flowchart: Connector 492">
                <a:extLst>
                  <a:ext uri="{FF2B5EF4-FFF2-40B4-BE49-F238E27FC236}">
                    <a16:creationId xmlns:a16="http://schemas.microsoft.com/office/drawing/2014/main" id="{A55272C6-A0FC-6282-390D-F1F35C6AE235}"/>
                  </a:ext>
                </a:extLst>
              </p:cNvPr>
              <p:cNvSpPr/>
              <p:nvPr/>
            </p:nvSpPr>
            <p:spPr>
              <a:xfrm>
                <a:off x="1631201" y="5514118"/>
                <a:ext cx="323022" cy="323022"/>
              </a:xfrm>
              <a:prstGeom prst="flowChartConnector">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endParaRPr>
              </a:p>
            </p:txBody>
          </p:sp>
          <p:cxnSp>
            <p:nvCxnSpPr>
              <p:cNvPr id="494" name="Straight Connector 493">
                <a:extLst>
                  <a:ext uri="{FF2B5EF4-FFF2-40B4-BE49-F238E27FC236}">
                    <a16:creationId xmlns:a16="http://schemas.microsoft.com/office/drawing/2014/main" id="{EB62211F-3693-3F7E-968C-73DD822588E5}"/>
                  </a:ext>
                </a:extLst>
              </p:cNvPr>
              <p:cNvCxnSpPr>
                <a:cxnSpLocks/>
                <a:stCxn id="493" idx="1"/>
                <a:endCxn id="493" idx="5"/>
              </p:cNvCxnSpPr>
              <p:nvPr/>
            </p:nvCxnSpPr>
            <p:spPr>
              <a:xfrm>
                <a:off x="1678506" y="5561423"/>
                <a:ext cx="228412" cy="228412"/>
              </a:xfrm>
              <a:prstGeom prst="line">
                <a:avLst/>
              </a:prstGeom>
              <a:noFill/>
              <a:ln w="19050" cap="flat" cmpd="sng" algn="ctr">
                <a:solidFill>
                  <a:sysClr val="windowText" lastClr="000000"/>
                </a:solidFill>
                <a:prstDash val="solid"/>
                <a:miter lim="800000"/>
              </a:ln>
              <a:effectLst/>
            </p:spPr>
          </p:cxnSp>
          <p:cxnSp>
            <p:nvCxnSpPr>
              <p:cNvPr id="496" name="Straight Connector 495">
                <a:extLst>
                  <a:ext uri="{FF2B5EF4-FFF2-40B4-BE49-F238E27FC236}">
                    <a16:creationId xmlns:a16="http://schemas.microsoft.com/office/drawing/2014/main" id="{CA828A77-F526-A748-1E81-7B9437A1F3B8}"/>
                  </a:ext>
                </a:extLst>
              </p:cNvPr>
              <p:cNvCxnSpPr>
                <a:cxnSpLocks/>
                <a:stCxn id="493" idx="7"/>
                <a:endCxn id="493" idx="3"/>
              </p:cNvCxnSpPr>
              <p:nvPr/>
            </p:nvCxnSpPr>
            <p:spPr>
              <a:xfrm flipH="1">
                <a:off x="1678506" y="5561423"/>
                <a:ext cx="228412" cy="228412"/>
              </a:xfrm>
              <a:prstGeom prst="line">
                <a:avLst/>
              </a:prstGeom>
              <a:noFill/>
              <a:ln w="19050" cap="flat" cmpd="sng" algn="ctr">
                <a:solidFill>
                  <a:sysClr val="windowText" lastClr="000000"/>
                </a:solidFill>
                <a:prstDash val="solid"/>
                <a:miter lim="800000"/>
              </a:ln>
              <a:effectLst/>
            </p:spPr>
          </p:cxnSp>
        </p:grpSp>
        <p:grpSp>
          <p:nvGrpSpPr>
            <p:cNvPr id="29" name="Group 28">
              <a:extLst>
                <a:ext uri="{FF2B5EF4-FFF2-40B4-BE49-F238E27FC236}">
                  <a16:creationId xmlns:a16="http://schemas.microsoft.com/office/drawing/2014/main" id="{2417545D-20B3-D95C-07E6-BE51EDDCFC5E}"/>
                </a:ext>
              </a:extLst>
            </p:cNvPr>
            <p:cNvGrpSpPr/>
            <p:nvPr/>
          </p:nvGrpSpPr>
          <p:grpSpPr>
            <a:xfrm rot="16200000">
              <a:off x="1227770" y="2435206"/>
              <a:ext cx="622421" cy="273088"/>
              <a:chOff x="5716449" y="1937752"/>
              <a:chExt cx="622421" cy="273088"/>
            </a:xfrm>
          </p:grpSpPr>
          <p:sp>
            <p:nvSpPr>
              <p:cNvPr id="463" name="Rectangle 462">
                <a:extLst>
                  <a:ext uri="{FF2B5EF4-FFF2-40B4-BE49-F238E27FC236}">
                    <a16:creationId xmlns:a16="http://schemas.microsoft.com/office/drawing/2014/main" id="{E42FF54C-7744-8E97-D79A-FF5667A84335}"/>
                  </a:ext>
                </a:extLst>
              </p:cNvPr>
              <p:cNvSpPr/>
              <p:nvPr/>
            </p:nvSpPr>
            <p:spPr>
              <a:xfrm>
                <a:off x="5748133" y="2102381"/>
                <a:ext cx="549431" cy="1084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cxnSp>
            <p:nvCxnSpPr>
              <p:cNvPr id="464" name="Straight Connector 463">
                <a:extLst>
                  <a:ext uri="{FF2B5EF4-FFF2-40B4-BE49-F238E27FC236}">
                    <a16:creationId xmlns:a16="http://schemas.microsoft.com/office/drawing/2014/main" id="{83A7A310-D734-AF56-76C8-ADD8070C25EA}"/>
                  </a:ext>
                </a:extLst>
              </p:cNvPr>
              <p:cNvCxnSpPr>
                <a:cxnSpLocks/>
              </p:cNvCxnSpPr>
              <p:nvPr/>
            </p:nvCxnSpPr>
            <p:spPr>
              <a:xfrm rot="5400000" flipV="1">
                <a:off x="5910297" y="1772924"/>
                <a:ext cx="231792" cy="56144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65" name="Oval 464">
                <a:extLst>
                  <a:ext uri="{FF2B5EF4-FFF2-40B4-BE49-F238E27FC236}">
                    <a16:creationId xmlns:a16="http://schemas.microsoft.com/office/drawing/2014/main" id="{59332C61-DE4A-2D91-D5A0-01F020E6D236}"/>
                  </a:ext>
                </a:extLst>
              </p:cNvPr>
              <p:cNvSpPr/>
              <p:nvPr/>
            </p:nvSpPr>
            <p:spPr>
              <a:xfrm>
                <a:off x="6272257" y="2136237"/>
                <a:ext cx="66613" cy="66613"/>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71" name="Oval 470">
                <a:extLst>
                  <a:ext uri="{FF2B5EF4-FFF2-40B4-BE49-F238E27FC236}">
                    <a16:creationId xmlns:a16="http://schemas.microsoft.com/office/drawing/2014/main" id="{84E4E139-6970-62E6-E2A1-701124513B43}"/>
                  </a:ext>
                </a:extLst>
              </p:cNvPr>
              <p:cNvSpPr/>
              <p:nvPr/>
            </p:nvSpPr>
            <p:spPr>
              <a:xfrm>
                <a:off x="5716449" y="2136237"/>
                <a:ext cx="66613" cy="66613"/>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grpSp>
          <p:nvGrpSpPr>
            <p:cNvPr id="30" name="Group 29">
              <a:extLst>
                <a:ext uri="{FF2B5EF4-FFF2-40B4-BE49-F238E27FC236}">
                  <a16:creationId xmlns:a16="http://schemas.microsoft.com/office/drawing/2014/main" id="{8C64C50C-2CA5-5DEB-35C7-80C14834CA16}"/>
                </a:ext>
              </a:extLst>
            </p:cNvPr>
            <p:cNvGrpSpPr/>
            <p:nvPr/>
          </p:nvGrpSpPr>
          <p:grpSpPr>
            <a:xfrm>
              <a:off x="3296630" y="3690223"/>
              <a:ext cx="1021967" cy="225740"/>
              <a:chOff x="3118555" y="5121757"/>
              <a:chExt cx="1366871" cy="301925"/>
            </a:xfrm>
          </p:grpSpPr>
          <p:cxnSp>
            <p:nvCxnSpPr>
              <p:cNvPr id="459" name="Straight Connector 458">
                <a:extLst>
                  <a:ext uri="{FF2B5EF4-FFF2-40B4-BE49-F238E27FC236}">
                    <a16:creationId xmlns:a16="http://schemas.microsoft.com/office/drawing/2014/main" id="{7E660AAF-2FAA-6DB5-A6F4-64A21F1EE37D}"/>
                  </a:ext>
                </a:extLst>
              </p:cNvPr>
              <p:cNvCxnSpPr>
                <a:cxnSpLocks/>
              </p:cNvCxnSpPr>
              <p:nvPr/>
            </p:nvCxnSpPr>
            <p:spPr>
              <a:xfrm>
                <a:off x="3118555" y="5272720"/>
                <a:ext cx="1366871" cy="0"/>
              </a:xfrm>
              <a:prstGeom prst="line">
                <a:avLst/>
              </a:prstGeom>
              <a:noFill/>
              <a:ln w="19050" cap="flat" cmpd="sng" algn="ctr">
                <a:solidFill>
                  <a:sysClr val="windowText" lastClr="000000"/>
                </a:solidFill>
                <a:prstDash val="solid"/>
                <a:miter lim="800000"/>
              </a:ln>
              <a:effectLst/>
            </p:spPr>
          </p:cxnSp>
          <p:sp>
            <p:nvSpPr>
              <p:cNvPr id="460" name="Rectangle 459">
                <a:extLst>
                  <a:ext uri="{FF2B5EF4-FFF2-40B4-BE49-F238E27FC236}">
                    <a16:creationId xmlns:a16="http://schemas.microsoft.com/office/drawing/2014/main" id="{E328454E-90E0-6680-BEB2-81AFA84A99D8}"/>
                  </a:ext>
                </a:extLst>
              </p:cNvPr>
              <p:cNvSpPr/>
              <p:nvPr/>
            </p:nvSpPr>
            <p:spPr>
              <a:xfrm>
                <a:off x="3449129" y="5121757"/>
                <a:ext cx="741871" cy="301925"/>
              </a:xfrm>
              <a:prstGeom prst="rect">
                <a:avLst/>
              </a:prstGeom>
              <a:solidFill>
                <a:schemeClr val="accent5"/>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cxnSp>
          <p:nvCxnSpPr>
            <p:cNvPr id="31" name="Straight Connector 30">
              <a:extLst>
                <a:ext uri="{FF2B5EF4-FFF2-40B4-BE49-F238E27FC236}">
                  <a16:creationId xmlns:a16="http://schemas.microsoft.com/office/drawing/2014/main" id="{C781EE57-986E-9517-C26F-2D71FB117305}"/>
                </a:ext>
              </a:extLst>
            </p:cNvPr>
            <p:cNvCxnSpPr>
              <a:cxnSpLocks/>
            </p:cNvCxnSpPr>
            <p:nvPr/>
          </p:nvCxnSpPr>
          <p:spPr>
            <a:xfrm>
              <a:off x="1621294" y="1845263"/>
              <a:ext cx="2113678" cy="0"/>
            </a:xfrm>
            <a:prstGeom prst="line">
              <a:avLst/>
            </a:prstGeom>
            <a:noFill/>
            <a:ln w="19050" cap="flat" cmpd="sng" algn="ctr">
              <a:solidFill>
                <a:sysClr val="windowText" lastClr="000000"/>
              </a:solidFill>
              <a:prstDash val="solid"/>
              <a:miter lim="800000"/>
              <a:headEnd type="none" w="med" len="med"/>
              <a:tailEnd type="none" w="med" len="med"/>
            </a:ln>
            <a:effectLst/>
          </p:spPr>
        </p:cxnSp>
        <p:sp>
          <p:nvSpPr>
            <p:cNvPr id="448" name="Google Shape;436;p36">
              <a:extLst>
                <a:ext uri="{FF2B5EF4-FFF2-40B4-BE49-F238E27FC236}">
                  <a16:creationId xmlns:a16="http://schemas.microsoft.com/office/drawing/2014/main" id="{3970544C-B507-1977-C4B3-B2F7245F64A9}"/>
                </a:ext>
              </a:extLst>
            </p:cNvPr>
            <p:cNvSpPr txBox="1">
              <a:spLocks/>
            </p:cNvSpPr>
            <p:nvPr/>
          </p:nvSpPr>
          <p:spPr>
            <a:xfrm>
              <a:off x="3972184" y="2161289"/>
              <a:ext cx="727329" cy="35821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9Slide03 Arima Madurai Black" panose="00000A00000000000000" pitchFamily="2" charset="-93"/>
                  <a:ea typeface="Lato"/>
                  <a:cs typeface="#9Slide03 Arima Madurai Black" panose="00000A00000000000000" pitchFamily="2" charset="-93"/>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spcAft>
                  <a:spcPts val="100"/>
                </a:spcAft>
              </a:pPr>
              <a:r>
                <a:rPr lang="en-US" sz="2000" b="1" dirty="0">
                  <a:latin typeface="Roboto" panose="02000000000000000000" pitchFamily="2" charset="0"/>
                  <a:cs typeface="#9Slide03 Arima Madurai" panose="00000500000000000000" pitchFamily="2" charset="-93"/>
                </a:rPr>
                <a:t>(1)</a:t>
              </a:r>
              <a:endParaRPr lang="vi-VN" sz="2000" b="1" dirty="0">
                <a:latin typeface="Roboto" panose="02000000000000000000" pitchFamily="2" charset="0"/>
                <a:cs typeface="#9Slide03 Arima Madurai" panose="00000500000000000000" pitchFamily="2" charset="-93"/>
              </a:endParaRPr>
            </a:p>
          </p:txBody>
        </p:sp>
        <p:sp>
          <p:nvSpPr>
            <p:cNvPr id="451" name="Google Shape;436;p36">
              <a:extLst>
                <a:ext uri="{FF2B5EF4-FFF2-40B4-BE49-F238E27FC236}">
                  <a16:creationId xmlns:a16="http://schemas.microsoft.com/office/drawing/2014/main" id="{27800BBB-2061-D6CA-4B36-F73D21853EB2}"/>
                </a:ext>
              </a:extLst>
            </p:cNvPr>
            <p:cNvSpPr txBox="1">
              <a:spLocks/>
            </p:cNvSpPr>
            <p:nvPr/>
          </p:nvSpPr>
          <p:spPr>
            <a:xfrm>
              <a:off x="1542097" y="2447877"/>
              <a:ext cx="727329" cy="35821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9Slide03 Arima Madurai Black" panose="00000A00000000000000" pitchFamily="2" charset="-93"/>
                  <a:ea typeface="Lato"/>
                  <a:cs typeface="#9Slide03 Arima Madurai Black" panose="00000A00000000000000" pitchFamily="2" charset="-93"/>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spcAft>
                  <a:spcPts val="100"/>
                </a:spcAft>
              </a:pPr>
              <a:r>
                <a:rPr lang="en-US" sz="2000" b="1" dirty="0">
                  <a:latin typeface="Roboto" panose="02000000000000000000" pitchFamily="2" charset="0"/>
                  <a:cs typeface="#9Slide03 Arima Madurai" panose="00000500000000000000" pitchFamily="2" charset="-93"/>
                </a:rPr>
                <a:t>(2)</a:t>
              </a:r>
              <a:endParaRPr lang="vi-VN" sz="2000" b="1" dirty="0">
                <a:latin typeface="Roboto" panose="02000000000000000000" pitchFamily="2" charset="0"/>
                <a:cs typeface="#9Slide03 Arima Madurai" panose="00000500000000000000" pitchFamily="2" charset="-93"/>
              </a:endParaRPr>
            </a:p>
          </p:txBody>
        </p:sp>
        <p:sp>
          <p:nvSpPr>
            <p:cNvPr id="452" name="Google Shape;436;p36">
              <a:extLst>
                <a:ext uri="{FF2B5EF4-FFF2-40B4-BE49-F238E27FC236}">
                  <a16:creationId xmlns:a16="http://schemas.microsoft.com/office/drawing/2014/main" id="{5A68A65D-2BC9-0E04-0435-ACFCACC6C05B}"/>
                </a:ext>
              </a:extLst>
            </p:cNvPr>
            <p:cNvSpPr txBox="1">
              <a:spLocks/>
            </p:cNvSpPr>
            <p:nvPr/>
          </p:nvSpPr>
          <p:spPr>
            <a:xfrm>
              <a:off x="2152400" y="3258701"/>
              <a:ext cx="727329" cy="35821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9Slide03 Arima Madurai Black" panose="00000A00000000000000" pitchFamily="2" charset="-93"/>
                  <a:ea typeface="Lato"/>
                  <a:cs typeface="#9Slide03 Arima Madurai Black" panose="00000A00000000000000" pitchFamily="2" charset="-93"/>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spcAft>
                  <a:spcPts val="100"/>
                </a:spcAft>
              </a:pPr>
              <a:r>
                <a:rPr lang="en-US" sz="2000" b="1" dirty="0">
                  <a:latin typeface="Roboto" panose="02000000000000000000" pitchFamily="2" charset="0"/>
                  <a:cs typeface="#9Slide03 Arima Madurai" panose="00000500000000000000" pitchFamily="2" charset="-93"/>
                </a:rPr>
                <a:t>(3)</a:t>
              </a:r>
              <a:endParaRPr lang="vi-VN" sz="2000" b="1" dirty="0">
                <a:latin typeface="Roboto" panose="02000000000000000000" pitchFamily="2" charset="0"/>
                <a:cs typeface="#9Slide03 Arima Madurai" panose="00000500000000000000" pitchFamily="2" charset="-93"/>
              </a:endParaRPr>
            </a:p>
          </p:txBody>
        </p:sp>
        <p:sp>
          <p:nvSpPr>
            <p:cNvPr id="453" name="Google Shape;436;p36">
              <a:extLst>
                <a:ext uri="{FF2B5EF4-FFF2-40B4-BE49-F238E27FC236}">
                  <a16:creationId xmlns:a16="http://schemas.microsoft.com/office/drawing/2014/main" id="{6056908F-9FBB-0DFC-6812-F191BDE84650}"/>
                </a:ext>
              </a:extLst>
            </p:cNvPr>
            <p:cNvSpPr txBox="1">
              <a:spLocks/>
            </p:cNvSpPr>
            <p:nvPr/>
          </p:nvSpPr>
          <p:spPr>
            <a:xfrm>
              <a:off x="3435091" y="3263890"/>
              <a:ext cx="727329" cy="35821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9Slide03 Arima Madurai Black" panose="00000A00000000000000" pitchFamily="2" charset="-93"/>
                  <a:ea typeface="Lato"/>
                  <a:cs typeface="#9Slide03 Arima Madurai Black" panose="00000A00000000000000" pitchFamily="2" charset="-93"/>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spcAft>
                  <a:spcPts val="100"/>
                </a:spcAft>
              </a:pPr>
              <a:r>
                <a:rPr lang="en-US" sz="2000" b="1" dirty="0">
                  <a:latin typeface="Roboto" panose="02000000000000000000" pitchFamily="2" charset="0"/>
                  <a:cs typeface="#9Slide03 Arima Madurai" panose="00000500000000000000" pitchFamily="2" charset="-93"/>
                </a:rPr>
                <a:t>(4)</a:t>
              </a:r>
              <a:endParaRPr lang="vi-VN" sz="2000" b="1" dirty="0">
                <a:latin typeface="Roboto" panose="02000000000000000000" pitchFamily="2" charset="0"/>
                <a:cs typeface="#9Slide03 Arima Madurai" panose="00000500000000000000" pitchFamily="2" charset="-93"/>
              </a:endParaRPr>
            </a:p>
          </p:txBody>
        </p:sp>
      </p:grpSp>
      <p:sp>
        <p:nvSpPr>
          <p:cNvPr id="450" name="Google Shape;450;p36"/>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lvl="0" indent="0" algn="ctr" rtl="0">
              <a:spcBef>
                <a:spcPts val="0"/>
              </a:spcBef>
              <a:spcAft>
                <a:spcPts val="100"/>
              </a:spcAft>
              <a:buNone/>
            </a:pPr>
            <a:fld id="{00000000-1234-1234-1234-123412341234}" type="slidenum">
              <a:rPr lang="en"/>
              <a:t>14</a:t>
            </a:fld>
            <a:endParaRPr/>
          </a:p>
        </p:txBody>
      </p:sp>
      <p:sp>
        <p:nvSpPr>
          <p:cNvPr id="4" name="Oval 3">
            <a:extLst>
              <a:ext uri="{FF2B5EF4-FFF2-40B4-BE49-F238E27FC236}">
                <a16:creationId xmlns:a16="http://schemas.microsoft.com/office/drawing/2014/main" id="{F2A69A5E-CFBF-B1DA-CC8B-224C41A480B6}"/>
              </a:ext>
            </a:extLst>
          </p:cNvPr>
          <p:cNvSpPr/>
          <p:nvPr/>
        </p:nvSpPr>
        <p:spPr>
          <a:xfrm>
            <a:off x="6995165" y="1361504"/>
            <a:ext cx="1223517" cy="1123010"/>
          </a:xfrm>
          <a:prstGeom prst="ellipse">
            <a:avLst/>
          </a:prstGeom>
          <a:noFill/>
          <a:ln>
            <a:solidFill>
              <a:srgbClr val="E574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436;p36">
            <a:extLst>
              <a:ext uri="{FF2B5EF4-FFF2-40B4-BE49-F238E27FC236}">
                <a16:creationId xmlns:a16="http://schemas.microsoft.com/office/drawing/2014/main" id="{A6060E26-00C8-36B1-F31C-FB3168F4F0BB}"/>
              </a:ext>
            </a:extLst>
          </p:cNvPr>
          <p:cNvSpPr txBox="1">
            <a:spLocks/>
          </p:cNvSpPr>
          <p:nvPr/>
        </p:nvSpPr>
        <p:spPr>
          <a:xfrm>
            <a:off x="1575035" y="1844929"/>
            <a:ext cx="2130905" cy="38190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9Slide03 Arima Madurai Black" panose="00000A00000000000000" pitchFamily="2" charset="-93"/>
                <a:ea typeface="Lato"/>
                <a:cs typeface="#9Slide03 Arima Madurai Black" panose="00000A00000000000000" pitchFamily="2" charset="-93"/>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l">
              <a:spcAft>
                <a:spcPts val="100"/>
              </a:spcAft>
            </a:pPr>
            <a:r>
              <a:rPr lang="en-US" sz="2000" b="1" dirty="0">
                <a:latin typeface="Roboto" panose="02000000000000000000" pitchFamily="2" charset="0"/>
                <a:cs typeface="#9Slide03 Arima Madurai" panose="00000500000000000000" pitchFamily="2" charset="-93"/>
              </a:rPr>
              <a:t>(1) </a:t>
            </a:r>
            <a:r>
              <a:rPr lang="en-US" sz="2000" b="1" dirty="0" err="1">
                <a:latin typeface="Roboto" panose="02000000000000000000" pitchFamily="2" charset="0"/>
                <a:cs typeface="#9Slide03 Arima Madurai" panose="00000500000000000000" pitchFamily="2" charset="-93"/>
              </a:rPr>
              <a:t>Nguồn</a:t>
            </a:r>
            <a:r>
              <a:rPr lang="en-US" sz="2000" b="1" dirty="0">
                <a:latin typeface="Roboto" panose="02000000000000000000" pitchFamily="2" charset="0"/>
                <a:cs typeface="#9Slide03 Arima Madurai" panose="00000500000000000000" pitchFamily="2" charset="-93"/>
              </a:rPr>
              <a:t> </a:t>
            </a:r>
            <a:r>
              <a:rPr lang="en-US" sz="2000" b="1" dirty="0" err="1">
                <a:latin typeface="Roboto" panose="02000000000000000000" pitchFamily="2" charset="0"/>
                <a:cs typeface="#9Slide03 Arima Madurai" panose="00000500000000000000" pitchFamily="2" charset="-93"/>
              </a:rPr>
              <a:t>điện</a:t>
            </a:r>
            <a:endParaRPr lang="vi-VN" sz="2000" b="1" dirty="0">
              <a:latin typeface="Roboto" panose="02000000000000000000" pitchFamily="2" charset="0"/>
              <a:cs typeface="#9Slide03 Arima Madurai" panose="00000500000000000000" pitchFamily="2" charset="-93"/>
            </a:endParaRPr>
          </a:p>
        </p:txBody>
      </p:sp>
      <p:grpSp>
        <p:nvGrpSpPr>
          <p:cNvPr id="8" name="Google Shape;689;p44">
            <a:extLst>
              <a:ext uri="{FF2B5EF4-FFF2-40B4-BE49-F238E27FC236}">
                <a16:creationId xmlns:a16="http://schemas.microsoft.com/office/drawing/2014/main" id="{E8C2B54E-501E-98FF-C568-EBE90AA4E18A}"/>
              </a:ext>
            </a:extLst>
          </p:cNvPr>
          <p:cNvGrpSpPr/>
          <p:nvPr/>
        </p:nvGrpSpPr>
        <p:grpSpPr>
          <a:xfrm>
            <a:off x="1036962" y="1728350"/>
            <a:ext cx="504328" cy="455056"/>
            <a:chOff x="858650" y="3046400"/>
            <a:chExt cx="1118500" cy="1009225"/>
          </a:xfrm>
        </p:grpSpPr>
        <p:sp>
          <p:nvSpPr>
            <p:cNvPr id="9" name="Google Shape;690;p44">
              <a:extLst>
                <a:ext uri="{FF2B5EF4-FFF2-40B4-BE49-F238E27FC236}">
                  <a16:creationId xmlns:a16="http://schemas.microsoft.com/office/drawing/2014/main" id="{0E756D43-987C-2DC6-044B-57583E03AC8A}"/>
                </a:ext>
              </a:extLst>
            </p:cNvPr>
            <p:cNvSpPr/>
            <p:nvPr/>
          </p:nvSpPr>
          <p:spPr>
            <a:xfrm>
              <a:off x="1109700" y="3269925"/>
              <a:ext cx="667275" cy="621400"/>
            </a:xfrm>
            <a:custGeom>
              <a:avLst/>
              <a:gdLst/>
              <a:ahLst/>
              <a:cxnLst/>
              <a:rect l="l" t="t" r="r" b="b"/>
              <a:pathLst>
                <a:path w="26691" h="24856" extrusionOk="0">
                  <a:moveTo>
                    <a:pt x="11711" y="0"/>
                  </a:moveTo>
                  <a:lnTo>
                    <a:pt x="10643" y="34"/>
                  </a:lnTo>
                  <a:lnTo>
                    <a:pt x="9576" y="67"/>
                  </a:lnTo>
                  <a:lnTo>
                    <a:pt x="8508" y="200"/>
                  </a:lnTo>
                  <a:lnTo>
                    <a:pt x="7441" y="367"/>
                  </a:lnTo>
                  <a:lnTo>
                    <a:pt x="6406" y="601"/>
                  </a:lnTo>
                  <a:lnTo>
                    <a:pt x="5873" y="734"/>
                  </a:lnTo>
                  <a:lnTo>
                    <a:pt x="5372" y="901"/>
                  </a:lnTo>
                  <a:lnTo>
                    <a:pt x="4905" y="1101"/>
                  </a:lnTo>
                  <a:lnTo>
                    <a:pt x="4405" y="1335"/>
                  </a:lnTo>
                  <a:lnTo>
                    <a:pt x="3938" y="1568"/>
                  </a:lnTo>
                  <a:lnTo>
                    <a:pt x="3504" y="1869"/>
                  </a:lnTo>
                  <a:lnTo>
                    <a:pt x="3104" y="2169"/>
                  </a:lnTo>
                  <a:lnTo>
                    <a:pt x="2703" y="2502"/>
                  </a:lnTo>
                  <a:lnTo>
                    <a:pt x="2436" y="2769"/>
                  </a:lnTo>
                  <a:lnTo>
                    <a:pt x="2203" y="3036"/>
                  </a:lnTo>
                  <a:lnTo>
                    <a:pt x="1969" y="3337"/>
                  </a:lnTo>
                  <a:lnTo>
                    <a:pt x="1769" y="3637"/>
                  </a:lnTo>
                  <a:lnTo>
                    <a:pt x="1402" y="4271"/>
                  </a:lnTo>
                  <a:lnTo>
                    <a:pt x="1102" y="4938"/>
                  </a:lnTo>
                  <a:lnTo>
                    <a:pt x="835" y="5639"/>
                  </a:lnTo>
                  <a:lnTo>
                    <a:pt x="635" y="6339"/>
                  </a:lnTo>
                  <a:lnTo>
                    <a:pt x="435" y="7073"/>
                  </a:lnTo>
                  <a:lnTo>
                    <a:pt x="301" y="7774"/>
                  </a:lnTo>
                  <a:lnTo>
                    <a:pt x="134" y="8675"/>
                  </a:lnTo>
                  <a:lnTo>
                    <a:pt x="34" y="9575"/>
                  </a:lnTo>
                  <a:lnTo>
                    <a:pt x="1" y="10009"/>
                  </a:lnTo>
                  <a:lnTo>
                    <a:pt x="1" y="10443"/>
                  </a:lnTo>
                  <a:lnTo>
                    <a:pt x="34" y="10910"/>
                  </a:lnTo>
                  <a:lnTo>
                    <a:pt x="68" y="11344"/>
                  </a:lnTo>
                  <a:lnTo>
                    <a:pt x="168" y="11844"/>
                  </a:lnTo>
                  <a:lnTo>
                    <a:pt x="301" y="12344"/>
                  </a:lnTo>
                  <a:lnTo>
                    <a:pt x="501" y="12845"/>
                  </a:lnTo>
                  <a:lnTo>
                    <a:pt x="701" y="13345"/>
                  </a:lnTo>
                  <a:lnTo>
                    <a:pt x="968" y="13812"/>
                  </a:lnTo>
                  <a:lnTo>
                    <a:pt x="1269" y="14279"/>
                  </a:lnTo>
                  <a:lnTo>
                    <a:pt x="1569" y="14680"/>
                  </a:lnTo>
                  <a:lnTo>
                    <a:pt x="1903" y="15047"/>
                  </a:lnTo>
                  <a:lnTo>
                    <a:pt x="2169" y="15247"/>
                  </a:lnTo>
                  <a:lnTo>
                    <a:pt x="2403" y="15447"/>
                  </a:lnTo>
                  <a:lnTo>
                    <a:pt x="2970" y="15781"/>
                  </a:lnTo>
                  <a:lnTo>
                    <a:pt x="3537" y="16081"/>
                  </a:lnTo>
                  <a:lnTo>
                    <a:pt x="4138" y="16315"/>
                  </a:lnTo>
                  <a:lnTo>
                    <a:pt x="4838" y="16581"/>
                  </a:lnTo>
                  <a:lnTo>
                    <a:pt x="5172" y="16715"/>
                  </a:lnTo>
                  <a:lnTo>
                    <a:pt x="5506" y="16882"/>
                  </a:lnTo>
                  <a:lnTo>
                    <a:pt x="5839" y="17048"/>
                  </a:lnTo>
                  <a:lnTo>
                    <a:pt x="6140" y="17249"/>
                  </a:lnTo>
                  <a:lnTo>
                    <a:pt x="6406" y="17482"/>
                  </a:lnTo>
                  <a:lnTo>
                    <a:pt x="6640" y="17782"/>
                  </a:lnTo>
                  <a:lnTo>
                    <a:pt x="6840" y="18116"/>
                  </a:lnTo>
                  <a:lnTo>
                    <a:pt x="7007" y="18516"/>
                  </a:lnTo>
                  <a:lnTo>
                    <a:pt x="7107" y="18950"/>
                  </a:lnTo>
                  <a:lnTo>
                    <a:pt x="7207" y="19417"/>
                  </a:lnTo>
                  <a:lnTo>
                    <a:pt x="7341" y="20318"/>
                  </a:lnTo>
                  <a:lnTo>
                    <a:pt x="7407" y="21152"/>
                  </a:lnTo>
                  <a:lnTo>
                    <a:pt x="7741" y="24855"/>
                  </a:lnTo>
                  <a:lnTo>
                    <a:pt x="18584" y="24789"/>
                  </a:lnTo>
                  <a:lnTo>
                    <a:pt x="18584" y="24588"/>
                  </a:lnTo>
                  <a:lnTo>
                    <a:pt x="18584" y="24388"/>
                  </a:lnTo>
                  <a:lnTo>
                    <a:pt x="18550" y="23688"/>
                  </a:lnTo>
                  <a:lnTo>
                    <a:pt x="18550" y="22987"/>
                  </a:lnTo>
                  <a:lnTo>
                    <a:pt x="18617" y="22253"/>
                  </a:lnTo>
                  <a:lnTo>
                    <a:pt x="18684" y="21552"/>
                  </a:lnTo>
                  <a:lnTo>
                    <a:pt x="18817" y="20852"/>
                  </a:lnTo>
                  <a:lnTo>
                    <a:pt x="18984" y="20185"/>
                  </a:lnTo>
                  <a:lnTo>
                    <a:pt x="19218" y="19484"/>
                  </a:lnTo>
                  <a:lnTo>
                    <a:pt x="19485" y="18850"/>
                  </a:lnTo>
                  <a:lnTo>
                    <a:pt x="19785" y="18216"/>
                  </a:lnTo>
                  <a:lnTo>
                    <a:pt x="20118" y="17616"/>
                  </a:lnTo>
                  <a:lnTo>
                    <a:pt x="20519" y="17048"/>
                  </a:lnTo>
                  <a:lnTo>
                    <a:pt x="20986" y="16515"/>
                  </a:lnTo>
                  <a:lnTo>
                    <a:pt x="21486" y="16014"/>
                  </a:lnTo>
                  <a:lnTo>
                    <a:pt x="22020" y="15547"/>
                  </a:lnTo>
                  <a:lnTo>
                    <a:pt x="22621" y="15147"/>
                  </a:lnTo>
                  <a:lnTo>
                    <a:pt x="23255" y="14780"/>
                  </a:lnTo>
                  <a:lnTo>
                    <a:pt x="24089" y="14379"/>
                  </a:lnTo>
                  <a:lnTo>
                    <a:pt x="24489" y="14146"/>
                  </a:lnTo>
                  <a:lnTo>
                    <a:pt x="24856" y="13879"/>
                  </a:lnTo>
                  <a:lnTo>
                    <a:pt x="25156" y="13579"/>
                  </a:lnTo>
                  <a:lnTo>
                    <a:pt x="25423" y="13279"/>
                  </a:lnTo>
                  <a:lnTo>
                    <a:pt x="25623" y="12912"/>
                  </a:lnTo>
                  <a:lnTo>
                    <a:pt x="25790" y="12545"/>
                  </a:lnTo>
                  <a:lnTo>
                    <a:pt x="25924" y="12144"/>
                  </a:lnTo>
                  <a:lnTo>
                    <a:pt x="26057" y="11744"/>
                  </a:lnTo>
                  <a:lnTo>
                    <a:pt x="26224" y="10943"/>
                  </a:lnTo>
                  <a:lnTo>
                    <a:pt x="26391" y="10209"/>
                  </a:lnTo>
                  <a:lnTo>
                    <a:pt x="26524" y="9475"/>
                  </a:lnTo>
                  <a:lnTo>
                    <a:pt x="26624" y="8741"/>
                  </a:lnTo>
                  <a:lnTo>
                    <a:pt x="26657" y="8007"/>
                  </a:lnTo>
                  <a:lnTo>
                    <a:pt x="26691" y="7273"/>
                  </a:lnTo>
                  <a:lnTo>
                    <a:pt x="26624" y="6539"/>
                  </a:lnTo>
                  <a:lnTo>
                    <a:pt x="26557" y="6206"/>
                  </a:lnTo>
                  <a:lnTo>
                    <a:pt x="26457" y="5839"/>
                  </a:lnTo>
                  <a:lnTo>
                    <a:pt x="26357" y="5505"/>
                  </a:lnTo>
                  <a:lnTo>
                    <a:pt x="26224" y="5171"/>
                  </a:lnTo>
                  <a:lnTo>
                    <a:pt x="26057" y="4738"/>
                  </a:lnTo>
                  <a:lnTo>
                    <a:pt x="25823" y="4371"/>
                  </a:lnTo>
                  <a:lnTo>
                    <a:pt x="25557" y="4004"/>
                  </a:lnTo>
                  <a:lnTo>
                    <a:pt x="25290" y="3670"/>
                  </a:lnTo>
                  <a:lnTo>
                    <a:pt x="24989" y="3337"/>
                  </a:lnTo>
                  <a:lnTo>
                    <a:pt x="24656" y="3036"/>
                  </a:lnTo>
                  <a:lnTo>
                    <a:pt x="24322" y="2736"/>
                  </a:lnTo>
                  <a:lnTo>
                    <a:pt x="23955" y="2502"/>
                  </a:lnTo>
                  <a:lnTo>
                    <a:pt x="23588" y="2236"/>
                  </a:lnTo>
                  <a:lnTo>
                    <a:pt x="23188" y="2002"/>
                  </a:lnTo>
                  <a:lnTo>
                    <a:pt x="22787" y="1802"/>
                  </a:lnTo>
                  <a:lnTo>
                    <a:pt x="22354" y="1602"/>
                  </a:lnTo>
                  <a:lnTo>
                    <a:pt x="21520" y="1268"/>
                  </a:lnTo>
                  <a:lnTo>
                    <a:pt x="20652" y="1001"/>
                  </a:lnTo>
                  <a:lnTo>
                    <a:pt x="19952" y="834"/>
                  </a:lnTo>
                  <a:lnTo>
                    <a:pt x="19251" y="701"/>
                  </a:lnTo>
                  <a:lnTo>
                    <a:pt x="18517" y="567"/>
                  </a:lnTo>
                  <a:lnTo>
                    <a:pt x="17816" y="467"/>
                  </a:lnTo>
                  <a:lnTo>
                    <a:pt x="16382" y="301"/>
                  </a:lnTo>
                  <a:lnTo>
                    <a:pt x="14947" y="167"/>
                  </a:lnTo>
                  <a:lnTo>
                    <a:pt x="13880" y="100"/>
                  </a:lnTo>
                  <a:lnTo>
                    <a:pt x="12779" y="34"/>
                  </a:lnTo>
                  <a:lnTo>
                    <a:pt x="11711" y="0"/>
                  </a:lnTo>
                  <a:close/>
                </a:path>
              </a:pathLst>
            </a:custGeom>
            <a:solidFill>
              <a:srgbClr val="F4D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91;p44">
              <a:extLst>
                <a:ext uri="{FF2B5EF4-FFF2-40B4-BE49-F238E27FC236}">
                  <a16:creationId xmlns:a16="http://schemas.microsoft.com/office/drawing/2014/main" id="{F465B076-3CD7-6517-C150-03D86851184D}"/>
                </a:ext>
              </a:extLst>
            </p:cNvPr>
            <p:cNvSpPr/>
            <p:nvPr/>
          </p:nvSpPr>
          <p:spPr>
            <a:xfrm>
              <a:off x="1109700" y="3269925"/>
              <a:ext cx="667275" cy="621400"/>
            </a:xfrm>
            <a:custGeom>
              <a:avLst/>
              <a:gdLst/>
              <a:ahLst/>
              <a:cxnLst/>
              <a:rect l="l" t="t" r="r" b="b"/>
              <a:pathLst>
                <a:path w="26691" h="24856" fill="none" extrusionOk="0">
                  <a:moveTo>
                    <a:pt x="7741" y="24855"/>
                  </a:moveTo>
                  <a:lnTo>
                    <a:pt x="7741" y="24855"/>
                  </a:lnTo>
                  <a:lnTo>
                    <a:pt x="7407" y="21152"/>
                  </a:lnTo>
                  <a:lnTo>
                    <a:pt x="7407" y="21152"/>
                  </a:lnTo>
                  <a:lnTo>
                    <a:pt x="7341" y="20318"/>
                  </a:lnTo>
                  <a:lnTo>
                    <a:pt x="7207" y="19417"/>
                  </a:lnTo>
                  <a:lnTo>
                    <a:pt x="7107" y="18950"/>
                  </a:lnTo>
                  <a:lnTo>
                    <a:pt x="7007" y="18516"/>
                  </a:lnTo>
                  <a:lnTo>
                    <a:pt x="6840" y="18116"/>
                  </a:lnTo>
                  <a:lnTo>
                    <a:pt x="6640" y="17782"/>
                  </a:lnTo>
                  <a:lnTo>
                    <a:pt x="6640" y="17782"/>
                  </a:lnTo>
                  <a:lnTo>
                    <a:pt x="6406" y="17482"/>
                  </a:lnTo>
                  <a:lnTo>
                    <a:pt x="6140" y="17249"/>
                  </a:lnTo>
                  <a:lnTo>
                    <a:pt x="5839" y="17048"/>
                  </a:lnTo>
                  <a:lnTo>
                    <a:pt x="5506" y="16882"/>
                  </a:lnTo>
                  <a:lnTo>
                    <a:pt x="5172" y="16715"/>
                  </a:lnTo>
                  <a:lnTo>
                    <a:pt x="4838" y="16581"/>
                  </a:lnTo>
                  <a:lnTo>
                    <a:pt x="4138" y="16315"/>
                  </a:lnTo>
                  <a:lnTo>
                    <a:pt x="4138" y="16315"/>
                  </a:lnTo>
                  <a:lnTo>
                    <a:pt x="3537" y="16081"/>
                  </a:lnTo>
                  <a:lnTo>
                    <a:pt x="2970" y="15781"/>
                  </a:lnTo>
                  <a:lnTo>
                    <a:pt x="2403" y="15447"/>
                  </a:lnTo>
                  <a:lnTo>
                    <a:pt x="2169" y="15247"/>
                  </a:lnTo>
                  <a:lnTo>
                    <a:pt x="1903" y="15047"/>
                  </a:lnTo>
                  <a:lnTo>
                    <a:pt x="1903" y="15047"/>
                  </a:lnTo>
                  <a:lnTo>
                    <a:pt x="1569" y="14680"/>
                  </a:lnTo>
                  <a:lnTo>
                    <a:pt x="1269" y="14279"/>
                  </a:lnTo>
                  <a:lnTo>
                    <a:pt x="968" y="13812"/>
                  </a:lnTo>
                  <a:lnTo>
                    <a:pt x="701" y="13345"/>
                  </a:lnTo>
                  <a:lnTo>
                    <a:pt x="501" y="12845"/>
                  </a:lnTo>
                  <a:lnTo>
                    <a:pt x="301" y="12344"/>
                  </a:lnTo>
                  <a:lnTo>
                    <a:pt x="168" y="11844"/>
                  </a:lnTo>
                  <a:lnTo>
                    <a:pt x="68" y="11344"/>
                  </a:lnTo>
                  <a:lnTo>
                    <a:pt x="68" y="11344"/>
                  </a:lnTo>
                  <a:lnTo>
                    <a:pt x="34" y="10910"/>
                  </a:lnTo>
                  <a:lnTo>
                    <a:pt x="1" y="10443"/>
                  </a:lnTo>
                  <a:lnTo>
                    <a:pt x="1" y="10009"/>
                  </a:lnTo>
                  <a:lnTo>
                    <a:pt x="34" y="9575"/>
                  </a:lnTo>
                  <a:lnTo>
                    <a:pt x="134" y="8675"/>
                  </a:lnTo>
                  <a:lnTo>
                    <a:pt x="301" y="7774"/>
                  </a:lnTo>
                  <a:lnTo>
                    <a:pt x="301" y="7774"/>
                  </a:lnTo>
                  <a:lnTo>
                    <a:pt x="435" y="7073"/>
                  </a:lnTo>
                  <a:lnTo>
                    <a:pt x="635" y="6339"/>
                  </a:lnTo>
                  <a:lnTo>
                    <a:pt x="835" y="5639"/>
                  </a:lnTo>
                  <a:lnTo>
                    <a:pt x="1102" y="4938"/>
                  </a:lnTo>
                  <a:lnTo>
                    <a:pt x="1402" y="4271"/>
                  </a:lnTo>
                  <a:lnTo>
                    <a:pt x="1769" y="3637"/>
                  </a:lnTo>
                  <a:lnTo>
                    <a:pt x="1969" y="3337"/>
                  </a:lnTo>
                  <a:lnTo>
                    <a:pt x="2203" y="3036"/>
                  </a:lnTo>
                  <a:lnTo>
                    <a:pt x="2436" y="2769"/>
                  </a:lnTo>
                  <a:lnTo>
                    <a:pt x="2703" y="2502"/>
                  </a:lnTo>
                  <a:lnTo>
                    <a:pt x="2703" y="2502"/>
                  </a:lnTo>
                  <a:lnTo>
                    <a:pt x="3104" y="2169"/>
                  </a:lnTo>
                  <a:lnTo>
                    <a:pt x="3504" y="1869"/>
                  </a:lnTo>
                  <a:lnTo>
                    <a:pt x="3938" y="1568"/>
                  </a:lnTo>
                  <a:lnTo>
                    <a:pt x="4405" y="1335"/>
                  </a:lnTo>
                  <a:lnTo>
                    <a:pt x="4905" y="1101"/>
                  </a:lnTo>
                  <a:lnTo>
                    <a:pt x="5372" y="901"/>
                  </a:lnTo>
                  <a:lnTo>
                    <a:pt x="5873" y="734"/>
                  </a:lnTo>
                  <a:lnTo>
                    <a:pt x="6406" y="601"/>
                  </a:lnTo>
                  <a:lnTo>
                    <a:pt x="6406" y="601"/>
                  </a:lnTo>
                  <a:lnTo>
                    <a:pt x="7441" y="367"/>
                  </a:lnTo>
                  <a:lnTo>
                    <a:pt x="8508" y="200"/>
                  </a:lnTo>
                  <a:lnTo>
                    <a:pt x="9576" y="67"/>
                  </a:lnTo>
                  <a:lnTo>
                    <a:pt x="10643" y="34"/>
                  </a:lnTo>
                  <a:lnTo>
                    <a:pt x="11711" y="0"/>
                  </a:lnTo>
                  <a:lnTo>
                    <a:pt x="12779" y="34"/>
                  </a:lnTo>
                  <a:lnTo>
                    <a:pt x="13880" y="100"/>
                  </a:lnTo>
                  <a:lnTo>
                    <a:pt x="14947" y="167"/>
                  </a:lnTo>
                  <a:lnTo>
                    <a:pt x="14947" y="167"/>
                  </a:lnTo>
                  <a:lnTo>
                    <a:pt x="16382" y="301"/>
                  </a:lnTo>
                  <a:lnTo>
                    <a:pt x="17816" y="467"/>
                  </a:lnTo>
                  <a:lnTo>
                    <a:pt x="18517" y="567"/>
                  </a:lnTo>
                  <a:lnTo>
                    <a:pt x="19251" y="701"/>
                  </a:lnTo>
                  <a:lnTo>
                    <a:pt x="19952" y="834"/>
                  </a:lnTo>
                  <a:lnTo>
                    <a:pt x="20652" y="1001"/>
                  </a:lnTo>
                  <a:lnTo>
                    <a:pt x="20652" y="1001"/>
                  </a:lnTo>
                  <a:lnTo>
                    <a:pt x="21520" y="1268"/>
                  </a:lnTo>
                  <a:lnTo>
                    <a:pt x="22354" y="1602"/>
                  </a:lnTo>
                  <a:lnTo>
                    <a:pt x="22787" y="1802"/>
                  </a:lnTo>
                  <a:lnTo>
                    <a:pt x="23188" y="2002"/>
                  </a:lnTo>
                  <a:lnTo>
                    <a:pt x="23588" y="2236"/>
                  </a:lnTo>
                  <a:lnTo>
                    <a:pt x="23955" y="2502"/>
                  </a:lnTo>
                  <a:lnTo>
                    <a:pt x="24322" y="2736"/>
                  </a:lnTo>
                  <a:lnTo>
                    <a:pt x="24656" y="3036"/>
                  </a:lnTo>
                  <a:lnTo>
                    <a:pt x="24989" y="3337"/>
                  </a:lnTo>
                  <a:lnTo>
                    <a:pt x="25290" y="3670"/>
                  </a:lnTo>
                  <a:lnTo>
                    <a:pt x="25557" y="4004"/>
                  </a:lnTo>
                  <a:lnTo>
                    <a:pt x="25823" y="4371"/>
                  </a:lnTo>
                  <a:lnTo>
                    <a:pt x="26057" y="4738"/>
                  </a:lnTo>
                  <a:lnTo>
                    <a:pt x="26224" y="5171"/>
                  </a:lnTo>
                  <a:lnTo>
                    <a:pt x="26224" y="5171"/>
                  </a:lnTo>
                  <a:lnTo>
                    <a:pt x="26357" y="5505"/>
                  </a:lnTo>
                  <a:lnTo>
                    <a:pt x="26457" y="5839"/>
                  </a:lnTo>
                  <a:lnTo>
                    <a:pt x="26557" y="6206"/>
                  </a:lnTo>
                  <a:lnTo>
                    <a:pt x="26624" y="6539"/>
                  </a:lnTo>
                  <a:lnTo>
                    <a:pt x="26691" y="7273"/>
                  </a:lnTo>
                  <a:lnTo>
                    <a:pt x="26657" y="8007"/>
                  </a:lnTo>
                  <a:lnTo>
                    <a:pt x="26624" y="8741"/>
                  </a:lnTo>
                  <a:lnTo>
                    <a:pt x="26524" y="9475"/>
                  </a:lnTo>
                  <a:lnTo>
                    <a:pt x="26391" y="10209"/>
                  </a:lnTo>
                  <a:lnTo>
                    <a:pt x="26224" y="10943"/>
                  </a:lnTo>
                  <a:lnTo>
                    <a:pt x="26224" y="10943"/>
                  </a:lnTo>
                  <a:lnTo>
                    <a:pt x="26057" y="11744"/>
                  </a:lnTo>
                  <a:lnTo>
                    <a:pt x="25924" y="12144"/>
                  </a:lnTo>
                  <a:lnTo>
                    <a:pt x="25790" y="12545"/>
                  </a:lnTo>
                  <a:lnTo>
                    <a:pt x="25623" y="12912"/>
                  </a:lnTo>
                  <a:lnTo>
                    <a:pt x="25423" y="13279"/>
                  </a:lnTo>
                  <a:lnTo>
                    <a:pt x="25156" y="13579"/>
                  </a:lnTo>
                  <a:lnTo>
                    <a:pt x="24856" y="13879"/>
                  </a:lnTo>
                  <a:lnTo>
                    <a:pt x="24856" y="13879"/>
                  </a:lnTo>
                  <a:lnTo>
                    <a:pt x="24489" y="14146"/>
                  </a:lnTo>
                  <a:lnTo>
                    <a:pt x="24089" y="14379"/>
                  </a:lnTo>
                  <a:lnTo>
                    <a:pt x="23255" y="14780"/>
                  </a:lnTo>
                  <a:lnTo>
                    <a:pt x="23255" y="14780"/>
                  </a:lnTo>
                  <a:lnTo>
                    <a:pt x="22621" y="15147"/>
                  </a:lnTo>
                  <a:lnTo>
                    <a:pt x="22020" y="15547"/>
                  </a:lnTo>
                  <a:lnTo>
                    <a:pt x="21486" y="16014"/>
                  </a:lnTo>
                  <a:lnTo>
                    <a:pt x="20986" y="16515"/>
                  </a:lnTo>
                  <a:lnTo>
                    <a:pt x="20519" y="17048"/>
                  </a:lnTo>
                  <a:lnTo>
                    <a:pt x="20118" y="17616"/>
                  </a:lnTo>
                  <a:lnTo>
                    <a:pt x="19785" y="18216"/>
                  </a:lnTo>
                  <a:lnTo>
                    <a:pt x="19485" y="18850"/>
                  </a:lnTo>
                  <a:lnTo>
                    <a:pt x="19218" y="19484"/>
                  </a:lnTo>
                  <a:lnTo>
                    <a:pt x="18984" y="20185"/>
                  </a:lnTo>
                  <a:lnTo>
                    <a:pt x="18817" y="20852"/>
                  </a:lnTo>
                  <a:lnTo>
                    <a:pt x="18684" y="21552"/>
                  </a:lnTo>
                  <a:lnTo>
                    <a:pt x="18617" y="22253"/>
                  </a:lnTo>
                  <a:lnTo>
                    <a:pt x="18550" y="22987"/>
                  </a:lnTo>
                  <a:lnTo>
                    <a:pt x="18550" y="23688"/>
                  </a:lnTo>
                  <a:lnTo>
                    <a:pt x="18584" y="24388"/>
                  </a:lnTo>
                  <a:lnTo>
                    <a:pt x="18584" y="24388"/>
                  </a:lnTo>
                  <a:lnTo>
                    <a:pt x="18584" y="24588"/>
                  </a:lnTo>
                  <a:lnTo>
                    <a:pt x="18584" y="247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92;p44">
              <a:extLst>
                <a:ext uri="{FF2B5EF4-FFF2-40B4-BE49-F238E27FC236}">
                  <a16:creationId xmlns:a16="http://schemas.microsoft.com/office/drawing/2014/main" id="{DD7C715A-AB6A-8CF6-64E7-7C84FCECFED7}"/>
                </a:ext>
              </a:extLst>
            </p:cNvPr>
            <p:cNvSpPr/>
            <p:nvPr/>
          </p:nvSpPr>
          <p:spPr>
            <a:xfrm>
              <a:off x="1032975" y="3192350"/>
              <a:ext cx="817400" cy="863275"/>
            </a:xfrm>
            <a:custGeom>
              <a:avLst/>
              <a:gdLst/>
              <a:ahLst/>
              <a:cxnLst/>
              <a:rect l="l" t="t" r="r" b="b"/>
              <a:pathLst>
                <a:path w="32696" h="34531" extrusionOk="0">
                  <a:moveTo>
                    <a:pt x="18350" y="368"/>
                  </a:moveTo>
                  <a:lnTo>
                    <a:pt x="19484" y="434"/>
                  </a:lnTo>
                  <a:lnTo>
                    <a:pt x="20619" y="534"/>
                  </a:lnTo>
                  <a:lnTo>
                    <a:pt x="21753" y="668"/>
                  </a:lnTo>
                  <a:lnTo>
                    <a:pt x="22887" y="901"/>
                  </a:lnTo>
                  <a:lnTo>
                    <a:pt x="23988" y="1202"/>
                  </a:lnTo>
                  <a:lnTo>
                    <a:pt x="25056" y="1535"/>
                  </a:lnTo>
                  <a:lnTo>
                    <a:pt x="25556" y="1735"/>
                  </a:lnTo>
                  <a:lnTo>
                    <a:pt x="26023" y="1969"/>
                  </a:lnTo>
                  <a:lnTo>
                    <a:pt x="26490" y="2202"/>
                  </a:lnTo>
                  <a:lnTo>
                    <a:pt x="26957" y="2436"/>
                  </a:lnTo>
                  <a:lnTo>
                    <a:pt x="27424" y="2703"/>
                  </a:lnTo>
                  <a:lnTo>
                    <a:pt x="27858" y="3003"/>
                  </a:lnTo>
                  <a:lnTo>
                    <a:pt x="28292" y="3337"/>
                  </a:lnTo>
                  <a:lnTo>
                    <a:pt x="28692" y="3670"/>
                  </a:lnTo>
                  <a:lnTo>
                    <a:pt x="29093" y="4071"/>
                  </a:lnTo>
                  <a:lnTo>
                    <a:pt x="29460" y="4471"/>
                  </a:lnTo>
                  <a:lnTo>
                    <a:pt x="29793" y="4905"/>
                  </a:lnTo>
                  <a:lnTo>
                    <a:pt x="30127" y="5339"/>
                  </a:lnTo>
                  <a:lnTo>
                    <a:pt x="30427" y="5806"/>
                  </a:lnTo>
                  <a:lnTo>
                    <a:pt x="30694" y="6273"/>
                  </a:lnTo>
                  <a:lnTo>
                    <a:pt x="30928" y="6773"/>
                  </a:lnTo>
                  <a:lnTo>
                    <a:pt x="31161" y="7274"/>
                  </a:lnTo>
                  <a:lnTo>
                    <a:pt x="31361" y="7807"/>
                  </a:lnTo>
                  <a:lnTo>
                    <a:pt x="31528" y="8308"/>
                  </a:lnTo>
                  <a:lnTo>
                    <a:pt x="31828" y="9375"/>
                  </a:lnTo>
                  <a:lnTo>
                    <a:pt x="32062" y="10476"/>
                  </a:lnTo>
                  <a:lnTo>
                    <a:pt x="32229" y="11577"/>
                  </a:lnTo>
                  <a:lnTo>
                    <a:pt x="32295" y="12545"/>
                  </a:lnTo>
                  <a:lnTo>
                    <a:pt x="32329" y="13045"/>
                  </a:lnTo>
                  <a:lnTo>
                    <a:pt x="32295" y="13546"/>
                  </a:lnTo>
                  <a:lnTo>
                    <a:pt x="32262" y="14046"/>
                  </a:lnTo>
                  <a:lnTo>
                    <a:pt x="32195" y="14547"/>
                  </a:lnTo>
                  <a:lnTo>
                    <a:pt x="32095" y="15014"/>
                  </a:lnTo>
                  <a:lnTo>
                    <a:pt x="31928" y="15481"/>
                  </a:lnTo>
                  <a:lnTo>
                    <a:pt x="31762" y="15948"/>
                  </a:lnTo>
                  <a:lnTo>
                    <a:pt x="31561" y="16382"/>
                  </a:lnTo>
                  <a:lnTo>
                    <a:pt x="31295" y="16782"/>
                  </a:lnTo>
                  <a:lnTo>
                    <a:pt x="30994" y="17182"/>
                  </a:lnTo>
                  <a:lnTo>
                    <a:pt x="30594" y="17516"/>
                  </a:lnTo>
                  <a:lnTo>
                    <a:pt x="30194" y="17849"/>
                  </a:lnTo>
                  <a:lnTo>
                    <a:pt x="29760" y="18116"/>
                  </a:lnTo>
                  <a:lnTo>
                    <a:pt x="29293" y="18350"/>
                  </a:lnTo>
                  <a:lnTo>
                    <a:pt x="28826" y="18550"/>
                  </a:lnTo>
                  <a:lnTo>
                    <a:pt x="28325" y="18750"/>
                  </a:lnTo>
                  <a:lnTo>
                    <a:pt x="27358" y="19084"/>
                  </a:lnTo>
                  <a:lnTo>
                    <a:pt x="26857" y="19284"/>
                  </a:lnTo>
                  <a:lnTo>
                    <a:pt x="26390" y="19484"/>
                  </a:lnTo>
                  <a:lnTo>
                    <a:pt x="25923" y="19718"/>
                  </a:lnTo>
                  <a:lnTo>
                    <a:pt x="25456" y="19951"/>
                  </a:lnTo>
                  <a:lnTo>
                    <a:pt x="25089" y="20218"/>
                  </a:lnTo>
                  <a:lnTo>
                    <a:pt x="24722" y="20485"/>
                  </a:lnTo>
                  <a:lnTo>
                    <a:pt x="24388" y="20785"/>
                  </a:lnTo>
                  <a:lnTo>
                    <a:pt x="24088" y="21119"/>
                  </a:lnTo>
                  <a:lnTo>
                    <a:pt x="23788" y="21486"/>
                  </a:lnTo>
                  <a:lnTo>
                    <a:pt x="23554" y="21853"/>
                  </a:lnTo>
                  <a:lnTo>
                    <a:pt x="23288" y="22220"/>
                  </a:lnTo>
                  <a:lnTo>
                    <a:pt x="23087" y="22620"/>
                  </a:lnTo>
                  <a:lnTo>
                    <a:pt x="22887" y="23021"/>
                  </a:lnTo>
                  <a:lnTo>
                    <a:pt x="22720" y="23454"/>
                  </a:lnTo>
                  <a:lnTo>
                    <a:pt x="22587" y="23888"/>
                  </a:lnTo>
                  <a:lnTo>
                    <a:pt x="22487" y="24322"/>
                  </a:lnTo>
                  <a:lnTo>
                    <a:pt x="22420" y="24756"/>
                  </a:lnTo>
                  <a:lnTo>
                    <a:pt x="22353" y="25223"/>
                  </a:lnTo>
                  <a:lnTo>
                    <a:pt x="22353" y="25656"/>
                  </a:lnTo>
                  <a:lnTo>
                    <a:pt x="22353" y="26123"/>
                  </a:lnTo>
                  <a:lnTo>
                    <a:pt x="22387" y="26524"/>
                  </a:lnTo>
                  <a:lnTo>
                    <a:pt x="22453" y="26924"/>
                  </a:lnTo>
                  <a:lnTo>
                    <a:pt x="22554" y="27291"/>
                  </a:lnTo>
                  <a:lnTo>
                    <a:pt x="22654" y="27691"/>
                  </a:lnTo>
                  <a:lnTo>
                    <a:pt x="17382" y="27892"/>
                  </a:lnTo>
                  <a:lnTo>
                    <a:pt x="12144" y="28058"/>
                  </a:lnTo>
                  <a:lnTo>
                    <a:pt x="10743" y="28058"/>
                  </a:lnTo>
                  <a:lnTo>
                    <a:pt x="10076" y="28025"/>
                  </a:lnTo>
                  <a:lnTo>
                    <a:pt x="9375" y="27992"/>
                  </a:lnTo>
                  <a:lnTo>
                    <a:pt x="9409" y="27091"/>
                  </a:lnTo>
                  <a:lnTo>
                    <a:pt x="9375" y="26157"/>
                  </a:lnTo>
                  <a:lnTo>
                    <a:pt x="9309" y="25223"/>
                  </a:lnTo>
                  <a:lnTo>
                    <a:pt x="9242" y="24756"/>
                  </a:lnTo>
                  <a:lnTo>
                    <a:pt x="9175" y="24288"/>
                  </a:lnTo>
                  <a:lnTo>
                    <a:pt x="9042" y="23855"/>
                  </a:lnTo>
                  <a:lnTo>
                    <a:pt x="8908" y="23421"/>
                  </a:lnTo>
                  <a:lnTo>
                    <a:pt x="8741" y="23021"/>
                  </a:lnTo>
                  <a:lnTo>
                    <a:pt x="8541" y="22620"/>
                  </a:lnTo>
                  <a:lnTo>
                    <a:pt x="8308" y="22220"/>
                  </a:lnTo>
                  <a:lnTo>
                    <a:pt x="8007" y="21886"/>
                  </a:lnTo>
                  <a:lnTo>
                    <a:pt x="7674" y="21553"/>
                  </a:lnTo>
                  <a:lnTo>
                    <a:pt x="7307" y="21252"/>
                  </a:lnTo>
                  <a:lnTo>
                    <a:pt x="6873" y="20952"/>
                  </a:lnTo>
                  <a:lnTo>
                    <a:pt x="6406" y="20719"/>
                  </a:lnTo>
                  <a:lnTo>
                    <a:pt x="5906" y="20518"/>
                  </a:lnTo>
                  <a:lnTo>
                    <a:pt x="5405" y="20352"/>
                  </a:lnTo>
                  <a:lnTo>
                    <a:pt x="4871" y="20151"/>
                  </a:lnTo>
                  <a:lnTo>
                    <a:pt x="4371" y="19951"/>
                  </a:lnTo>
                  <a:lnTo>
                    <a:pt x="3904" y="19718"/>
                  </a:lnTo>
                  <a:lnTo>
                    <a:pt x="3437" y="19451"/>
                  </a:lnTo>
                  <a:lnTo>
                    <a:pt x="3070" y="19184"/>
                  </a:lnTo>
                  <a:lnTo>
                    <a:pt x="2736" y="18884"/>
                  </a:lnTo>
                  <a:lnTo>
                    <a:pt x="2436" y="18550"/>
                  </a:lnTo>
                  <a:lnTo>
                    <a:pt x="2136" y="18183"/>
                  </a:lnTo>
                  <a:lnTo>
                    <a:pt x="1869" y="17816"/>
                  </a:lnTo>
                  <a:lnTo>
                    <a:pt x="1635" y="17416"/>
                  </a:lnTo>
                  <a:lnTo>
                    <a:pt x="1435" y="16982"/>
                  </a:lnTo>
                  <a:lnTo>
                    <a:pt x="1268" y="16582"/>
                  </a:lnTo>
                  <a:lnTo>
                    <a:pt x="1101" y="16115"/>
                  </a:lnTo>
                  <a:lnTo>
                    <a:pt x="935" y="15681"/>
                  </a:lnTo>
                  <a:lnTo>
                    <a:pt x="801" y="15214"/>
                  </a:lnTo>
                  <a:lnTo>
                    <a:pt x="701" y="14747"/>
                  </a:lnTo>
                  <a:lnTo>
                    <a:pt x="534" y="13779"/>
                  </a:lnTo>
                  <a:lnTo>
                    <a:pt x="434" y="12845"/>
                  </a:lnTo>
                  <a:lnTo>
                    <a:pt x="401" y="11744"/>
                  </a:lnTo>
                  <a:lnTo>
                    <a:pt x="367" y="11177"/>
                  </a:lnTo>
                  <a:lnTo>
                    <a:pt x="401" y="10610"/>
                  </a:lnTo>
                  <a:lnTo>
                    <a:pt x="434" y="10076"/>
                  </a:lnTo>
                  <a:lnTo>
                    <a:pt x="501" y="9509"/>
                  </a:lnTo>
                  <a:lnTo>
                    <a:pt x="568" y="8975"/>
                  </a:lnTo>
                  <a:lnTo>
                    <a:pt x="701" y="8408"/>
                  </a:lnTo>
                  <a:lnTo>
                    <a:pt x="868" y="7874"/>
                  </a:lnTo>
                  <a:lnTo>
                    <a:pt x="1035" y="7374"/>
                  </a:lnTo>
                  <a:lnTo>
                    <a:pt x="1268" y="6873"/>
                  </a:lnTo>
                  <a:lnTo>
                    <a:pt x="1535" y="6406"/>
                  </a:lnTo>
                  <a:lnTo>
                    <a:pt x="1835" y="5939"/>
                  </a:lnTo>
                  <a:lnTo>
                    <a:pt x="2169" y="5539"/>
                  </a:lnTo>
                  <a:lnTo>
                    <a:pt x="2536" y="5105"/>
                  </a:lnTo>
                  <a:lnTo>
                    <a:pt x="2970" y="4738"/>
                  </a:lnTo>
                  <a:lnTo>
                    <a:pt x="3370" y="4404"/>
                  </a:lnTo>
                  <a:lnTo>
                    <a:pt x="3770" y="4071"/>
                  </a:lnTo>
                  <a:lnTo>
                    <a:pt x="4238" y="3804"/>
                  </a:lnTo>
                  <a:lnTo>
                    <a:pt x="4671" y="3504"/>
                  </a:lnTo>
                  <a:lnTo>
                    <a:pt x="5605" y="3037"/>
                  </a:lnTo>
                  <a:lnTo>
                    <a:pt x="6573" y="2569"/>
                  </a:lnTo>
                  <a:lnTo>
                    <a:pt x="7707" y="2136"/>
                  </a:lnTo>
                  <a:lnTo>
                    <a:pt x="8875" y="1735"/>
                  </a:lnTo>
                  <a:lnTo>
                    <a:pt x="10043" y="1368"/>
                  </a:lnTo>
                  <a:lnTo>
                    <a:pt x="11244" y="1068"/>
                  </a:lnTo>
                  <a:lnTo>
                    <a:pt x="12445" y="835"/>
                  </a:lnTo>
                  <a:lnTo>
                    <a:pt x="13646" y="634"/>
                  </a:lnTo>
                  <a:lnTo>
                    <a:pt x="14847" y="501"/>
                  </a:lnTo>
                  <a:lnTo>
                    <a:pt x="16081" y="401"/>
                  </a:lnTo>
                  <a:lnTo>
                    <a:pt x="17216" y="368"/>
                  </a:lnTo>
                  <a:close/>
                  <a:moveTo>
                    <a:pt x="22720" y="28058"/>
                  </a:moveTo>
                  <a:lnTo>
                    <a:pt x="22687" y="28392"/>
                  </a:lnTo>
                  <a:lnTo>
                    <a:pt x="22620" y="28726"/>
                  </a:lnTo>
                  <a:lnTo>
                    <a:pt x="21386" y="28859"/>
                  </a:lnTo>
                  <a:lnTo>
                    <a:pt x="20151" y="28993"/>
                  </a:lnTo>
                  <a:lnTo>
                    <a:pt x="18917" y="29093"/>
                  </a:lnTo>
                  <a:lnTo>
                    <a:pt x="17683" y="29193"/>
                  </a:lnTo>
                  <a:lnTo>
                    <a:pt x="16448" y="29259"/>
                  </a:lnTo>
                  <a:lnTo>
                    <a:pt x="15180" y="29293"/>
                  </a:lnTo>
                  <a:lnTo>
                    <a:pt x="13946" y="29326"/>
                  </a:lnTo>
                  <a:lnTo>
                    <a:pt x="12712" y="29326"/>
                  </a:lnTo>
                  <a:lnTo>
                    <a:pt x="11277" y="29293"/>
                  </a:lnTo>
                  <a:lnTo>
                    <a:pt x="9842" y="29226"/>
                  </a:lnTo>
                  <a:lnTo>
                    <a:pt x="9776" y="29226"/>
                  </a:lnTo>
                  <a:lnTo>
                    <a:pt x="9709" y="29259"/>
                  </a:lnTo>
                  <a:lnTo>
                    <a:pt x="9676" y="29326"/>
                  </a:lnTo>
                  <a:lnTo>
                    <a:pt x="9676" y="29360"/>
                  </a:lnTo>
                  <a:lnTo>
                    <a:pt x="9542" y="29126"/>
                  </a:lnTo>
                  <a:lnTo>
                    <a:pt x="9409" y="28859"/>
                  </a:lnTo>
                  <a:lnTo>
                    <a:pt x="9342" y="28626"/>
                  </a:lnTo>
                  <a:lnTo>
                    <a:pt x="9275" y="28359"/>
                  </a:lnTo>
                  <a:lnTo>
                    <a:pt x="9909" y="28392"/>
                  </a:lnTo>
                  <a:lnTo>
                    <a:pt x="10576" y="28425"/>
                  </a:lnTo>
                  <a:lnTo>
                    <a:pt x="11844" y="28425"/>
                  </a:lnTo>
                  <a:lnTo>
                    <a:pt x="13145" y="28392"/>
                  </a:lnTo>
                  <a:lnTo>
                    <a:pt x="14413" y="28359"/>
                  </a:lnTo>
                  <a:lnTo>
                    <a:pt x="19784" y="28158"/>
                  </a:lnTo>
                  <a:lnTo>
                    <a:pt x="22720" y="28058"/>
                  </a:lnTo>
                  <a:close/>
                  <a:moveTo>
                    <a:pt x="22520" y="29093"/>
                  </a:moveTo>
                  <a:lnTo>
                    <a:pt x="22353" y="29460"/>
                  </a:lnTo>
                  <a:lnTo>
                    <a:pt x="22153" y="29827"/>
                  </a:lnTo>
                  <a:lnTo>
                    <a:pt x="21920" y="30127"/>
                  </a:lnTo>
                  <a:lnTo>
                    <a:pt x="21653" y="30427"/>
                  </a:lnTo>
                  <a:lnTo>
                    <a:pt x="21553" y="30461"/>
                  </a:lnTo>
                  <a:lnTo>
                    <a:pt x="21486" y="30461"/>
                  </a:lnTo>
                  <a:lnTo>
                    <a:pt x="21453" y="30527"/>
                  </a:lnTo>
                  <a:lnTo>
                    <a:pt x="21419" y="30561"/>
                  </a:lnTo>
                  <a:lnTo>
                    <a:pt x="21352" y="30594"/>
                  </a:lnTo>
                  <a:lnTo>
                    <a:pt x="20151" y="30594"/>
                  </a:lnTo>
                  <a:lnTo>
                    <a:pt x="18750" y="30561"/>
                  </a:lnTo>
                  <a:lnTo>
                    <a:pt x="16048" y="30527"/>
                  </a:lnTo>
                  <a:lnTo>
                    <a:pt x="10610" y="30494"/>
                  </a:lnTo>
                  <a:lnTo>
                    <a:pt x="10176" y="30060"/>
                  </a:lnTo>
                  <a:lnTo>
                    <a:pt x="9976" y="29827"/>
                  </a:lnTo>
                  <a:lnTo>
                    <a:pt x="9809" y="29593"/>
                  </a:lnTo>
                  <a:lnTo>
                    <a:pt x="9842" y="29593"/>
                  </a:lnTo>
                  <a:lnTo>
                    <a:pt x="11110" y="29660"/>
                  </a:lnTo>
                  <a:lnTo>
                    <a:pt x="12411" y="29693"/>
                  </a:lnTo>
                  <a:lnTo>
                    <a:pt x="13679" y="29693"/>
                  </a:lnTo>
                  <a:lnTo>
                    <a:pt x="14947" y="29660"/>
                  </a:lnTo>
                  <a:lnTo>
                    <a:pt x="16215" y="29626"/>
                  </a:lnTo>
                  <a:lnTo>
                    <a:pt x="17516" y="29560"/>
                  </a:lnTo>
                  <a:lnTo>
                    <a:pt x="18784" y="29493"/>
                  </a:lnTo>
                  <a:lnTo>
                    <a:pt x="20051" y="29393"/>
                  </a:lnTo>
                  <a:lnTo>
                    <a:pt x="21286" y="29259"/>
                  </a:lnTo>
                  <a:lnTo>
                    <a:pt x="22520" y="29093"/>
                  </a:lnTo>
                  <a:close/>
                  <a:moveTo>
                    <a:pt x="11043" y="30861"/>
                  </a:moveTo>
                  <a:lnTo>
                    <a:pt x="16415" y="30928"/>
                  </a:lnTo>
                  <a:lnTo>
                    <a:pt x="19317" y="30961"/>
                  </a:lnTo>
                  <a:lnTo>
                    <a:pt x="20919" y="30961"/>
                  </a:lnTo>
                  <a:lnTo>
                    <a:pt x="20418" y="31228"/>
                  </a:lnTo>
                  <a:lnTo>
                    <a:pt x="19918" y="31461"/>
                  </a:lnTo>
                  <a:lnTo>
                    <a:pt x="19417" y="31662"/>
                  </a:lnTo>
                  <a:lnTo>
                    <a:pt x="18884" y="31828"/>
                  </a:lnTo>
                  <a:lnTo>
                    <a:pt x="18817" y="31795"/>
                  </a:lnTo>
                  <a:lnTo>
                    <a:pt x="18717" y="31795"/>
                  </a:lnTo>
                  <a:lnTo>
                    <a:pt x="18650" y="31828"/>
                  </a:lnTo>
                  <a:lnTo>
                    <a:pt x="18617" y="31895"/>
                  </a:lnTo>
                  <a:lnTo>
                    <a:pt x="18083" y="32029"/>
                  </a:lnTo>
                  <a:lnTo>
                    <a:pt x="17216" y="32195"/>
                  </a:lnTo>
                  <a:lnTo>
                    <a:pt x="16348" y="32295"/>
                  </a:lnTo>
                  <a:lnTo>
                    <a:pt x="15914" y="32329"/>
                  </a:lnTo>
                  <a:lnTo>
                    <a:pt x="15481" y="32329"/>
                  </a:lnTo>
                  <a:lnTo>
                    <a:pt x="15080" y="32295"/>
                  </a:lnTo>
                  <a:lnTo>
                    <a:pt x="14647" y="32262"/>
                  </a:lnTo>
                  <a:lnTo>
                    <a:pt x="14213" y="32195"/>
                  </a:lnTo>
                  <a:lnTo>
                    <a:pt x="13779" y="32129"/>
                  </a:lnTo>
                  <a:lnTo>
                    <a:pt x="13379" y="31995"/>
                  </a:lnTo>
                  <a:lnTo>
                    <a:pt x="12945" y="31862"/>
                  </a:lnTo>
                  <a:lnTo>
                    <a:pt x="12545" y="31728"/>
                  </a:lnTo>
                  <a:lnTo>
                    <a:pt x="12144" y="31528"/>
                  </a:lnTo>
                  <a:lnTo>
                    <a:pt x="11777" y="31328"/>
                  </a:lnTo>
                  <a:lnTo>
                    <a:pt x="11410" y="31094"/>
                  </a:lnTo>
                  <a:lnTo>
                    <a:pt x="11043" y="30861"/>
                  </a:lnTo>
                  <a:close/>
                  <a:moveTo>
                    <a:pt x="17149" y="1"/>
                  </a:moveTo>
                  <a:lnTo>
                    <a:pt x="15914" y="34"/>
                  </a:lnTo>
                  <a:lnTo>
                    <a:pt x="14680" y="134"/>
                  </a:lnTo>
                  <a:lnTo>
                    <a:pt x="13479" y="267"/>
                  </a:lnTo>
                  <a:lnTo>
                    <a:pt x="12245" y="468"/>
                  </a:lnTo>
                  <a:lnTo>
                    <a:pt x="11043" y="735"/>
                  </a:lnTo>
                  <a:lnTo>
                    <a:pt x="9842" y="1035"/>
                  </a:lnTo>
                  <a:lnTo>
                    <a:pt x="8675" y="1402"/>
                  </a:lnTo>
                  <a:lnTo>
                    <a:pt x="7641" y="1735"/>
                  </a:lnTo>
                  <a:lnTo>
                    <a:pt x="6606" y="2136"/>
                  </a:lnTo>
                  <a:lnTo>
                    <a:pt x="5572" y="2603"/>
                  </a:lnTo>
                  <a:lnTo>
                    <a:pt x="5072" y="2836"/>
                  </a:lnTo>
                  <a:lnTo>
                    <a:pt x="4605" y="3103"/>
                  </a:lnTo>
                  <a:lnTo>
                    <a:pt x="4104" y="3404"/>
                  </a:lnTo>
                  <a:lnTo>
                    <a:pt x="3670" y="3704"/>
                  </a:lnTo>
                  <a:lnTo>
                    <a:pt x="3203" y="4037"/>
                  </a:lnTo>
                  <a:lnTo>
                    <a:pt x="2770" y="4371"/>
                  </a:lnTo>
                  <a:lnTo>
                    <a:pt x="2369" y="4738"/>
                  </a:lnTo>
                  <a:lnTo>
                    <a:pt x="2002" y="5138"/>
                  </a:lnTo>
                  <a:lnTo>
                    <a:pt x="1635" y="5572"/>
                  </a:lnTo>
                  <a:lnTo>
                    <a:pt x="1335" y="6006"/>
                  </a:lnTo>
                  <a:lnTo>
                    <a:pt x="1035" y="6506"/>
                  </a:lnTo>
                  <a:lnTo>
                    <a:pt x="801" y="7007"/>
                  </a:lnTo>
                  <a:lnTo>
                    <a:pt x="568" y="7507"/>
                  </a:lnTo>
                  <a:lnTo>
                    <a:pt x="401" y="8041"/>
                  </a:lnTo>
                  <a:lnTo>
                    <a:pt x="267" y="8608"/>
                  </a:lnTo>
                  <a:lnTo>
                    <a:pt x="167" y="9142"/>
                  </a:lnTo>
                  <a:lnTo>
                    <a:pt x="101" y="9709"/>
                  </a:lnTo>
                  <a:lnTo>
                    <a:pt x="34" y="10276"/>
                  </a:lnTo>
                  <a:lnTo>
                    <a:pt x="0" y="11310"/>
                  </a:lnTo>
                  <a:lnTo>
                    <a:pt x="34" y="12378"/>
                  </a:lnTo>
                  <a:lnTo>
                    <a:pt x="134" y="13412"/>
                  </a:lnTo>
                  <a:lnTo>
                    <a:pt x="267" y="14447"/>
                  </a:lnTo>
                  <a:lnTo>
                    <a:pt x="468" y="15381"/>
                  </a:lnTo>
                  <a:lnTo>
                    <a:pt x="601" y="15848"/>
                  </a:lnTo>
                  <a:lnTo>
                    <a:pt x="734" y="16281"/>
                  </a:lnTo>
                  <a:lnTo>
                    <a:pt x="901" y="16715"/>
                  </a:lnTo>
                  <a:lnTo>
                    <a:pt x="1101" y="17149"/>
                  </a:lnTo>
                  <a:lnTo>
                    <a:pt x="1335" y="17583"/>
                  </a:lnTo>
                  <a:lnTo>
                    <a:pt x="1569" y="17983"/>
                  </a:lnTo>
                  <a:lnTo>
                    <a:pt x="1835" y="18383"/>
                  </a:lnTo>
                  <a:lnTo>
                    <a:pt x="2136" y="18750"/>
                  </a:lnTo>
                  <a:lnTo>
                    <a:pt x="2436" y="19084"/>
                  </a:lnTo>
                  <a:lnTo>
                    <a:pt x="2803" y="19418"/>
                  </a:lnTo>
                  <a:lnTo>
                    <a:pt x="3170" y="19684"/>
                  </a:lnTo>
                  <a:lnTo>
                    <a:pt x="3537" y="19951"/>
                  </a:lnTo>
                  <a:lnTo>
                    <a:pt x="3971" y="20185"/>
                  </a:lnTo>
                  <a:lnTo>
                    <a:pt x="4404" y="20385"/>
                  </a:lnTo>
                  <a:lnTo>
                    <a:pt x="4938" y="20585"/>
                  </a:lnTo>
                  <a:lnTo>
                    <a:pt x="5472" y="20785"/>
                  </a:lnTo>
                  <a:lnTo>
                    <a:pt x="6006" y="20952"/>
                  </a:lnTo>
                  <a:lnTo>
                    <a:pt x="6506" y="21186"/>
                  </a:lnTo>
                  <a:lnTo>
                    <a:pt x="6940" y="21453"/>
                  </a:lnTo>
                  <a:lnTo>
                    <a:pt x="7340" y="21753"/>
                  </a:lnTo>
                  <a:lnTo>
                    <a:pt x="7707" y="22087"/>
                  </a:lnTo>
                  <a:lnTo>
                    <a:pt x="8007" y="22487"/>
                  </a:lnTo>
                  <a:lnTo>
                    <a:pt x="8274" y="22887"/>
                  </a:lnTo>
                  <a:lnTo>
                    <a:pt x="8475" y="23321"/>
                  </a:lnTo>
                  <a:lnTo>
                    <a:pt x="8641" y="23788"/>
                  </a:lnTo>
                  <a:lnTo>
                    <a:pt x="8775" y="24222"/>
                  </a:lnTo>
                  <a:lnTo>
                    <a:pt x="8842" y="24722"/>
                  </a:lnTo>
                  <a:lnTo>
                    <a:pt x="8942" y="25189"/>
                  </a:lnTo>
                  <a:lnTo>
                    <a:pt x="9008" y="26123"/>
                  </a:lnTo>
                  <a:lnTo>
                    <a:pt x="9008" y="27058"/>
                  </a:lnTo>
                  <a:lnTo>
                    <a:pt x="9008" y="27958"/>
                  </a:lnTo>
                  <a:lnTo>
                    <a:pt x="8908" y="28025"/>
                  </a:lnTo>
                  <a:lnTo>
                    <a:pt x="8875" y="28125"/>
                  </a:lnTo>
                  <a:lnTo>
                    <a:pt x="8942" y="28525"/>
                  </a:lnTo>
                  <a:lnTo>
                    <a:pt x="9042" y="28892"/>
                  </a:lnTo>
                  <a:lnTo>
                    <a:pt x="9175" y="29259"/>
                  </a:lnTo>
                  <a:lnTo>
                    <a:pt x="9375" y="29593"/>
                  </a:lnTo>
                  <a:lnTo>
                    <a:pt x="9576" y="29927"/>
                  </a:lnTo>
                  <a:lnTo>
                    <a:pt x="9842" y="30227"/>
                  </a:lnTo>
                  <a:lnTo>
                    <a:pt x="10109" y="30527"/>
                  </a:lnTo>
                  <a:lnTo>
                    <a:pt x="10376" y="30794"/>
                  </a:lnTo>
                  <a:lnTo>
                    <a:pt x="10410" y="30827"/>
                  </a:lnTo>
                  <a:lnTo>
                    <a:pt x="10710" y="31061"/>
                  </a:lnTo>
                  <a:lnTo>
                    <a:pt x="11310" y="31495"/>
                  </a:lnTo>
                  <a:lnTo>
                    <a:pt x="11978" y="31862"/>
                  </a:lnTo>
                  <a:lnTo>
                    <a:pt x="12645" y="32162"/>
                  </a:lnTo>
                  <a:lnTo>
                    <a:pt x="13379" y="32396"/>
                  </a:lnTo>
                  <a:lnTo>
                    <a:pt x="13345" y="32629"/>
                  </a:lnTo>
                  <a:lnTo>
                    <a:pt x="13379" y="32863"/>
                  </a:lnTo>
                  <a:lnTo>
                    <a:pt x="13446" y="33063"/>
                  </a:lnTo>
                  <a:lnTo>
                    <a:pt x="13512" y="33263"/>
                  </a:lnTo>
                  <a:lnTo>
                    <a:pt x="13612" y="33463"/>
                  </a:lnTo>
                  <a:lnTo>
                    <a:pt x="13746" y="33663"/>
                  </a:lnTo>
                  <a:lnTo>
                    <a:pt x="13913" y="33830"/>
                  </a:lnTo>
                  <a:lnTo>
                    <a:pt x="14079" y="33997"/>
                  </a:lnTo>
                  <a:lnTo>
                    <a:pt x="14313" y="34130"/>
                  </a:lnTo>
                  <a:lnTo>
                    <a:pt x="14547" y="34264"/>
                  </a:lnTo>
                  <a:lnTo>
                    <a:pt x="14813" y="34364"/>
                  </a:lnTo>
                  <a:lnTo>
                    <a:pt x="15080" y="34431"/>
                  </a:lnTo>
                  <a:lnTo>
                    <a:pt x="15347" y="34497"/>
                  </a:lnTo>
                  <a:lnTo>
                    <a:pt x="15648" y="34531"/>
                  </a:lnTo>
                  <a:lnTo>
                    <a:pt x="16181" y="34531"/>
                  </a:lnTo>
                  <a:lnTo>
                    <a:pt x="16748" y="34497"/>
                  </a:lnTo>
                  <a:lnTo>
                    <a:pt x="17015" y="34431"/>
                  </a:lnTo>
                  <a:lnTo>
                    <a:pt x="17282" y="34364"/>
                  </a:lnTo>
                  <a:lnTo>
                    <a:pt x="17549" y="34264"/>
                  </a:lnTo>
                  <a:lnTo>
                    <a:pt x="17783" y="34130"/>
                  </a:lnTo>
                  <a:lnTo>
                    <a:pt x="18016" y="33964"/>
                  </a:lnTo>
                  <a:lnTo>
                    <a:pt x="18216" y="33797"/>
                  </a:lnTo>
                  <a:lnTo>
                    <a:pt x="18383" y="33630"/>
                  </a:lnTo>
                  <a:lnTo>
                    <a:pt x="18550" y="33463"/>
                  </a:lnTo>
                  <a:lnTo>
                    <a:pt x="18683" y="33263"/>
                  </a:lnTo>
                  <a:lnTo>
                    <a:pt x="18784" y="33063"/>
                  </a:lnTo>
                  <a:lnTo>
                    <a:pt x="18850" y="32863"/>
                  </a:lnTo>
                  <a:lnTo>
                    <a:pt x="18917" y="32629"/>
                  </a:lnTo>
                  <a:lnTo>
                    <a:pt x="18984" y="32396"/>
                  </a:lnTo>
                  <a:lnTo>
                    <a:pt x="18984" y="32162"/>
                  </a:lnTo>
                  <a:lnTo>
                    <a:pt x="19684" y="31928"/>
                  </a:lnTo>
                  <a:lnTo>
                    <a:pt x="20118" y="31762"/>
                  </a:lnTo>
                  <a:lnTo>
                    <a:pt x="20585" y="31561"/>
                  </a:lnTo>
                  <a:lnTo>
                    <a:pt x="21019" y="31328"/>
                  </a:lnTo>
                  <a:lnTo>
                    <a:pt x="21419" y="31094"/>
                  </a:lnTo>
                  <a:lnTo>
                    <a:pt x="21686" y="30894"/>
                  </a:lnTo>
                  <a:lnTo>
                    <a:pt x="21920" y="30661"/>
                  </a:lnTo>
                  <a:lnTo>
                    <a:pt x="22153" y="30427"/>
                  </a:lnTo>
                  <a:lnTo>
                    <a:pt x="22353" y="30194"/>
                  </a:lnTo>
                  <a:lnTo>
                    <a:pt x="22554" y="29927"/>
                  </a:lnTo>
                  <a:lnTo>
                    <a:pt x="22687" y="29626"/>
                  </a:lnTo>
                  <a:lnTo>
                    <a:pt x="22820" y="29360"/>
                  </a:lnTo>
                  <a:lnTo>
                    <a:pt x="22954" y="29026"/>
                  </a:lnTo>
                  <a:lnTo>
                    <a:pt x="23021" y="28993"/>
                  </a:lnTo>
                  <a:lnTo>
                    <a:pt x="23054" y="28926"/>
                  </a:lnTo>
                  <a:lnTo>
                    <a:pt x="23054" y="28859"/>
                  </a:lnTo>
                  <a:lnTo>
                    <a:pt x="23021" y="28792"/>
                  </a:lnTo>
                  <a:lnTo>
                    <a:pt x="23087" y="28259"/>
                  </a:lnTo>
                  <a:lnTo>
                    <a:pt x="23087" y="27758"/>
                  </a:lnTo>
                  <a:lnTo>
                    <a:pt x="23054" y="27691"/>
                  </a:lnTo>
                  <a:lnTo>
                    <a:pt x="23021" y="27625"/>
                  </a:lnTo>
                  <a:lnTo>
                    <a:pt x="22887" y="27191"/>
                  </a:lnTo>
                  <a:lnTo>
                    <a:pt x="22820" y="26724"/>
                  </a:lnTo>
                  <a:lnTo>
                    <a:pt x="22754" y="26257"/>
                  </a:lnTo>
                  <a:lnTo>
                    <a:pt x="22720" y="25823"/>
                  </a:lnTo>
                  <a:lnTo>
                    <a:pt x="22754" y="25356"/>
                  </a:lnTo>
                  <a:lnTo>
                    <a:pt x="22787" y="24889"/>
                  </a:lnTo>
                  <a:lnTo>
                    <a:pt x="22854" y="24455"/>
                  </a:lnTo>
                  <a:lnTo>
                    <a:pt x="22954" y="23988"/>
                  </a:lnTo>
                  <a:lnTo>
                    <a:pt x="23087" y="23554"/>
                  </a:lnTo>
                  <a:lnTo>
                    <a:pt x="23254" y="23121"/>
                  </a:lnTo>
                  <a:lnTo>
                    <a:pt x="23454" y="22687"/>
                  </a:lnTo>
                  <a:lnTo>
                    <a:pt x="23688" y="22287"/>
                  </a:lnTo>
                  <a:lnTo>
                    <a:pt x="23955" y="21920"/>
                  </a:lnTo>
                  <a:lnTo>
                    <a:pt x="24222" y="21553"/>
                  </a:lnTo>
                  <a:lnTo>
                    <a:pt x="24522" y="21186"/>
                  </a:lnTo>
                  <a:lnTo>
                    <a:pt x="24856" y="20885"/>
                  </a:lnTo>
                  <a:lnTo>
                    <a:pt x="25256" y="20552"/>
                  </a:lnTo>
                  <a:lnTo>
                    <a:pt x="25690" y="20252"/>
                  </a:lnTo>
                  <a:lnTo>
                    <a:pt x="26157" y="20018"/>
                  </a:lnTo>
                  <a:lnTo>
                    <a:pt x="26590" y="19785"/>
                  </a:lnTo>
                  <a:lnTo>
                    <a:pt x="27558" y="19418"/>
                  </a:lnTo>
                  <a:lnTo>
                    <a:pt x="28525" y="19051"/>
                  </a:lnTo>
                  <a:lnTo>
                    <a:pt x="28993" y="18884"/>
                  </a:lnTo>
                  <a:lnTo>
                    <a:pt x="29460" y="18684"/>
                  </a:lnTo>
                  <a:lnTo>
                    <a:pt x="29927" y="18450"/>
                  </a:lnTo>
                  <a:lnTo>
                    <a:pt x="30360" y="18183"/>
                  </a:lnTo>
                  <a:lnTo>
                    <a:pt x="30761" y="17883"/>
                  </a:lnTo>
                  <a:lnTo>
                    <a:pt x="31128" y="17549"/>
                  </a:lnTo>
                  <a:lnTo>
                    <a:pt x="31461" y="17182"/>
                  </a:lnTo>
                  <a:lnTo>
                    <a:pt x="31762" y="16749"/>
                  </a:lnTo>
                  <a:lnTo>
                    <a:pt x="31995" y="16348"/>
                  </a:lnTo>
                  <a:lnTo>
                    <a:pt x="32195" y="15881"/>
                  </a:lnTo>
                  <a:lnTo>
                    <a:pt x="32362" y="15414"/>
                  </a:lnTo>
                  <a:lnTo>
                    <a:pt x="32496" y="14947"/>
                  </a:lnTo>
                  <a:lnTo>
                    <a:pt x="32562" y="14480"/>
                  </a:lnTo>
                  <a:lnTo>
                    <a:pt x="32629" y="13979"/>
                  </a:lnTo>
                  <a:lnTo>
                    <a:pt x="32662" y="13512"/>
                  </a:lnTo>
                  <a:lnTo>
                    <a:pt x="32696" y="13012"/>
                  </a:lnTo>
                  <a:lnTo>
                    <a:pt x="32662" y="12478"/>
                  </a:lnTo>
                  <a:lnTo>
                    <a:pt x="32629" y="11944"/>
                  </a:lnTo>
                  <a:lnTo>
                    <a:pt x="32529" y="10877"/>
                  </a:lnTo>
                  <a:lnTo>
                    <a:pt x="32329" y="9809"/>
                  </a:lnTo>
                  <a:lnTo>
                    <a:pt x="32062" y="8775"/>
                  </a:lnTo>
                  <a:lnTo>
                    <a:pt x="31895" y="8241"/>
                  </a:lnTo>
                  <a:lnTo>
                    <a:pt x="31728" y="7707"/>
                  </a:lnTo>
                  <a:lnTo>
                    <a:pt x="31528" y="7173"/>
                  </a:lnTo>
                  <a:lnTo>
                    <a:pt x="31295" y="6673"/>
                  </a:lnTo>
                  <a:lnTo>
                    <a:pt x="31028" y="6173"/>
                  </a:lnTo>
                  <a:lnTo>
                    <a:pt x="30761" y="5672"/>
                  </a:lnTo>
                  <a:lnTo>
                    <a:pt x="30460" y="5205"/>
                  </a:lnTo>
                  <a:lnTo>
                    <a:pt x="30160" y="4738"/>
                  </a:lnTo>
                  <a:lnTo>
                    <a:pt x="29827" y="4304"/>
                  </a:lnTo>
                  <a:lnTo>
                    <a:pt x="29460" y="3904"/>
                  </a:lnTo>
                  <a:lnTo>
                    <a:pt x="29093" y="3537"/>
                  </a:lnTo>
                  <a:lnTo>
                    <a:pt x="28692" y="3203"/>
                  </a:lnTo>
                  <a:lnTo>
                    <a:pt x="28292" y="2870"/>
                  </a:lnTo>
                  <a:lnTo>
                    <a:pt x="27858" y="2569"/>
                  </a:lnTo>
                  <a:lnTo>
                    <a:pt x="27391" y="2269"/>
                  </a:lnTo>
                  <a:lnTo>
                    <a:pt x="26957" y="2002"/>
                  </a:lnTo>
                  <a:lnTo>
                    <a:pt x="26457" y="1735"/>
                  </a:lnTo>
                  <a:lnTo>
                    <a:pt x="25957" y="1502"/>
                  </a:lnTo>
                  <a:lnTo>
                    <a:pt x="25456" y="1302"/>
                  </a:lnTo>
                  <a:lnTo>
                    <a:pt x="24922" y="1102"/>
                  </a:lnTo>
                  <a:lnTo>
                    <a:pt x="23855" y="768"/>
                  </a:lnTo>
                  <a:lnTo>
                    <a:pt x="22787" y="501"/>
                  </a:lnTo>
                  <a:lnTo>
                    <a:pt x="21686" y="301"/>
                  </a:lnTo>
                  <a:lnTo>
                    <a:pt x="20585" y="167"/>
                  </a:lnTo>
                  <a:lnTo>
                    <a:pt x="19484" y="67"/>
                  </a:lnTo>
                  <a:lnTo>
                    <a:pt x="1838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93;p44">
              <a:extLst>
                <a:ext uri="{FF2B5EF4-FFF2-40B4-BE49-F238E27FC236}">
                  <a16:creationId xmlns:a16="http://schemas.microsoft.com/office/drawing/2014/main" id="{B8BBF702-B5D3-939D-59EB-E69C05B4CEBB}"/>
                </a:ext>
              </a:extLst>
            </p:cNvPr>
            <p:cNvSpPr/>
            <p:nvPr/>
          </p:nvSpPr>
          <p:spPr>
            <a:xfrm>
              <a:off x="1233975" y="3462575"/>
              <a:ext cx="142650" cy="437925"/>
            </a:xfrm>
            <a:custGeom>
              <a:avLst/>
              <a:gdLst/>
              <a:ahLst/>
              <a:cxnLst/>
              <a:rect l="l" t="t" r="r" b="b"/>
              <a:pathLst>
                <a:path w="5706" h="17517" extrusionOk="0">
                  <a:moveTo>
                    <a:pt x="668" y="1"/>
                  </a:moveTo>
                  <a:lnTo>
                    <a:pt x="501" y="34"/>
                  </a:lnTo>
                  <a:lnTo>
                    <a:pt x="334" y="101"/>
                  </a:lnTo>
                  <a:lnTo>
                    <a:pt x="234" y="201"/>
                  </a:lnTo>
                  <a:lnTo>
                    <a:pt x="168" y="268"/>
                  </a:lnTo>
                  <a:lnTo>
                    <a:pt x="101" y="401"/>
                  </a:lnTo>
                  <a:lnTo>
                    <a:pt x="34" y="501"/>
                  </a:lnTo>
                  <a:lnTo>
                    <a:pt x="1" y="768"/>
                  </a:lnTo>
                  <a:lnTo>
                    <a:pt x="1" y="1069"/>
                  </a:lnTo>
                  <a:lnTo>
                    <a:pt x="34" y="1702"/>
                  </a:lnTo>
                  <a:lnTo>
                    <a:pt x="101" y="2336"/>
                  </a:lnTo>
                  <a:lnTo>
                    <a:pt x="201" y="2970"/>
                  </a:lnTo>
                  <a:lnTo>
                    <a:pt x="301" y="3604"/>
                  </a:lnTo>
                  <a:lnTo>
                    <a:pt x="601" y="4839"/>
                  </a:lnTo>
                  <a:lnTo>
                    <a:pt x="935" y="6106"/>
                  </a:lnTo>
                  <a:lnTo>
                    <a:pt x="1435" y="7841"/>
                  </a:lnTo>
                  <a:lnTo>
                    <a:pt x="1969" y="9576"/>
                  </a:lnTo>
                  <a:lnTo>
                    <a:pt x="2536" y="11311"/>
                  </a:lnTo>
                  <a:lnTo>
                    <a:pt x="3070" y="13012"/>
                  </a:lnTo>
                  <a:lnTo>
                    <a:pt x="3671" y="14747"/>
                  </a:lnTo>
                  <a:lnTo>
                    <a:pt x="4271" y="16449"/>
                  </a:lnTo>
                  <a:lnTo>
                    <a:pt x="4505" y="16983"/>
                  </a:lnTo>
                  <a:lnTo>
                    <a:pt x="4605" y="17183"/>
                  </a:lnTo>
                  <a:lnTo>
                    <a:pt x="4738" y="17316"/>
                  </a:lnTo>
                  <a:lnTo>
                    <a:pt x="4905" y="17450"/>
                  </a:lnTo>
                  <a:lnTo>
                    <a:pt x="5105" y="17483"/>
                  </a:lnTo>
                  <a:lnTo>
                    <a:pt x="5372" y="17516"/>
                  </a:lnTo>
                  <a:lnTo>
                    <a:pt x="5706" y="17450"/>
                  </a:lnTo>
                  <a:lnTo>
                    <a:pt x="5639" y="16682"/>
                  </a:lnTo>
                  <a:lnTo>
                    <a:pt x="5506" y="15882"/>
                  </a:lnTo>
                  <a:lnTo>
                    <a:pt x="5205" y="14314"/>
                  </a:lnTo>
                  <a:lnTo>
                    <a:pt x="4939" y="13179"/>
                  </a:lnTo>
                  <a:lnTo>
                    <a:pt x="4672" y="12011"/>
                  </a:lnTo>
                  <a:lnTo>
                    <a:pt x="4071" y="9709"/>
                  </a:lnTo>
                  <a:lnTo>
                    <a:pt x="2970" y="5239"/>
                  </a:lnTo>
                  <a:lnTo>
                    <a:pt x="2770" y="4338"/>
                  </a:lnTo>
                  <a:lnTo>
                    <a:pt x="2536" y="3471"/>
                  </a:lnTo>
                  <a:lnTo>
                    <a:pt x="2270" y="2570"/>
                  </a:lnTo>
                  <a:lnTo>
                    <a:pt x="1969" y="1736"/>
                  </a:lnTo>
                  <a:lnTo>
                    <a:pt x="1769" y="1169"/>
                  </a:lnTo>
                  <a:lnTo>
                    <a:pt x="1602" y="835"/>
                  </a:lnTo>
                  <a:lnTo>
                    <a:pt x="1402" y="535"/>
                  </a:lnTo>
                  <a:lnTo>
                    <a:pt x="1202" y="268"/>
                  </a:lnTo>
                  <a:lnTo>
                    <a:pt x="1068" y="168"/>
                  </a:lnTo>
                  <a:lnTo>
                    <a:pt x="935" y="68"/>
                  </a:lnTo>
                  <a:lnTo>
                    <a:pt x="802" y="34"/>
                  </a:lnTo>
                  <a:lnTo>
                    <a:pt x="6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94;p44">
              <a:extLst>
                <a:ext uri="{FF2B5EF4-FFF2-40B4-BE49-F238E27FC236}">
                  <a16:creationId xmlns:a16="http://schemas.microsoft.com/office/drawing/2014/main" id="{3F29C211-F499-D3A6-D99D-519255F7E1CB}"/>
                </a:ext>
              </a:extLst>
            </p:cNvPr>
            <p:cNvSpPr/>
            <p:nvPr/>
          </p:nvSpPr>
          <p:spPr>
            <a:xfrm>
              <a:off x="1354100" y="3393350"/>
              <a:ext cx="81750" cy="502975"/>
            </a:xfrm>
            <a:custGeom>
              <a:avLst/>
              <a:gdLst/>
              <a:ahLst/>
              <a:cxnLst/>
              <a:rect l="l" t="t" r="r" b="b"/>
              <a:pathLst>
                <a:path w="3270" h="20119" extrusionOk="0">
                  <a:moveTo>
                    <a:pt x="1001" y="1"/>
                  </a:moveTo>
                  <a:lnTo>
                    <a:pt x="834" y="34"/>
                  </a:lnTo>
                  <a:lnTo>
                    <a:pt x="701" y="134"/>
                  </a:lnTo>
                  <a:lnTo>
                    <a:pt x="601" y="268"/>
                  </a:lnTo>
                  <a:lnTo>
                    <a:pt x="500" y="468"/>
                  </a:lnTo>
                  <a:lnTo>
                    <a:pt x="434" y="635"/>
                  </a:lnTo>
                  <a:lnTo>
                    <a:pt x="334" y="968"/>
                  </a:lnTo>
                  <a:lnTo>
                    <a:pt x="234" y="1402"/>
                  </a:lnTo>
                  <a:lnTo>
                    <a:pt x="134" y="1836"/>
                  </a:lnTo>
                  <a:lnTo>
                    <a:pt x="100" y="2303"/>
                  </a:lnTo>
                  <a:lnTo>
                    <a:pt x="33" y="2770"/>
                  </a:lnTo>
                  <a:lnTo>
                    <a:pt x="0" y="3738"/>
                  </a:lnTo>
                  <a:lnTo>
                    <a:pt x="33" y="4738"/>
                  </a:lnTo>
                  <a:lnTo>
                    <a:pt x="67" y="5706"/>
                  </a:lnTo>
                  <a:lnTo>
                    <a:pt x="134" y="6707"/>
                  </a:lnTo>
                  <a:lnTo>
                    <a:pt x="334" y="8742"/>
                  </a:lnTo>
                  <a:lnTo>
                    <a:pt x="567" y="10777"/>
                  </a:lnTo>
                  <a:lnTo>
                    <a:pt x="867" y="13079"/>
                  </a:lnTo>
                  <a:lnTo>
                    <a:pt x="1168" y="15348"/>
                  </a:lnTo>
                  <a:lnTo>
                    <a:pt x="1835" y="19952"/>
                  </a:lnTo>
                  <a:lnTo>
                    <a:pt x="1868" y="20018"/>
                  </a:lnTo>
                  <a:lnTo>
                    <a:pt x="1902" y="20052"/>
                  </a:lnTo>
                  <a:lnTo>
                    <a:pt x="1968" y="20085"/>
                  </a:lnTo>
                  <a:lnTo>
                    <a:pt x="2035" y="20052"/>
                  </a:lnTo>
                  <a:lnTo>
                    <a:pt x="2102" y="20052"/>
                  </a:lnTo>
                  <a:lnTo>
                    <a:pt x="2169" y="19985"/>
                  </a:lnTo>
                  <a:lnTo>
                    <a:pt x="2202" y="19918"/>
                  </a:lnTo>
                  <a:lnTo>
                    <a:pt x="2202" y="19852"/>
                  </a:lnTo>
                  <a:lnTo>
                    <a:pt x="1101" y="12111"/>
                  </a:lnTo>
                  <a:lnTo>
                    <a:pt x="867" y="10176"/>
                  </a:lnTo>
                  <a:lnTo>
                    <a:pt x="667" y="8241"/>
                  </a:lnTo>
                  <a:lnTo>
                    <a:pt x="500" y="6306"/>
                  </a:lnTo>
                  <a:lnTo>
                    <a:pt x="434" y="5339"/>
                  </a:lnTo>
                  <a:lnTo>
                    <a:pt x="400" y="4371"/>
                  </a:lnTo>
                  <a:lnTo>
                    <a:pt x="400" y="3471"/>
                  </a:lnTo>
                  <a:lnTo>
                    <a:pt x="434" y="2570"/>
                  </a:lnTo>
                  <a:lnTo>
                    <a:pt x="500" y="2136"/>
                  </a:lnTo>
                  <a:lnTo>
                    <a:pt x="567" y="1669"/>
                  </a:lnTo>
                  <a:lnTo>
                    <a:pt x="667" y="1235"/>
                  </a:lnTo>
                  <a:lnTo>
                    <a:pt x="801" y="802"/>
                  </a:lnTo>
                  <a:lnTo>
                    <a:pt x="834" y="601"/>
                  </a:lnTo>
                  <a:lnTo>
                    <a:pt x="901" y="535"/>
                  </a:lnTo>
                  <a:lnTo>
                    <a:pt x="934" y="435"/>
                  </a:lnTo>
                  <a:lnTo>
                    <a:pt x="1034" y="368"/>
                  </a:lnTo>
                  <a:lnTo>
                    <a:pt x="1068" y="401"/>
                  </a:lnTo>
                  <a:lnTo>
                    <a:pt x="1134" y="468"/>
                  </a:lnTo>
                  <a:lnTo>
                    <a:pt x="1168" y="535"/>
                  </a:lnTo>
                  <a:lnTo>
                    <a:pt x="1234" y="735"/>
                  </a:lnTo>
                  <a:lnTo>
                    <a:pt x="1268" y="968"/>
                  </a:lnTo>
                  <a:lnTo>
                    <a:pt x="1268" y="1435"/>
                  </a:lnTo>
                  <a:lnTo>
                    <a:pt x="1468" y="3404"/>
                  </a:lnTo>
                  <a:lnTo>
                    <a:pt x="2135" y="11144"/>
                  </a:lnTo>
                  <a:lnTo>
                    <a:pt x="2869" y="19918"/>
                  </a:lnTo>
                  <a:lnTo>
                    <a:pt x="2903" y="20018"/>
                  </a:lnTo>
                  <a:lnTo>
                    <a:pt x="2969" y="20052"/>
                  </a:lnTo>
                  <a:lnTo>
                    <a:pt x="3036" y="20085"/>
                  </a:lnTo>
                  <a:lnTo>
                    <a:pt x="3103" y="20118"/>
                  </a:lnTo>
                  <a:lnTo>
                    <a:pt x="3169" y="20085"/>
                  </a:lnTo>
                  <a:lnTo>
                    <a:pt x="3203" y="20052"/>
                  </a:lnTo>
                  <a:lnTo>
                    <a:pt x="3236" y="20018"/>
                  </a:lnTo>
                  <a:lnTo>
                    <a:pt x="3270" y="19918"/>
                  </a:lnTo>
                  <a:lnTo>
                    <a:pt x="1835" y="3404"/>
                  </a:lnTo>
                  <a:lnTo>
                    <a:pt x="1635" y="1302"/>
                  </a:lnTo>
                  <a:lnTo>
                    <a:pt x="1635" y="968"/>
                  </a:lnTo>
                  <a:lnTo>
                    <a:pt x="1568" y="568"/>
                  </a:lnTo>
                  <a:lnTo>
                    <a:pt x="1535" y="401"/>
                  </a:lnTo>
                  <a:lnTo>
                    <a:pt x="1435" y="234"/>
                  </a:lnTo>
                  <a:lnTo>
                    <a:pt x="1335" y="101"/>
                  </a:lnTo>
                  <a:lnTo>
                    <a:pt x="1168" y="34"/>
                  </a:lnTo>
                  <a:lnTo>
                    <a:pt x="10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95;p44">
              <a:extLst>
                <a:ext uri="{FF2B5EF4-FFF2-40B4-BE49-F238E27FC236}">
                  <a16:creationId xmlns:a16="http://schemas.microsoft.com/office/drawing/2014/main" id="{232A6D59-8541-0C11-A66F-E60E734D0F4D}"/>
                </a:ext>
              </a:extLst>
            </p:cNvPr>
            <p:cNvSpPr/>
            <p:nvPr/>
          </p:nvSpPr>
          <p:spPr>
            <a:xfrm>
              <a:off x="1445000" y="3365825"/>
              <a:ext cx="49225" cy="533000"/>
            </a:xfrm>
            <a:custGeom>
              <a:avLst/>
              <a:gdLst/>
              <a:ahLst/>
              <a:cxnLst/>
              <a:rect l="l" t="t" r="r" b="b"/>
              <a:pathLst>
                <a:path w="1969" h="21320" extrusionOk="0">
                  <a:moveTo>
                    <a:pt x="1168" y="1"/>
                  </a:moveTo>
                  <a:lnTo>
                    <a:pt x="1102" y="34"/>
                  </a:lnTo>
                  <a:lnTo>
                    <a:pt x="1035" y="68"/>
                  </a:lnTo>
                  <a:lnTo>
                    <a:pt x="868" y="201"/>
                  </a:lnTo>
                  <a:lnTo>
                    <a:pt x="735" y="368"/>
                  </a:lnTo>
                  <a:lnTo>
                    <a:pt x="534" y="702"/>
                  </a:lnTo>
                  <a:lnTo>
                    <a:pt x="401" y="1069"/>
                  </a:lnTo>
                  <a:lnTo>
                    <a:pt x="301" y="1436"/>
                  </a:lnTo>
                  <a:lnTo>
                    <a:pt x="234" y="1903"/>
                  </a:lnTo>
                  <a:lnTo>
                    <a:pt x="201" y="2403"/>
                  </a:lnTo>
                  <a:lnTo>
                    <a:pt x="101" y="3337"/>
                  </a:lnTo>
                  <a:lnTo>
                    <a:pt x="34" y="4438"/>
                  </a:lnTo>
                  <a:lnTo>
                    <a:pt x="1" y="5506"/>
                  </a:lnTo>
                  <a:lnTo>
                    <a:pt x="1" y="6573"/>
                  </a:lnTo>
                  <a:lnTo>
                    <a:pt x="1" y="7641"/>
                  </a:lnTo>
                  <a:lnTo>
                    <a:pt x="101" y="9810"/>
                  </a:lnTo>
                  <a:lnTo>
                    <a:pt x="234" y="11945"/>
                  </a:lnTo>
                  <a:lnTo>
                    <a:pt x="534" y="16215"/>
                  </a:lnTo>
                  <a:lnTo>
                    <a:pt x="668" y="18651"/>
                  </a:lnTo>
                  <a:lnTo>
                    <a:pt x="735" y="19852"/>
                  </a:lnTo>
                  <a:lnTo>
                    <a:pt x="735" y="21086"/>
                  </a:lnTo>
                  <a:lnTo>
                    <a:pt x="768" y="21186"/>
                  </a:lnTo>
                  <a:lnTo>
                    <a:pt x="835" y="21253"/>
                  </a:lnTo>
                  <a:lnTo>
                    <a:pt x="935" y="21253"/>
                  </a:lnTo>
                  <a:lnTo>
                    <a:pt x="1001" y="21286"/>
                  </a:lnTo>
                  <a:lnTo>
                    <a:pt x="1102" y="21320"/>
                  </a:lnTo>
                  <a:lnTo>
                    <a:pt x="1836" y="21219"/>
                  </a:lnTo>
                  <a:lnTo>
                    <a:pt x="1969" y="20486"/>
                  </a:lnTo>
                  <a:lnTo>
                    <a:pt x="1969" y="16415"/>
                  </a:lnTo>
                  <a:lnTo>
                    <a:pt x="1969" y="12378"/>
                  </a:lnTo>
                  <a:lnTo>
                    <a:pt x="1936" y="8308"/>
                  </a:lnTo>
                  <a:lnTo>
                    <a:pt x="1869" y="4238"/>
                  </a:lnTo>
                  <a:lnTo>
                    <a:pt x="1836" y="3137"/>
                  </a:lnTo>
                  <a:lnTo>
                    <a:pt x="1802" y="2036"/>
                  </a:lnTo>
                  <a:lnTo>
                    <a:pt x="1735" y="1536"/>
                  </a:lnTo>
                  <a:lnTo>
                    <a:pt x="1669" y="1035"/>
                  </a:lnTo>
                  <a:lnTo>
                    <a:pt x="1535" y="568"/>
                  </a:lnTo>
                  <a:lnTo>
                    <a:pt x="1302" y="101"/>
                  </a:lnTo>
                  <a:lnTo>
                    <a:pt x="1268" y="34"/>
                  </a:lnTo>
                  <a:lnTo>
                    <a:pt x="11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96;p44">
              <a:extLst>
                <a:ext uri="{FF2B5EF4-FFF2-40B4-BE49-F238E27FC236}">
                  <a16:creationId xmlns:a16="http://schemas.microsoft.com/office/drawing/2014/main" id="{2A9BEA4F-3D29-4088-EB01-1D7F3B3F1B9E}"/>
                </a:ext>
              </a:extLst>
            </p:cNvPr>
            <p:cNvSpPr/>
            <p:nvPr/>
          </p:nvSpPr>
          <p:spPr>
            <a:xfrm>
              <a:off x="858650" y="3441725"/>
              <a:ext cx="80100" cy="11700"/>
            </a:xfrm>
            <a:custGeom>
              <a:avLst/>
              <a:gdLst/>
              <a:ahLst/>
              <a:cxnLst/>
              <a:rect l="l" t="t" r="r" b="b"/>
              <a:pathLst>
                <a:path w="3204" h="468" extrusionOk="0">
                  <a:moveTo>
                    <a:pt x="3003" y="1"/>
                  </a:moveTo>
                  <a:lnTo>
                    <a:pt x="2303" y="68"/>
                  </a:lnTo>
                  <a:lnTo>
                    <a:pt x="1602" y="101"/>
                  </a:lnTo>
                  <a:lnTo>
                    <a:pt x="902" y="101"/>
                  </a:lnTo>
                  <a:lnTo>
                    <a:pt x="168" y="68"/>
                  </a:lnTo>
                  <a:lnTo>
                    <a:pt x="101" y="68"/>
                  </a:lnTo>
                  <a:lnTo>
                    <a:pt x="34" y="134"/>
                  </a:lnTo>
                  <a:lnTo>
                    <a:pt x="1" y="168"/>
                  </a:lnTo>
                  <a:lnTo>
                    <a:pt x="1" y="234"/>
                  </a:lnTo>
                  <a:lnTo>
                    <a:pt x="1" y="301"/>
                  </a:lnTo>
                  <a:lnTo>
                    <a:pt x="34" y="368"/>
                  </a:lnTo>
                  <a:lnTo>
                    <a:pt x="101" y="435"/>
                  </a:lnTo>
                  <a:lnTo>
                    <a:pt x="168" y="435"/>
                  </a:lnTo>
                  <a:lnTo>
                    <a:pt x="902" y="468"/>
                  </a:lnTo>
                  <a:lnTo>
                    <a:pt x="1602" y="468"/>
                  </a:lnTo>
                  <a:lnTo>
                    <a:pt x="2303" y="435"/>
                  </a:lnTo>
                  <a:lnTo>
                    <a:pt x="3003" y="401"/>
                  </a:lnTo>
                  <a:lnTo>
                    <a:pt x="3103" y="368"/>
                  </a:lnTo>
                  <a:lnTo>
                    <a:pt x="3137" y="335"/>
                  </a:lnTo>
                  <a:lnTo>
                    <a:pt x="3170" y="268"/>
                  </a:lnTo>
                  <a:lnTo>
                    <a:pt x="3204" y="201"/>
                  </a:lnTo>
                  <a:lnTo>
                    <a:pt x="3170" y="134"/>
                  </a:lnTo>
                  <a:lnTo>
                    <a:pt x="3137" y="68"/>
                  </a:lnTo>
                  <a:lnTo>
                    <a:pt x="3103" y="34"/>
                  </a:lnTo>
                  <a:lnTo>
                    <a:pt x="300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97;p44">
              <a:extLst>
                <a:ext uri="{FF2B5EF4-FFF2-40B4-BE49-F238E27FC236}">
                  <a16:creationId xmlns:a16="http://schemas.microsoft.com/office/drawing/2014/main" id="{4B658899-231B-713B-011D-9854FA940617}"/>
                </a:ext>
              </a:extLst>
            </p:cNvPr>
            <p:cNvSpPr/>
            <p:nvPr/>
          </p:nvSpPr>
          <p:spPr>
            <a:xfrm>
              <a:off x="922050" y="3304950"/>
              <a:ext cx="38375" cy="14200"/>
            </a:xfrm>
            <a:custGeom>
              <a:avLst/>
              <a:gdLst/>
              <a:ahLst/>
              <a:cxnLst/>
              <a:rect l="l" t="t" r="r" b="b"/>
              <a:pathLst>
                <a:path w="1535" h="568" extrusionOk="0">
                  <a:moveTo>
                    <a:pt x="167" y="0"/>
                  </a:moveTo>
                  <a:lnTo>
                    <a:pt x="100" y="34"/>
                  </a:lnTo>
                  <a:lnTo>
                    <a:pt x="34" y="67"/>
                  </a:lnTo>
                  <a:lnTo>
                    <a:pt x="0" y="134"/>
                  </a:lnTo>
                  <a:lnTo>
                    <a:pt x="0" y="201"/>
                  </a:lnTo>
                  <a:lnTo>
                    <a:pt x="34" y="267"/>
                  </a:lnTo>
                  <a:lnTo>
                    <a:pt x="67" y="334"/>
                  </a:lnTo>
                  <a:lnTo>
                    <a:pt x="134" y="367"/>
                  </a:lnTo>
                  <a:lnTo>
                    <a:pt x="1301" y="568"/>
                  </a:lnTo>
                  <a:lnTo>
                    <a:pt x="1368" y="568"/>
                  </a:lnTo>
                  <a:lnTo>
                    <a:pt x="1435" y="534"/>
                  </a:lnTo>
                  <a:lnTo>
                    <a:pt x="1502" y="501"/>
                  </a:lnTo>
                  <a:lnTo>
                    <a:pt x="1535" y="434"/>
                  </a:lnTo>
                  <a:lnTo>
                    <a:pt x="1535" y="367"/>
                  </a:lnTo>
                  <a:lnTo>
                    <a:pt x="1502" y="267"/>
                  </a:lnTo>
                  <a:lnTo>
                    <a:pt x="1468" y="234"/>
                  </a:lnTo>
                  <a:lnTo>
                    <a:pt x="1401" y="201"/>
                  </a:lnTo>
                  <a:lnTo>
                    <a:pt x="2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98;p44">
              <a:extLst>
                <a:ext uri="{FF2B5EF4-FFF2-40B4-BE49-F238E27FC236}">
                  <a16:creationId xmlns:a16="http://schemas.microsoft.com/office/drawing/2014/main" id="{3D7A9398-F5F6-2469-090D-B0CB9ADD68F0}"/>
                </a:ext>
              </a:extLst>
            </p:cNvPr>
            <p:cNvSpPr/>
            <p:nvPr/>
          </p:nvSpPr>
          <p:spPr>
            <a:xfrm>
              <a:off x="1104700" y="3117275"/>
              <a:ext cx="34225" cy="57575"/>
            </a:xfrm>
            <a:custGeom>
              <a:avLst/>
              <a:gdLst/>
              <a:ahLst/>
              <a:cxnLst/>
              <a:rect l="l" t="t" r="r" b="b"/>
              <a:pathLst>
                <a:path w="1369" h="2303" extrusionOk="0">
                  <a:moveTo>
                    <a:pt x="167" y="1"/>
                  </a:moveTo>
                  <a:lnTo>
                    <a:pt x="67" y="34"/>
                  </a:lnTo>
                  <a:lnTo>
                    <a:pt x="34" y="68"/>
                  </a:lnTo>
                  <a:lnTo>
                    <a:pt x="1" y="134"/>
                  </a:lnTo>
                  <a:lnTo>
                    <a:pt x="1" y="201"/>
                  </a:lnTo>
                  <a:lnTo>
                    <a:pt x="1" y="268"/>
                  </a:lnTo>
                  <a:lnTo>
                    <a:pt x="301" y="735"/>
                  </a:lnTo>
                  <a:lnTo>
                    <a:pt x="568" y="1202"/>
                  </a:lnTo>
                  <a:lnTo>
                    <a:pt x="801" y="1669"/>
                  </a:lnTo>
                  <a:lnTo>
                    <a:pt x="1002" y="2169"/>
                  </a:lnTo>
                  <a:lnTo>
                    <a:pt x="1035" y="2236"/>
                  </a:lnTo>
                  <a:lnTo>
                    <a:pt x="1102" y="2270"/>
                  </a:lnTo>
                  <a:lnTo>
                    <a:pt x="1168" y="2303"/>
                  </a:lnTo>
                  <a:lnTo>
                    <a:pt x="1235" y="2303"/>
                  </a:lnTo>
                  <a:lnTo>
                    <a:pt x="1302" y="2270"/>
                  </a:lnTo>
                  <a:lnTo>
                    <a:pt x="1369" y="2203"/>
                  </a:lnTo>
                  <a:lnTo>
                    <a:pt x="1369" y="2136"/>
                  </a:lnTo>
                  <a:lnTo>
                    <a:pt x="1369" y="2069"/>
                  </a:lnTo>
                  <a:lnTo>
                    <a:pt x="1168" y="1536"/>
                  </a:lnTo>
                  <a:lnTo>
                    <a:pt x="935" y="1035"/>
                  </a:lnTo>
                  <a:lnTo>
                    <a:pt x="668" y="568"/>
                  </a:lnTo>
                  <a:lnTo>
                    <a:pt x="334" y="101"/>
                  </a:lnTo>
                  <a:lnTo>
                    <a:pt x="301" y="34"/>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99;p44">
              <a:extLst>
                <a:ext uri="{FF2B5EF4-FFF2-40B4-BE49-F238E27FC236}">
                  <a16:creationId xmlns:a16="http://schemas.microsoft.com/office/drawing/2014/main" id="{ECECF7F4-EEF2-9E7E-5AEB-56B7D855931B}"/>
                </a:ext>
              </a:extLst>
            </p:cNvPr>
            <p:cNvSpPr/>
            <p:nvPr/>
          </p:nvSpPr>
          <p:spPr>
            <a:xfrm>
              <a:off x="1358250" y="3051400"/>
              <a:ext cx="16725" cy="72575"/>
            </a:xfrm>
            <a:custGeom>
              <a:avLst/>
              <a:gdLst/>
              <a:ahLst/>
              <a:cxnLst/>
              <a:rect l="l" t="t" r="r" b="b"/>
              <a:pathLst>
                <a:path w="669" h="2903" extrusionOk="0">
                  <a:moveTo>
                    <a:pt x="134" y="0"/>
                  </a:moveTo>
                  <a:lnTo>
                    <a:pt x="68" y="34"/>
                  </a:lnTo>
                  <a:lnTo>
                    <a:pt x="34" y="67"/>
                  </a:lnTo>
                  <a:lnTo>
                    <a:pt x="1" y="134"/>
                  </a:lnTo>
                  <a:lnTo>
                    <a:pt x="1" y="234"/>
                  </a:lnTo>
                  <a:lnTo>
                    <a:pt x="134" y="834"/>
                  </a:lnTo>
                  <a:lnTo>
                    <a:pt x="234" y="1468"/>
                  </a:lnTo>
                  <a:lnTo>
                    <a:pt x="301" y="2102"/>
                  </a:lnTo>
                  <a:lnTo>
                    <a:pt x="301" y="2703"/>
                  </a:lnTo>
                  <a:lnTo>
                    <a:pt x="301" y="2803"/>
                  </a:lnTo>
                  <a:lnTo>
                    <a:pt x="368" y="2836"/>
                  </a:lnTo>
                  <a:lnTo>
                    <a:pt x="435" y="2869"/>
                  </a:lnTo>
                  <a:lnTo>
                    <a:pt x="501" y="2903"/>
                  </a:lnTo>
                  <a:lnTo>
                    <a:pt x="568" y="2869"/>
                  </a:lnTo>
                  <a:lnTo>
                    <a:pt x="601" y="2836"/>
                  </a:lnTo>
                  <a:lnTo>
                    <a:pt x="668" y="2803"/>
                  </a:lnTo>
                  <a:lnTo>
                    <a:pt x="668" y="2703"/>
                  </a:lnTo>
                  <a:lnTo>
                    <a:pt x="668" y="2069"/>
                  </a:lnTo>
                  <a:lnTo>
                    <a:pt x="601" y="1402"/>
                  </a:lnTo>
                  <a:lnTo>
                    <a:pt x="501" y="768"/>
                  </a:lnTo>
                  <a:lnTo>
                    <a:pt x="368" y="134"/>
                  </a:lnTo>
                  <a:lnTo>
                    <a:pt x="334" y="67"/>
                  </a:lnTo>
                  <a:lnTo>
                    <a:pt x="26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00;p44">
              <a:extLst>
                <a:ext uri="{FF2B5EF4-FFF2-40B4-BE49-F238E27FC236}">
                  <a16:creationId xmlns:a16="http://schemas.microsoft.com/office/drawing/2014/main" id="{155BB727-8C1F-21A4-83BB-79B91ED068A1}"/>
                </a:ext>
              </a:extLst>
            </p:cNvPr>
            <p:cNvSpPr/>
            <p:nvPr/>
          </p:nvSpPr>
          <p:spPr>
            <a:xfrm>
              <a:off x="1480875" y="3046400"/>
              <a:ext cx="15875" cy="70075"/>
            </a:xfrm>
            <a:custGeom>
              <a:avLst/>
              <a:gdLst/>
              <a:ahLst/>
              <a:cxnLst/>
              <a:rect l="l" t="t" r="r" b="b"/>
              <a:pathLst>
                <a:path w="635" h="2803" extrusionOk="0">
                  <a:moveTo>
                    <a:pt x="401" y="0"/>
                  </a:moveTo>
                  <a:lnTo>
                    <a:pt x="334" y="67"/>
                  </a:lnTo>
                  <a:lnTo>
                    <a:pt x="300" y="100"/>
                  </a:lnTo>
                  <a:lnTo>
                    <a:pt x="267" y="200"/>
                  </a:lnTo>
                  <a:lnTo>
                    <a:pt x="0" y="2636"/>
                  </a:lnTo>
                  <a:lnTo>
                    <a:pt x="0" y="2702"/>
                  </a:lnTo>
                  <a:lnTo>
                    <a:pt x="34" y="2769"/>
                  </a:lnTo>
                  <a:lnTo>
                    <a:pt x="100" y="2803"/>
                  </a:lnTo>
                  <a:lnTo>
                    <a:pt x="267" y="2803"/>
                  </a:lnTo>
                  <a:lnTo>
                    <a:pt x="300" y="2769"/>
                  </a:lnTo>
                  <a:lnTo>
                    <a:pt x="334" y="2702"/>
                  </a:lnTo>
                  <a:lnTo>
                    <a:pt x="367" y="2636"/>
                  </a:lnTo>
                  <a:lnTo>
                    <a:pt x="634" y="200"/>
                  </a:lnTo>
                  <a:lnTo>
                    <a:pt x="634" y="100"/>
                  </a:lnTo>
                  <a:lnTo>
                    <a:pt x="601" y="67"/>
                  </a:lnTo>
                  <a:lnTo>
                    <a:pt x="5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01;p44">
              <a:extLst>
                <a:ext uri="{FF2B5EF4-FFF2-40B4-BE49-F238E27FC236}">
                  <a16:creationId xmlns:a16="http://schemas.microsoft.com/office/drawing/2014/main" id="{C344BCF9-CF52-15CF-214D-F9BF1D826A82}"/>
                </a:ext>
              </a:extLst>
            </p:cNvPr>
            <p:cNvSpPr/>
            <p:nvPr/>
          </p:nvSpPr>
          <p:spPr>
            <a:xfrm>
              <a:off x="1600150" y="3085600"/>
              <a:ext cx="14200" cy="53400"/>
            </a:xfrm>
            <a:custGeom>
              <a:avLst/>
              <a:gdLst/>
              <a:ahLst/>
              <a:cxnLst/>
              <a:rect l="l" t="t" r="r" b="b"/>
              <a:pathLst>
                <a:path w="568" h="2136" extrusionOk="0">
                  <a:moveTo>
                    <a:pt x="300" y="0"/>
                  </a:moveTo>
                  <a:lnTo>
                    <a:pt x="234" y="34"/>
                  </a:lnTo>
                  <a:lnTo>
                    <a:pt x="200" y="100"/>
                  </a:lnTo>
                  <a:lnTo>
                    <a:pt x="200" y="167"/>
                  </a:lnTo>
                  <a:lnTo>
                    <a:pt x="0" y="1935"/>
                  </a:lnTo>
                  <a:lnTo>
                    <a:pt x="0" y="2002"/>
                  </a:lnTo>
                  <a:lnTo>
                    <a:pt x="33" y="2069"/>
                  </a:lnTo>
                  <a:lnTo>
                    <a:pt x="100" y="2102"/>
                  </a:lnTo>
                  <a:lnTo>
                    <a:pt x="167" y="2135"/>
                  </a:lnTo>
                  <a:lnTo>
                    <a:pt x="267" y="2102"/>
                  </a:lnTo>
                  <a:lnTo>
                    <a:pt x="300" y="2069"/>
                  </a:lnTo>
                  <a:lnTo>
                    <a:pt x="367" y="2002"/>
                  </a:lnTo>
                  <a:lnTo>
                    <a:pt x="367" y="1935"/>
                  </a:lnTo>
                  <a:lnTo>
                    <a:pt x="567" y="167"/>
                  </a:lnTo>
                  <a:lnTo>
                    <a:pt x="567" y="100"/>
                  </a:lnTo>
                  <a:lnTo>
                    <a:pt x="500" y="34"/>
                  </a:lnTo>
                  <a:lnTo>
                    <a:pt x="4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02;p44">
              <a:extLst>
                <a:ext uri="{FF2B5EF4-FFF2-40B4-BE49-F238E27FC236}">
                  <a16:creationId xmlns:a16="http://schemas.microsoft.com/office/drawing/2014/main" id="{7B8FAEB1-2715-1937-8581-A205AAA26A12}"/>
                </a:ext>
              </a:extLst>
            </p:cNvPr>
            <p:cNvSpPr/>
            <p:nvPr/>
          </p:nvSpPr>
          <p:spPr>
            <a:xfrm>
              <a:off x="1756100" y="3148975"/>
              <a:ext cx="18375" cy="25875"/>
            </a:xfrm>
            <a:custGeom>
              <a:avLst/>
              <a:gdLst/>
              <a:ahLst/>
              <a:cxnLst/>
              <a:rect l="l" t="t" r="r" b="b"/>
              <a:pathLst>
                <a:path w="735" h="1035" extrusionOk="0">
                  <a:moveTo>
                    <a:pt x="501" y="1"/>
                  </a:moveTo>
                  <a:lnTo>
                    <a:pt x="468" y="34"/>
                  </a:lnTo>
                  <a:lnTo>
                    <a:pt x="401" y="67"/>
                  </a:lnTo>
                  <a:lnTo>
                    <a:pt x="1" y="768"/>
                  </a:lnTo>
                  <a:lnTo>
                    <a:pt x="1" y="835"/>
                  </a:lnTo>
                  <a:lnTo>
                    <a:pt x="1" y="901"/>
                  </a:lnTo>
                  <a:lnTo>
                    <a:pt x="34" y="968"/>
                  </a:lnTo>
                  <a:lnTo>
                    <a:pt x="68" y="1035"/>
                  </a:lnTo>
                  <a:lnTo>
                    <a:pt x="234" y="1035"/>
                  </a:lnTo>
                  <a:lnTo>
                    <a:pt x="301" y="1002"/>
                  </a:lnTo>
                  <a:lnTo>
                    <a:pt x="334" y="968"/>
                  </a:lnTo>
                  <a:lnTo>
                    <a:pt x="735" y="268"/>
                  </a:lnTo>
                  <a:lnTo>
                    <a:pt x="735" y="201"/>
                  </a:lnTo>
                  <a:lnTo>
                    <a:pt x="735" y="134"/>
                  </a:lnTo>
                  <a:lnTo>
                    <a:pt x="701" y="67"/>
                  </a:lnTo>
                  <a:lnTo>
                    <a:pt x="6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03;p44">
              <a:extLst>
                <a:ext uri="{FF2B5EF4-FFF2-40B4-BE49-F238E27FC236}">
                  <a16:creationId xmlns:a16="http://schemas.microsoft.com/office/drawing/2014/main" id="{2D39CF58-6381-9580-77A3-4DDA66AFFA0E}"/>
                </a:ext>
              </a:extLst>
            </p:cNvPr>
            <p:cNvSpPr/>
            <p:nvPr/>
          </p:nvSpPr>
          <p:spPr>
            <a:xfrm>
              <a:off x="1887050" y="3250725"/>
              <a:ext cx="44225" cy="29225"/>
            </a:xfrm>
            <a:custGeom>
              <a:avLst/>
              <a:gdLst/>
              <a:ahLst/>
              <a:cxnLst/>
              <a:rect l="l" t="t" r="r" b="b"/>
              <a:pathLst>
                <a:path w="1769" h="1169" extrusionOk="0">
                  <a:moveTo>
                    <a:pt x="1602" y="1"/>
                  </a:moveTo>
                  <a:lnTo>
                    <a:pt x="1502" y="34"/>
                  </a:lnTo>
                  <a:lnTo>
                    <a:pt x="1135" y="201"/>
                  </a:lnTo>
                  <a:lnTo>
                    <a:pt x="801" y="368"/>
                  </a:lnTo>
                  <a:lnTo>
                    <a:pt x="434" y="568"/>
                  </a:lnTo>
                  <a:lnTo>
                    <a:pt x="101" y="835"/>
                  </a:lnTo>
                  <a:lnTo>
                    <a:pt x="67" y="868"/>
                  </a:lnTo>
                  <a:lnTo>
                    <a:pt x="34" y="935"/>
                  </a:lnTo>
                  <a:lnTo>
                    <a:pt x="1" y="1002"/>
                  </a:lnTo>
                  <a:lnTo>
                    <a:pt x="34" y="1069"/>
                  </a:lnTo>
                  <a:lnTo>
                    <a:pt x="101" y="1135"/>
                  </a:lnTo>
                  <a:lnTo>
                    <a:pt x="168" y="1169"/>
                  </a:lnTo>
                  <a:lnTo>
                    <a:pt x="234" y="1169"/>
                  </a:lnTo>
                  <a:lnTo>
                    <a:pt x="301" y="1135"/>
                  </a:lnTo>
                  <a:lnTo>
                    <a:pt x="601" y="935"/>
                  </a:lnTo>
                  <a:lnTo>
                    <a:pt x="935" y="735"/>
                  </a:lnTo>
                  <a:lnTo>
                    <a:pt x="1268" y="535"/>
                  </a:lnTo>
                  <a:lnTo>
                    <a:pt x="1602" y="368"/>
                  </a:lnTo>
                  <a:lnTo>
                    <a:pt x="1669" y="335"/>
                  </a:lnTo>
                  <a:lnTo>
                    <a:pt x="1736" y="301"/>
                  </a:lnTo>
                  <a:lnTo>
                    <a:pt x="1769" y="234"/>
                  </a:lnTo>
                  <a:lnTo>
                    <a:pt x="1736" y="168"/>
                  </a:lnTo>
                  <a:lnTo>
                    <a:pt x="1702" y="101"/>
                  </a:lnTo>
                  <a:lnTo>
                    <a:pt x="1669" y="34"/>
                  </a:lnTo>
                  <a:lnTo>
                    <a:pt x="16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04;p44">
              <a:extLst>
                <a:ext uri="{FF2B5EF4-FFF2-40B4-BE49-F238E27FC236}">
                  <a16:creationId xmlns:a16="http://schemas.microsoft.com/office/drawing/2014/main" id="{6FA28D4D-3911-7657-6C01-91AB26BFDEFA}"/>
                </a:ext>
              </a:extLst>
            </p:cNvPr>
            <p:cNvSpPr/>
            <p:nvPr/>
          </p:nvSpPr>
          <p:spPr>
            <a:xfrm>
              <a:off x="1909575" y="3409200"/>
              <a:ext cx="57575" cy="15050"/>
            </a:xfrm>
            <a:custGeom>
              <a:avLst/>
              <a:gdLst/>
              <a:ahLst/>
              <a:cxnLst/>
              <a:rect l="l" t="t" r="r" b="b"/>
              <a:pathLst>
                <a:path w="2303" h="602" extrusionOk="0">
                  <a:moveTo>
                    <a:pt x="167" y="1"/>
                  </a:moveTo>
                  <a:lnTo>
                    <a:pt x="101" y="34"/>
                  </a:lnTo>
                  <a:lnTo>
                    <a:pt x="34" y="68"/>
                  </a:lnTo>
                  <a:lnTo>
                    <a:pt x="0" y="134"/>
                  </a:lnTo>
                  <a:lnTo>
                    <a:pt x="0" y="201"/>
                  </a:lnTo>
                  <a:lnTo>
                    <a:pt x="0" y="268"/>
                  </a:lnTo>
                  <a:lnTo>
                    <a:pt x="34" y="334"/>
                  </a:lnTo>
                  <a:lnTo>
                    <a:pt x="101" y="368"/>
                  </a:lnTo>
                  <a:lnTo>
                    <a:pt x="167" y="401"/>
                  </a:lnTo>
                  <a:lnTo>
                    <a:pt x="2136" y="601"/>
                  </a:lnTo>
                  <a:lnTo>
                    <a:pt x="2202" y="568"/>
                  </a:lnTo>
                  <a:lnTo>
                    <a:pt x="2269" y="535"/>
                  </a:lnTo>
                  <a:lnTo>
                    <a:pt x="2303" y="468"/>
                  </a:lnTo>
                  <a:lnTo>
                    <a:pt x="2303" y="401"/>
                  </a:lnTo>
                  <a:lnTo>
                    <a:pt x="2303" y="334"/>
                  </a:lnTo>
                  <a:lnTo>
                    <a:pt x="2269" y="268"/>
                  </a:lnTo>
                  <a:lnTo>
                    <a:pt x="2202" y="234"/>
                  </a:lnTo>
                  <a:lnTo>
                    <a:pt x="2136" y="201"/>
                  </a:lnTo>
                  <a:lnTo>
                    <a:pt x="16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05;p44">
              <a:extLst>
                <a:ext uri="{FF2B5EF4-FFF2-40B4-BE49-F238E27FC236}">
                  <a16:creationId xmlns:a16="http://schemas.microsoft.com/office/drawing/2014/main" id="{5F4A46F8-D35A-04FD-A5F0-8A5238FC4604}"/>
                </a:ext>
              </a:extLst>
            </p:cNvPr>
            <p:cNvSpPr/>
            <p:nvPr/>
          </p:nvSpPr>
          <p:spPr>
            <a:xfrm>
              <a:off x="1921250" y="3592700"/>
              <a:ext cx="55900" cy="14200"/>
            </a:xfrm>
            <a:custGeom>
              <a:avLst/>
              <a:gdLst/>
              <a:ahLst/>
              <a:cxnLst/>
              <a:rect l="l" t="t" r="r" b="b"/>
              <a:pathLst>
                <a:path w="2236" h="568" extrusionOk="0">
                  <a:moveTo>
                    <a:pt x="101" y="1"/>
                  </a:moveTo>
                  <a:lnTo>
                    <a:pt x="67" y="67"/>
                  </a:lnTo>
                  <a:lnTo>
                    <a:pt x="34" y="134"/>
                  </a:lnTo>
                  <a:lnTo>
                    <a:pt x="1" y="201"/>
                  </a:lnTo>
                  <a:lnTo>
                    <a:pt x="34" y="267"/>
                  </a:lnTo>
                  <a:lnTo>
                    <a:pt x="67" y="334"/>
                  </a:lnTo>
                  <a:lnTo>
                    <a:pt x="134" y="368"/>
                  </a:lnTo>
                  <a:lnTo>
                    <a:pt x="634" y="468"/>
                  </a:lnTo>
                  <a:lnTo>
                    <a:pt x="1102" y="534"/>
                  </a:lnTo>
                  <a:lnTo>
                    <a:pt x="1569" y="568"/>
                  </a:lnTo>
                  <a:lnTo>
                    <a:pt x="2069" y="568"/>
                  </a:lnTo>
                  <a:lnTo>
                    <a:pt x="2136" y="534"/>
                  </a:lnTo>
                  <a:lnTo>
                    <a:pt x="2202" y="501"/>
                  </a:lnTo>
                  <a:lnTo>
                    <a:pt x="2236" y="434"/>
                  </a:lnTo>
                  <a:lnTo>
                    <a:pt x="2236" y="368"/>
                  </a:lnTo>
                  <a:lnTo>
                    <a:pt x="2236" y="301"/>
                  </a:lnTo>
                  <a:lnTo>
                    <a:pt x="2202" y="234"/>
                  </a:lnTo>
                  <a:lnTo>
                    <a:pt x="2136" y="201"/>
                  </a:lnTo>
                  <a:lnTo>
                    <a:pt x="2069" y="167"/>
                  </a:lnTo>
                  <a:lnTo>
                    <a:pt x="1602" y="201"/>
                  </a:lnTo>
                  <a:lnTo>
                    <a:pt x="1135" y="167"/>
                  </a:lnTo>
                  <a:lnTo>
                    <a:pt x="701" y="101"/>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06;p44">
              <a:extLst>
                <a:ext uri="{FF2B5EF4-FFF2-40B4-BE49-F238E27FC236}">
                  <a16:creationId xmlns:a16="http://schemas.microsoft.com/office/drawing/2014/main" id="{BD9ED3A0-B1B6-48F4-A5DA-32E9D06C010B}"/>
                </a:ext>
              </a:extLst>
            </p:cNvPr>
            <p:cNvSpPr/>
            <p:nvPr/>
          </p:nvSpPr>
          <p:spPr>
            <a:xfrm>
              <a:off x="1505050" y="3466750"/>
              <a:ext cx="42575" cy="427900"/>
            </a:xfrm>
            <a:custGeom>
              <a:avLst/>
              <a:gdLst/>
              <a:ahLst/>
              <a:cxnLst/>
              <a:rect l="l" t="t" r="r" b="b"/>
              <a:pathLst>
                <a:path w="1703" h="17116" extrusionOk="0">
                  <a:moveTo>
                    <a:pt x="1135" y="1"/>
                  </a:moveTo>
                  <a:lnTo>
                    <a:pt x="1035" y="34"/>
                  </a:lnTo>
                  <a:lnTo>
                    <a:pt x="935" y="134"/>
                  </a:lnTo>
                  <a:lnTo>
                    <a:pt x="835" y="234"/>
                  </a:lnTo>
                  <a:lnTo>
                    <a:pt x="768" y="334"/>
                  </a:lnTo>
                  <a:lnTo>
                    <a:pt x="668" y="568"/>
                  </a:lnTo>
                  <a:lnTo>
                    <a:pt x="568" y="968"/>
                  </a:lnTo>
                  <a:lnTo>
                    <a:pt x="468" y="1369"/>
                  </a:lnTo>
                  <a:lnTo>
                    <a:pt x="334" y="2203"/>
                  </a:lnTo>
                  <a:lnTo>
                    <a:pt x="201" y="3571"/>
                  </a:lnTo>
                  <a:lnTo>
                    <a:pt x="134" y="4905"/>
                  </a:lnTo>
                  <a:lnTo>
                    <a:pt x="34" y="6273"/>
                  </a:lnTo>
                  <a:lnTo>
                    <a:pt x="1" y="7974"/>
                  </a:lnTo>
                  <a:lnTo>
                    <a:pt x="1" y="9709"/>
                  </a:lnTo>
                  <a:lnTo>
                    <a:pt x="67" y="11411"/>
                  </a:lnTo>
                  <a:lnTo>
                    <a:pt x="134" y="13112"/>
                  </a:lnTo>
                  <a:lnTo>
                    <a:pt x="201" y="15014"/>
                  </a:lnTo>
                  <a:lnTo>
                    <a:pt x="234" y="16148"/>
                  </a:lnTo>
                  <a:lnTo>
                    <a:pt x="234" y="16982"/>
                  </a:lnTo>
                  <a:lnTo>
                    <a:pt x="234" y="17049"/>
                  </a:lnTo>
                  <a:lnTo>
                    <a:pt x="268" y="17082"/>
                  </a:lnTo>
                  <a:lnTo>
                    <a:pt x="334" y="17116"/>
                  </a:lnTo>
                  <a:lnTo>
                    <a:pt x="434" y="17116"/>
                  </a:lnTo>
                  <a:lnTo>
                    <a:pt x="501" y="17082"/>
                  </a:lnTo>
                  <a:lnTo>
                    <a:pt x="534" y="17049"/>
                  </a:lnTo>
                  <a:lnTo>
                    <a:pt x="534" y="16982"/>
                  </a:lnTo>
                  <a:lnTo>
                    <a:pt x="468" y="15181"/>
                  </a:lnTo>
                  <a:lnTo>
                    <a:pt x="401" y="12745"/>
                  </a:lnTo>
                  <a:lnTo>
                    <a:pt x="334" y="10276"/>
                  </a:lnTo>
                  <a:lnTo>
                    <a:pt x="301" y="8909"/>
                  </a:lnTo>
                  <a:lnTo>
                    <a:pt x="301" y="7541"/>
                  </a:lnTo>
                  <a:lnTo>
                    <a:pt x="301" y="6173"/>
                  </a:lnTo>
                  <a:lnTo>
                    <a:pt x="368" y="4838"/>
                  </a:lnTo>
                  <a:lnTo>
                    <a:pt x="468" y="3671"/>
                  </a:lnTo>
                  <a:lnTo>
                    <a:pt x="568" y="2737"/>
                  </a:lnTo>
                  <a:lnTo>
                    <a:pt x="701" y="1802"/>
                  </a:lnTo>
                  <a:lnTo>
                    <a:pt x="768" y="1402"/>
                  </a:lnTo>
                  <a:lnTo>
                    <a:pt x="868" y="1002"/>
                  </a:lnTo>
                  <a:lnTo>
                    <a:pt x="968" y="701"/>
                  </a:lnTo>
                  <a:lnTo>
                    <a:pt x="1035" y="568"/>
                  </a:lnTo>
                  <a:lnTo>
                    <a:pt x="1135" y="435"/>
                  </a:lnTo>
                  <a:lnTo>
                    <a:pt x="1235" y="568"/>
                  </a:lnTo>
                  <a:lnTo>
                    <a:pt x="1268" y="701"/>
                  </a:lnTo>
                  <a:lnTo>
                    <a:pt x="1302" y="868"/>
                  </a:lnTo>
                  <a:lnTo>
                    <a:pt x="1335" y="1035"/>
                  </a:lnTo>
                  <a:lnTo>
                    <a:pt x="1335" y="1369"/>
                  </a:lnTo>
                  <a:lnTo>
                    <a:pt x="1302" y="1669"/>
                  </a:lnTo>
                  <a:lnTo>
                    <a:pt x="1302" y="3304"/>
                  </a:lnTo>
                  <a:lnTo>
                    <a:pt x="1235" y="6607"/>
                  </a:lnTo>
                  <a:lnTo>
                    <a:pt x="1068" y="12712"/>
                  </a:lnTo>
                  <a:lnTo>
                    <a:pt x="1035" y="13179"/>
                  </a:lnTo>
                  <a:lnTo>
                    <a:pt x="935" y="14113"/>
                  </a:lnTo>
                  <a:lnTo>
                    <a:pt x="901" y="15047"/>
                  </a:lnTo>
                  <a:lnTo>
                    <a:pt x="901" y="15981"/>
                  </a:lnTo>
                  <a:lnTo>
                    <a:pt x="935" y="16916"/>
                  </a:lnTo>
                  <a:lnTo>
                    <a:pt x="968" y="16982"/>
                  </a:lnTo>
                  <a:lnTo>
                    <a:pt x="1035" y="17016"/>
                  </a:lnTo>
                  <a:lnTo>
                    <a:pt x="1068" y="17082"/>
                  </a:lnTo>
                  <a:lnTo>
                    <a:pt x="1168" y="17116"/>
                  </a:lnTo>
                  <a:lnTo>
                    <a:pt x="1235" y="17082"/>
                  </a:lnTo>
                  <a:lnTo>
                    <a:pt x="1268" y="16982"/>
                  </a:lnTo>
                  <a:lnTo>
                    <a:pt x="1402" y="13646"/>
                  </a:lnTo>
                  <a:lnTo>
                    <a:pt x="1535" y="10343"/>
                  </a:lnTo>
                  <a:lnTo>
                    <a:pt x="1535" y="10110"/>
                  </a:lnTo>
                  <a:lnTo>
                    <a:pt x="1602" y="8375"/>
                  </a:lnTo>
                  <a:lnTo>
                    <a:pt x="1635" y="6673"/>
                  </a:lnTo>
                  <a:lnTo>
                    <a:pt x="1669" y="2903"/>
                  </a:lnTo>
                  <a:lnTo>
                    <a:pt x="1702" y="1135"/>
                  </a:lnTo>
                  <a:lnTo>
                    <a:pt x="1702" y="868"/>
                  </a:lnTo>
                  <a:lnTo>
                    <a:pt x="1669" y="535"/>
                  </a:lnTo>
                  <a:lnTo>
                    <a:pt x="1635" y="401"/>
                  </a:lnTo>
                  <a:lnTo>
                    <a:pt x="1602" y="268"/>
                  </a:lnTo>
                  <a:lnTo>
                    <a:pt x="1502" y="134"/>
                  </a:lnTo>
                  <a:lnTo>
                    <a:pt x="1402" y="68"/>
                  </a:lnTo>
                  <a:lnTo>
                    <a:pt x="12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1" name="Oval 500">
            <a:extLst>
              <a:ext uri="{FF2B5EF4-FFF2-40B4-BE49-F238E27FC236}">
                <a16:creationId xmlns:a16="http://schemas.microsoft.com/office/drawing/2014/main" id="{F16D25A8-DD10-2C95-AF05-14E8A6FEFB87}"/>
              </a:ext>
            </a:extLst>
          </p:cNvPr>
          <p:cNvSpPr/>
          <p:nvPr/>
        </p:nvSpPr>
        <p:spPr>
          <a:xfrm>
            <a:off x="4452562" y="2127584"/>
            <a:ext cx="1098498" cy="913741"/>
          </a:xfrm>
          <a:prstGeom prst="ellipse">
            <a:avLst/>
          </a:prstGeom>
          <a:noFill/>
          <a:ln>
            <a:solidFill>
              <a:srgbClr val="E574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Google Shape;436;p36">
            <a:extLst>
              <a:ext uri="{FF2B5EF4-FFF2-40B4-BE49-F238E27FC236}">
                <a16:creationId xmlns:a16="http://schemas.microsoft.com/office/drawing/2014/main" id="{C75A6108-34BF-1774-F5E2-60CE070C0FBA}"/>
              </a:ext>
            </a:extLst>
          </p:cNvPr>
          <p:cNvSpPr txBox="1">
            <a:spLocks/>
          </p:cNvSpPr>
          <p:nvPr/>
        </p:nvSpPr>
        <p:spPr>
          <a:xfrm>
            <a:off x="1575035" y="2364084"/>
            <a:ext cx="2130905" cy="38190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9Slide03 Arima Madurai Black" panose="00000A00000000000000" pitchFamily="2" charset="-93"/>
                <a:ea typeface="Lato"/>
                <a:cs typeface="#9Slide03 Arima Madurai Black" panose="00000A00000000000000" pitchFamily="2" charset="-93"/>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l">
              <a:spcAft>
                <a:spcPts val="100"/>
              </a:spcAft>
            </a:pPr>
            <a:r>
              <a:rPr lang="en-US" sz="2000" b="1" dirty="0">
                <a:latin typeface="Roboto" panose="02000000000000000000" pitchFamily="2" charset="0"/>
                <a:cs typeface="#9Slide03 Arima Madurai" panose="00000500000000000000" pitchFamily="2" charset="-93"/>
              </a:rPr>
              <a:t>(2) </a:t>
            </a:r>
            <a:r>
              <a:rPr lang="en-US" sz="2000" b="1" dirty="0" err="1">
                <a:latin typeface="Roboto" panose="02000000000000000000" pitchFamily="2" charset="0"/>
                <a:cs typeface="#9Slide03 Arima Madurai" panose="00000500000000000000" pitchFamily="2" charset="-93"/>
              </a:rPr>
              <a:t>Công</a:t>
            </a:r>
            <a:r>
              <a:rPr lang="en-US" sz="2000" b="1" dirty="0">
                <a:latin typeface="Roboto" panose="02000000000000000000" pitchFamily="2" charset="0"/>
                <a:cs typeface="#9Slide03 Arima Madurai" panose="00000500000000000000" pitchFamily="2" charset="-93"/>
              </a:rPr>
              <a:t> </a:t>
            </a:r>
            <a:r>
              <a:rPr lang="en-US" sz="2000" b="1" dirty="0" err="1">
                <a:latin typeface="Roboto" panose="02000000000000000000" pitchFamily="2" charset="0"/>
                <a:cs typeface="#9Slide03 Arima Madurai" panose="00000500000000000000" pitchFamily="2" charset="-93"/>
              </a:rPr>
              <a:t>tắc</a:t>
            </a:r>
            <a:r>
              <a:rPr lang="en-US" sz="2000" b="1" dirty="0">
                <a:latin typeface="Roboto" panose="02000000000000000000" pitchFamily="2" charset="0"/>
                <a:cs typeface="#9Slide03 Arima Madurai" panose="00000500000000000000" pitchFamily="2" charset="-93"/>
              </a:rPr>
              <a:t> </a:t>
            </a:r>
            <a:r>
              <a:rPr lang="en-US" sz="2000" b="1" dirty="0" err="1">
                <a:latin typeface="Roboto" panose="02000000000000000000" pitchFamily="2" charset="0"/>
                <a:cs typeface="#9Slide03 Arima Madurai" panose="00000500000000000000" pitchFamily="2" charset="-93"/>
              </a:rPr>
              <a:t>mở</a:t>
            </a:r>
            <a:endParaRPr lang="vi-VN" sz="2000" b="1" dirty="0">
              <a:latin typeface="Roboto" panose="02000000000000000000" pitchFamily="2" charset="0"/>
              <a:cs typeface="#9Slide03 Arima Madurai" panose="00000500000000000000" pitchFamily="2" charset="-93"/>
            </a:endParaRPr>
          </a:p>
        </p:txBody>
      </p:sp>
      <p:grpSp>
        <p:nvGrpSpPr>
          <p:cNvPr id="503" name="Google Shape;689;p44">
            <a:extLst>
              <a:ext uri="{FF2B5EF4-FFF2-40B4-BE49-F238E27FC236}">
                <a16:creationId xmlns:a16="http://schemas.microsoft.com/office/drawing/2014/main" id="{006F61D0-8C2D-BB55-6AE3-DE0986420C9F}"/>
              </a:ext>
            </a:extLst>
          </p:cNvPr>
          <p:cNvGrpSpPr/>
          <p:nvPr/>
        </p:nvGrpSpPr>
        <p:grpSpPr>
          <a:xfrm>
            <a:off x="1036962" y="2247505"/>
            <a:ext cx="504328" cy="455056"/>
            <a:chOff x="858650" y="3046400"/>
            <a:chExt cx="1118500" cy="1009225"/>
          </a:xfrm>
        </p:grpSpPr>
        <p:sp>
          <p:nvSpPr>
            <p:cNvPr id="504" name="Google Shape;690;p44">
              <a:extLst>
                <a:ext uri="{FF2B5EF4-FFF2-40B4-BE49-F238E27FC236}">
                  <a16:creationId xmlns:a16="http://schemas.microsoft.com/office/drawing/2014/main" id="{D653E131-A25D-9CED-5BF5-68239BEEDC22}"/>
                </a:ext>
              </a:extLst>
            </p:cNvPr>
            <p:cNvSpPr/>
            <p:nvPr/>
          </p:nvSpPr>
          <p:spPr>
            <a:xfrm>
              <a:off x="1109700" y="3269925"/>
              <a:ext cx="667275" cy="621400"/>
            </a:xfrm>
            <a:custGeom>
              <a:avLst/>
              <a:gdLst/>
              <a:ahLst/>
              <a:cxnLst/>
              <a:rect l="l" t="t" r="r" b="b"/>
              <a:pathLst>
                <a:path w="26691" h="24856" extrusionOk="0">
                  <a:moveTo>
                    <a:pt x="11711" y="0"/>
                  </a:moveTo>
                  <a:lnTo>
                    <a:pt x="10643" y="34"/>
                  </a:lnTo>
                  <a:lnTo>
                    <a:pt x="9576" y="67"/>
                  </a:lnTo>
                  <a:lnTo>
                    <a:pt x="8508" y="200"/>
                  </a:lnTo>
                  <a:lnTo>
                    <a:pt x="7441" y="367"/>
                  </a:lnTo>
                  <a:lnTo>
                    <a:pt x="6406" y="601"/>
                  </a:lnTo>
                  <a:lnTo>
                    <a:pt x="5873" y="734"/>
                  </a:lnTo>
                  <a:lnTo>
                    <a:pt x="5372" y="901"/>
                  </a:lnTo>
                  <a:lnTo>
                    <a:pt x="4905" y="1101"/>
                  </a:lnTo>
                  <a:lnTo>
                    <a:pt x="4405" y="1335"/>
                  </a:lnTo>
                  <a:lnTo>
                    <a:pt x="3938" y="1568"/>
                  </a:lnTo>
                  <a:lnTo>
                    <a:pt x="3504" y="1869"/>
                  </a:lnTo>
                  <a:lnTo>
                    <a:pt x="3104" y="2169"/>
                  </a:lnTo>
                  <a:lnTo>
                    <a:pt x="2703" y="2502"/>
                  </a:lnTo>
                  <a:lnTo>
                    <a:pt x="2436" y="2769"/>
                  </a:lnTo>
                  <a:lnTo>
                    <a:pt x="2203" y="3036"/>
                  </a:lnTo>
                  <a:lnTo>
                    <a:pt x="1969" y="3337"/>
                  </a:lnTo>
                  <a:lnTo>
                    <a:pt x="1769" y="3637"/>
                  </a:lnTo>
                  <a:lnTo>
                    <a:pt x="1402" y="4271"/>
                  </a:lnTo>
                  <a:lnTo>
                    <a:pt x="1102" y="4938"/>
                  </a:lnTo>
                  <a:lnTo>
                    <a:pt x="835" y="5639"/>
                  </a:lnTo>
                  <a:lnTo>
                    <a:pt x="635" y="6339"/>
                  </a:lnTo>
                  <a:lnTo>
                    <a:pt x="435" y="7073"/>
                  </a:lnTo>
                  <a:lnTo>
                    <a:pt x="301" y="7774"/>
                  </a:lnTo>
                  <a:lnTo>
                    <a:pt x="134" y="8675"/>
                  </a:lnTo>
                  <a:lnTo>
                    <a:pt x="34" y="9575"/>
                  </a:lnTo>
                  <a:lnTo>
                    <a:pt x="1" y="10009"/>
                  </a:lnTo>
                  <a:lnTo>
                    <a:pt x="1" y="10443"/>
                  </a:lnTo>
                  <a:lnTo>
                    <a:pt x="34" y="10910"/>
                  </a:lnTo>
                  <a:lnTo>
                    <a:pt x="68" y="11344"/>
                  </a:lnTo>
                  <a:lnTo>
                    <a:pt x="168" y="11844"/>
                  </a:lnTo>
                  <a:lnTo>
                    <a:pt x="301" y="12344"/>
                  </a:lnTo>
                  <a:lnTo>
                    <a:pt x="501" y="12845"/>
                  </a:lnTo>
                  <a:lnTo>
                    <a:pt x="701" y="13345"/>
                  </a:lnTo>
                  <a:lnTo>
                    <a:pt x="968" y="13812"/>
                  </a:lnTo>
                  <a:lnTo>
                    <a:pt x="1269" y="14279"/>
                  </a:lnTo>
                  <a:lnTo>
                    <a:pt x="1569" y="14680"/>
                  </a:lnTo>
                  <a:lnTo>
                    <a:pt x="1903" y="15047"/>
                  </a:lnTo>
                  <a:lnTo>
                    <a:pt x="2169" y="15247"/>
                  </a:lnTo>
                  <a:lnTo>
                    <a:pt x="2403" y="15447"/>
                  </a:lnTo>
                  <a:lnTo>
                    <a:pt x="2970" y="15781"/>
                  </a:lnTo>
                  <a:lnTo>
                    <a:pt x="3537" y="16081"/>
                  </a:lnTo>
                  <a:lnTo>
                    <a:pt x="4138" y="16315"/>
                  </a:lnTo>
                  <a:lnTo>
                    <a:pt x="4838" y="16581"/>
                  </a:lnTo>
                  <a:lnTo>
                    <a:pt x="5172" y="16715"/>
                  </a:lnTo>
                  <a:lnTo>
                    <a:pt x="5506" y="16882"/>
                  </a:lnTo>
                  <a:lnTo>
                    <a:pt x="5839" y="17048"/>
                  </a:lnTo>
                  <a:lnTo>
                    <a:pt x="6140" y="17249"/>
                  </a:lnTo>
                  <a:lnTo>
                    <a:pt x="6406" y="17482"/>
                  </a:lnTo>
                  <a:lnTo>
                    <a:pt x="6640" y="17782"/>
                  </a:lnTo>
                  <a:lnTo>
                    <a:pt x="6840" y="18116"/>
                  </a:lnTo>
                  <a:lnTo>
                    <a:pt x="7007" y="18516"/>
                  </a:lnTo>
                  <a:lnTo>
                    <a:pt x="7107" y="18950"/>
                  </a:lnTo>
                  <a:lnTo>
                    <a:pt x="7207" y="19417"/>
                  </a:lnTo>
                  <a:lnTo>
                    <a:pt x="7341" y="20318"/>
                  </a:lnTo>
                  <a:lnTo>
                    <a:pt x="7407" y="21152"/>
                  </a:lnTo>
                  <a:lnTo>
                    <a:pt x="7741" y="24855"/>
                  </a:lnTo>
                  <a:lnTo>
                    <a:pt x="18584" y="24789"/>
                  </a:lnTo>
                  <a:lnTo>
                    <a:pt x="18584" y="24588"/>
                  </a:lnTo>
                  <a:lnTo>
                    <a:pt x="18584" y="24388"/>
                  </a:lnTo>
                  <a:lnTo>
                    <a:pt x="18550" y="23688"/>
                  </a:lnTo>
                  <a:lnTo>
                    <a:pt x="18550" y="22987"/>
                  </a:lnTo>
                  <a:lnTo>
                    <a:pt x="18617" y="22253"/>
                  </a:lnTo>
                  <a:lnTo>
                    <a:pt x="18684" y="21552"/>
                  </a:lnTo>
                  <a:lnTo>
                    <a:pt x="18817" y="20852"/>
                  </a:lnTo>
                  <a:lnTo>
                    <a:pt x="18984" y="20185"/>
                  </a:lnTo>
                  <a:lnTo>
                    <a:pt x="19218" y="19484"/>
                  </a:lnTo>
                  <a:lnTo>
                    <a:pt x="19485" y="18850"/>
                  </a:lnTo>
                  <a:lnTo>
                    <a:pt x="19785" y="18216"/>
                  </a:lnTo>
                  <a:lnTo>
                    <a:pt x="20118" y="17616"/>
                  </a:lnTo>
                  <a:lnTo>
                    <a:pt x="20519" y="17048"/>
                  </a:lnTo>
                  <a:lnTo>
                    <a:pt x="20986" y="16515"/>
                  </a:lnTo>
                  <a:lnTo>
                    <a:pt x="21486" y="16014"/>
                  </a:lnTo>
                  <a:lnTo>
                    <a:pt x="22020" y="15547"/>
                  </a:lnTo>
                  <a:lnTo>
                    <a:pt x="22621" y="15147"/>
                  </a:lnTo>
                  <a:lnTo>
                    <a:pt x="23255" y="14780"/>
                  </a:lnTo>
                  <a:lnTo>
                    <a:pt x="24089" y="14379"/>
                  </a:lnTo>
                  <a:lnTo>
                    <a:pt x="24489" y="14146"/>
                  </a:lnTo>
                  <a:lnTo>
                    <a:pt x="24856" y="13879"/>
                  </a:lnTo>
                  <a:lnTo>
                    <a:pt x="25156" y="13579"/>
                  </a:lnTo>
                  <a:lnTo>
                    <a:pt x="25423" y="13279"/>
                  </a:lnTo>
                  <a:lnTo>
                    <a:pt x="25623" y="12912"/>
                  </a:lnTo>
                  <a:lnTo>
                    <a:pt x="25790" y="12545"/>
                  </a:lnTo>
                  <a:lnTo>
                    <a:pt x="25924" y="12144"/>
                  </a:lnTo>
                  <a:lnTo>
                    <a:pt x="26057" y="11744"/>
                  </a:lnTo>
                  <a:lnTo>
                    <a:pt x="26224" y="10943"/>
                  </a:lnTo>
                  <a:lnTo>
                    <a:pt x="26391" y="10209"/>
                  </a:lnTo>
                  <a:lnTo>
                    <a:pt x="26524" y="9475"/>
                  </a:lnTo>
                  <a:lnTo>
                    <a:pt x="26624" y="8741"/>
                  </a:lnTo>
                  <a:lnTo>
                    <a:pt x="26657" y="8007"/>
                  </a:lnTo>
                  <a:lnTo>
                    <a:pt x="26691" y="7273"/>
                  </a:lnTo>
                  <a:lnTo>
                    <a:pt x="26624" y="6539"/>
                  </a:lnTo>
                  <a:lnTo>
                    <a:pt x="26557" y="6206"/>
                  </a:lnTo>
                  <a:lnTo>
                    <a:pt x="26457" y="5839"/>
                  </a:lnTo>
                  <a:lnTo>
                    <a:pt x="26357" y="5505"/>
                  </a:lnTo>
                  <a:lnTo>
                    <a:pt x="26224" y="5171"/>
                  </a:lnTo>
                  <a:lnTo>
                    <a:pt x="26057" y="4738"/>
                  </a:lnTo>
                  <a:lnTo>
                    <a:pt x="25823" y="4371"/>
                  </a:lnTo>
                  <a:lnTo>
                    <a:pt x="25557" y="4004"/>
                  </a:lnTo>
                  <a:lnTo>
                    <a:pt x="25290" y="3670"/>
                  </a:lnTo>
                  <a:lnTo>
                    <a:pt x="24989" y="3337"/>
                  </a:lnTo>
                  <a:lnTo>
                    <a:pt x="24656" y="3036"/>
                  </a:lnTo>
                  <a:lnTo>
                    <a:pt x="24322" y="2736"/>
                  </a:lnTo>
                  <a:lnTo>
                    <a:pt x="23955" y="2502"/>
                  </a:lnTo>
                  <a:lnTo>
                    <a:pt x="23588" y="2236"/>
                  </a:lnTo>
                  <a:lnTo>
                    <a:pt x="23188" y="2002"/>
                  </a:lnTo>
                  <a:lnTo>
                    <a:pt x="22787" y="1802"/>
                  </a:lnTo>
                  <a:lnTo>
                    <a:pt x="22354" y="1602"/>
                  </a:lnTo>
                  <a:lnTo>
                    <a:pt x="21520" y="1268"/>
                  </a:lnTo>
                  <a:lnTo>
                    <a:pt x="20652" y="1001"/>
                  </a:lnTo>
                  <a:lnTo>
                    <a:pt x="19952" y="834"/>
                  </a:lnTo>
                  <a:lnTo>
                    <a:pt x="19251" y="701"/>
                  </a:lnTo>
                  <a:lnTo>
                    <a:pt x="18517" y="567"/>
                  </a:lnTo>
                  <a:lnTo>
                    <a:pt x="17816" y="467"/>
                  </a:lnTo>
                  <a:lnTo>
                    <a:pt x="16382" y="301"/>
                  </a:lnTo>
                  <a:lnTo>
                    <a:pt x="14947" y="167"/>
                  </a:lnTo>
                  <a:lnTo>
                    <a:pt x="13880" y="100"/>
                  </a:lnTo>
                  <a:lnTo>
                    <a:pt x="12779" y="34"/>
                  </a:lnTo>
                  <a:lnTo>
                    <a:pt x="11711" y="0"/>
                  </a:lnTo>
                  <a:close/>
                </a:path>
              </a:pathLst>
            </a:custGeom>
            <a:solidFill>
              <a:srgbClr val="F4D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691;p44">
              <a:extLst>
                <a:ext uri="{FF2B5EF4-FFF2-40B4-BE49-F238E27FC236}">
                  <a16:creationId xmlns:a16="http://schemas.microsoft.com/office/drawing/2014/main" id="{35F7FFB1-0737-3E31-57BB-77EB21A33E58}"/>
                </a:ext>
              </a:extLst>
            </p:cNvPr>
            <p:cNvSpPr/>
            <p:nvPr/>
          </p:nvSpPr>
          <p:spPr>
            <a:xfrm>
              <a:off x="1109700" y="3269925"/>
              <a:ext cx="667275" cy="621400"/>
            </a:xfrm>
            <a:custGeom>
              <a:avLst/>
              <a:gdLst/>
              <a:ahLst/>
              <a:cxnLst/>
              <a:rect l="l" t="t" r="r" b="b"/>
              <a:pathLst>
                <a:path w="26691" h="24856" fill="none" extrusionOk="0">
                  <a:moveTo>
                    <a:pt x="7741" y="24855"/>
                  </a:moveTo>
                  <a:lnTo>
                    <a:pt x="7741" y="24855"/>
                  </a:lnTo>
                  <a:lnTo>
                    <a:pt x="7407" y="21152"/>
                  </a:lnTo>
                  <a:lnTo>
                    <a:pt x="7407" y="21152"/>
                  </a:lnTo>
                  <a:lnTo>
                    <a:pt x="7341" y="20318"/>
                  </a:lnTo>
                  <a:lnTo>
                    <a:pt x="7207" y="19417"/>
                  </a:lnTo>
                  <a:lnTo>
                    <a:pt x="7107" y="18950"/>
                  </a:lnTo>
                  <a:lnTo>
                    <a:pt x="7007" y="18516"/>
                  </a:lnTo>
                  <a:lnTo>
                    <a:pt x="6840" y="18116"/>
                  </a:lnTo>
                  <a:lnTo>
                    <a:pt x="6640" y="17782"/>
                  </a:lnTo>
                  <a:lnTo>
                    <a:pt x="6640" y="17782"/>
                  </a:lnTo>
                  <a:lnTo>
                    <a:pt x="6406" y="17482"/>
                  </a:lnTo>
                  <a:lnTo>
                    <a:pt x="6140" y="17249"/>
                  </a:lnTo>
                  <a:lnTo>
                    <a:pt x="5839" y="17048"/>
                  </a:lnTo>
                  <a:lnTo>
                    <a:pt x="5506" y="16882"/>
                  </a:lnTo>
                  <a:lnTo>
                    <a:pt x="5172" y="16715"/>
                  </a:lnTo>
                  <a:lnTo>
                    <a:pt x="4838" y="16581"/>
                  </a:lnTo>
                  <a:lnTo>
                    <a:pt x="4138" y="16315"/>
                  </a:lnTo>
                  <a:lnTo>
                    <a:pt x="4138" y="16315"/>
                  </a:lnTo>
                  <a:lnTo>
                    <a:pt x="3537" y="16081"/>
                  </a:lnTo>
                  <a:lnTo>
                    <a:pt x="2970" y="15781"/>
                  </a:lnTo>
                  <a:lnTo>
                    <a:pt x="2403" y="15447"/>
                  </a:lnTo>
                  <a:lnTo>
                    <a:pt x="2169" y="15247"/>
                  </a:lnTo>
                  <a:lnTo>
                    <a:pt x="1903" y="15047"/>
                  </a:lnTo>
                  <a:lnTo>
                    <a:pt x="1903" y="15047"/>
                  </a:lnTo>
                  <a:lnTo>
                    <a:pt x="1569" y="14680"/>
                  </a:lnTo>
                  <a:lnTo>
                    <a:pt x="1269" y="14279"/>
                  </a:lnTo>
                  <a:lnTo>
                    <a:pt x="968" y="13812"/>
                  </a:lnTo>
                  <a:lnTo>
                    <a:pt x="701" y="13345"/>
                  </a:lnTo>
                  <a:lnTo>
                    <a:pt x="501" y="12845"/>
                  </a:lnTo>
                  <a:lnTo>
                    <a:pt x="301" y="12344"/>
                  </a:lnTo>
                  <a:lnTo>
                    <a:pt x="168" y="11844"/>
                  </a:lnTo>
                  <a:lnTo>
                    <a:pt x="68" y="11344"/>
                  </a:lnTo>
                  <a:lnTo>
                    <a:pt x="68" y="11344"/>
                  </a:lnTo>
                  <a:lnTo>
                    <a:pt x="34" y="10910"/>
                  </a:lnTo>
                  <a:lnTo>
                    <a:pt x="1" y="10443"/>
                  </a:lnTo>
                  <a:lnTo>
                    <a:pt x="1" y="10009"/>
                  </a:lnTo>
                  <a:lnTo>
                    <a:pt x="34" y="9575"/>
                  </a:lnTo>
                  <a:lnTo>
                    <a:pt x="134" y="8675"/>
                  </a:lnTo>
                  <a:lnTo>
                    <a:pt x="301" y="7774"/>
                  </a:lnTo>
                  <a:lnTo>
                    <a:pt x="301" y="7774"/>
                  </a:lnTo>
                  <a:lnTo>
                    <a:pt x="435" y="7073"/>
                  </a:lnTo>
                  <a:lnTo>
                    <a:pt x="635" y="6339"/>
                  </a:lnTo>
                  <a:lnTo>
                    <a:pt x="835" y="5639"/>
                  </a:lnTo>
                  <a:lnTo>
                    <a:pt x="1102" y="4938"/>
                  </a:lnTo>
                  <a:lnTo>
                    <a:pt x="1402" y="4271"/>
                  </a:lnTo>
                  <a:lnTo>
                    <a:pt x="1769" y="3637"/>
                  </a:lnTo>
                  <a:lnTo>
                    <a:pt x="1969" y="3337"/>
                  </a:lnTo>
                  <a:lnTo>
                    <a:pt x="2203" y="3036"/>
                  </a:lnTo>
                  <a:lnTo>
                    <a:pt x="2436" y="2769"/>
                  </a:lnTo>
                  <a:lnTo>
                    <a:pt x="2703" y="2502"/>
                  </a:lnTo>
                  <a:lnTo>
                    <a:pt x="2703" y="2502"/>
                  </a:lnTo>
                  <a:lnTo>
                    <a:pt x="3104" y="2169"/>
                  </a:lnTo>
                  <a:lnTo>
                    <a:pt x="3504" y="1869"/>
                  </a:lnTo>
                  <a:lnTo>
                    <a:pt x="3938" y="1568"/>
                  </a:lnTo>
                  <a:lnTo>
                    <a:pt x="4405" y="1335"/>
                  </a:lnTo>
                  <a:lnTo>
                    <a:pt x="4905" y="1101"/>
                  </a:lnTo>
                  <a:lnTo>
                    <a:pt x="5372" y="901"/>
                  </a:lnTo>
                  <a:lnTo>
                    <a:pt x="5873" y="734"/>
                  </a:lnTo>
                  <a:lnTo>
                    <a:pt x="6406" y="601"/>
                  </a:lnTo>
                  <a:lnTo>
                    <a:pt x="6406" y="601"/>
                  </a:lnTo>
                  <a:lnTo>
                    <a:pt x="7441" y="367"/>
                  </a:lnTo>
                  <a:lnTo>
                    <a:pt x="8508" y="200"/>
                  </a:lnTo>
                  <a:lnTo>
                    <a:pt x="9576" y="67"/>
                  </a:lnTo>
                  <a:lnTo>
                    <a:pt x="10643" y="34"/>
                  </a:lnTo>
                  <a:lnTo>
                    <a:pt x="11711" y="0"/>
                  </a:lnTo>
                  <a:lnTo>
                    <a:pt x="12779" y="34"/>
                  </a:lnTo>
                  <a:lnTo>
                    <a:pt x="13880" y="100"/>
                  </a:lnTo>
                  <a:lnTo>
                    <a:pt x="14947" y="167"/>
                  </a:lnTo>
                  <a:lnTo>
                    <a:pt x="14947" y="167"/>
                  </a:lnTo>
                  <a:lnTo>
                    <a:pt x="16382" y="301"/>
                  </a:lnTo>
                  <a:lnTo>
                    <a:pt x="17816" y="467"/>
                  </a:lnTo>
                  <a:lnTo>
                    <a:pt x="18517" y="567"/>
                  </a:lnTo>
                  <a:lnTo>
                    <a:pt x="19251" y="701"/>
                  </a:lnTo>
                  <a:lnTo>
                    <a:pt x="19952" y="834"/>
                  </a:lnTo>
                  <a:lnTo>
                    <a:pt x="20652" y="1001"/>
                  </a:lnTo>
                  <a:lnTo>
                    <a:pt x="20652" y="1001"/>
                  </a:lnTo>
                  <a:lnTo>
                    <a:pt x="21520" y="1268"/>
                  </a:lnTo>
                  <a:lnTo>
                    <a:pt x="22354" y="1602"/>
                  </a:lnTo>
                  <a:lnTo>
                    <a:pt x="22787" y="1802"/>
                  </a:lnTo>
                  <a:lnTo>
                    <a:pt x="23188" y="2002"/>
                  </a:lnTo>
                  <a:lnTo>
                    <a:pt x="23588" y="2236"/>
                  </a:lnTo>
                  <a:lnTo>
                    <a:pt x="23955" y="2502"/>
                  </a:lnTo>
                  <a:lnTo>
                    <a:pt x="24322" y="2736"/>
                  </a:lnTo>
                  <a:lnTo>
                    <a:pt x="24656" y="3036"/>
                  </a:lnTo>
                  <a:lnTo>
                    <a:pt x="24989" y="3337"/>
                  </a:lnTo>
                  <a:lnTo>
                    <a:pt x="25290" y="3670"/>
                  </a:lnTo>
                  <a:lnTo>
                    <a:pt x="25557" y="4004"/>
                  </a:lnTo>
                  <a:lnTo>
                    <a:pt x="25823" y="4371"/>
                  </a:lnTo>
                  <a:lnTo>
                    <a:pt x="26057" y="4738"/>
                  </a:lnTo>
                  <a:lnTo>
                    <a:pt x="26224" y="5171"/>
                  </a:lnTo>
                  <a:lnTo>
                    <a:pt x="26224" y="5171"/>
                  </a:lnTo>
                  <a:lnTo>
                    <a:pt x="26357" y="5505"/>
                  </a:lnTo>
                  <a:lnTo>
                    <a:pt x="26457" y="5839"/>
                  </a:lnTo>
                  <a:lnTo>
                    <a:pt x="26557" y="6206"/>
                  </a:lnTo>
                  <a:lnTo>
                    <a:pt x="26624" y="6539"/>
                  </a:lnTo>
                  <a:lnTo>
                    <a:pt x="26691" y="7273"/>
                  </a:lnTo>
                  <a:lnTo>
                    <a:pt x="26657" y="8007"/>
                  </a:lnTo>
                  <a:lnTo>
                    <a:pt x="26624" y="8741"/>
                  </a:lnTo>
                  <a:lnTo>
                    <a:pt x="26524" y="9475"/>
                  </a:lnTo>
                  <a:lnTo>
                    <a:pt x="26391" y="10209"/>
                  </a:lnTo>
                  <a:lnTo>
                    <a:pt x="26224" y="10943"/>
                  </a:lnTo>
                  <a:lnTo>
                    <a:pt x="26224" y="10943"/>
                  </a:lnTo>
                  <a:lnTo>
                    <a:pt x="26057" y="11744"/>
                  </a:lnTo>
                  <a:lnTo>
                    <a:pt x="25924" y="12144"/>
                  </a:lnTo>
                  <a:lnTo>
                    <a:pt x="25790" y="12545"/>
                  </a:lnTo>
                  <a:lnTo>
                    <a:pt x="25623" y="12912"/>
                  </a:lnTo>
                  <a:lnTo>
                    <a:pt x="25423" y="13279"/>
                  </a:lnTo>
                  <a:lnTo>
                    <a:pt x="25156" y="13579"/>
                  </a:lnTo>
                  <a:lnTo>
                    <a:pt x="24856" y="13879"/>
                  </a:lnTo>
                  <a:lnTo>
                    <a:pt x="24856" y="13879"/>
                  </a:lnTo>
                  <a:lnTo>
                    <a:pt x="24489" y="14146"/>
                  </a:lnTo>
                  <a:lnTo>
                    <a:pt x="24089" y="14379"/>
                  </a:lnTo>
                  <a:lnTo>
                    <a:pt x="23255" y="14780"/>
                  </a:lnTo>
                  <a:lnTo>
                    <a:pt x="23255" y="14780"/>
                  </a:lnTo>
                  <a:lnTo>
                    <a:pt x="22621" y="15147"/>
                  </a:lnTo>
                  <a:lnTo>
                    <a:pt x="22020" y="15547"/>
                  </a:lnTo>
                  <a:lnTo>
                    <a:pt x="21486" y="16014"/>
                  </a:lnTo>
                  <a:lnTo>
                    <a:pt x="20986" y="16515"/>
                  </a:lnTo>
                  <a:lnTo>
                    <a:pt x="20519" y="17048"/>
                  </a:lnTo>
                  <a:lnTo>
                    <a:pt x="20118" y="17616"/>
                  </a:lnTo>
                  <a:lnTo>
                    <a:pt x="19785" y="18216"/>
                  </a:lnTo>
                  <a:lnTo>
                    <a:pt x="19485" y="18850"/>
                  </a:lnTo>
                  <a:lnTo>
                    <a:pt x="19218" y="19484"/>
                  </a:lnTo>
                  <a:lnTo>
                    <a:pt x="18984" y="20185"/>
                  </a:lnTo>
                  <a:lnTo>
                    <a:pt x="18817" y="20852"/>
                  </a:lnTo>
                  <a:lnTo>
                    <a:pt x="18684" y="21552"/>
                  </a:lnTo>
                  <a:lnTo>
                    <a:pt x="18617" y="22253"/>
                  </a:lnTo>
                  <a:lnTo>
                    <a:pt x="18550" y="22987"/>
                  </a:lnTo>
                  <a:lnTo>
                    <a:pt x="18550" y="23688"/>
                  </a:lnTo>
                  <a:lnTo>
                    <a:pt x="18584" y="24388"/>
                  </a:lnTo>
                  <a:lnTo>
                    <a:pt x="18584" y="24388"/>
                  </a:lnTo>
                  <a:lnTo>
                    <a:pt x="18584" y="24588"/>
                  </a:lnTo>
                  <a:lnTo>
                    <a:pt x="18584" y="247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692;p44">
              <a:extLst>
                <a:ext uri="{FF2B5EF4-FFF2-40B4-BE49-F238E27FC236}">
                  <a16:creationId xmlns:a16="http://schemas.microsoft.com/office/drawing/2014/main" id="{85EAA7C2-8371-36E8-0497-F6271A5C68BA}"/>
                </a:ext>
              </a:extLst>
            </p:cNvPr>
            <p:cNvSpPr/>
            <p:nvPr/>
          </p:nvSpPr>
          <p:spPr>
            <a:xfrm>
              <a:off x="1032975" y="3192350"/>
              <a:ext cx="817400" cy="863275"/>
            </a:xfrm>
            <a:custGeom>
              <a:avLst/>
              <a:gdLst/>
              <a:ahLst/>
              <a:cxnLst/>
              <a:rect l="l" t="t" r="r" b="b"/>
              <a:pathLst>
                <a:path w="32696" h="34531" extrusionOk="0">
                  <a:moveTo>
                    <a:pt x="18350" y="368"/>
                  </a:moveTo>
                  <a:lnTo>
                    <a:pt x="19484" y="434"/>
                  </a:lnTo>
                  <a:lnTo>
                    <a:pt x="20619" y="534"/>
                  </a:lnTo>
                  <a:lnTo>
                    <a:pt x="21753" y="668"/>
                  </a:lnTo>
                  <a:lnTo>
                    <a:pt x="22887" y="901"/>
                  </a:lnTo>
                  <a:lnTo>
                    <a:pt x="23988" y="1202"/>
                  </a:lnTo>
                  <a:lnTo>
                    <a:pt x="25056" y="1535"/>
                  </a:lnTo>
                  <a:lnTo>
                    <a:pt x="25556" y="1735"/>
                  </a:lnTo>
                  <a:lnTo>
                    <a:pt x="26023" y="1969"/>
                  </a:lnTo>
                  <a:lnTo>
                    <a:pt x="26490" y="2202"/>
                  </a:lnTo>
                  <a:lnTo>
                    <a:pt x="26957" y="2436"/>
                  </a:lnTo>
                  <a:lnTo>
                    <a:pt x="27424" y="2703"/>
                  </a:lnTo>
                  <a:lnTo>
                    <a:pt x="27858" y="3003"/>
                  </a:lnTo>
                  <a:lnTo>
                    <a:pt x="28292" y="3337"/>
                  </a:lnTo>
                  <a:lnTo>
                    <a:pt x="28692" y="3670"/>
                  </a:lnTo>
                  <a:lnTo>
                    <a:pt x="29093" y="4071"/>
                  </a:lnTo>
                  <a:lnTo>
                    <a:pt x="29460" y="4471"/>
                  </a:lnTo>
                  <a:lnTo>
                    <a:pt x="29793" y="4905"/>
                  </a:lnTo>
                  <a:lnTo>
                    <a:pt x="30127" y="5339"/>
                  </a:lnTo>
                  <a:lnTo>
                    <a:pt x="30427" y="5806"/>
                  </a:lnTo>
                  <a:lnTo>
                    <a:pt x="30694" y="6273"/>
                  </a:lnTo>
                  <a:lnTo>
                    <a:pt x="30928" y="6773"/>
                  </a:lnTo>
                  <a:lnTo>
                    <a:pt x="31161" y="7274"/>
                  </a:lnTo>
                  <a:lnTo>
                    <a:pt x="31361" y="7807"/>
                  </a:lnTo>
                  <a:lnTo>
                    <a:pt x="31528" y="8308"/>
                  </a:lnTo>
                  <a:lnTo>
                    <a:pt x="31828" y="9375"/>
                  </a:lnTo>
                  <a:lnTo>
                    <a:pt x="32062" y="10476"/>
                  </a:lnTo>
                  <a:lnTo>
                    <a:pt x="32229" y="11577"/>
                  </a:lnTo>
                  <a:lnTo>
                    <a:pt x="32295" y="12545"/>
                  </a:lnTo>
                  <a:lnTo>
                    <a:pt x="32329" y="13045"/>
                  </a:lnTo>
                  <a:lnTo>
                    <a:pt x="32295" y="13546"/>
                  </a:lnTo>
                  <a:lnTo>
                    <a:pt x="32262" y="14046"/>
                  </a:lnTo>
                  <a:lnTo>
                    <a:pt x="32195" y="14547"/>
                  </a:lnTo>
                  <a:lnTo>
                    <a:pt x="32095" y="15014"/>
                  </a:lnTo>
                  <a:lnTo>
                    <a:pt x="31928" y="15481"/>
                  </a:lnTo>
                  <a:lnTo>
                    <a:pt x="31762" y="15948"/>
                  </a:lnTo>
                  <a:lnTo>
                    <a:pt x="31561" y="16382"/>
                  </a:lnTo>
                  <a:lnTo>
                    <a:pt x="31295" y="16782"/>
                  </a:lnTo>
                  <a:lnTo>
                    <a:pt x="30994" y="17182"/>
                  </a:lnTo>
                  <a:lnTo>
                    <a:pt x="30594" y="17516"/>
                  </a:lnTo>
                  <a:lnTo>
                    <a:pt x="30194" y="17849"/>
                  </a:lnTo>
                  <a:lnTo>
                    <a:pt x="29760" y="18116"/>
                  </a:lnTo>
                  <a:lnTo>
                    <a:pt x="29293" y="18350"/>
                  </a:lnTo>
                  <a:lnTo>
                    <a:pt x="28826" y="18550"/>
                  </a:lnTo>
                  <a:lnTo>
                    <a:pt x="28325" y="18750"/>
                  </a:lnTo>
                  <a:lnTo>
                    <a:pt x="27358" y="19084"/>
                  </a:lnTo>
                  <a:lnTo>
                    <a:pt x="26857" y="19284"/>
                  </a:lnTo>
                  <a:lnTo>
                    <a:pt x="26390" y="19484"/>
                  </a:lnTo>
                  <a:lnTo>
                    <a:pt x="25923" y="19718"/>
                  </a:lnTo>
                  <a:lnTo>
                    <a:pt x="25456" y="19951"/>
                  </a:lnTo>
                  <a:lnTo>
                    <a:pt x="25089" y="20218"/>
                  </a:lnTo>
                  <a:lnTo>
                    <a:pt x="24722" y="20485"/>
                  </a:lnTo>
                  <a:lnTo>
                    <a:pt x="24388" y="20785"/>
                  </a:lnTo>
                  <a:lnTo>
                    <a:pt x="24088" y="21119"/>
                  </a:lnTo>
                  <a:lnTo>
                    <a:pt x="23788" y="21486"/>
                  </a:lnTo>
                  <a:lnTo>
                    <a:pt x="23554" y="21853"/>
                  </a:lnTo>
                  <a:lnTo>
                    <a:pt x="23288" y="22220"/>
                  </a:lnTo>
                  <a:lnTo>
                    <a:pt x="23087" y="22620"/>
                  </a:lnTo>
                  <a:lnTo>
                    <a:pt x="22887" y="23021"/>
                  </a:lnTo>
                  <a:lnTo>
                    <a:pt x="22720" y="23454"/>
                  </a:lnTo>
                  <a:lnTo>
                    <a:pt x="22587" y="23888"/>
                  </a:lnTo>
                  <a:lnTo>
                    <a:pt x="22487" y="24322"/>
                  </a:lnTo>
                  <a:lnTo>
                    <a:pt x="22420" y="24756"/>
                  </a:lnTo>
                  <a:lnTo>
                    <a:pt x="22353" y="25223"/>
                  </a:lnTo>
                  <a:lnTo>
                    <a:pt x="22353" y="25656"/>
                  </a:lnTo>
                  <a:lnTo>
                    <a:pt x="22353" y="26123"/>
                  </a:lnTo>
                  <a:lnTo>
                    <a:pt x="22387" y="26524"/>
                  </a:lnTo>
                  <a:lnTo>
                    <a:pt x="22453" y="26924"/>
                  </a:lnTo>
                  <a:lnTo>
                    <a:pt x="22554" y="27291"/>
                  </a:lnTo>
                  <a:lnTo>
                    <a:pt x="22654" y="27691"/>
                  </a:lnTo>
                  <a:lnTo>
                    <a:pt x="17382" y="27892"/>
                  </a:lnTo>
                  <a:lnTo>
                    <a:pt x="12144" y="28058"/>
                  </a:lnTo>
                  <a:lnTo>
                    <a:pt x="10743" y="28058"/>
                  </a:lnTo>
                  <a:lnTo>
                    <a:pt x="10076" y="28025"/>
                  </a:lnTo>
                  <a:lnTo>
                    <a:pt x="9375" y="27992"/>
                  </a:lnTo>
                  <a:lnTo>
                    <a:pt x="9409" y="27091"/>
                  </a:lnTo>
                  <a:lnTo>
                    <a:pt x="9375" y="26157"/>
                  </a:lnTo>
                  <a:lnTo>
                    <a:pt x="9309" y="25223"/>
                  </a:lnTo>
                  <a:lnTo>
                    <a:pt x="9242" y="24756"/>
                  </a:lnTo>
                  <a:lnTo>
                    <a:pt x="9175" y="24288"/>
                  </a:lnTo>
                  <a:lnTo>
                    <a:pt x="9042" y="23855"/>
                  </a:lnTo>
                  <a:lnTo>
                    <a:pt x="8908" y="23421"/>
                  </a:lnTo>
                  <a:lnTo>
                    <a:pt x="8741" y="23021"/>
                  </a:lnTo>
                  <a:lnTo>
                    <a:pt x="8541" y="22620"/>
                  </a:lnTo>
                  <a:lnTo>
                    <a:pt x="8308" y="22220"/>
                  </a:lnTo>
                  <a:lnTo>
                    <a:pt x="8007" y="21886"/>
                  </a:lnTo>
                  <a:lnTo>
                    <a:pt x="7674" y="21553"/>
                  </a:lnTo>
                  <a:lnTo>
                    <a:pt x="7307" y="21252"/>
                  </a:lnTo>
                  <a:lnTo>
                    <a:pt x="6873" y="20952"/>
                  </a:lnTo>
                  <a:lnTo>
                    <a:pt x="6406" y="20719"/>
                  </a:lnTo>
                  <a:lnTo>
                    <a:pt x="5906" y="20518"/>
                  </a:lnTo>
                  <a:lnTo>
                    <a:pt x="5405" y="20352"/>
                  </a:lnTo>
                  <a:lnTo>
                    <a:pt x="4871" y="20151"/>
                  </a:lnTo>
                  <a:lnTo>
                    <a:pt x="4371" y="19951"/>
                  </a:lnTo>
                  <a:lnTo>
                    <a:pt x="3904" y="19718"/>
                  </a:lnTo>
                  <a:lnTo>
                    <a:pt x="3437" y="19451"/>
                  </a:lnTo>
                  <a:lnTo>
                    <a:pt x="3070" y="19184"/>
                  </a:lnTo>
                  <a:lnTo>
                    <a:pt x="2736" y="18884"/>
                  </a:lnTo>
                  <a:lnTo>
                    <a:pt x="2436" y="18550"/>
                  </a:lnTo>
                  <a:lnTo>
                    <a:pt x="2136" y="18183"/>
                  </a:lnTo>
                  <a:lnTo>
                    <a:pt x="1869" y="17816"/>
                  </a:lnTo>
                  <a:lnTo>
                    <a:pt x="1635" y="17416"/>
                  </a:lnTo>
                  <a:lnTo>
                    <a:pt x="1435" y="16982"/>
                  </a:lnTo>
                  <a:lnTo>
                    <a:pt x="1268" y="16582"/>
                  </a:lnTo>
                  <a:lnTo>
                    <a:pt x="1101" y="16115"/>
                  </a:lnTo>
                  <a:lnTo>
                    <a:pt x="935" y="15681"/>
                  </a:lnTo>
                  <a:lnTo>
                    <a:pt x="801" y="15214"/>
                  </a:lnTo>
                  <a:lnTo>
                    <a:pt x="701" y="14747"/>
                  </a:lnTo>
                  <a:lnTo>
                    <a:pt x="534" y="13779"/>
                  </a:lnTo>
                  <a:lnTo>
                    <a:pt x="434" y="12845"/>
                  </a:lnTo>
                  <a:lnTo>
                    <a:pt x="401" y="11744"/>
                  </a:lnTo>
                  <a:lnTo>
                    <a:pt x="367" y="11177"/>
                  </a:lnTo>
                  <a:lnTo>
                    <a:pt x="401" y="10610"/>
                  </a:lnTo>
                  <a:lnTo>
                    <a:pt x="434" y="10076"/>
                  </a:lnTo>
                  <a:lnTo>
                    <a:pt x="501" y="9509"/>
                  </a:lnTo>
                  <a:lnTo>
                    <a:pt x="568" y="8975"/>
                  </a:lnTo>
                  <a:lnTo>
                    <a:pt x="701" y="8408"/>
                  </a:lnTo>
                  <a:lnTo>
                    <a:pt x="868" y="7874"/>
                  </a:lnTo>
                  <a:lnTo>
                    <a:pt x="1035" y="7374"/>
                  </a:lnTo>
                  <a:lnTo>
                    <a:pt x="1268" y="6873"/>
                  </a:lnTo>
                  <a:lnTo>
                    <a:pt x="1535" y="6406"/>
                  </a:lnTo>
                  <a:lnTo>
                    <a:pt x="1835" y="5939"/>
                  </a:lnTo>
                  <a:lnTo>
                    <a:pt x="2169" y="5539"/>
                  </a:lnTo>
                  <a:lnTo>
                    <a:pt x="2536" y="5105"/>
                  </a:lnTo>
                  <a:lnTo>
                    <a:pt x="2970" y="4738"/>
                  </a:lnTo>
                  <a:lnTo>
                    <a:pt x="3370" y="4404"/>
                  </a:lnTo>
                  <a:lnTo>
                    <a:pt x="3770" y="4071"/>
                  </a:lnTo>
                  <a:lnTo>
                    <a:pt x="4238" y="3804"/>
                  </a:lnTo>
                  <a:lnTo>
                    <a:pt x="4671" y="3504"/>
                  </a:lnTo>
                  <a:lnTo>
                    <a:pt x="5605" y="3037"/>
                  </a:lnTo>
                  <a:lnTo>
                    <a:pt x="6573" y="2569"/>
                  </a:lnTo>
                  <a:lnTo>
                    <a:pt x="7707" y="2136"/>
                  </a:lnTo>
                  <a:lnTo>
                    <a:pt x="8875" y="1735"/>
                  </a:lnTo>
                  <a:lnTo>
                    <a:pt x="10043" y="1368"/>
                  </a:lnTo>
                  <a:lnTo>
                    <a:pt x="11244" y="1068"/>
                  </a:lnTo>
                  <a:lnTo>
                    <a:pt x="12445" y="835"/>
                  </a:lnTo>
                  <a:lnTo>
                    <a:pt x="13646" y="634"/>
                  </a:lnTo>
                  <a:lnTo>
                    <a:pt x="14847" y="501"/>
                  </a:lnTo>
                  <a:lnTo>
                    <a:pt x="16081" y="401"/>
                  </a:lnTo>
                  <a:lnTo>
                    <a:pt x="17216" y="368"/>
                  </a:lnTo>
                  <a:close/>
                  <a:moveTo>
                    <a:pt x="22720" y="28058"/>
                  </a:moveTo>
                  <a:lnTo>
                    <a:pt x="22687" y="28392"/>
                  </a:lnTo>
                  <a:lnTo>
                    <a:pt x="22620" y="28726"/>
                  </a:lnTo>
                  <a:lnTo>
                    <a:pt x="21386" y="28859"/>
                  </a:lnTo>
                  <a:lnTo>
                    <a:pt x="20151" y="28993"/>
                  </a:lnTo>
                  <a:lnTo>
                    <a:pt x="18917" y="29093"/>
                  </a:lnTo>
                  <a:lnTo>
                    <a:pt x="17683" y="29193"/>
                  </a:lnTo>
                  <a:lnTo>
                    <a:pt x="16448" y="29259"/>
                  </a:lnTo>
                  <a:lnTo>
                    <a:pt x="15180" y="29293"/>
                  </a:lnTo>
                  <a:lnTo>
                    <a:pt x="13946" y="29326"/>
                  </a:lnTo>
                  <a:lnTo>
                    <a:pt x="12712" y="29326"/>
                  </a:lnTo>
                  <a:lnTo>
                    <a:pt x="11277" y="29293"/>
                  </a:lnTo>
                  <a:lnTo>
                    <a:pt x="9842" y="29226"/>
                  </a:lnTo>
                  <a:lnTo>
                    <a:pt x="9776" y="29226"/>
                  </a:lnTo>
                  <a:lnTo>
                    <a:pt x="9709" y="29259"/>
                  </a:lnTo>
                  <a:lnTo>
                    <a:pt x="9676" y="29326"/>
                  </a:lnTo>
                  <a:lnTo>
                    <a:pt x="9676" y="29360"/>
                  </a:lnTo>
                  <a:lnTo>
                    <a:pt x="9542" y="29126"/>
                  </a:lnTo>
                  <a:lnTo>
                    <a:pt x="9409" y="28859"/>
                  </a:lnTo>
                  <a:lnTo>
                    <a:pt x="9342" y="28626"/>
                  </a:lnTo>
                  <a:lnTo>
                    <a:pt x="9275" y="28359"/>
                  </a:lnTo>
                  <a:lnTo>
                    <a:pt x="9909" y="28392"/>
                  </a:lnTo>
                  <a:lnTo>
                    <a:pt x="10576" y="28425"/>
                  </a:lnTo>
                  <a:lnTo>
                    <a:pt x="11844" y="28425"/>
                  </a:lnTo>
                  <a:lnTo>
                    <a:pt x="13145" y="28392"/>
                  </a:lnTo>
                  <a:lnTo>
                    <a:pt x="14413" y="28359"/>
                  </a:lnTo>
                  <a:lnTo>
                    <a:pt x="19784" y="28158"/>
                  </a:lnTo>
                  <a:lnTo>
                    <a:pt x="22720" y="28058"/>
                  </a:lnTo>
                  <a:close/>
                  <a:moveTo>
                    <a:pt x="22520" y="29093"/>
                  </a:moveTo>
                  <a:lnTo>
                    <a:pt x="22353" y="29460"/>
                  </a:lnTo>
                  <a:lnTo>
                    <a:pt x="22153" y="29827"/>
                  </a:lnTo>
                  <a:lnTo>
                    <a:pt x="21920" y="30127"/>
                  </a:lnTo>
                  <a:lnTo>
                    <a:pt x="21653" y="30427"/>
                  </a:lnTo>
                  <a:lnTo>
                    <a:pt x="21553" y="30461"/>
                  </a:lnTo>
                  <a:lnTo>
                    <a:pt x="21486" y="30461"/>
                  </a:lnTo>
                  <a:lnTo>
                    <a:pt x="21453" y="30527"/>
                  </a:lnTo>
                  <a:lnTo>
                    <a:pt x="21419" y="30561"/>
                  </a:lnTo>
                  <a:lnTo>
                    <a:pt x="21352" y="30594"/>
                  </a:lnTo>
                  <a:lnTo>
                    <a:pt x="20151" y="30594"/>
                  </a:lnTo>
                  <a:lnTo>
                    <a:pt x="18750" y="30561"/>
                  </a:lnTo>
                  <a:lnTo>
                    <a:pt x="16048" y="30527"/>
                  </a:lnTo>
                  <a:lnTo>
                    <a:pt x="10610" y="30494"/>
                  </a:lnTo>
                  <a:lnTo>
                    <a:pt x="10176" y="30060"/>
                  </a:lnTo>
                  <a:lnTo>
                    <a:pt x="9976" y="29827"/>
                  </a:lnTo>
                  <a:lnTo>
                    <a:pt x="9809" y="29593"/>
                  </a:lnTo>
                  <a:lnTo>
                    <a:pt x="9842" y="29593"/>
                  </a:lnTo>
                  <a:lnTo>
                    <a:pt x="11110" y="29660"/>
                  </a:lnTo>
                  <a:lnTo>
                    <a:pt x="12411" y="29693"/>
                  </a:lnTo>
                  <a:lnTo>
                    <a:pt x="13679" y="29693"/>
                  </a:lnTo>
                  <a:lnTo>
                    <a:pt x="14947" y="29660"/>
                  </a:lnTo>
                  <a:lnTo>
                    <a:pt x="16215" y="29626"/>
                  </a:lnTo>
                  <a:lnTo>
                    <a:pt x="17516" y="29560"/>
                  </a:lnTo>
                  <a:lnTo>
                    <a:pt x="18784" y="29493"/>
                  </a:lnTo>
                  <a:lnTo>
                    <a:pt x="20051" y="29393"/>
                  </a:lnTo>
                  <a:lnTo>
                    <a:pt x="21286" y="29259"/>
                  </a:lnTo>
                  <a:lnTo>
                    <a:pt x="22520" y="29093"/>
                  </a:lnTo>
                  <a:close/>
                  <a:moveTo>
                    <a:pt x="11043" y="30861"/>
                  </a:moveTo>
                  <a:lnTo>
                    <a:pt x="16415" y="30928"/>
                  </a:lnTo>
                  <a:lnTo>
                    <a:pt x="19317" y="30961"/>
                  </a:lnTo>
                  <a:lnTo>
                    <a:pt x="20919" y="30961"/>
                  </a:lnTo>
                  <a:lnTo>
                    <a:pt x="20418" y="31228"/>
                  </a:lnTo>
                  <a:lnTo>
                    <a:pt x="19918" y="31461"/>
                  </a:lnTo>
                  <a:lnTo>
                    <a:pt x="19417" y="31662"/>
                  </a:lnTo>
                  <a:lnTo>
                    <a:pt x="18884" y="31828"/>
                  </a:lnTo>
                  <a:lnTo>
                    <a:pt x="18817" y="31795"/>
                  </a:lnTo>
                  <a:lnTo>
                    <a:pt x="18717" y="31795"/>
                  </a:lnTo>
                  <a:lnTo>
                    <a:pt x="18650" y="31828"/>
                  </a:lnTo>
                  <a:lnTo>
                    <a:pt x="18617" y="31895"/>
                  </a:lnTo>
                  <a:lnTo>
                    <a:pt x="18083" y="32029"/>
                  </a:lnTo>
                  <a:lnTo>
                    <a:pt x="17216" y="32195"/>
                  </a:lnTo>
                  <a:lnTo>
                    <a:pt x="16348" y="32295"/>
                  </a:lnTo>
                  <a:lnTo>
                    <a:pt x="15914" y="32329"/>
                  </a:lnTo>
                  <a:lnTo>
                    <a:pt x="15481" y="32329"/>
                  </a:lnTo>
                  <a:lnTo>
                    <a:pt x="15080" y="32295"/>
                  </a:lnTo>
                  <a:lnTo>
                    <a:pt x="14647" y="32262"/>
                  </a:lnTo>
                  <a:lnTo>
                    <a:pt x="14213" y="32195"/>
                  </a:lnTo>
                  <a:lnTo>
                    <a:pt x="13779" y="32129"/>
                  </a:lnTo>
                  <a:lnTo>
                    <a:pt x="13379" y="31995"/>
                  </a:lnTo>
                  <a:lnTo>
                    <a:pt x="12945" y="31862"/>
                  </a:lnTo>
                  <a:lnTo>
                    <a:pt x="12545" y="31728"/>
                  </a:lnTo>
                  <a:lnTo>
                    <a:pt x="12144" y="31528"/>
                  </a:lnTo>
                  <a:lnTo>
                    <a:pt x="11777" y="31328"/>
                  </a:lnTo>
                  <a:lnTo>
                    <a:pt x="11410" y="31094"/>
                  </a:lnTo>
                  <a:lnTo>
                    <a:pt x="11043" y="30861"/>
                  </a:lnTo>
                  <a:close/>
                  <a:moveTo>
                    <a:pt x="17149" y="1"/>
                  </a:moveTo>
                  <a:lnTo>
                    <a:pt x="15914" y="34"/>
                  </a:lnTo>
                  <a:lnTo>
                    <a:pt x="14680" y="134"/>
                  </a:lnTo>
                  <a:lnTo>
                    <a:pt x="13479" y="267"/>
                  </a:lnTo>
                  <a:lnTo>
                    <a:pt x="12245" y="468"/>
                  </a:lnTo>
                  <a:lnTo>
                    <a:pt x="11043" y="735"/>
                  </a:lnTo>
                  <a:lnTo>
                    <a:pt x="9842" y="1035"/>
                  </a:lnTo>
                  <a:lnTo>
                    <a:pt x="8675" y="1402"/>
                  </a:lnTo>
                  <a:lnTo>
                    <a:pt x="7641" y="1735"/>
                  </a:lnTo>
                  <a:lnTo>
                    <a:pt x="6606" y="2136"/>
                  </a:lnTo>
                  <a:lnTo>
                    <a:pt x="5572" y="2603"/>
                  </a:lnTo>
                  <a:lnTo>
                    <a:pt x="5072" y="2836"/>
                  </a:lnTo>
                  <a:lnTo>
                    <a:pt x="4605" y="3103"/>
                  </a:lnTo>
                  <a:lnTo>
                    <a:pt x="4104" y="3404"/>
                  </a:lnTo>
                  <a:lnTo>
                    <a:pt x="3670" y="3704"/>
                  </a:lnTo>
                  <a:lnTo>
                    <a:pt x="3203" y="4037"/>
                  </a:lnTo>
                  <a:lnTo>
                    <a:pt x="2770" y="4371"/>
                  </a:lnTo>
                  <a:lnTo>
                    <a:pt x="2369" y="4738"/>
                  </a:lnTo>
                  <a:lnTo>
                    <a:pt x="2002" y="5138"/>
                  </a:lnTo>
                  <a:lnTo>
                    <a:pt x="1635" y="5572"/>
                  </a:lnTo>
                  <a:lnTo>
                    <a:pt x="1335" y="6006"/>
                  </a:lnTo>
                  <a:lnTo>
                    <a:pt x="1035" y="6506"/>
                  </a:lnTo>
                  <a:lnTo>
                    <a:pt x="801" y="7007"/>
                  </a:lnTo>
                  <a:lnTo>
                    <a:pt x="568" y="7507"/>
                  </a:lnTo>
                  <a:lnTo>
                    <a:pt x="401" y="8041"/>
                  </a:lnTo>
                  <a:lnTo>
                    <a:pt x="267" y="8608"/>
                  </a:lnTo>
                  <a:lnTo>
                    <a:pt x="167" y="9142"/>
                  </a:lnTo>
                  <a:lnTo>
                    <a:pt x="101" y="9709"/>
                  </a:lnTo>
                  <a:lnTo>
                    <a:pt x="34" y="10276"/>
                  </a:lnTo>
                  <a:lnTo>
                    <a:pt x="0" y="11310"/>
                  </a:lnTo>
                  <a:lnTo>
                    <a:pt x="34" y="12378"/>
                  </a:lnTo>
                  <a:lnTo>
                    <a:pt x="134" y="13412"/>
                  </a:lnTo>
                  <a:lnTo>
                    <a:pt x="267" y="14447"/>
                  </a:lnTo>
                  <a:lnTo>
                    <a:pt x="468" y="15381"/>
                  </a:lnTo>
                  <a:lnTo>
                    <a:pt x="601" y="15848"/>
                  </a:lnTo>
                  <a:lnTo>
                    <a:pt x="734" y="16281"/>
                  </a:lnTo>
                  <a:lnTo>
                    <a:pt x="901" y="16715"/>
                  </a:lnTo>
                  <a:lnTo>
                    <a:pt x="1101" y="17149"/>
                  </a:lnTo>
                  <a:lnTo>
                    <a:pt x="1335" y="17583"/>
                  </a:lnTo>
                  <a:lnTo>
                    <a:pt x="1569" y="17983"/>
                  </a:lnTo>
                  <a:lnTo>
                    <a:pt x="1835" y="18383"/>
                  </a:lnTo>
                  <a:lnTo>
                    <a:pt x="2136" y="18750"/>
                  </a:lnTo>
                  <a:lnTo>
                    <a:pt x="2436" y="19084"/>
                  </a:lnTo>
                  <a:lnTo>
                    <a:pt x="2803" y="19418"/>
                  </a:lnTo>
                  <a:lnTo>
                    <a:pt x="3170" y="19684"/>
                  </a:lnTo>
                  <a:lnTo>
                    <a:pt x="3537" y="19951"/>
                  </a:lnTo>
                  <a:lnTo>
                    <a:pt x="3971" y="20185"/>
                  </a:lnTo>
                  <a:lnTo>
                    <a:pt x="4404" y="20385"/>
                  </a:lnTo>
                  <a:lnTo>
                    <a:pt x="4938" y="20585"/>
                  </a:lnTo>
                  <a:lnTo>
                    <a:pt x="5472" y="20785"/>
                  </a:lnTo>
                  <a:lnTo>
                    <a:pt x="6006" y="20952"/>
                  </a:lnTo>
                  <a:lnTo>
                    <a:pt x="6506" y="21186"/>
                  </a:lnTo>
                  <a:lnTo>
                    <a:pt x="6940" y="21453"/>
                  </a:lnTo>
                  <a:lnTo>
                    <a:pt x="7340" y="21753"/>
                  </a:lnTo>
                  <a:lnTo>
                    <a:pt x="7707" y="22087"/>
                  </a:lnTo>
                  <a:lnTo>
                    <a:pt x="8007" y="22487"/>
                  </a:lnTo>
                  <a:lnTo>
                    <a:pt x="8274" y="22887"/>
                  </a:lnTo>
                  <a:lnTo>
                    <a:pt x="8475" y="23321"/>
                  </a:lnTo>
                  <a:lnTo>
                    <a:pt x="8641" y="23788"/>
                  </a:lnTo>
                  <a:lnTo>
                    <a:pt x="8775" y="24222"/>
                  </a:lnTo>
                  <a:lnTo>
                    <a:pt x="8842" y="24722"/>
                  </a:lnTo>
                  <a:lnTo>
                    <a:pt x="8942" y="25189"/>
                  </a:lnTo>
                  <a:lnTo>
                    <a:pt x="9008" y="26123"/>
                  </a:lnTo>
                  <a:lnTo>
                    <a:pt x="9008" y="27058"/>
                  </a:lnTo>
                  <a:lnTo>
                    <a:pt x="9008" y="27958"/>
                  </a:lnTo>
                  <a:lnTo>
                    <a:pt x="8908" y="28025"/>
                  </a:lnTo>
                  <a:lnTo>
                    <a:pt x="8875" y="28125"/>
                  </a:lnTo>
                  <a:lnTo>
                    <a:pt x="8942" y="28525"/>
                  </a:lnTo>
                  <a:lnTo>
                    <a:pt x="9042" y="28892"/>
                  </a:lnTo>
                  <a:lnTo>
                    <a:pt x="9175" y="29259"/>
                  </a:lnTo>
                  <a:lnTo>
                    <a:pt x="9375" y="29593"/>
                  </a:lnTo>
                  <a:lnTo>
                    <a:pt x="9576" y="29927"/>
                  </a:lnTo>
                  <a:lnTo>
                    <a:pt x="9842" y="30227"/>
                  </a:lnTo>
                  <a:lnTo>
                    <a:pt x="10109" y="30527"/>
                  </a:lnTo>
                  <a:lnTo>
                    <a:pt x="10376" y="30794"/>
                  </a:lnTo>
                  <a:lnTo>
                    <a:pt x="10410" y="30827"/>
                  </a:lnTo>
                  <a:lnTo>
                    <a:pt x="10710" y="31061"/>
                  </a:lnTo>
                  <a:lnTo>
                    <a:pt x="11310" y="31495"/>
                  </a:lnTo>
                  <a:lnTo>
                    <a:pt x="11978" y="31862"/>
                  </a:lnTo>
                  <a:lnTo>
                    <a:pt x="12645" y="32162"/>
                  </a:lnTo>
                  <a:lnTo>
                    <a:pt x="13379" y="32396"/>
                  </a:lnTo>
                  <a:lnTo>
                    <a:pt x="13345" y="32629"/>
                  </a:lnTo>
                  <a:lnTo>
                    <a:pt x="13379" y="32863"/>
                  </a:lnTo>
                  <a:lnTo>
                    <a:pt x="13446" y="33063"/>
                  </a:lnTo>
                  <a:lnTo>
                    <a:pt x="13512" y="33263"/>
                  </a:lnTo>
                  <a:lnTo>
                    <a:pt x="13612" y="33463"/>
                  </a:lnTo>
                  <a:lnTo>
                    <a:pt x="13746" y="33663"/>
                  </a:lnTo>
                  <a:lnTo>
                    <a:pt x="13913" y="33830"/>
                  </a:lnTo>
                  <a:lnTo>
                    <a:pt x="14079" y="33997"/>
                  </a:lnTo>
                  <a:lnTo>
                    <a:pt x="14313" y="34130"/>
                  </a:lnTo>
                  <a:lnTo>
                    <a:pt x="14547" y="34264"/>
                  </a:lnTo>
                  <a:lnTo>
                    <a:pt x="14813" y="34364"/>
                  </a:lnTo>
                  <a:lnTo>
                    <a:pt x="15080" y="34431"/>
                  </a:lnTo>
                  <a:lnTo>
                    <a:pt x="15347" y="34497"/>
                  </a:lnTo>
                  <a:lnTo>
                    <a:pt x="15648" y="34531"/>
                  </a:lnTo>
                  <a:lnTo>
                    <a:pt x="16181" y="34531"/>
                  </a:lnTo>
                  <a:lnTo>
                    <a:pt x="16748" y="34497"/>
                  </a:lnTo>
                  <a:lnTo>
                    <a:pt x="17015" y="34431"/>
                  </a:lnTo>
                  <a:lnTo>
                    <a:pt x="17282" y="34364"/>
                  </a:lnTo>
                  <a:lnTo>
                    <a:pt x="17549" y="34264"/>
                  </a:lnTo>
                  <a:lnTo>
                    <a:pt x="17783" y="34130"/>
                  </a:lnTo>
                  <a:lnTo>
                    <a:pt x="18016" y="33964"/>
                  </a:lnTo>
                  <a:lnTo>
                    <a:pt x="18216" y="33797"/>
                  </a:lnTo>
                  <a:lnTo>
                    <a:pt x="18383" y="33630"/>
                  </a:lnTo>
                  <a:lnTo>
                    <a:pt x="18550" y="33463"/>
                  </a:lnTo>
                  <a:lnTo>
                    <a:pt x="18683" y="33263"/>
                  </a:lnTo>
                  <a:lnTo>
                    <a:pt x="18784" y="33063"/>
                  </a:lnTo>
                  <a:lnTo>
                    <a:pt x="18850" y="32863"/>
                  </a:lnTo>
                  <a:lnTo>
                    <a:pt x="18917" y="32629"/>
                  </a:lnTo>
                  <a:lnTo>
                    <a:pt x="18984" y="32396"/>
                  </a:lnTo>
                  <a:lnTo>
                    <a:pt x="18984" y="32162"/>
                  </a:lnTo>
                  <a:lnTo>
                    <a:pt x="19684" y="31928"/>
                  </a:lnTo>
                  <a:lnTo>
                    <a:pt x="20118" y="31762"/>
                  </a:lnTo>
                  <a:lnTo>
                    <a:pt x="20585" y="31561"/>
                  </a:lnTo>
                  <a:lnTo>
                    <a:pt x="21019" y="31328"/>
                  </a:lnTo>
                  <a:lnTo>
                    <a:pt x="21419" y="31094"/>
                  </a:lnTo>
                  <a:lnTo>
                    <a:pt x="21686" y="30894"/>
                  </a:lnTo>
                  <a:lnTo>
                    <a:pt x="21920" y="30661"/>
                  </a:lnTo>
                  <a:lnTo>
                    <a:pt x="22153" y="30427"/>
                  </a:lnTo>
                  <a:lnTo>
                    <a:pt x="22353" y="30194"/>
                  </a:lnTo>
                  <a:lnTo>
                    <a:pt x="22554" y="29927"/>
                  </a:lnTo>
                  <a:lnTo>
                    <a:pt x="22687" y="29626"/>
                  </a:lnTo>
                  <a:lnTo>
                    <a:pt x="22820" y="29360"/>
                  </a:lnTo>
                  <a:lnTo>
                    <a:pt x="22954" y="29026"/>
                  </a:lnTo>
                  <a:lnTo>
                    <a:pt x="23021" y="28993"/>
                  </a:lnTo>
                  <a:lnTo>
                    <a:pt x="23054" y="28926"/>
                  </a:lnTo>
                  <a:lnTo>
                    <a:pt x="23054" y="28859"/>
                  </a:lnTo>
                  <a:lnTo>
                    <a:pt x="23021" y="28792"/>
                  </a:lnTo>
                  <a:lnTo>
                    <a:pt x="23087" y="28259"/>
                  </a:lnTo>
                  <a:lnTo>
                    <a:pt x="23087" y="27758"/>
                  </a:lnTo>
                  <a:lnTo>
                    <a:pt x="23054" y="27691"/>
                  </a:lnTo>
                  <a:lnTo>
                    <a:pt x="23021" y="27625"/>
                  </a:lnTo>
                  <a:lnTo>
                    <a:pt x="22887" y="27191"/>
                  </a:lnTo>
                  <a:lnTo>
                    <a:pt x="22820" y="26724"/>
                  </a:lnTo>
                  <a:lnTo>
                    <a:pt x="22754" y="26257"/>
                  </a:lnTo>
                  <a:lnTo>
                    <a:pt x="22720" y="25823"/>
                  </a:lnTo>
                  <a:lnTo>
                    <a:pt x="22754" y="25356"/>
                  </a:lnTo>
                  <a:lnTo>
                    <a:pt x="22787" y="24889"/>
                  </a:lnTo>
                  <a:lnTo>
                    <a:pt x="22854" y="24455"/>
                  </a:lnTo>
                  <a:lnTo>
                    <a:pt x="22954" y="23988"/>
                  </a:lnTo>
                  <a:lnTo>
                    <a:pt x="23087" y="23554"/>
                  </a:lnTo>
                  <a:lnTo>
                    <a:pt x="23254" y="23121"/>
                  </a:lnTo>
                  <a:lnTo>
                    <a:pt x="23454" y="22687"/>
                  </a:lnTo>
                  <a:lnTo>
                    <a:pt x="23688" y="22287"/>
                  </a:lnTo>
                  <a:lnTo>
                    <a:pt x="23955" y="21920"/>
                  </a:lnTo>
                  <a:lnTo>
                    <a:pt x="24222" y="21553"/>
                  </a:lnTo>
                  <a:lnTo>
                    <a:pt x="24522" y="21186"/>
                  </a:lnTo>
                  <a:lnTo>
                    <a:pt x="24856" y="20885"/>
                  </a:lnTo>
                  <a:lnTo>
                    <a:pt x="25256" y="20552"/>
                  </a:lnTo>
                  <a:lnTo>
                    <a:pt x="25690" y="20252"/>
                  </a:lnTo>
                  <a:lnTo>
                    <a:pt x="26157" y="20018"/>
                  </a:lnTo>
                  <a:lnTo>
                    <a:pt x="26590" y="19785"/>
                  </a:lnTo>
                  <a:lnTo>
                    <a:pt x="27558" y="19418"/>
                  </a:lnTo>
                  <a:lnTo>
                    <a:pt x="28525" y="19051"/>
                  </a:lnTo>
                  <a:lnTo>
                    <a:pt x="28993" y="18884"/>
                  </a:lnTo>
                  <a:lnTo>
                    <a:pt x="29460" y="18684"/>
                  </a:lnTo>
                  <a:lnTo>
                    <a:pt x="29927" y="18450"/>
                  </a:lnTo>
                  <a:lnTo>
                    <a:pt x="30360" y="18183"/>
                  </a:lnTo>
                  <a:lnTo>
                    <a:pt x="30761" y="17883"/>
                  </a:lnTo>
                  <a:lnTo>
                    <a:pt x="31128" y="17549"/>
                  </a:lnTo>
                  <a:lnTo>
                    <a:pt x="31461" y="17182"/>
                  </a:lnTo>
                  <a:lnTo>
                    <a:pt x="31762" y="16749"/>
                  </a:lnTo>
                  <a:lnTo>
                    <a:pt x="31995" y="16348"/>
                  </a:lnTo>
                  <a:lnTo>
                    <a:pt x="32195" y="15881"/>
                  </a:lnTo>
                  <a:lnTo>
                    <a:pt x="32362" y="15414"/>
                  </a:lnTo>
                  <a:lnTo>
                    <a:pt x="32496" y="14947"/>
                  </a:lnTo>
                  <a:lnTo>
                    <a:pt x="32562" y="14480"/>
                  </a:lnTo>
                  <a:lnTo>
                    <a:pt x="32629" y="13979"/>
                  </a:lnTo>
                  <a:lnTo>
                    <a:pt x="32662" y="13512"/>
                  </a:lnTo>
                  <a:lnTo>
                    <a:pt x="32696" y="13012"/>
                  </a:lnTo>
                  <a:lnTo>
                    <a:pt x="32662" y="12478"/>
                  </a:lnTo>
                  <a:lnTo>
                    <a:pt x="32629" y="11944"/>
                  </a:lnTo>
                  <a:lnTo>
                    <a:pt x="32529" y="10877"/>
                  </a:lnTo>
                  <a:lnTo>
                    <a:pt x="32329" y="9809"/>
                  </a:lnTo>
                  <a:lnTo>
                    <a:pt x="32062" y="8775"/>
                  </a:lnTo>
                  <a:lnTo>
                    <a:pt x="31895" y="8241"/>
                  </a:lnTo>
                  <a:lnTo>
                    <a:pt x="31728" y="7707"/>
                  </a:lnTo>
                  <a:lnTo>
                    <a:pt x="31528" y="7173"/>
                  </a:lnTo>
                  <a:lnTo>
                    <a:pt x="31295" y="6673"/>
                  </a:lnTo>
                  <a:lnTo>
                    <a:pt x="31028" y="6173"/>
                  </a:lnTo>
                  <a:lnTo>
                    <a:pt x="30761" y="5672"/>
                  </a:lnTo>
                  <a:lnTo>
                    <a:pt x="30460" y="5205"/>
                  </a:lnTo>
                  <a:lnTo>
                    <a:pt x="30160" y="4738"/>
                  </a:lnTo>
                  <a:lnTo>
                    <a:pt x="29827" y="4304"/>
                  </a:lnTo>
                  <a:lnTo>
                    <a:pt x="29460" y="3904"/>
                  </a:lnTo>
                  <a:lnTo>
                    <a:pt x="29093" y="3537"/>
                  </a:lnTo>
                  <a:lnTo>
                    <a:pt x="28692" y="3203"/>
                  </a:lnTo>
                  <a:lnTo>
                    <a:pt x="28292" y="2870"/>
                  </a:lnTo>
                  <a:lnTo>
                    <a:pt x="27858" y="2569"/>
                  </a:lnTo>
                  <a:lnTo>
                    <a:pt x="27391" y="2269"/>
                  </a:lnTo>
                  <a:lnTo>
                    <a:pt x="26957" y="2002"/>
                  </a:lnTo>
                  <a:lnTo>
                    <a:pt x="26457" y="1735"/>
                  </a:lnTo>
                  <a:lnTo>
                    <a:pt x="25957" y="1502"/>
                  </a:lnTo>
                  <a:lnTo>
                    <a:pt x="25456" y="1302"/>
                  </a:lnTo>
                  <a:lnTo>
                    <a:pt x="24922" y="1102"/>
                  </a:lnTo>
                  <a:lnTo>
                    <a:pt x="23855" y="768"/>
                  </a:lnTo>
                  <a:lnTo>
                    <a:pt x="22787" y="501"/>
                  </a:lnTo>
                  <a:lnTo>
                    <a:pt x="21686" y="301"/>
                  </a:lnTo>
                  <a:lnTo>
                    <a:pt x="20585" y="167"/>
                  </a:lnTo>
                  <a:lnTo>
                    <a:pt x="19484" y="67"/>
                  </a:lnTo>
                  <a:lnTo>
                    <a:pt x="1838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693;p44">
              <a:extLst>
                <a:ext uri="{FF2B5EF4-FFF2-40B4-BE49-F238E27FC236}">
                  <a16:creationId xmlns:a16="http://schemas.microsoft.com/office/drawing/2014/main" id="{1431C152-FDF0-0E53-04D7-2FF2F0E66D0E}"/>
                </a:ext>
              </a:extLst>
            </p:cNvPr>
            <p:cNvSpPr/>
            <p:nvPr/>
          </p:nvSpPr>
          <p:spPr>
            <a:xfrm>
              <a:off x="1233975" y="3462575"/>
              <a:ext cx="142650" cy="437925"/>
            </a:xfrm>
            <a:custGeom>
              <a:avLst/>
              <a:gdLst/>
              <a:ahLst/>
              <a:cxnLst/>
              <a:rect l="l" t="t" r="r" b="b"/>
              <a:pathLst>
                <a:path w="5706" h="17517" extrusionOk="0">
                  <a:moveTo>
                    <a:pt x="668" y="1"/>
                  </a:moveTo>
                  <a:lnTo>
                    <a:pt x="501" y="34"/>
                  </a:lnTo>
                  <a:lnTo>
                    <a:pt x="334" y="101"/>
                  </a:lnTo>
                  <a:lnTo>
                    <a:pt x="234" y="201"/>
                  </a:lnTo>
                  <a:lnTo>
                    <a:pt x="168" y="268"/>
                  </a:lnTo>
                  <a:lnTo>
                    <a:pt x="101" y="401"/>
                  </a:lnTo>
                  <a:lnTo>
                    <a:pt x="34" y="501"/>
                  </a:lnTo>
                  <a:lnTo>
                    <a:pt x="1" y="768"/>
                  </a:lnTo>
                  <a:lnTo>
                    <a:pt x="1" y="1069"/>
                  </a:lnTo>
                  <a:lnTo>
                    <a:pt x="34" y="1702"/>
                  </a:lnTo>
                  <a:lnTo>
                    <a:pt x="101" y="2336"/>
                  </a:lnTo>
                  <a:lnTo>
                    <a:pt x="201" y="2970"/>
                  </a:lnTo>
                  <a:lnTo>
                    <a:pt x="301" y="3604"/>
                  </a:lnTo>
                  <a:lnTo>
                    <a:pt x="601" y="4839"/>
                  </a:lnTo>
                  <a:lnTo>
                    <a:pt x="935" y="6106"/>
                  </a:lnTo>
                  <a:lnTo>
                    <a:pt x="1435" y="7841"/>
                  </a:lnTo>
                  <a:lnTo>
                    <a:pt x="1969" y="9576"/>
                  </a:lnTo>
                  <a:lnTo>
                    <a:pt x="2536" y="11311"/>
                  </a:lnTo>
                  <a:lnTo>
                    <a:pt x="3070" y="13012"/>
                  </a:lnTo>
                  <a:lnTo>
                    <a:pt x="3671" y="14747"/>
                  </a:lnTo>
                  <a:lnTo>
                    <a:pt x="4271" y="16449"/>
                  </a:lnTo>
                  <a:lnTo>
                    <a:pt x="4505" y="16983"/>
                  </a:lnTo>
                  <a:lnTo>
                    <a:pt x="4605" y="17183"/>
                  </a:lnTo>
                  <a:lnTo>
                    <a:pt x="4738" y="17316"/>
                  </a:lnTo>
                  <a:lnTo>
                    <a:pt x="4905" y="17450"/>
                  </a:lnTo>
                  <a:lnTo>
                    <a:pt x="5105" y="17483"/>
                  </a:lnTo>
                  <a:lnTo>
                    <a:pt x="5372" y="17516"/>
                  </a:lnTo>
                  <a:lnTo>
                    <a:pt x="5706" y="17450"/>
                  </a:lnTo>
                  <a:lnTo>
                    <a:pt x="5639" y="16682"/>
                  </a:lnTo>
                  <a:lnTo>
                    <a:pt x="5506" y="15882"/>
                  </a:lnTo>
                  <a:lnTo>
                    <a:pt x="5205" y="14314"/>
                  </a:lnTo>
                  <a:lnTo>
                    <a:pt x="4939" y="13179"/>
                  </a:lnTo>
                  <a:lnTo>
                    <a:pt x="4672" y="12011"/>
                  </a:lnTo>
                  <a:lnTo>
                    <a:pt x="4071" y="9709"/>
                  </a:lnTo>
                  <a:lnTo>
                    <a:pt x="2970" y="5239"/>
                  </a:lnTo>
                  <a:lnTo>
                    <a:pt x="2770" y="4338"/>
                  </a:lnTo>
                  <a:lnTo>
                    <a:pt x="2536" y="3471"/>
                  </a:lnTo>
                  <a:lnTo>
                    <a:pt x="2270" y="2570"/>
                  </a:lnTo>
                  <a:lnTo>
                    <a:pt x="1969" y="1736"/>
                  </a:lnTo>
                  <a:lnTo>
                    <a:pt x="1769" y="1169"/>
                  </a:lnTo>
                  <a:lnTo>
                    <a:pt x="1602" y="835"/>
                  </a:lnTo>
                  <a:lnTo>
                    <a:pt x="1402" y="535"/>
                  </a:lnTo>
                  <a:lnTo>
                    <a:pt x="1202" y="268"/>
                  </a:lnTo>
                  <a:lnTo>
                    <a:pt x="1068" y="168"/>
                  </a:lnTo>
                  <a:lnTo>
                    <a:pt x="935" y="68"/>
                  </a:lnTo>
                  <a:lnTo>
                    <a:pt x="802" y="34"/>
                  </a:lnTo>
                  <a:lnTo>
                    <a:pt x="6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694;p44">
              <a:extLst>
                <a:ext uri="{FF2B5EF4-FFF2-40B4-BE49-F238E27FC236}">
                  <a16:creationId xmlns:a16="http://schemas.microsoft.com/office/drawing/2014/main" id="{8C178489-21C0-E3E8-8EDB-BBA15166A08A}"/>
                </a:ext>
              </a:extLst>
            </p:cNvPr>
            <p:cNvSpPr/>
            <p:nvPr/>
          </p:nvSpPr>
          <p:spPr>
            <a:xfrm>
              <a:off x="1354100" y="3393350"/>
              <a:ext cx="81750" cy="502975"/>
            </a:xfrm>
            <a:custGeom>
              <a:avLst/>
              <a:gdLst/>
              <a:ahLst/>
              <a:cxnLst/>
              <a:rect l="l" t="t" r="r" b="b"/>
              <a:pathLst>
                <a:path w="3270" h="20119" extrusionOk="0">
                  <a:moveTo>
                    <a:pt x="1001" y="1"/>
                  </a:moveTo>
                  <a:lnTo>
                    <a:pt x="834" y="34"/>
                  </a:lnTo>
                  <a:lnTo>
                    <a:pt x="701" y="134"/>
                  </a:lnTo>
                  <a:lnTo>
                    <a:pt x="601" y="268"/>
                  </a:lnTo>
                  <a:lnTo>
                    <a:pt x="500" y="468"/>
                  </a:lnTo>
                  <a:lnTo>
                    <a:pt x="434" y="635"/>
                  </a:lnTo>
                  <a:lnTo>
                    <a:pt x="334" y="968"/>
                  </a:lnTo>
                  <a:lnTo>
                    <a:pt x="234" y="1402"/>
                  </a:lnTo>
                  <a:lnTo>
                    <a:pt x="134" y="1836"/>
                  </a:lnTo>
                  <a:lnTo>
                    <a:pt x="100" y="2303"/>
                  </a:lnTo>
                  <a:lnTo>
                    <a:pt x="33" y="2770"/>
                  </a:lnTo>
                  <a:lnTo>
                    <a:pt x="0" y="3738"/>
                  </a:lnTo>
                  <a:lnTo>
                    <a:pt x="33" y="4738"/>
                  </a:lnTo>
                  <a:lnTo>
                    <a:pt x="67" y="5706"/>
                  </a:lnTo>
                  <a:lnTo>
                    <a:pt x="134" y="6707"/>
                  </a:lnTo>
                  <a:lnTo>
                    <a:pt x="334" y="8742"/>
                  </a:lnTo>
                  <a:lnTo>
                    <a:pt x="567" y="10777"/>
                  </a:lnTo>
                  <a:lnTo>
                    <a:pt x="867" y="13079"/>
                  </a:lnTo>
                  <a:lnTo>
                    <a:pt x="1168" y="15348"/>
                  </a:lnTo>
                  <a:lnTo>
                    <a:pt x="1835" y="19952"/>
                  </a:lnTo>
                  <a:lnTo>
                    <a:pt x="1868" y="20018"/>
                  </a:lnTo>
                  <a:lnTo>
                    <a:pt x="1902" y="20052"/>
                  </a:lnTo>
                  <a:lnTo>
                    <a:pt x="1968" y="20085"/>
                  </a:lnTo>
                  <a:lnTo>
                    <a:pt x="2035" y="20052"/>
                  </a:lnTo>
                  <a:lnTo>
                    <a:pt x="2102" y="20052"/>
                  </a:lnTo>
                  <a:lnTo>
                    <a:pt x="2169" y="19985"/>
                  </a:lnTo>
                  <a:lnTo>
                    <a:pt x="2202" y="19918"/>
                  </a:lnTo>
                  <a:lnTo>
                    <a:pt x="2202" y="19852"/>
                  </a:lnTo>
                  <a:lnTo>
                    <a:pt x="1101" y="12111"/>
                  </a:lnTo>
                  <a:lnTo>
                    <a:pt x="867" y="10176"/>
                  </a:lnTo>
                  <a:lnTo>
                    <a:pt x="667" y="8241"/>
                  </a:lnTo>
                  <a:lnTo>
                    <a:pt x="500" y="6306"/>
                  </a:lnTo>
                  <a:lnTo>
                    <a:pt x="434" y="5339"/>
                  </a:lnTo>
                  <a:lnTo>
                    <a:pt x="400" y="4371"/>
                  </a:lnTo>
                  <a:lnTo>
                    <a:pt x="400" y="3471"/>
                  </a:lnTo>
                  <a:lnTo>
                    <a:pt x="434" y="2570"/>
                  </a:lnTo>
                  <a:lnTo>
                    <a:pt x="500" y="2136"/>
                  </a:lnTo>
                  <a:lnTo>
                    <a:pt x="567" y="1669"/>
                  </a:lnTo>
                  <a:lnTo>
                    <a:pt x="667" y="1235"/>
                  </a:lnTo>
                  <a:lnTo>
                    <a:pt x="801" y="802"/>
                  </a:lnTo>
                  <a:lnTo>
                    <a:pt x="834" y="601"/>
                  </a:lnTo>
                  <a:lnTo>
                    <a:pt x="901" y="535"/>
                  </a:lnTo>
                  <a:lnTo>
                    <a:pt x="934" y="435"/>
                  </a:lnTo>
                  <a:lnTo>
                    <a:pt x="1034" y="368"/>
                  </a:lnTo>
                  <a:lnTo>
                    <a:pt x="1068" y="401"/>
                  </a:lnTo>
                  <a:lnTo>
                    <a:pt x="1134" y="468"/>
                  </a:lnTo>
                  <a:lnTo>
                    <a:pt x="1168" y="535"/>
                  </a:lnTo>
                  <a:lnTo>
                    <a:pt x="1234" y="735"/>
                  </a:lnTo>
                  <a:lnTo>
                    <a:pt x="1268" y="968"/>
                  </a:lnTo>
                  <a:lnTo>
                    <a:pt x="1268" y="1435"/>
                  </a:lnTo>
                  <a:lnTo>
                    <a:pt x="1468" y="3404"/>
                  </a:lnTo>
                  <a:lnTo>
                    <a:pt x="2135" y="11144"/>
                  </a:lnTo>
                  <a:lnTo>
                    <a:pt x="2869" y="19918"/>
                  </a:lnTo>
                  <a:lnTo>
                    <a:pt x="2903" y="20018"/>
                  </a:lnTo>
                  <a:lnTo>
                    <a:pt x="2969" y="20052"/>
                  </a:lnTo>
                  <a:lnTo>
                    <a:pt x="3036" y="20085"/>
                  </a:lnTo>
                  <a:lnTo>
                    <a:pt x="3103" y="20118"/>
                  </a:lnTo>
                  <a:lnTo>
                    <a:pt x="3169" y="20085"/>
                  </a:lnTo>
                  <a:lnTo>
                    <a:pt x="3203" y="20052"/>
                  </a:lnTo>
                  <a:lnTo>
                    <a:pt x="3236" y="20018"/>
                  </a:lnTo>
                  <a:lnTo>
                    <a:pt x="3270" y="19918"/>
                  </a:lnTo>
                  <a:lnTo>
                    <a:pt x="1835" y="3404"/>
                  </a:lnTo>
                  <a:lnTo>
                    <a:pt x="1635" y="1302"/>
                  </a:lnTo>
                  <a:lnTo>
                    <a:pt x="1635" y="968"/>
                  </a:lnTo>
                  <a:lnTo>
                    <a:pt x="1568" y="568"/>
                  </a:lnTo>
                  <a:lnTo>
                    <a:pt x="1535" y="401"/>
                  </a:lnTo>
                  <a:lnTo>
                    <a:pt x="1435" y="234"/>
                  </a:lnTo>
                  <a:lnTo>
                    <a:pt x="1335" y="101"/>
                  </a:lnTo>
                  <a:lnTo>
                    <a:pt x="1168" y="34"/>
                  </a:lnTo>
                  <a:lnTo>
                    <a:pt x="10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695;p44">
              <a:extLst>
                <a:ext uri="{FF2B5EF4-FFF2-40B4-BE49-F238E27FC236}">
                  <a16:creationId xmlns:a16="http://schemas.microsoft.com/office/drawing/2014/main" id="{E6A5C120-E949-3ADC-9F22-60DFBB6A402E}"/>
                </a:ext>
              </a:extLst>
            </p:cNvPr>
            <p:cNvSpPr/>
            <p:nvPr/>
          </p:nvSpPr>
          <p:spPr>
            <a:xfrm>
              <a:off x="1445000" y="3365825"/>
              <a:ext cx="49225" cy="533000"/>
            </a:xfrm>
            <a:custGeom>
              <a:avLst/>
              <a:gdLst/>
              <a:ahLst/>
              <a:cxnLst/>
              <a:rect l="l" t="t" r="r" b="b"/>
              <a:pathLst>
                <a:path w="1969" h="21320" extrusionOk="0">
                  <a:moveTo>
                    <a:pt x="1168" y="1"/>
                  </a:moveTo>
                  <a:lnTo>
                    <a:pt x="1102" y="34"/>
                  </a:lnTo>
                  <a:lnTo>
                    <a:pt x="1035" y="68"/>
                  </a:lnTo>
                  <a:lnTo>
                    <a:pt x="868" y="201"/>
                  </a:lnTo>
                  <a:lnTo>
                    <a:pt x="735" y="368"/>
                  </a:lnTo>
                  <a:lnTo>
                    <a:pt x="534" y="702"/>
                  </a:lnTo>
                  <a:lnTo>
                    <a:pt x="401" y="1069"/>
                  </a:lnTo>
                  <a:lnTo>
                    <a:pt x="301" y="1436"/>
                  </a:lnTo>
                  <a:lnTo>
                    <a:pt x="234" y="1903"/>
                  </a:lnTo>
                  <a:lnTo>
                    <a:pt x="201" y="2403"/>
                  </a:lnTo>
                  <a:lnTo>
                    <a:pt x="101" y="3337"/>
                  </a:lnTo>
                  <a:lnTo>
                    <a:pt x="34" y="4438"/>
                  </a:lnTo>
                  <a:lnTo>
                    <a:pt x="1" y="5506"/>
                  </a:lnTo>
                  <a:lnTo>
                    <a:pt x="1" y="6573"/>
                  </a:lnTo>
                  <a:lnTo>
                    <a:pt x="1" y="7641"/>
                  </a:lnTo>
                  <a:lnTo>
                    <a:pt x="101" y="9810"/>
                  </a:lnTo>
                  <a:lnTo>
                    <a:pt x="234" y="11945"/>
                  </a:lnTo>
                  <a:lnTo>
                    <a:pt x="534" y="16215"/>
                  </a:lnTo>
                  <a:lnTo>
                    <a:pt x="668" y="18651"/>
                  </a:lnTo>
                  <a:lnTo>
                    <a:pt x="735" y="19852"/>
                  </a:lnTo>
                  <a:lnTo>
                    <a:pt x="735" y="21086"/>
                  </a:lnTo>
                  <a:lnTo>
                    <a:pt x="768" y="21186"/>
                  </a:lnTo>
                  <a:lnTo>
                    <a:pt x="835" y="21253"/>
                  </a:lnTo>
                  <a:lnTo>
                    <a:pt x="935" y="21253"/>
                  </a:lnTo>
                  <a:lnTo>
                    <a:pt x="1001" y="21286"/>
                  </a:lnTo>
                  <a:lnTo>
                    <a:pt x="1102" y="21320"/>
                  </a:lnTo>
                  <a:lnTo>
                    <a:pt x="1836" y="21219"/>
                  </a:lnTo>
                  <a:lnTo>
                    <a:pt x="1969" y="20486"/>
                  </a:lnTo>
                  <a:lnTo>
                    <a:pt x="1969" y="16415"/>
                  </a:lnTo>
                  <a:lnTo>
                    <a:pt x="1969" y="12378"/>
                  </a:lnTo>
                  <a:lnTo>
                    <a:pt x="1936" y="8308"/>
                  </a:lnTo>
                  <a:lnTo>
                    <a:pt x="1869" y="4238"/>
                  </a:lnTo>
                  <a:lnTo>
                    <a:pt x="1836" y="3137"/>
                  </a:lnTo>
                  <a:lnTo>
                    <a:pt x="1802" y="2036"/>
                  </a:lnTo>
                  <a:lnTo>
                    <a:pt x="1735" y="1536"/>
                  </a:lnTo>
                  <a:lnTo>
                    <a:pt x="1669" y="1035"/>
                  </a:lnTo>
                  <a:lnTo>
                    <a:pt x="1535" y="568"/>
                  </a:lnTo>
                  <a:lnTo>
                    <a:pt x="1302" y="101"/>
                  </a:lnTo>
                  <a:lnTo>
                    <a:pt x="1268" y="34"/>
                  </a:lnTo>
                  <a:lnTo>
                    <a:pt x="11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696;p44">
              <a:extLst>
                <a:ext uri="{FF2B5EF4-FFF2-40B4-BE49-F238E27FC236}">
                  <a16:creationId xmlns:a16="http://schemas.microsoft.com/office/drawing/2014/main" id="{0A4A3DC6-E9E4-A6CA-2249-C07187A97C0B}"/>
                </a:ext>
              </a:extLst>
            </p:cNvPr>
            <p:cNvSpPr/>
            <p:nvPr/>
          </p:nvSpPr>
          <p:spPr>
            <a:xfrm>
              <a:off x="858650" y="3441725"/>
              <a:ext cx="80100" cy="11700"/>
            </a:xfrm>
            <a:custGeom>
              <a:avLst/>
              <a:gdLst/>
              <a:ahLst/>
              <a:cxnLst/>
              <a:rect l="l" t="t" r="r" b="b"/>
              <a:pathLst>
                <a:path w="3204" h="468" extrusionOk="0">
                  <a:moveTo>
                    <a:pt x="3003" y="1"/>
                  </a:moveTo>
                  <a:lnTo>
                    <a:pt x="2303" y="68"/>
                  </a:lnTo>
                  <a:lnTo>
                    <a:pt x="1602" y="101"/>
                  </a:lnTo>
                  <a:lnTo>
                    <a:pt x="902" y="101"/>
                  </a:lnTo>
                  <a:lnTo>
                    <a:pt x="168" y="68"/>
                  </a:lnTo>
                  <a:lnTo>
                    <a:pt x="101" y="68"/>
                  </a:lnTo>
                  <a:lnTo>
                    <a:pt x="34" y="134"/>
                  </a:lnTo>
                  <a:lnTo>
                    <a:pt x="1" y="168"/>
                  </a:lnTo>
                  <a:lnTo>
                    <a:pt x="1" y="234"/>
                  </a:lnTo>
                  <a:lnTo>
                    <a:pt x="1" y="301"/>
                  </a:lnTo>
                  <a:lnTo>
                    <a:pt x="34" y="368"/>
                  </a:lnTo>
                  <a:lnTo>
                    <a:pt x="101" y="435"/>
                  </a:lnTo>
                  <a:lnTo>
                    <a:pt x="168" y="435"/>
                  </a:lnTo>
                  <a:lnTo>
                    <a:pt x="902" y="468"/>
                  </a:lnTo>
                  <a:lnTo>
                    <a:pt x="1602" y="468"/>
                  </a:lnTo>
                  <a:lnTo>
                    <a:pt x="2303" y="435"/>
                  </a:lnTo>
                  <a:lnTo>
                    <a:pt x="3003" y="401"/>
                  </a:lnTo>
                  <a:lnTo>
                    <a:pt x="3103" y="368"/>
                  </a:lnTo>
                  <a:lnTo>
                    <a:pt x="3137" y="335"/>
                  </a:lnTo>
                  <a:lnTo>
                    <a:pt x="3170" y="268"/>
                  </a:lnTo>
                  <a:lnTo>
                    <a:pt x="3204" y="201"/>
                  </a:lnTo>
                  <a:lnTo>
                    <a:pt x="3170" y="134"/>
                  </a:lnTo>
                  <a:lnTo>
                    <a:pt x="3137" y="68"/>
                  </a:lnTo>
                  <a:lnTo>
                    <a:pt x="3103" y="34"/>
                  </a:lnTo>
                  <a:lnTo>
                    <a:pt x="300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697;p44">
              <a:extLst>
                <a:ext uri="{FF2B5EF4-FFF2-40B4-BE49-F238E27FC236}">
                  <a16:creationId xmlns:a16="http://schemas.microsoft.com/office/drawing/2014/main" id="{7D794270-F51B-AD8D-6B25-305C015773B2}"/>
                </a:ext>
              </a:extLst>
            </p:cNvPr>
            <p:cNvSpPr/>
            <p:nvPr/>
          </p:nvSpPr>
          <p:spPr>
            <a:xfrm>
              <a:off x="922050" y="3304950"/>
              <a:ext cx="38375" cy="14200"/>
            </a:xfrm>
            <a:custGeom>
              <a:avLst/>
              <a:gdLst/>
              <a:ahLst/>
              <a:cxnLst/>
              <a:rect l="l" t="t" r="r" b="b"/>
              <a:pathLst>
                <a:path w="1535" h="568" extrusionOk="0">
                  <a:moveTo>
                    <a:pt x="167" y="0"/>
                  </a:moveTo>
                  <a:lnTo>
                    <a:pt x="100" y="34"/>
                  </a:lnTo>
                  <a:lnTo>
                    <a:pt x="34" y="67"/>
                  </a:lnTo>
                  <a:lnTo>
                    <a:pt x="0" y="134"/>
                  </a:lnTo>
                  <a:lnTo>
                    <a:pt x="0" y="201"/>
                  </a:lnTo>
                  <a:lnTo>
                    <a:pt x="34" y="267"/>
                  </a:lnTo>
                  <a:lnTo>
                    <a:pt x="67" y="334"/>
                  </a:lnTo>
                  <a:lnTo>
                    <a:pt x="134" y="367"/>
                  </a:lnTo>
                  <a:lnTo>
                    <a:pt x="1301" y="568"/>
                  </a:lnTo>
                  <a:lnTo>
                    <a:pt x="1368" y="568"/>
                  </a:lnTo>
                  <a:lnTo>
                    <a:pt x="1435" y="534"/>
                  </a:lnTo>
                  <a:lnTo>
                    <a:pt x="1502" y="501"/>
                  </a:lnTo>
                  <a:lnTo>
                    <a:pt x="1535" y="434"/>
                  </a:lnTo>
                  <a:lnTo>
                    <a:pt x="1535" y="367"/>
                  </a:lnTo>
                  <a:lnTo>
                    <a:pt x="1502" y="267"/>
                  </a:lnTo>
                  <a:lnTo>
                    <a:pt x="1468" y="234"/>
                  </a:lnTo>
                  <a:lnTo>
                    <a:pt x="1401" y="201"/>
                  </a:lnTo>
                  <a:lnTo>
                    <a:pt x="2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698;p44">
              <a:extLst>
                <a:ext uri="{FF2B5EF4-FFF2-40B4-BE49-F238E27FC236}">
                  <a16:creationId xmlns:a16="http://schemas.microsoft.com/office/drawing/2014/main" id="{72EA4F43-13FA-9C43-D4DE-47ED6741B2B8}"/>
                </a:ext>
              </a:extLst>
            </p:cNvPr>
            <p:cNvSpPr/>
            <p:nvPr/>
          </p:nvSpPr>
          <p:spPr>
            <a:xfrm>
              <a:off x="1104700" y="3117275"/>
              <a:ext cx="34225" cy="57575"/>
            </a:xfrm>
            <a:custGeom>
              <a:avLst/>
              <a:gdLst/>
              <a:ahLst/>
              <a:cxnLst/>
              <a:rect l="l" t="t" r="r" b="b"/>
              <a:pathLst>
                <a:path w="1369" h="2303" extrusionOk="0">
                  <a:moveTo>
                    <a:pt x="167" y="1"/>
                  </a:moveTo>
                  <a:lnTo>
                    <a:pt x="67" y="34"/>
                  </a:lnTo>
                  <a:lnTo>
                    <a:pt x="34" y="68"/>
                  </a:lnTo>
                  <a:lnTo>
                    <a:pt x="1" y="134"/>
                  </a:lnTo>
                  <a:lnTo>
                    <a:pt x="1" y="201"/>
                  </a:lnTo>
                  <a:lnTo>
                    <a:pt x="1" y="268"/>
                  </a:lnTo>
                  <a:lnTo>
                    <a:pt x="301" y="735"/>
                  </a:lnTo>
                  <a:lnTo>
                    <a:pt x="568" y="1202"/>
                  </a:lnTo>
                  <a:lnTo>
                    <a:pt x="801" y="1669"/>
                  </a:lnTo>
                  <a:lnTo>
                    <a:pt x="1002" y="2169"/>
                  </a:lnTo>
                  <a:lnTo>
                    <a:pt x="1035" y="2236"/>
                  </a:lnTo>
                  <a:lnTo>
                    <a:pt x="1102" y="2270"/>
                  </a:lnTo>
                  <a:lnTo>
                    <a:pt x="1168" y="2303"/>
                  </a:lnTo>
                  <a:lnTo>
                    <a:pt x="1235" y="2303"/>
                  </a:lnTo>
                  <a:lnTo>
                    <a:pt x="1302" y="2270"/>
                  </a:lnTo>
                  <a:lnTo>
                    <a:pt x="1369" y="2203"/>
                  </a:lnTo>
                  <a:lnTo>
                    <a:pt x="1369" y="2136"/>
                  </a:lnTo>
                  <a:lnTo>
                    <a:pt x="1369" y="2069"/>
                  </a:lnTo>
                  <a:lnTo>
                    <a:pt x="1168" y="1536"/>
                  </a:lnTo>
                  <a:lnTo>
                    <a:pt x="935" y="1035"/>
                  </a:lnTo>
                  <a:lnTo>
                    <a:pt x="668" y="568"/>
                  </a:lnTo>
                  <a:lnTo>
                    <a:pt x="334" y="101"/>
                  </a:lnTo>
                  <a:lnTo>
                    <a:pt x="301" y="34"/>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699;p44">
              <a:extLst>
                <a:ext uri="{FF2B5EF4-FFF2-40B4-BE49-F238E27FC236}">
                  <a16:creationId xmlns:a16="http://schemas.microsoft.com/office/drawing/2014/main" id="{A5DBD891-4FC2-BA1E-4B4B-948FE3390761}"/>
                </a:ext>
              </a:extLst>
            </p:cNvPr>
            <p:cNvSpPr/>
            <p:nvPr/>
          </p:nvSpPr>
          <p:spPr>
            <a:xfrm>
              <a:off x="1358250" y="3051400"/>
              <a:ext cx="16725" cy="72575"/>
            </a:xfrm>
            <a:custGeom>
              <a:avLst/>
              <a:gdLst/>
              <a:ahLst/>
              <a:cxnLst/>
              <a:rect l="l" t="t" r="r" b="b"/>
              <a:pathLst>
                <a:path w="669" h="2903" extrusionOk="0">
                  <a:moveTo>
                    <a:pt x="134" y="0"/>
                  </a:moveTo>
                  <a:lnTo>
                    <a:pt x="68" y="34"/>
                  </a:lnTo>
                  <a:lnTo>
                    <a:pt x="34" y="67"/>
                  </a:lnTo>
                  <a:lnTo>
                    <a:pt x="1" y="134"/>
                  </a:lnTo>
                  <a:lnTo>
                    <a:pt x="1" y="234"/>
                  </a:lnTo>
                  <a:lnTo>
                    <a:pt x="134" y="834"/>
                  </a:lnTo>
                  <a:lnTo>
                    <a:pt x="234" y="1468"/>
                  </a:lnTo>
                  <a:lnTo>
                    <a:pt x="301" y="2102"/>
                  </a:lnTo>
                  <a:lnTo>
                    <a:pt x="301" y="2703"/>
                  </a:lnTo>
                  <a:lnTo>
                    <a:pt x="301" y="2803"/>
                  </a:lnTo>
                  <a:lnTo>
                    <a:pt x="368" y="2836"/>
                  </a:lnTo>
                  <a:lnTo>
                    <a:pt x="435" y="2869"/>
                  </a:lnTo>
                  <a:lnTo>
                    <a:pt x="501" y="2903"/>
                  </a:lnTo>
                  <a:lnTo>
                    <a:pt x="568" y="2869"/>
                  </a:lnTo>
                  <a:lnTo>
                    <a:pt x="601" y="2836"/>
                  </a:lnTo>
                  <a:lnTo>
                    <a:pt x="668" y="2803"/>
                  </a:lnTo>
                  <a:lnTo>
                    <a:pt x="668" y="2703"/>
                  </a:lnTo>
                  <a:lnTo>
                    <a:pt x="668" y="2069"/>
                  </a:lnTo>
                  <a:lnTo>
                    <a:pt x="601" y="1402"/>
                  </a:lnTo>
                  <a:lnTo>
                    <a:pt x="501" y="768"/>
                  </a:lnTo>
                  <a:lnTo>
                    <a:pt x="368" y="134"/>
                  </a:lnTo>
                  <a:lnTo>
                    <a:pt x="334" y="67"/>
                  </a:lnTo>
                  <a:lnTo>
                    <a:pt x="26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700;p44">
              <a:extLst>
                <a:ext uri="{FF2B5EF4-FFF2-40B4-BE49-F238E27FC236}">
                  <a16:creationId xmlns:a16="http://schemas.microsoft.com/office/drawing/2014/main" id="{6A088762-DFA8-F62F-8A7C-CC071E9F26EE}"/>
                </a:ext>
              </a:extLst>
            </p:cNvPr>
            <p:cNvSpPr/>
            <p:nvPr/>
          </p:nvSpPr>
          <p:spPr>
            <a:xfrm>
              <a:off x="1480875" y="3046400"/>
              <a:ext cx="15875" cy="70075"/>
            </a:xfrm>
            <a:custGeom>
              <a:avLst/>
              <a:gdLst/>
              <a:ahLst/>
              <a:cxnLst/>
              <a:rect l="l" t="t" r="r" b="b"/>
              <a:pathLst>
                <a:path w="635" h="2803" extrusionOk="0">
                  <a:moveTo>
                    <a:pt x="401" y="0"/>
                  </a:moveTo>
                  <a:lnTo>
                    <a:pt x="334" y="67"/>
                  </a:lnTo>
                  <a:lnTo>
                    <a:pt x="300" y="100"/>
                  </a:lnTo>
                  <a:lnTo>
                    <a:pt x="267" y="200"/>
                  </a:lnTo>
                  <a:lnTo>
                    <a:pt x="0" y="2636"/>
                  </a:lnTo>
                  <a:lnTo>
                    <a:pt x="0" y="2702"/>
                  </a:lnTo>
                  <a:lnTo>
                    <a:pt x="34" y="2769"/>
                  </a:lnTo>
                  <a:lnTo>
                    <a:pt x="100" y="2803"/>
                  </a:lnTo>
                  <a:lnTo>
                    <a:pt x="267" y="2803"/>
                  </a:lnTo>
                  <a:lnTo>
                    <a:pt x="300" y="2769"/>
                  </a:lnTo>
                  <a:lnTo>
                    <a:pt x="334" y="2702"/>
                  </a:lnTo>
                  <a:lnTo>
                    <a:pt x="367" y="2636"/>
                  </a:lnTo>
                  <a:lnTo>
                    <a:pt x="634" y="200"/>
                  </a:lnTo>
                  <a:lnTo>
                    <a:pt x="634" y="100"/>
                  </a:lnTo>
                  <a:lnTo>
                    <a:pt x="601" y="67"/>
                  </a:lnTo>
                  <a:lnTo>
                    <a:pt x="5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701;p44">
              <a:extLst>
                <a:ext uri="{FF2B5EF4-FFF2-40B4-BE49-F238E27FC236}">
                  <a16:creationId xmlns:a16="http://schemas.microsoft.com/office/drawing/2014/main" id="{6DA152F6-B95D-F047-7A33-A0CADAA5EEE2}"/>
                </a:ext>
              </a:extLst>
            </p:cNvPr>
            <p:cNvSpPr/>
            <p:nvPr/>
          </p:nvSpPr>
          <p:spPr>
            <a:xfrm>
              <a:off x="1600150" y="3085600"/>
              <a:ext cx="14200" cy="53400"/>
            </a:xfrm>
            <a:custGeom>
              <a:avLst/>
              <a:gdLst/>
              <a:ahLst/>
              <a:cxnLst/>
              <a:rect l="l" t="t" r="r" b="b"/>
              <a:pathLst>
                <a:path w="568" h="2136" extrusionOk="0">
                  <a:moveTo>
                    <a:pt x="300" y="0"/>
                  </a:moveTo>
                  <a:lnTo>
                    <a:pt x="234" y="34"/>
                  </a:lnTo>
                  <a:lnTo>
                    <a:pt x="200" y="100"/>
                  </a:lnTo>
                  <a:lnTo>
                    <a:pt x="200" y="167"/>
                  </a:lnTo>
                  <a:lnTo>
                    <a:pt x="0" y="1935"/>
                  </a:lnTo>
                  <a:lnTo>
                    <a:pt x="0" y="2002"/>
                  </a:lnTo>
                  <a:lnTo>
                    <a:pt x="33" y="2069"/>
                  </a:lnTo>
                  <a:lnTo>
                    <a:pt x="100" y="2102"/>
                  </a:lnTo>
                  <a:lnTo>
                    <a:pt x="167" y="2135"/>
                  </a:lnTo>
                  <a:lnTo>
                    <a:pt x="267" y="2102"/>
                  </a:lnTo>
                  <a:lnTo>
                    <a:pt x="300" y="2069"/>
                  </a:lnTo>
                  <a:lnTo>
                    <a:pt x="367" y="2002"/>
                  </a:lnTo>
                  <a:lnTo>
                    <a:pt x="367" y="1935"/>
                  </a:lnTo>
                  <a:lnTo>
                    <a:pt x="567" y="167"/>
                  </a:lnTo>
                  <a:lnTo>
                    <a:pt x="567" y="100"/>
                  </a:lnTo>
                  <a:lnTo>
                    <a:pt x="500" y="34"/>
                  </a:lnTo>
                  <a:lnTo>
                    <a:pt x="4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702;p44">
              <a:extLst>
                <a:ext uri="{FF2B5EF4-FFF2-40B4-BE49-F238E27FC236}">
                  <a16:creationId xmlns:a16="http://schemas.microsoft.com/office/drawing/2014/main" id="{D02649C1-1735-B264-C0A0-2BE1C09F5561}"/>
                </a:ext>
              </a:extLst>
            </p:cNvPr>
            <p:cNvSpPr/>
            <p:nvPr/>
          </p:nvSpPr>
          <p:spPr>
            <a:xfrm>
              <a:off x="1756100" y="3148975"/>
              <a:ext cx="18375" cy="25875"/>
            </a:xfrm>
            <a:custGeom>
              <a:avLst/>
              <a:gdLst/>
              <a:ahLst/>
              <a:cxnLst/>
              <a:rect l="l" t="t" r="r" b="b"/>
              <a:pathLst>
                <a:path w="735" h="1035" extrusionOk="0">
                  <a:moveTo>
                    <a:pt x="501" y="1"/>
                  </a:moveTo>
                  <a:lnTo>
                    <a:pt x="468" y="34"/>
                  </a:lnTo>
                  <a:lnTo>
                    <a:pt x="401" y="67"/>
                  </a:lnTo>
                  <a:lnTo>
                    <a:pt x="1" y="768"/>
                  </a:lnTo>
                  <a:lnTo>
                    <a:pt x="1" y="835"/>
                  </a:lnTo>
                  <a:lnTo>
                    <a:pt x="1" y="901"/>
                  </a:lnTo>
                  <a:lnTo>
                    <a:pt x="34" y="968"/>
                  </a:lnTo>
                  <a:lnTo>
                    <a:pt x="68" y="1035"/>
                  </a:lnTo>
                  <a:lnTo>
                    <a:pt x="234" y="1035"/>
                  </a:lnTo>
                  <a:lnTo>
                    <a:pt x="301" y="1002"/>
                  </a:lnTo>
                  <a:lnTo>
                    <a:pt x="334" y="968"/>
                  </a:lnTo>
                  <a:lnTo>
                    <a:pt x="735" y="268"/>
                  </a:lnTo>
                  <a:lnTo>
                    <a:pt x="735" y="201"/>
                  </a:lnTo>
                  <a:lnTo>
                    <a:pt x="735" y="134"/>
                  </a:lnTo>
                  <a:lnTo>
                    <a:pt x="701" y="67"/>
                  </a:lnTo>
                  <a:lnTo>
                    <a:pt x="6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703;p44">
              <a:extLst>
                <a:ext uri="{FF2B5EF4-FFF2-40B4-BE49-F238E27FC236}">
                  <a16:creationId xmlns:a16="http://schemas.microsoft.com/office/drawing/2014/main" id="{F59CC6D4-1B4F-1983-4D30-95A1B0E519A0}"/>
                </a:ext>
              </a:extLst>
            </p:cNvPr>
            <p:cNvSpPr/>
            <p:nvPr/>
          </p:nvSpPr>
          <p:spPr>
            <a:xfrm>
              <a:off x="1887050" y="3250725"/>
              <a:ext cx="44225" cy="29225"/>
            </a:xfrm>
            <a:custGeom>
              <a:avLst/>
              <a:gdLst/>
              <a:ahLst/>
              <a:cxnLst/>
              <a:rect l="l" t="t" r="r" b="b"/>
              <a:pathLst>
                <a:path w="1769" h="1169" extrusionOk="0">
                  <a:moveTo>
                    <a:pt x="1602" y="1"/>
                  </a:moveTo>
                  <a:lnTo>
                    <a:pt x="1502" y="34"/>
                  </a:lnTo>
                  <a:lnTo>
                    <a:pt x="1135" y="201"/>
                  </a:lnTo>
                  <a:lnTo>
                    <a:pt x="801" y="368"/>
                  </a:lnTo>
                  <a:lnTo>
                    <a:pt x="434" y="568"/>
                  </a:lnTo>
                  <a:lnTo>
                    <a:pt x="101" y="835"/>
                  </a:lnTo>
                  <a:lnTo>
                    <a:pt x="67" y="868"/>
                  </a:lnTo>
                  <a:lnTo>
                    <a:pt x="34" y="935"/>
                  </a:lnTo>
                  <a:lnTo>
                    <a:pt x="1" y="1002"/>
                  </a:lnTo>
                  <a:lnTo>
                    <a:pt x="34" y="1069"/>
                  </a:lnTo>
                  <a:lnTo>
                    <a:pt x="101" y="1135"/>
                  </a:lnTo>
                  <a:lnTo>
                    <a:pt x="168" y="1169"/>
                  </a:lnTo>
                  <a:lnTo>
                    <a:pt x="234" y="1169"/>
                  </a:lnTo>
                  <a:lnTo>
                    <a:pt x="301" y="1135"/>
                  </a:lnTo>
                  <a:lnTo>
                    <a:pt x="601" y="935"/>
                  </a:lnTo>
                  <a:lnTo>
                    <a:pt x="935" y="735"/>
                  </a:lnTo>
                  <a:lnTo>
                    <a:pt x="1268" y="535"/>
                  </a:lnTo>
                  <a:lnTo>
                    <a:pt x="1602" y="368"/>
                  </a:lnTo>
                  <a:lnTo>
                    <a:pt x="1669" y="335"/>
                  </a:lnTo>
                  <a:lnTo>
                    <a:pt x="1736" y="301"/>
                  </a:lnTo>
                  <a:lnTo>
                    <a:pt x="1769" y="234"/>
                  </a:lnTo>
                  <a:lnTo>
                    <a:pt x="1736" y="168"/>
                  </a:lnTo>
                  <a:lnTo>
                    <a:pt x="1702" y="101"/>
                  </a:lnTo>
                  <a:lnTo>
                    <a:pt x="1669" y="34"/>
                  </a:lnTo>
                  <a:lnTo>
                    <a:pt x="16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704;p44">
              <a:extLst>
                <a:ext uri="{FF2B5EF4-FFF2-40B4-BE49-F238E27FC236}">
                  <a16:creationId xmlns:a16="http://schemas.microsoft.com/office/drawing/2014/main" id="{16672AD6-EF06-1903-4839-9E4F5D6A06CE}"/>
                </a:ext>
              </a:extLst>
            </p:cNvPr>
            <p:cNvSpPr/>
            <p:nvPr/>
          </p:nvSpPr>
          <p:spPr>
            <a:xfrm>
              <a:off x="1909575" y="3409200"/>
              <a:ext cx="57575" cy="15050"/>
            </a:xfrm>
            <a:custGeom>
              <a:avLst/>
              <a:gdLst/>
              <a:ahLst/>
              <a:cxnLst/>
              <a:rect l="l" t="t" r="r" b="b"/>
              <a:pathLst>
                <a:path w="2303" h="602" extrusionOk="0">
                  <a:moveTo>
                    <a:pt x="167" y="1"/>
                  </a:moveTo>
                  <a:lnTo>
                    <a:pt x="101" y="34"/>
                  </a:lnTo>
                  <a:lnTo>
                    <a:pt x="34" y="68"/>
                  </a:lnTo>
                  <a:lnTo>
                    <a:pt x="0" y="134"/>
                  </a:lnTo>
                  <a:lnTo>
                    <a:pt x="0" y="201"/>
                  </a:lnTo>
                  <a:lnTo>
                    <a:pt x="0" y="268"/>
                  </a:lnTo>
                  <a:lnTo>
                    <a:pt x="34" y="334"/>
                  </a:lnTo>
                  <a:lnTo>
                    <a:pt x="101" y="368"/>
                  </a:lnTo>
                  <a:lnTo>
                    <a:pt x="167" y="401"/>
                  </a:lnTo>
                  <a:lnTo>
                    <a:pt x="2136" y="601"/>
                  </a:lnTo>
                  <a:lnTo>
                    <a:pt x="2202" y="568"/>
                  </a:lnTo>
                  <a:lnTo>
                    <a:pt x="2269" y="535"/>
                  </a:lnTo>
                  <a:lnTo>
                    <a:pt x="2303" y="468"/>
                  </a:lnTo>
                  <a:lnTo>
                    <a:pt x="2303" y="401"/>
                  </a:lnTo>
                  <a:lnTo>
                    <a:pt x="2303" y="334"/>
                  </a:lnTo>
                  <a:lnTo>
                    <a:pt x="2269" y="268"/>
                  </a:lnTo>
                  <a:lnTo>
                    <a:pt x="2202" y="234"/>
                  </a:lnTo>
                  <a:lnTo>
                    <a:pt x="2136" y="201"/>
                  </a:lnTo>
                  <a:lnTo>
                    <a:pt x="16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705;p44">
              <a:extLst>
                <a:ext uri="{FF2B5EF4-FFF2-40B4-BE49-F238E27FC236}">
                  <a16:creationId xmlns:a16="http://schemas.microsoft.com/office/drawing/2014/main" id="{8CA45F6E-CF00-54D0-5359-F6A60523298A}"/>
                </a:ext>
              </a:extLst>
            </p:cNvPr>
            <p:cNvSpPr/>
            <p:nvPr/>
          </p:nvSpPr>
          <p:spPr>
            <a:xfrm>
              <a:off x="1921250" y="3592700"/>
              <a:ext cx="55900" cy="14200"/>
            </a:xfrm>
            <a:custGeom>
              <a:avLst/>
              <a:gdLst/>
              <a:ahLst/>
              <a:cxnLst/>
              <a:rect l="l" t="t" r="r" b="b"/>
              <a:pathLst>
                <a:path w="2236" h="568" extrusionOk="0">
                  <a:moveTo>
                    <a:pt x="101" y="1"/>
                  </a:moveTo>
                  <a:lnTo>
                    <a:pt x="67" y="67"/>
                  </a:lnTo>
                  <a:lnTo>
                    <a:pt x="34" y="134"/>
                  </a:lnTo>
                  <a:lnTo>
                    <a:pt x="1" y="201"/>
                  </a:lnTo>
                  <a:lnTo>
                    <a:pt x="34" y="267"/>
                  </a:lnTo>
                  <a:lnTo>
                    <a:pt x="67" y="334"/>
                  </a:lnTo>
                  <a:lnTo>
                    <a:pt x="134" y="368"/>
                  </a:lnTo>
                  <a:lnTo>
                    <a:pt x="634" y="468"/>
                  </a:lnTo>
                  <a:lnTo>
                    <a:pt x="1102" y="534"/>
                  </a:lnTo>
                  <a:lnTo>
                    <a:pt x="1569" y="568"/>
                  </a:lnTo>
                  <a:lnTo>
                    <a:pt x="2069" y="568"/>
                  </a:lnTo>
                  <a:lnTo>
                    <a:pt x="2136" y="534"/>
                  </a:lnTo>
                  <a:lnTo>
                    <a:pt x="2202" y="501"/>
                  </a:lnTo>
                  <a:lnTo>
                    <a:pt x="2236" y="434"/>
                  </a:lnTo>
                  <a:lnTo>
                    <a:pt x="2236" y="368"/>
                  </a:lnTo>
                  <a:lnTo>
                    <a:pt x="2236" y="301"/>
                  </a:lnTo>
                  <a:lnTo>
                    <a:pt x="2202" y="234"/>
                  </a:lnTo>
                  <a:lnTo>
                    <a:pt x="2136" y="201"/>
                  </a:lnTo>
                  <a:lnTo>
                    <a:pt x="2069" y="167"/>
                  </a:lnTo>
                  <a:lnTo>
                    <a:pt x="1602" y="201"/>
                  </a:lnTo>
                  <a:lnTo>
                    <a:pt x="1135" y="167"/>
                  </a:lnTo>
                  <a:lnTo>
                    <a:pt x="701" y="101"/>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706;p44">
              <a:extLst>
                <a:ext uri="{FF2B5EF4-FFF2-40B4-BE49-F238E27FC236}">
                  <a16:creationId xmlns:a16="http://schemas.microsoft.com/office/drawing/2014/main" id="{99D827E9-B42F-A347-F695-64C809123C70}"/>
                </a:ext>
              </a:extLst>
            </p:cNvPr>
            <p:cNvSpPr/>
            <p:nvPr/>
          </p:nvSpPr>
          <p:spPr>
            <a:xfrm>
              <a:off x="1505050" y="3466750"/>
              <a:ext cx="42575" cy="427900"/>
            </a:xfrm>
            <a:custGeom>
              <a:avLst/>
              <a:gdLst/>
              <a:ahLst/>
              <a:cxnLst/>
              <a:rect l="l" t="t" r="r" b="b"/>
              <a:pathLst>
                <a:path w="1703" h="17116" extrusionOk="0">
                  <a:moveTo>
                    <a:pt x="1135" y="1"/>
                  </a:moveTo>
                  <a:lnTo>
                    <a:pt x="1035" y="34"/>
                  </a:lnTo>
                  <a:lnTo>
                    <a:pt x="935" y="134"/>
                  </a:lnTo>
                  <a:lnTo>
                    <a:pt x="835" y="234"/>
                  </a:lnTo>
                  <a:lnTo>
                    <a:pt x="768" y="334"/>
                  </a:lnTo>
                  <a:lnTo>
                    <a:pt x="668" y="568"/>
                  </a:lnTo>
                  <a:lnTo>
                    <a:pt x="568" y="968"/>
                  </a:lnTo>
                  <a:lnTo>
                    <a:pt x="468" y="1369"/>
                  </a:lnTo>
                  <a:lnTo>
                    <a:pt x="334" y="2203"/>
                  </a:lnTo>
                  <a:lnTo>
                    <a:pt x="201" y="3571"/>
                  </a:lnTo>
                  <a:lnTo>
                    <a:pt x="134" y="4905"/>
                  </a:lnTo>
                  <a:lnTo>
                    <a:pt x="34" y="6273"/>
                  </a:lnTo>
                  <a:lnTo>
                    <a:pt x="1" y="7974"/>
                  </a:lnTo>
                  <a:lnTo>
                    <a:pt x="1" y="9709"/>
                  </a:lnTo>
                  <a:lnTo>
                    <a:pt x="67" y="11411"/>
                  </a:lnTo>
                  <a:lnTo>
                    <a:pt x="134" y="13112"/>
                  </a:lnTo>
                  <a:lnTo>
                    <a:pt x="201" y="15014"/>
                  </a:lnTo>
                  <a:lnTo>
                    <a:pt x="234" y="16148"/>
                  </a:lnTo>
                  <a:lnTo>
                    <a:pt x="234" y="16982"/>
                  </a:lnTo>
                  <a:lnTo>
                    <a:pt x="234" y="17049"/>
                  </a:lnTo>
                  <a:lnTo>
                    <a:pt x="268" y="17082"/>
                  </a:lnTo>
                  <a:lnTo>
                    <a:pt x="334" y="17116"/>
                  </a:lnTo>
                  <a:lnTo>
                    <a:pt x="434" y="17116"/>
                  </a:lnTo>
                  <a:lnTo>
                    <a:pt x="501" y="17082"/>
                  </a:lnTo>
                  <a:lnTo>
                    <a:pt x="534" y="17049"/>
                  </a:lnTo>
                  <a:lnTo>
                    <a:pt x="534" y="16982"/>
                  </a:lnTo>
                  <a:lnTo>
                    <a:pt x="468" y="15181"/>
                  </a:lnTo>
                  <a:lnTo>
                    <a:pt x="401" y="12745"/>
                  </a:lnTo>
                  <a:lnTo>
                    <a:pt x="334" y="10276"/>
                  </a:lnTo>
                  <a:lnTo>
                    <a:pt x="301" y="8909"/>
                  </a:lnTo>
                  <a:lnTo>
                    <a:pt x="301" y="7541"/>
                  </a:lnTo>
                  <a:lnTo>
                    <a:pt x="301" y="6173"/>
                  </a:lnTo>
                  <a:lnTo>
                    <a:pt x="368" y="4838"/>
                  </a:lnTo>
                  <a:lnTo>
                    <a:pt x="468" y="3671"/>
                  </a:lnTo>
                  <a:lnTo>
                    <a:pt x="568" y="2737"/>
                  </a:lnTo>
                  <a:lnTo>
                    <a:pt x="701" y="1802"/>
                  </a:lnTo>
                  <a:lnTo>
                    <a:pt x="768" y="1402"/>
                  </a:lnTo>
                  <a:lnTo>
                    <a:pt x="868" y="1002"/>
                  </a:lnTo>
                  <a:lnTo>
                    <a:pt x="968" y="701"/>
                  </a:lnTo>
                  <a:lnTo>
                    <a:pt x="1035" y="568"/>
                  </a:lnTo>
                  <a:lnTo>
                    <a:pt x="1135" y="435"/>
                  </a:lnTo>
                  <a:lnTo>
                    <a:pt x="1235" y="568"/>
                  </a:lnTo>
                  <a:lnTo>
                    <a:pt x="1268" y="701"/>
                  </a:lnTo>
                  <a:lnTo>
                    <a:pt x="1302" y="868"/>
                  </a:lnTo>
                  <a:lnTo>
                    <a:pt x="1335" y="1035"/>
                  </a:lnTo>
                  <a:lnTo>
                    <a:pt x="1335" y="1369"/>
                  </a:lnTo>
                  <a:lnTo>
                    <a:pt x="1302" y="1669"/>
                  </a:lnTo>
                  <a:lnTo>
                    <a:pt x="1302" y="3304"/>
                  </a:lnTo>
                  <a:lnTo>
                    <a:pt x="1235" y="6607"/>
                  </a:lnTo>
                  <a:lnTo>
                    <a:pt x="1068" y="12712"/>
                  </a:lnTo>
                  <a:lnTo>
                    <a:pt x="1035" y="13179"/>
                  </a:lnTo>
                  <a:lnTo>
                    <a:pt x="935" y="14113"/>
                  </a:lnTo>
                  <a:lnTo>
                    <a:pt x="901" y="15047"/>
                  </a:lnTo>
                  <a:lnTo>
                    <a:pt x="901" y="15981"/>
                  </a:lnTo>
                  <a:lnTo>
                    <a:pt x="935" y="16916"/>
                  </a:lnTo>
                  <a:lnTo>
                    <a:pt x="968" y="16982"/>
                  </a:lnTo>
                  <a:lnTo>
                    <a:pt x="1035" y="17016"/>
                  </a:lnTo>
                  <a:lnTo>
                    <a:pt x="1068" y="17082"/>
                  </a:lnTo>
                  <a:lnTo>
                    <a:pt x="1168" y="17116"/>
                  </a:lnTo>
                  <a:lnTo>
                    <a:pt x="1235" y="17082"/>
                  </a:lnTo>
                  <a:lnTo>
                    <a:pt x="1268" y="16982"/>
                  </a:lnTo>
                  <a:lnTo>
                    <a:pt x="1402" y="13646"/>
                  </a:lnTo>
                  <a:lnTo>
                    <a:pt x="1535" y="10343"/>
                  </a:lnTo>
                  <a:lnTo>
                    <a:pt x="1535" y="10110"/>
                  </a:lnTo>
                  <a:lnTo>
                    <a:pt x="1602" y="8375"/>
                  </a:lnTo>
                  <a:lnTo>
                    <a:pt x="1635" y="6673"/>
                  </a:lnTo>
                  <a:lnTo>
                    <a:pt x="1669" y="2903"/>
                  </a:lnTo>
                  <a:lnTo>
                    <a:pt x="1702" y="1135"/>
                  </a:lnTo>
                  <a:lnTo>
                    <a:pt x="1702" y="868"/>
                  </a:lnTo>
                  <a:lnTo>
                    <a:pt x="1669" y="535"/>
                  </a:lnTo>
                  <a:lnTo>
                    <a:pt x="1635" y="401"/>
                  </a:lnTo>
                  <a:lnTo>
                    <a:pt x="1602" y="268"/>
                  </a:lnTo>
                  <a:lnTo>
                    <a:pt x="1502" y="134"/>
                  </a:lnTo>
                  <a:lnTo>
                    <a:pt x="1402" y="68"/>
                  </a:lnTo>
                  <a:lnTo>
                    <a:pt x="12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5" name="Oval 424">
            <a:extLst>
              <a:ext uri="{FF2B5EF4-FFF2-40B4-BE49-F238E27FC236}">
                <a16:creationId xmlns:a16="http://schemas.microsoft.com/office/drawing/2014/main" id="{0D944AD4-743D-C596-EDFD-EECC7E88DE85}"/>
              </a:ext>
            </a:extLst>
          </p:cNvPr>
          <p:cNvSpPr/>
          <p:nvPr/>
        </p:nvSpPr>
        <p:spPr>
          <a:xfrm>
            <a:off x="5462771" y="3124731"/>
            <a:ext cx="699303" cy="1013093"/>
          </a:xfrm>
          <a:prstGeom prst="ellipse">
            <a:avLst/>
          </a:prstGeom>
          <a:noFill/>
          <a:ln>
            <a:solidFill>
              <a:srgbClr val="E574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Google Shape;436;p36">
            <a:extLst>
              <a:ext uri="{FF2B5EF4-FFF2-40B4-BE49-F238E27FC236}">
                <a16:creationId xmlns:a16="http://schemas.microsoft.com/office/drawing/2014/main" id="{44BCF1DB-1BA6-9020-7C8D-E164E45CA55A}"/>
              </a:ext>
            </a:extLst>
          </p:cNvPr>
          <p:cNvSpPr txBox="1">
            <a:spLocks/>
          </p:cNvSpPr>
          <p:nvPr/>
        </p:nvSpPr>
        <p:spPr>
          <a:xfrm>
            <a:off x="1575035" y="2923082"/>
            <a:ext cx="2130905" cy="38190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9Slide03 Arima Madurai Black" panose="00000A00000000000000" pitchFamily="2" charset="-93"/>
                <a:ea typeface="Lato"/>
                <a:cs typeface="#9Slide03 Arima Madurai Black" panose="00000A00000000000000" pitchFamily="2" charset="-93"/>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l">
              <a:spcAft>
                <a:spcPts val="100"/>
              </a:spcAft>
            </a:pPr>
            <a:r>
              <a:rPr lang="en-US" sz="2000" b="1" dirty="0">
                <a:latin typeface="Roboto" panose="02000000000000000000" pitchFamily="2" charset="0"/>
                <a:cs typeface="#9Slide03 Arima Madurai" panose="00000500000000000000" pitchFamily="2" charset="-93"/>
              </a:rPr>
              <a:t>(3) </a:t>
            </a:r>
            <a:r>
              <a:rPr lang="en-US" sz="2000" b="1" dirty="0" err="1">
                <a:latin typeface="Roboto" panose="02000000000000000000" pitchFamily="2" charset="0"/>
                <a:cs typeface="#9Slide03 Arima Madurai" panose="00000500000000000000" pitchFamily="2" charset="-93"/>
              </a:rPr>
              <a:t>Bóng</a:t>
            </a:r>
            <a:r>
              <a:rPr lang="en-US" sz="2000" b="1" dirty="0">
                <a:latin typeface="Roboto" panose="02000000000000000000" pitchFamily="2" charset="0"/>
                <a:cs typeface="#9Slide03 Arima Madurai" panose="00000500000000000000" pitchFamily="2" charset="-93"/>
              </a:rPr>
              <a:t> </a:t>
            </a:r>
            <a:r>
              <a:rPr lang="en-US" sz="2000" b="1" dirty="0" err="1">
                <a:latin typeface="Roboto" panose="02000000000000000000" pitchFamily="2" charset="0"/>
                <a:cs typeface="#9Slide03 Arima Madurai" panose="00000500000000000000" pitchFamily="2" charset="-93"/>
              </a:rPr>
              <a:t>đèn</a:t>
            </a:r>
            <a:endParaRPr lang="vi-VN" sz="2000" b="1" dirty="0">
              <a:latin typeface="Roboto" panose="02000000000000000000" pitchFamily="2" charset="0"/>
              <a:cs typeface="#9Slide03 Arima Madurai" panose="00000500000000000000" pitchFamily="2" charset="-93"/>
            </a:endParaRPr>
          </a:p>
        </p:txBody>
      </p:sp>
      <p:grpSp>
        <p:nvGrpSpPr>
          <p:cNvPr id="427" name="Google Shape;689;p44">
            <a:extLst>
              <a:ext uri="{FF2B5EF4-FFF2-40B4-BE49-F238E27FC236}">
                <a16:creationId xmlns:a16="http://schemas.microsoft.com/office/drawing/2014/main" id="{B5ED1D26-6466-0961-DF82-298EC2110CF4}"/>
              </a:ext>
            </a:extLst>
          </p:cNvPr>
          <p:cNvGrpSpPr/>
          <p:nvPr/>
        </p:nvGrpSpPr>
        <p:grpSpPr>
          <a:xfrm>
            <a:off x="1036962" y="2806503"/>
            <a:ext cx="504328" cy="455056"/>
            <a:chOff x="858650" y="3046400"/>
            <a:chExt cx="1118500" cy="1009225"/>
          </a:xfrm>
        </p:grpSpPr>
        <p:sp>
          <p:nvSpPr>
            <p:cNvPr id="428" name="Google Shape;690;p44">
              <a:extLst>
                <a:ext uri="{FF2B5EF4-FFF2-40B4-BE49-F238E27FC236}">
                  <a16:creationId xmlns:a16="http://schemas.microsoft.com/office/drawing/2014/main" id="{5AB2F91E-6A7C-159C-8658-31CA78D936BA}"/>
                </a:ext>
              </a:extLst>
            </p:cNvPr>
            <p:cNvSpPr/>
            <p:nvPr/>
          </p:nvSpPr>
          <p:spPr>
            <a:xfrm>
              <a:off x="1109700" y="3269925"/>
              <a:ext cx="667275" cy="621400"/>
            </a:xfrm>
            <a:custGeom>
              <a:avLst/>
              <a:gdLst/>
              <a:ahLst/>
              <a:cxnLst/>
              <a:rect l="l" t="t" r="r" b="b"/>
              <a:pathLst>
                <a:path w="26691" h="24856" extrusionOk="0">
                  <a:moveTo>
                    <a:pt x="11711" y="0"/>
                  </a:moveTo>
                  <a:lnTo>
                    <a:pt x="10643" y="34"/>
                  </a:lnTo>
                  <a:lnTo>
                    <a:pt x="9576" y="67"/>
                  </a:lnTo>
                  <a:lnTo>
                    <a:pt x="8508" y="200"/>
                  </a:lnTo>
                  <a:lnTo>
                    <a:pt x="7441" y="367"/>
                  </a:lnTo>
                  <a:lnTo>
                    <a:pt x="6406" y="601"/>
                  </a:lnTo>
                  <a:lnTo>
                    <a:pt x="5873" y="734"/>
                  </a:lnTo>
                  <a:lnTo>
                    <a:pt x="5372" y="901"/>
                  </a:lnTo>
                  <a:lnTo>
                    <a:pt x="4905" y="1101"/>
                  </a:lnTo>
                  <a:lnTo>
                    <a:pt x="4405" y="1335"/>
                  </a:lnTo>
                  <a:lnTo>
                    <a:pt x="3938" y="1568"/>
                  </a:lnTo>
                  <a:lnTo>
                    <a:pt x="3504" y="1869"/>
                  </a:lnTo>
                  <a:lnTo>
                    <a:pt x="3104" y="2169"/>
                  </a:lnTo>
                  <a:lnTo>
                    <a:pt x="2703" y="2502"/>
                  </a:lnTo>
                  <a:lnTo>
                    <a:pt x="2436" y="2769"/>
                  </a:lnTo>
                  <a:lnTo>
                    <a:pt x="2203" y="3036"/>
                  </a:lnTo>
                  <a:lnTo>
                    <a:pt x="1969" y="3337"/>
                  </a:lnTo>
                  <a:lnTo>
                    <a:pt x="1769" y="3637"/>
                  </a:lnTo>
                  <a:lnTo>
                    <a:pt x="1402" y="4271"/>
                  </a:lnTo>
                  <a:lnTo>
                    <a:pt x="1102" y="4938"/>
                  </a:lnTo>
                  <a:lnTo>
                    <a:pt x="835" y="5639"/>
                  </a:lnTo>
                  <a:lnTo>
                    <a:pt x="635" y="6339"/>
                  </a:lnTo>
                  <a:lnTo>
                    <a:pt x="435" y="7073"/>
                  </a:lnTo>
                  <a:lnTo>
                    <a:pt x="301" y="7774"/>
                  </a:lnTo>
                  <a:lnTo>
                    <a:pt x="134" y="8675"/>
                  </a:lnTo>
                  <a:lnTo>
                    <a:pt x="34" y="9575"/>
                  </a:lnTo>
                  <a:lnTo>
                    <a:pt x="1" y="10009"/>
                  </a:lnTo>
                  <a:lnTo>
                    <a:pt x="1" y="10443"/>
                  </a:lnTo>
                  <a:lnTo>
                    <a:pt x="34" y="10910"/>
                  </a:lnTo>
                  <a:lnTo>
                    <a:pt x="68" y="11344"/>
                  </a:lnTo>
                  <a:lnTo>
                    <a:pt x="168" y="11844"/>
                  </a:lnTo>
                  <a:lnTo>
                    <a:pt x="301" y="12344"/>
                  </a:lnTo>
                  <a:lnTo>
                    <a:pt x="501" y="12845"/>
                  </a:lnTo>
                  <a:lnTo>
                    <a:pt x="701" y="13345"/>
                  </a:lnTo>
                  <a:lnTo>
                    <a:pt x="968" y="13812"/>
                  </a:lnTo>
                  <a:lnTo>
                    <a:pt x="1269" y="14279"/>
                  </a:lnTo>
                  <a:lnTo>
                    <a:pt x="1569" y="14680"/>
                  </a:lnTo>
                  <a:lnTo>
                    <a:pt x="1903" y="15047"/>
                  </a:lnTo>
                  <a:lnTo>
                    <a:pt x="2169" y="15247"/>
                  </a:lnTo>
                  <a:lnTo>
                    <a:pt x="2403" y="15447"/>
                  </a:lnTo>
                  <a:lnTo>
                    <a:pt x="2970" y="15781"/>
                  </a:lnTo>
                  <a:lnTo>
                    <a:pt x="3537" y="16081"/>
                  </a:lnTo>
                  <a:lnTo>
                    <a:pt x="4138" y="16315"/>
                  </a:lnTo>
                  <a:lnTo>
                    <a:pt x="4838" y="16581"/>
                  </a:lnTo>
                  <a:lnTo>
                    <a:pt x="5172" y="16715"/>
                  </a:lnTo>
                  <a:lnTo>
                    <a:pt x="5506" y="16882"/>
                  </a:lnTo>
                  <a:lnTo>
                    <a:pt x="5839" y="17048"/>
                  </a:lnTo>
                  <a:lnTo>
                    <a:pt x="6140" y="17249"/>
                  </a:lnTo>
                  <a:lnTo>
                    <a:pt x="6406" y="17482"/>
                  </a:lnTo>
                  <a:lnTo>
                    <a:pt x="6640" y="17782"/>
                  </a:lnTo>
                  <a:lnTo>
                    <a:pt x="6840" y="18116"/>
                  </a:lnTo>
                  <a:lnTo>
                    <a:pt x="7007" y="18516"/>
                  </a:lnTo>
                  <a:lnTo>
                    <a:pt x="7107" y="18950"/>
                  </a:lnTo>
                  <a:lnTo>
                    <a:pt x="7207" y="19417"/>
                  </a:lnTo>
                  <a:lnTo>
                    <a:pt x="7341" y="20318"/>
                  </a:lnTo>
                  <a:lnTo>
                    <a:pt x="7407" y="21152"/>
                  </a:lnTo>
                  <a:lnTo>
                    <a:pt x="7741" y="24855"/>
                  </a:lnTo>
                  <a:lnTo>
                    <a:pt x="18584" y="24789"/>
                  </a:lnTo>
                  <a:lnTo>
                    <a:pt x="18584" y="24588"/>
                  </a:lnTo>
                  <a:lnTo>
                    <a:pt x="18584" y="24388"/>
                  </a:lnTo>
                  <a:lnTo>
                    <a:pt x="18550" y="23688"/>
                  </a:lnTo>
                  <a:lnTo>
                    <a:pt x="18550" y="22987"/>
                  </a:lnTo>
                  <a:lnTo>
                    <a:pt x="18617" y="22253"/>
                  </a:lnTo>
                  <a:lnTo>
                    <a:pt x="18684" y="21552"/>
                  </a:lnTo>
                  <a:lnTo>
                    <a:pt x="18817" y="20852"/>
                  </a:lnTo>
                  <a:lnTo>
                    <a:pt x="18984" y="20185"/>
                  </a:lnTo>
                  <a:lnTo>
                    <a:pt x="19218" y="19484"/>
                  </a:lnTo>
                  <a:lnTo>
                    <a:pt x="19485" y="18850"/>
                  </a:lnTo>
                  <a:lnTo>
                    <a:pt x="19785" y="18216"/>
                  </a:lnTo>
                  <a:lnTo>
                    <a:pt x="20118" y="17616"/>
                  </a:lnTo>
                  <a:lnTo>
                    <a:pt x="20519" y="17048"/>
                  </a:lnTo>
                  <a:lnTo>
                    <a:pt x="20986" y="16515"/>
                  </a:lnTo>
                  <a:lnTo>
                    <a:pt x="21486" y="16014"/>
                  </a:lnTo>
                  <a:lnTo>
                    <a:pt x="22020" y="15547"/>
                  </a:lnTo>
                  <a:lnTo>
                    <a:pt x="22621" y="15147"/>
                  </a:lnTo>
                  <a:lnTo>
                    <a:pt x="23255" y="14780"/>
                  </a:lnTo>
                  <a:lnTo>
                    <a:pt x="24089" y="14379"/>
                  </a:lnTo>
                  <a:lnTo>
                    <a:pt x="24489" y="14146"/>
                  </a:lnTo>
                  <a:lnTo>
                    <a:pt x="24856" y="13879"/>
                  </a:lnTo>
                  <a:lnTo>
                    <a:pt x="25156" y="13579"/>
                  </a:lnTo>
                  <a:lnTo>
                    <a:pt x="25423" y="13279"/>
                  </a:lnTo>
                  <a:lnTo>
                    <a:pt x="25623" y="12912"/>
                  </a:lnTo>
                  <a:lnTo>
                    <a:pt x="25790" y="12545"/>
                  </a:lnTo>
                  <a:lnTo>
                    <a:pt x="25924" y="12144"/>
                  </a:lnTo>
                  <a:lnTo>
                    <a:pt x="26057" y="11744"/>
                  </a:lnTo>
                  <a:lnTo>
                    <a:pt x="26224" y="10943"/>
                  </a:lnTo>
                  <a:lnTo>
                    <a:pt x="26391" y="10209"/>
                  </a:lnTo>
                  <a:lnTo>
                    <a:pt x="26524" y="9475"/>
                  </a:lnTo>
                  <a:lnTo>
                    <a:pt x="26624" y="8741"/>
                  </a:lnTo>
                  <a:lnTo>
                    <a:pt x="26657" y="8007"/>
                  </a:lnTo>
                  <a:lnTo>
                    <a:pt x="26691" y="7273"/>
                  </a:lnTo>
                  <a:lnTo>
                    <a:pt x="26624" y="6539"/>
                  </a:lnTo>
                  <a:lnTo>
                    <a:pt x="26557" y="6206"/>
                  </a:lnTo>
                  <a:lnTo>
                    <a:pt x="26457" y="5839"/>
                  </a:lnTo>
                  <a:lnTo>
                    <a:pt x="26357" y="5505"/>
                  </a:lnTo>
                  <a:lnTo>
                    <a:pt x="26224" y="5171"/>
                  </a:lnTo>
                  <a:lnTo>
                    <a:pt x="26057" y="4738"/>
                  </a:lnTo>
                  <a:lnTo>
                    <a:pt x="25823" y="4371"/>
                  </a:lnTo>
                  <a:lnTo>
                    <a:pt x="25557" y="4004"/>
                  </a:lnTo>
                  <a:lnTo>
                    <a:pt x="25290" y="3670"/>
                  </a:lnTo>
                  <a:lnTo>
                    <a:pt x="24989" y="3337"/>
                  </a:lnTo>
                  <a:lnTo>
                    <a:pt x="24656" y="3036"/>
                  </a:lnTo>
                  <a:lnTo>
                    <a:pt x="24322" y="2736"/>
                  </a:lnTo>
                  <a:lnTo>
                    <a:pt x="23955" y="2502"/>
                  </a:lnTo>
                  <a:lnTo>
                    <a:pt x="23588" y="2236"/>
                  </a:lnTo>
                  <a:lnTo>
                    <a:pt x="23188" y="2002"/>
                  </a:lnTo>
                  <a:lnTo>
                    <a:pt x="22787" y="1802"/>
                  </a:lnTo>
                  <a:lnTo>
                    <a:pt x="22354" y="1602"/>
                  </a:lnTo>
                  <a:lnTo>
                    <a:pt x="21520" y="1268"/>
                  </a:lnTo>
                  <a:lnTo>
                    <a:pt x="20652" y="1001"/>
                  </a:lnTo>
                  <a:lnTo>
                    <a:pt x="19952" y="834"/>
                  </a:lnTo>
                  <a:lnTo>
                    <a:pt x="19251" y="701"/>
                  </a:lnTo>
                  <a:lnTo>
                    <a:pt x="18517" y="567"/>
                  </a:lnTo>
                  <a:lnTo>
                    <a:pt x="17816" y="467"/>
                  </a:lnTo>
                  <a:lnTo>
                    <a:pt x="16382" y="301"/>
                  </a:lnTo>
                  <a:lnTo>
                    <a:pt x="14947" y="167"/>
                  </a:lnTo>
                  <a:lnTo>
                    <a:pt x="13880" y="100"/>
                  </a:lnTo>
                  <a:lnTo>
                    <a:pt x="12779" y="34"/>
                  </a:lnTo>
                  <a:lnTo>
                    <a:pt x="11711" y="0"/>
                  </a:lnTo>
                  <a:close/>
                </a:path>
              </a:pathLst>
            </a:custGeom>
            <a:solidFill>
              <a:srgbClr val="F4D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691;p44">
              <a:extLst>
                <a:ext uri="{FF2B5EF4-FFF2-40B4-BE49-F238E27FC236}">
                  <a16:creationId xmlns:a16="http://schemas.microsoft.com/office/drawing/2014/main" id="{42CCE28A-68C1-7AB8-5EA5-0D6CB0B3A239}"/>
                </a:ext>
              </a:extLst>
            </p:cNvPr>
            <p:cNvSpPr/>
            <p:nvPr/>
          </p:nvSpPr>
          <p:spPr>
            <a:xfrm>
              <a:off x="1109700" y="3269925"/>
              <a:ext cx="667275" cy="621400"/>
            </a:xfrm>
            <a:custGeom>
              <a:avLst/>
              <a:gdLst/>
              <a:ahLst/>
              <a:cxnLst/>
              <a:rect l="l" t="t" r="r" b="b"/>
              <a:pathLst>
                <a:path w="26691" h="24856" fill="none" extrusionOk="0">
                  <a:moveTo>
                    <a:pt x="7741" y="24855"/>
                  </a:moveTo>
                  <a:lnTo>
                    <a:pt x="7741" y="24855"/>
                  </a:lnTo>
                  <a:lnTo>
                    <a:pt x="7407" y="21152"/>
                  </a:lnTo>
                  <a:lnTo>
                    <a:pt x="7407" y="21152"/>
                  </a:lnTo>
                  <a:lnTo>
                    <a:pt x="7341" y="20318"/>
                  </a:lnTo>
                  <a:lnTo>
                    <a:pt x="7207" y="19417"/>
                  </a:lnTo>
                  <a:lnTo>
                    <a:pt x="7107" y="18950"/>
                  </a:lnTo>
                  <a:lnTo>
                    <a:pt x="7007" y="18516"/>
                  </a:lnTo>
                  <a:lnTo>
                    <a:pt x="6840" y="18116"/>
                  </a:lnTo>
                  <a:lnTo>
                    <a:pt x="6640" y="17782"/>
                  </a:lnTo>
                  <a:lnTo>
                    <a:pt x="6640" y="17782"/>
                  </a:lnTo>
                  <a:lnTo>
                    <a:pt x="6406" y="17482"/>
                  </a:lnTo>
                  <a:lnTo>
                    <a:pt x="6140" y="17249"/>
                  </a:lnTo>
                  <a:lnTo>
                    <a:pt x="5839" y="17048"/>
                  </a:lnTo>
                  <a:lnTo>
                    <a:pt x="5506" y="16882"/>
                  </a:lnTo>
                  <a:lnTo>
                    <a:pt x="5172" y="16715"/>
                  </a:lnTo>
                  <a:lnTo>
                    <a:pt x="4838" y="16581"/>
                  </a:lnTo>
                  <a:lnTo>
                    <a:pt x="4138" y="16315"/>
                  </a:lnTo>
                  <a:lnTo>
                    <a:pt x="4138" y="16315"/>
                  </a:lnTo>
                  <a:lnTo>
                    <a:pt x="3537" y="16081"/>
                  </a:lnTo>
                  <a:lnTo>
                    <a:pt x="2970" y="15781"/>
                  </a:lnTo>
                  <a:lnTo>
                    <a:pt x="2403" y="15447"/>
                  </a:lnTo>
                  <a:lnTo>
                    <a:pt x="2169" y="15247"/>
                  </a:lnTo>
                  <a:lnTo>
                    <a:pt x="1903" y="15047"/>
                  </a:lnTo>
                  <a:lnTo>
                    <a:pt x="1903" y="15047"/>
                  </a:lnTo>
                  <a:lnTo>
                    <a:pt x="1569" y="14680"/>
                  </a:lnTo>
                  <a:lnTo>
                    <a:pt x="1269" y="14279"/>
                  </a:lnTo>
                  <a:lnTo>
                    <a:pt x="968" y="13812"/>
                  </a:lnTo>
                  <a:lnTo>
                    <a:pt x="701" y="13345"/>
                  </a:lnTo>
                  <a:lnTo>
                    <a:pt x="501" y="12845"/>
                  </a:lnTo>
                  <a:lnTo>
                    <a:pt x="301" y="12344"/>
                  </a:lnTo>
                  <a:lnTo>
                    <a:pt x="168" y="11844"/>
                  </a:lnTo>
                  <a:lnTo>
                    <a:pt x="68" y="11344"/>
                  </a:lnTo>
                  <a:lnTo>
                    <a:pt x="68" y="11344"/>
                  </a:lnTo>
                  <a:lnTo>
                    <a:pt x="34" y="10910"/>
                  </a:lnTo>
                  <a:lnTo>
                    <a:pt x="1" y="10443"/>
                  </a:lnTo>
                  <a:lnTo>
                    <a:pt x="1" y="10009"/>
                  </a:lnTo>
                  <a:lnTo>
                    <a:pt x="34" y="9575"/>
                  </a:lnTo>
                  <a:lnTo>
                    <a:pt x="134" y="8675"/>
                  </a:lnTo>
                  <a:lnTo>
                    <a:pt x="301" y="7774"/>
                  </a:lnTo>
                  <a:lnTo>
                    <a:pt x="301" y="7774"/>
                  </a:lnTo>
                  <a:lnTo>
                    <a:pt x="435" y="7073"/>
                  </a:lnTo>
                  <a:lnTo>
                    <a:pt x="635" y="6339"/>
                  </a:lnTo>
                  <a:lnTo>
                    <a:pt x="835" y="5639"/>
                  </a:lnTo>
                  <a:lnTo>
                    <a:pt x="1102" y="4938"/>
                  </a:lnTo>
                  <a:lnTo>
                    <a:pt x="1402" y="4271"/>
                  </a:lnTo>
                  <a:lnTo>
                    <a:pt x="1769" y="3637"/>
                  </a:lnTo>
                  <a:lnTo>
                    <a:pt x="1969" y="3337"/>
                  </a:lnTo>
                  <a:lnTo>
                    <a:pt x="2203" y="3036"/>
                  </a:lnTo>
                  <a:lnTo>
                    <a:pt x="2436" y="2769"/>
                  </a:lnTo>
                  <a:lnTo>
                    <a:pt x="2703" y="2502"/>
                  </a:lnTo>
                  <a:lnTo>
                    <a:pt x="2703" y="2502"/>
                  </a:lnTo>
                  <a:lnTo>
                    <a:pt x="3104" y="2169"/>
                  </a:lnTo>
                  <a:lnTo>
                    <a:pt x="3504" y="1869"/>
                  </a:lnTo>
                  <a:lnTo>
                    <a:pt x="3938" y="1568"/>
                  </a:lnTo>
                  <a:lnTo>
                    <a:pt x="4405" y="1335"/>
                  </a:lnTo>
                  <a:lnTo>
                    <a:pt x="4905" y="1101"/>
                  </a:lnTo>
                  <a:lnTo>
                    <a:pt x="5372" y="901"/>
                  </a:lnTo>
                  <a:lnTo>
                    <a:pt x="5873" y="734"/>
                  </a:lnTo>
                  <a:lnTo>
                    <a:pt x="6406" y="601"/>
                  </a:lnTo>
                  <a:lnTo>
                    <a:pt x="6406" y="601"/>
                  </a:lnTo>
                  <a:lnTo>
                    <a:pt x="7441" y="367"/>
                  </a:lnTo>
                  <a:lnTo>
                    <a:pt x="8508" y="200"/>
                  </a:lnTo>
                  <a:lnTo>
                    <a:pt x="9576" y="67"/>
                  </a:lnTo>
                  <a:lnTo>
                    <a:pt x="10643" y="34"/>
                  </a:lnTo>
                  <a:lnTo>
                    <a:pt x="11711" y="0"/>
                  </a:lnTo>
                  <a:lnTo>
                    <a:pt x="12779" y="34"/>
                  </a:lnTo>
                  <a:lnTo>
                    <a:pt x="13880" y="100"/>
                  </a:lnTo>
                  <a:lnTo>
                    <a:pt x="14947" y="167"/>
                  </a:lnTo>
                  <a:lnTo>
                    <a:pt x="14947" y="167"/>
                  </a:lnTo>
                  <a:lnTo>
                    <a:pt x="16382" y="301"/>
                  </a:lnTo>
                  <a:lnTo>
                    <a:pt x="17816" y="467"/>
                  </a:lnTo>
                  <a:lnTo>
                    <a:pt x="18517" y="567"/>
                  </a:lnTo>
                  <a:lnTo>
                    <a:pt x="19251" y="701"/>
                  </a:lnTo>
                  <a:lnTo>
                    <a:pt x="19952" y="834"/>
                  </a:lnTo>
                  <a:lnTo>
                    <a:pt x="20652" y="1001"/>
                  </a:lnTo>
                  <a:lnTo>
                    <a:pt x="20652" y="1001"/>
                  </a:lnTo>
                  <a:lnTo>
                    <a:pt x="21520" y="1268"/>
                  </a:lnTo>
                  <a:lnTo>
                    <a:pt x="22354" y="1602"/>
                  </a:lnTo>
                  <a:lnTo>
                    <a:pt x="22787" y="1802"/>
                  </a:lnTo>
                  <a:lnTo>
                    <a:pt x="23188" y="2002"/>
                  </a:lnTo>
                  <a:lnTo>
                    <a:pt x="23588" y="2236"/>
                  </a:lnTo>
                  <a:lnTo>
                    <a:pt x="23955" y="2502"/>
                  </a:lnTo>
                  <a:lnTo>
                    <a:pt x="24322" y="2736"/>
                  </a:lnTo>
                  <a:lnTo>
                    <a:pt x="24656" y="3036"/>
                  </a:lnTo>
                  <a:lnTo>
                    <a:pt x="24989" y="3337"/>
                  </a:lnTo>
                  <a:lnTo>
                    <a:pt x="25290" y="3670"/>
                  </a:lnTo>
                  <a:lnTo>
                    <a:pt x="25557" y="4004"/>
                  </a:lnTo>
                  <a:lnTo>
                    <a:pt x="25823" y="4371"/>
                  </a:lnTo>
                  <a:lnTo>
                    <a:pt x="26057" y="4738"/>
                  </a:lnTo>
                  <a:lnTo>
                    <a:pt x="26224" y="5171"/>
                  </a:lnTo>
                  <a:lnTo>
                    <a:pt x="26224" y="5171"/>
                  </a:lnTo>
                  <a:lnTo>
                    <a:pt x="26357" y="5505"/>
                  </a:lnTo>
                  <a:lnTo>
                    <a:pt x="26457" y="5839"/>
                  </a:lnTo>
                  <a:lnTo>
                    <a:pt x="26557" y="6206"/>
                  </a:lnTo>
                  <a:lnTo>
                    <a:pt x="26624" y="6539"/>
                  </a:lnTo>
                  <a:lnTo>
                    <a:pt x="26691" y="7273"/>
                  </a:lnTo>
                  <a:lnTo>
                    <a:pt x="26657" y="8007"/>
                  </a:lnTo>
                  <a:lnTo>
                    <a:pt x="26624" y="8741"/>
                  </a:lnTo>
                  <a:lnTo>
                    <a:pt x="26524" y="9475"/>
                  </a:lnTo>
                  <a:lnTo>
                    <a:pt x="26391" y="10209"/>
                  </a:lnTo>
                  <a:lnTo>
                    <a:pt x="26224" y="10943"/>
                  </a:lnTo>
                  <a:lnTo>
                    <a:pt x="26224" y="10943"/>
                  </a:lnTo>
                  <a:lnTo>
                    <a:pt x="26057" y="11744"/>
                  </a:lnTo>
                  <a:lnTo>
                    <a:pt x="25924" y="12144"/>
                  </a:lnTo>
                  <a:lnTo>
                    <a:pt x="25790" y="12545"/>
                  </a:lnTo>
                  <a:lnTo>
                    <a:pt x="25623" y="12912"/>
                  </a:lnTo>
                  <a:lnTo>
                    <a:pt x="25423" y="13279"/>
                  </a:lnTo>
                  <a:lnTo>
                    <a:pt x="25156" y="13579"/>
                  </a:lnTo>
                  <a:lnTo>
                    <a:pt x="24856" y="13879"/>
                  </a:lnTo>
                  <a:lnTo>
                    <a:pt x="24856" y="13879"/>
                  </a:lnTo>
                  <a:lnTo>
                    <a:pt x="24489" y="14146"/>
                  </a:lnTo>
                  <a:lnTo>
                    <a:pt x="24089" y="14379"/>
                  </a:lnTo>
                  <a:lnTo>
                    <a:pt x="23255" y="14780"/>
                  </a:lnTo>
                  <a:lnTo>
                    <a:pt x="23255" y="14780"/>
                  </a:lnTo>
                  <a:lnTo>
                    <a:pt x="22621" y="15147"/>
                  </a:lnTo>
                  <a:lnTo>
                    <a:pt x="22020" y="15547"/>
                  </a:lnTo>
                  <a:lnTo>
                    <a:pt x="21486" y="16014"/>
                  </a:lnTo>
                  <a:lnTo>
                    <a:pt x="20986" y="16515"/>
                  </a:lnTo>
                  <a:lnTo>
                    <a:pt x="20519" y="17048"/>
                  </a:lnTo>
                  <a:lnTo>
                    <a:pt x="20118" y="17616"/>
                  </a:lnTo>
                  <a:lnTo>
                    <a:pt x="19785" y="18216"/>
                  </a:lnTo>
                  <a:lnTo>
                    <a:pt x="19485" y="18850"/>
                  </a:lnTo>
                  <a:lnTo>
                    <a:pt x="19218" y="19484"/>
                  </a:lnTo>
                  <a:lnTo>
                    <a:pt x="18984" y="20185"/>
                  </a:lnTo>
                  <a:lnTo>
                    <a:pt x="18817" y="20852"/>
                  </a:lnTo>
                  <a:lnTo>
                    <a:pt x="18684" y="21552"/>
                  </a:lnTo>
                  <a:lnTo>
                    <a:pt x="18617" y="22253"/>
                  </a:lnTo>
                  <a:lnTo>
                    <a:pt x="18550" y="22987"/>
                  </a:lnTo>
                  <a:lnTo>
                    <a:pt x="18550" y="23688"/>
                  </a:lnTo>
                  <a:lnTo>
                    <a:pt x="18584" y="24388"/>
                  </a:lnTo>
                  <a:lnTo>
                    <a:pt x="18584" y="24388"/>
                  </a:lnTo>
                  <a:lnTo>
                    <a:pt x="18584" y="24588"/>
                  </a:lnTo>
                  <a:lnTo>
                    <a:pt x="18584" y="247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692;p44">
              <a:extLst>
                <a:ext uri="{FF2B5EF4-FFF2-40B4-BE49-F238E27FC236}">
                  <a16:creationId xmlns:a16="http://schemas.microsoft.com/office/drawing/2014/main" id="{D0D346EC-8945-76FD-CDCA-A0369841E857}"/>
                </a:ext>
              </a:extLst>
            </p:cNvPr>
            <p:cNvSpPr/>
            <p:nvPr/>
          </p:nvSpPr>
          <p:spPr>
            <a:xfrm>
              <a:off x="1032975" y="3192350"/>
              <a:ext cx="817400" cy="863275"/>
            </a:xfrm>
            <a:custGeom>
              <a:avLst/>
              <a:gdLst/>
              <a:ahLst/>
              <a:cxnLst/>
              <a:rect l="l" t="t" r="r" b="b"/>
              <a:pathLst>
                <a:path w="32696" h="34531" extrusionOk="0">
                  <a:moveTo>
                    <a:pt x="18350" y="368"/>
                  </a:moveTo>
                  <a:lnTo>
                    <a:pt x="19484" y="434"/>
                  </a:lnTo>
                  <a:lnTo>
                    <a:pt x="20619" y="534"/>
                  </a:lnTo>
                  <a:lnTo>
                    <a:pt x="21753" y="668"/>
                  </a:lnTo>
                  <a:lnTo>
                    <a:pt x="22887" y="901"/>
                  </a:lnTo>
                  <a:lnTo>
                    <a:pt x="23988" y="1202"/>
                  </a:lnTo>
                  <a:lnTo>
                    <a:pt x="25056" y="1535"/>
                  </a:lnTo>
                  <a:lnTo>
                    <a:pt x="25556" y="1735"/>
                  </a:lnTo>
                  <a:lnTo>
                    <a:pt x="26023" y="1969"/>
                  </a:lnTo>
                  <a:lnTo>
                    <a:pt x="26490" y="2202"/>
                  </a:lnTo>
                  <a:lnTo>
                    <a:pt x="26957" y="2436"/>
                  </a:lnTo>
                  <a:lnTo>
                    <a:pt x="27424" y="2703"/>
                  </a:lnTo>
                  <a:lnTo>
                    <a:pt x="27858" y="3003"/>
                  </a:lnTo>
                  <a:lnTo>
                    <a:pt x="28292" y="3337"/>
                  </a:lnTo>
                  <a:lnTo>
                    <a:pt x="28692" y="3670"/>
                  </a:lnTo>
                  <a:lnTo>
                    <a:pt x="29093" y="4071"/>
                  </a:lnTo>
                  <a:lnTo>
                    <a:pt x="29460" y="4471"/>
                  </a:lnTo>
                  <a:lnTo>
                    <a:pt x="29793" y="4905"/>
                  </a:lnTo>
                  <a:lnTo>
                    <a:pt x="30127" y="5339"/>
                  </a:lnTo>
                  <a:lnTo>
                    <a:pt x="30427" y="5806"/>
                  </a:lnTo>
                  <a:lnTo>
                    <a:pt x="30694" y="6273"/>
                  </a:lnTo>
                  <a:lnTo>
                    <a:pt x="30928" y="6773"/>
                  </a:lnTo>
                  <a:lnTo>
                    <a:pt x="31161" y="7274"/>
                  </a:lnTo>
                  <a:lnTo>
                    <a:pt x="31361" y="7807"/>
                  </a:lnTo>
                  <a:lnTo>
                    <a:pt x="31528" y="8308"/>
                  </a:lnTo>
                  <a:lnTo>
                    <a:pt x="31828" y="9375"/>
                  </a:lnTo>
                  <a:lnTo>
                    <a:pt x="32062" y="10476"/>
                  </a:lnTo>
                  <a:lnTo>
                    <a:pt x="32229" y="11577"/>
                  </a:lnTo>
                  <a:lnTo>
                    <a:pt x="32295" y="12545"/>
                  </a:lnTo>
                  <a:lnTo>
                    <a:pt x="32329" y="13045"/>
                  </a:lnTo>
                  <a:lnTo>
                    <a:pt x="32295" y="13546"/>
                  </a:lnTo>
                  <a:lnTo>
                    <a:pt x="32262" y="14046"/>
                  </a:lnTo>
                  <a:lnTo>
                    <a:pt x="32195" y="14547"/>
                  </a:lnTo>
                  <a:lnTo>
                    <a:pt x="32095" y="15014"/>
                  </a:lnTo>
                  <a:lnTo>
                    <a:pt x="31928" y="15481"/>
                  </a:lnTo>
                  <a:lnTo>
                    <a:pt x="31762" y="15948"/>
                  </a:lnTo>
                  <a:lnTo>
                    <a:pt x="31561" y="16382"/>
                  </a:lnTo>
                  <a:lnTo>
                    <a:pt x="31295" y="16782"/>
                  </a:lnTo>
                  <a:lnTo>
                    <a:pt x="30994" y="17182"/>
                  </a:lnTo>
                  <a:lnTo>
                    <a:pt x="30594" y="17516"/>
                  </a:lnTo>
                  <a:lnTo>
                    <a:pt x="30194" y="17849"/>
                  </a:lnTo>
                  <a:lnTo>
                    <a:pt x="29760" y="18116"/>
                  </a:lnTo>
                  <a:lnTo>
                    <a:pt x="29293" y="18350"/>
                  </a:lnTo>
                  <a:lnTo>
                    <a:pt x="28826" y="18550"/>
                  </a:lnTo>
                  <a:lnTo>
                    <a:pt x="28325" y="18750"/>
                  </a:lnTo>
                  <a:lnTo>
                    <a:pt x="27358" y="19084"/>
                  </a:lnTo>
                  <a:lnTo>
                    <a:pt x="26857" y="19284"/>
                  </a:lnTo>
                  <a:lnTo>
                    <a:pt x="26390" y="19484"/>
                  </a:lnTo>
                  <a:lnTo>
                    <a:pt x="25923" y="19718"/>
                  </a:lnTo>
                  <a:lnTo>
                    <a:pt x="25456" y="19951"/>
                  </a:lnTo>
                  <a:lnTo>
                    <a:pt x="25089" y="20218"/>
                  </a:lnTo>
                  <a:lnTo>
                    <a:pt x="24722" y="20485"/>
                  </a:lnTo>
                  <a:lnTo>
                    <a:pt x="24388" y="20785"/>
                  </a:lnTo>
                  <a:lnTo>
                    <a:pt x="24088" y="21119"/>
                  </a:lnTo>
                  <a:lnTo>
                    <a:pt x="23788" y="21486"/>
                  </a:lnTo>
                  <a:lnTo>
                    <a:pt x="23554" y="21853"/>
                  </a:lnTo>
                  <a:lnTo>
                    <a:pt x="23288" y="22220"/>
                  </a:lnTo>
                  <a:lnTo>
                    <a:pt x="23087" y="22620"/>
                  </a:lnTo>
                  <a:lnTo>
                    <a:pt x="22887" y="23021"/>
                  </a:lnTo>
                  <a:lnTo>
                    <a:pt x="22720" y="23454"/>
                  </a:lnTo>
                  <a:lnTo>
                    <a:pt x="22587" y="23888"/>
                  </a:lnTo>
                  <a:lnTo>
                    <a:pt x="22487" y="24322"/>
                  </a:lnTo>
                  <a:lnTo>
                    <a:pt x="22420" y="24756"/>
                  </a:lnTo>
                  <a:lnTo>
                    <a:pt x="22353" y="25223"/>
                  </a:lnTo>
                  <a:lnTo>
                    <a:pt x="22353" y="25656"/>
                  </a:lnTo>
                  <a:lnTo>
                    <a:pt x="22353" y="26123"/>
                  </a:lnTo>
                  <a:lnTo>
                    <a:pt x="22387" y="26524"/>
                  </a:lnTo>
                  <a:lnTo>
                    <a:pt x="22453" y="26924"/>
                  </a:lnTo>
                  <a:lnTo>
                    <a:pt x="22554" y="27291"/>
                  </a:lnTo>
                  <a:lnTo>
                    <a:pt x="22654" y="27691"/>
                  </a:lnTo>
                  <a:lnTo>
                    <a:pt x="17382" y="27892"/>
                  </a:lnTo>
                  <a:lnTo>
                    <a:pt x="12144" y="28058"/>
                  </a:lnTo>
                  <a:lnTo>
                    <a:pt x="10743" y="28058"/>
                  </a:lnTo>
                  <a:lnTo>
                    <a:pt x="10076" y="28025"/>
                  </a:lnTo>
                  <a:lnTo>
                    <a:pt x="9375" y="27992"/>
                  </a:lnTo>
                  <a:lnTo>
                    <a:pt x="9409" y="27091"/>
                  </a:lnTo>
                  <a:lnTo>
                    <a:pt x="9375" y="26157"/>
                  </a:lnTo>
                  <a:lnTo>
                    <a:pt x="9309" y="25223"/>
                  </a:lnTo>
                  <a:lnTo>
                    <a:pt x="9242" y="24756"/>
                  </a:lnTo>
                  <a:lnTo>
                    <a:pt x="9175" y="24288"/>
                  </a:lnTo>
                  <a:lnTo>
                    <a:pt x="9042" y="23855"/>
                  </a:lnTo>
                  <a:lnTo>
                    <a:pt x="8908" y="23421"/>
                  </a:lnTo>
                  <a:lnTo>
                    <a:pt x="8741" y="23021"/>
                  </a:lnTo>
                  <a:lnTo>
                    <a:pt x="8541" y="22620"/>
                  </a:lnTo>
                  <a:lnTo>
                    <a:pt x="8308" y="22220"/>
                  </a:lnTo>
                  <a:lnTo>
                    <a:pt x="8007" y="21886"/>
                  </a:lnTo>
                  <a:lnTo>
                    <a:pt x="7674" y="21553"/>
                  </a:lnTo>
                  <a:lnTo>
                    <a:pt x="7307" y="21252"/>
                  </a:lnTo>
                  <a:lnTo>
                    <a:pt x="6873" y="20952"/>
                  </a:lnTo>
                  <a:lnTo>
                    <a:pt x="6406" y="20719"/>
                  </a:lnTo>
                  <a:lnTo>
                    <a:pt x="5906" y="20518"/>
                  </a:lnTo>
                  <a:lnTo>
                    <a:pt x="5405" y="20352"/>
                  </a:lnTo>
                  <a:lnTo>
                    <a:pt x="4871" y="20151"/>
                  </a:lnTo>
                  <a:lnTo>
                    <a:pt x="4371" y="19951"/>
                  </a:lnTo>
                  <a:lnTo>
                    <a:pt x="3904" y="19718"/>
                  </a:lnTo>
                  <a:lnTo>
                    <a:pt x="3437" y="19451"/>
                  </a:lnTo>
                  <a:lnTo>
                    <a:pt x="3070" y="19184"/>
                  </a:lnTo>
                  <a:lnTo>
                    <a:pt x="2736" y="18884"/>
                  </a:lnTo>
                  <a:lnTo>
                    <a:pt x="2436" y="18550"/>
                  </a:lnTo>
                  <a:lnTo>
                    <a:pt x="2136" y="18183"/>
                  </a:lnTo>
                  <a:lnTo>
                    <a:pt x="1869" y="17816"/>
                  </a:lnTo>
                  <a:lnTo>
                    <a:pt x="1635" y="17416"/>
                  </a:lnTo>
                  <a:lnTo>
                    <a:pt x="1435" y="16982"/>
                  </a:lnTo>
                  <a:lnTo>
                    <a:pt x="1268" y="16582"/>
                  </a:lnTo>
                  <a:lnTo>
                    <a:pt x="1101" y="16115"/>
                  </a:lnTo>
                  <a:lnTo>
                    <a:pt x="935" y="15681"/>
                  </a:lnTo>
                  <a:lnTo>
                    <a:pt x="801" y="15214"/>
                  </a:lnTo>
                  <a:lnTo>
                    <a:pt x="701" y="14747"/>
                  </a:lnTo>
                  <a:lnTo>
                    <a:pt x="534" y="13779"/>
                  </a:lnTo>
                  <a:lnTo>
                    <a:pt x="434" y="12845"/>
                  </a:lnTo>
                  <a:lnTo>
                    <a:pt x="401" y="11744"/>
                  </a:lnTo>
                  <a:lnTo>
                    <a:pt x="367" y="11177"/>
                  </a:lnTo>
                  <a:lnTo>
                    <a:pt x="401" y="10610"/>
                  </a:lnTo>
                  <a:lnTo>
                    <a:pt x="434" y="10076"/>
                  </a:lnTo>
                  <a:lnTo>
                    <a:pt x="501" y="9509"/>
                  </a:lnTo>
                  <a:lnTo>
                    <a:pt x="568" y="8975"/>
                  </a:lnTo>
                  <a:lnTo>
                    <a:pt x="701" y="8408"/>
                  </a:lnTo>
                  <a:lnTo>
                    <a:pt x="868" y="7874"/>
                  </a:lnTo>
                  <a:lnTo>
                    <a:pt x="1035" y="7374"/>
                  </a:lnTo>
                  <a:lnTo>
                    <a:pt x="1268" y="6873"/>
                  </a:lnTo>
                  <a:lnTo>
                    <a:pt x="1535" y="6406"/>
                  </a:lnTo>
                  <a:lnTo>
                    <a:pt x="1835" y="5939"/>
                  </a:lnTo>
                  <a:lnTo>
                    <a:pt x="2169" y="5539"/>
                  </a:lnTo>
                  <a:lnTo>
                    <a:pt x="2536" y="5105"/>
                  </a:lnTo>
                  <a:lnTo>
                    <a:pt x="2970" y="4738"/>
                  </a:lnTo>
                  <a:lnTo>
                    <a:pt x="3370" y="4404"/>
                  </a:lnTo>
                  <a:lnTo>
                    <a:pt x="3770" y="4071"/>
                  </a:lnTo>
                  <a:lnTo>
                    <a:pt x="4238" y="3804"/>
                  </a:lnTo>
                  <a:lnTo>
                    <a:pt x="4671" y="3504"/>
                  </a:lnTo>
                  <a:lnTo>
                    <a:pt x="5605" y="3037"/>
                  </a:lnTo>
                  <a:lnTo>
                    <a:pt x="6573" y="2569"/>
                  </a:lnTo>
                  <a:lnTo>
                    <a:pt x="7707" y="2136"/>
                  </a:lnTo>
                  <a:lnTo>
                    <a:pt x="8875" y="1735"/>
                  </a:lnTo>
                  <a:lnTo>
                    <a:pt x="10043" y="1368"/>
                  </a:lnTo>
                  <a:lnTo>
                    <a:pt x="11244" y="1068"/>
                  </a:lnTo>
                  <a:lnTo>
                    <a:pt x="12445" y="835"/>
                  </a:lnTo>
                  <a:lnTo>
                    <a:pt x="13646" y="634"/>
                  </a:lnTo>
                  <a:lnTo>
                    <a:pt x="14847" y="501"/>
                  </a:lnTo>
                  <a:lnTo>
                    <a:pt x="16081" y="401"/>
                  </a:lnTo>
                  <a:lnTo>
                    <a:pt x="17216" y="368"/>
                  </a:lnTo>
                  <a:close/>
                  <a:moveTo>
                    <a:pt x="22720" y="28058"/>
                  </a:moveTo>
                  <a:lnTo>
                    <a:pt x="22687" y="28392"/>
                  </a:lnTo>
                  <a:lnTo>
                    <a:pt x="22620" y="28726"/>
                  </a:lnTo>
                  <a:lnTo>
                    <a:pt x="21386" y="28859"/>
                  </a:lnTo>
                  <a:lnTo>
                    <a:pt x="20151" y="28993"/>
                  </a:lnTo>
                  <a:lnTo>
                    <a:pt x="18917" y="29093"/>
                  </a:lnTo>
                  <a:lnTo>
                    <a:pt x="17683" y="29193"/>
                  </a:lnTo>
                  <a:lnTo>
                    <a:pt x="16448" y="29259"/>
                  </a:lnTo>
                  <a:lnTo>
                    <a:pt x="15180" y="29293"/>
                  </a:lnTo>
                  <a:lnTo>
                    <a:pt x="13946" y="29326"/>
                  </a:lnTo>
                  <a:lnTo>
                    <a:pt x="12712" y="29326"/>
                  </a:lnTo>
                  <a:lnTo>
                    <a:pt x="11277" y="29293"/>
                  </a:lnTo>
                  <a:lnTo>
                    <a:pt x="9842" y="29226"/>
                  </a:lnTo>
                  <a:lnTo>
                    <a:pt x="9776" y="29226"/>
                  </a:lnTo>
                  <a:lnTo>
                    <a:pt x="9709" y="29259"/>
                  </a:lnTo>
                  <a:lnTo>
                    <a:pt x="9676" y="29326"/>
                  </a:lnTo>
                  <a:lnTo>
                    <a:pt x="9676" y="29360"/>
                  </a:lnTo>
                  <a:lnTo>
                    <a:pt x="9542" y="29126"/>
                  </a:lnTo>
                  <a:lnTo>
                    <a:pt x="9409" y="28859"/>
                  </a:lnTo>
                  <a:lnTo>
                    <a:pt x="9342" y="28626"/>
                  </a:lnTo>
                  <a:lnTo>
                    <a:pt x="9275" y="28359"/>
                  </a:lnTo>
                  <a:lnTo>
                    <a:pt x="9909" y="28392"/>
                  </a:lnTo>
                  <a:lnTo>
                    <a:pt x="10576" y="28425"/>
                  </a:lnTo>
                  <a:lnTo>
                    <a:pt x="11844" y="28425"/>
                  </a:lnTo>
                  <a:lnTo>
                    <a:pt x="13145" y="28392"/>
                  </a:lnTo>
                  <a:lnTo>
                    <a:pt x="14413" y="28359"/>
                  </a:lnTo>
                  <a:lnTo>
                    <a:pt x="19784" y="28158"/>
                  </a:lnTo>
                  <a:lnTo>
                    <a:pt x="22720" y="28058"/>
                  </a:lnTo>
                  <a:close/>
                  <a:moveTo>
                    <a:pt x="22520" y="29093"/>
                  </a:moveTo>
                  <a:lnTo>
                    <a:pt x="22353" y="29460"/>
                  </a:lnTo>
                  <a:lnTo>
                    <a:pt x="22153" y="29827"/>
                  </a:lnTo>
                  <a:lnTo>
                    <a:pt x="21920" y="30127"/>
                  </a:lnTo>
                  <a:lnTo>
                    <a:pt x="21653" y="30427"/>
                  </a:lnTo>
                  <a:lnTo>
                    <a:pt x="21553" y="30461"/>
                  </a:lnTo>
                  <a:lnTo>
                    <a:pt x="21486" y="30461"/>
                  </a:lnTo>
                  <a:lnTo>
                    <a:pt x="21453" y="30527"/>
                  </a:lnTo>
                  <a:lnTo>
                    <a:pt x="21419" y="30561"/>
                  </a:lnTo>
                  <a:lnTo>
                    <a:pt x="21352" y="30594"/>
                  </a:lnTo>
                  <a:lnTo>
                    <a:pt x="20151" y="30594"/>
                  </a:lnTo>
                  <a:lnTo>
                    <a:pt x="18750" y="30561"/>
                  </a:lnTo>
                  <a:lnTo>
                    <a:pt x="16048" y="30527"/>
                  </a:lnTo>
                  <a:lnTo>
                    <a:pt x="10610" y="30494"/>
                  </a:lnTo>
                  <a:lnTo>
                    <a:pt x="10176" y="30060"/>
                  </a:lnTo>
                  <a:lnTo>
                    <a:pt x="9976" y="29827"/>
                  </a:lnTo>
                  <a:lnTo>
                    <a:pt x="9809" y="29593"/>
                  </a:lnTo>
                  <a:lnTo>
                    <a:pt x="9842" y="29593"/>
                  </a:lnTo>
                  <a:lnTo>
                    <a:pt x="11110" y="29660"/>
                  </a:lnTo>
                  <a:lnTo>
                    <a:pt x="12411" y="29693"/>
                  </a:lnTo>
                  <a:lnTo>
                    <a:pt x="13679" y="29693"/>
                  </a:lnTo>
                  <a:lnTo>
                    <a:pt x="14947" y="29660"/>
                  </a:lnTo>
                  <a:lnTo>
                    <a:pt x="16215" y="29626"/>
                  </a:lnTo>
                  <a:lnTo>
                    <a:pt x="17516" y="29560"/>
                  </a:lnTo>
                  <a:lnTo>
                    <a:pt x="18784" y="29493"/>
                  </a:lnTo>
                  <a:lnTo>
                    <a:pt x="20051" y="29393"/>
                  </a:lnTo>
                  <a:lnTo>
                    <a:pt x="21286" y="29259"/>
                  </a:lnTo>
                  <a:lnTo>
                    <a:pt x="22520" y="29093"/>
                  </a:lnTo>
                  <a:close/>
                  <a:moveTo>
                    <a:pt x="11043" y="30861"/>
                  </a:moveTo>
                  <a:lnTo>
                    <a:pt x="16415" y="30928"/>
                  </a:lnTo>
                  <a:lnTo>
                    <a:pt x="19317" y="30961"/>
                  </a:lnTo>
                  <a:lnTo>
                    <a:pt x="20919" y="30961"/>
                  </a:lnTo>
                  <a:lnTo>
                    <a:pt x="20418" y="31228"/>
                  </a:lnTo>
                  <a:lnTo>
                    <a:pt x="19918" y="31461"/>
                  </a:lnTo>
                  <a:lnTo>
                    <a:pt x="19417" y="31662"/>
                  </a:lnTo>
                  <a:lnTo>
                    <a:pt x="18884" y="31828"/>
                  </a:lnTo>
                  <a:lnTo>
                    <a:pt x="18817" y="31795"/>
                  </a:lnTo>
                  <a:lnTo>
                    <a:pt x="18717" y="31795"/>
                  </a:lnTo>
                  <a:lnTo>
                    <a:pt x="18650" y="31828"/>
                  </a:lnTo>
                  <a:lnTo>
                    <a:pt x="18617" y="31895"/>
                  </a:lnTo>
                  <a:lnTo>
                    <a:pt x="18083" y="32029"/>
                  </a:lnTo>
                  <a:lnTo>
                    <a:pt x="17216" y="32195"/>
                  </a:lnTo>
                  <a:lnTo>
                    <a:pt x="16348" y="32295"/>
                  </a:lnTo>
                  <a:lnTo>
                    <a:pt x="15914" y="32329"/>
                  </a:lnTo>
                  <a:lnTo>
                    <a:pt x="15481" y="32329"/>
                  </a:lnTo>
                  <a:lnTo>
                    <a:pt x="15080" y="32295"/>
                  </a:lnTo>
                  <a:lnTo>
                    <a:pt x="14647" y="32262"/>
                  </a:lnTo>
                  <a:lnTo>
                    <a:pt x="14213" y="32195"/>
                  </a:lnTo>
                  <a:lnTo>
                    <a:pt x="13779" y="32129"/>
                  </a:lnTo>
                  <a:lnTo>
                    <a:pt x="13379" y="31995"/>
                  </a:lnTo>
                  <a:lnTo>
                    <a:pt x="12945" y="31862"/>
                  </a:lnTo>
                  <a:lnTo>
                    <a:pt x="12545" y="31728"/>
                  </a:lnTo>
                  <a:lnTo>
                    <a:pt x="12144" y="31528"/>
                  </a:lnTo>
                  <a:lnTo>
                    <a:pt x="11777" y="31328"/>
                  </a:lnTo>
                  <a:lnTo>
                    <a:pt x="11410" y="31094"/>
                  </a:lnTo>
                  <a:lnTo>
                    <a:pt x="11043" y="30861"/>
                  </a:lnTo>
                  <a:close/>
                  <a:moveTo>
                    <a:pt x="17149" y="1"/>
                  </a:moveTo>
                  <a:lnTo>
                    <a:pt x="15914" y="34"/>
                  </a:lnTo>
                  <a:lnTo>
                    <a:pt x="14680" y="134"/>
                  </a:lnTo>
                  <a:lnTo>
                    <a:pt x="13479" y="267"/>
                  </a:lnTo>
                  <a:lnTo>
                    <a:pt x="12245" y="468"/>
                  </a:lnTo>
                  <a:lnTo>
                    <a:pt x="11043" y="735"/>
                  </a:lnTo>
                  <a:lnTo>
                    <a:pt x="9842" y="1035"/>
                  </a:lnTo>
                  <a:lnTo>
                    <a:pt x="8675" y="1402"/>
                  </a:lnTo>
                  <a:lnTo>
                    <a:pt x="7641" y="1735"/>
                  </a:lnTo>
                  <a:lnTo>
                    <a:pt x="6606" y="2136"/>
                  </a:lnTo>
                  <a:lnTo>
                    <a:pt x="5572" y="2603"/>
                  </a:lnTo>
                  <a:lnTo>
                    <a:pt x="5072" y="2836"/>
                  </a:lnTo>
                  <a:lnTo>
                    <a:pt x="4605" y="3103"/>
                  </a:lnTo>
                  <a:lnTo>
                    <a:pt x="4104" y="3404"/>
                  </a:lnTo>
                  <a:lnTo>
                    <a:pt x="3670" y="3704"/>
                  </a:lnTo>
                  <a:lnTo>
                    <a:pt x="3203" y="4037"/>
                  </a:lnTo>
                  <a:lnTo>
                    <a:pt x="2770" y="4371"/>
                  </a:lnTo>
                  <a:lnTo>
                    <a:pt x="2369" y="4738"/>
                  </a:lnTo>
                  <a:lnTo>
                    <a:pt x="2002" y="5138"/>
                  </a:lnTo>
                  <a:lnTo>
                    <a:pt x="1635" y="5572"/>
                  </a:lnTo>
                  <a:lnTo>
                    <a:pt x="1335" y="6006"/>
                  </a:lnTo>
                  <a:lnTo>
                    <a:pt x="1035" y="6506"/>
                  </a:lnTo>
                  <a:lnTo>
                    <a:pt x="801" y="7007"/>
                  </a:lnTo>
                  <a:lnTo>
                    <a:pt x="568" y="7507"/>
                  </a:lnTo>
                  <a:lnTo>
                    <a:pt x="401" y="8041"/>
                  </a:lnTo>
                  <a:lnTo>
                    <a:pt x="267" y="8608"/>
                  </a:lnTo>
                  <a:lnTo>
                    <a:pt x="167" y="9142"/>
                  </a:lnTo>
                  <a:lnTo>
                    <a:pt x="101" y="9709"/>
                  </a:lnTo>
                  <a:lnTo>
                    <a:pt x="34" y="10276"/>
                  </a:lnTo>
                  <a:lnTo>
                    <a:pt x="0" y="11310"/>
                  </a:lnTo>
                  <a:lnTo>
                    <a:pt x="34" y="12378"/>
                  </a:lnTo>
                  <a:lnTo>
                    <a:pt x="134" y="13412"/>
                  </a:lnTo>
                  <a:lnTo>
                    <a:pt x="267" y="14447"/>
                  </a:lnTo>
                  <a:lnTo>
                    <a:pt x="468" y="15381"/>
                  </a:lnTo>
                  <a:lnTo>
                    <a:pt x="601" y="15848"/>
                  </a:lnTo>
                  <a:lnTo>
                    <a:pt x="734" y="16281"/>
                  </a:lnTo>
                  <a:lnTo>
                    <a:pt x="901" y="16715"/>
                  </a:lnTo>
                  <a:lnTo>
                    <a:pt x="1101" y="17149"/>
                  </a:lnTo>
                  <a:lnTo>
                    <a:pt x="1335" y="17583"/>
                  </a:lnTo>
                  <a:lnTo>
                    <a:pt x="1569" y="17983"/>
                  </a:lnTo>
                  <a:lnTo>
                    <a:pt x="1835" y="18383"/>
                  </a:lnTo>
                  <a:lnTo>
                    <a:pt x="2136" y="18750"/>
                  </a:lnTo>
                  <a:lnTo>
                    <a:pt x="2436" y="19084"/>
                  </a:lnTo>
                  <a:lnTo>
                    <a:pt x="2803" y="19418"/>
                  </a:lnTo>
                  <a:lnTo>
                    <a:pt x="3170" y="19684"/>
                  </a:lnTo>
                  <a:lnTo>
                    <a:pt x="3537" y="19951"/>
                  </a:lnTo>
                  <a:lnTo>
                    <a:pt x="3971" y="20185"/>
                  </a:lnTo>
                  <a:lnTo>
                    <a:pt x="4404" y="20385"/>
                  </a:lnTo>
                  <a:lnTo>
                    <a:pt x="4938" y="20585"/>
                  </a:lnTo>
                  <a:lnTo>
                    <a:pt x="5472" y="20785"/>
                  </a:lnTo>
                  <a:lnTo>
                    <a:pt x="6006" y="20952"/>
                  </a:lnTo>
                  <a:lnTo>
                    <a:pt x="6506" y="21186"/>
                  </a:lnTo>
                  <a:lnTo>
                    <a:pt x="6940" y="21453"/>
                  </a:lnTo>
                  <a:lnTo>
                    <a:pt x="7340" y="21753"/>
                  </a:lnTo>
                  <a:lnTo>
                    <a:pt x="7707" y="22087"/>
                  </a:lnTo>
                  <a:lnTo>
                    <a:pt x="8007" y="22487"/>
                  </a:lnTo>
                  <a:lnTo>
                    <a:pt x="8274" y="22887"/>
                  </a:lnTo>
                  <a:lnTo>
                    <a:pt x="8475" y="23321"/>
                  </a:lnTo>
                  <a:lnTo>
                    <a:pt x="8641" y="23788"/>
                  </a:lnTo>
                  <a:lnTo>
                    <a:pt x="8775" y="24222"/>
                  </a:lnTo>
                  <a:lnTo>
                    <a:pt x="8842" y="24722"/>
                  </a:lnTo>
                  <a:lnTo>
                    <a:pt x="8942" y="25189"/>
                  </a:lnTo>
                  <a:lnTo>
                    <a:pt x="9008" y="26123"/>
                  </a:lnTo>
                  <a:lnTo>
                    <a:pt x="9008" y="27058"/>
                  </a:lnTo>
                  <a:lnTo>
                    <a:pt x="9008" y="27958"/>
                  </a:lnTo>
                  <a:lnTo>
                    <a:pt x="8908" y="28025"/>
                  </a:lnTo>
                  <a:lnTo>
                    <a:pt x="8875" y="28125"/>
                  </a:lnTo>
                  <a:lnTo>
                    <a:pt x="8942" y="28525"/>
                  </a:lnTo>
                  <a:lnTo>
                    <a:pt x="9042" y="28892"/>
                  </a:lnTo>
                  <a:lnTo>
                    <a:pt x="9175" y="29259"/>
                  </a:lnTo>
                  <a:lnTo>
                    <a:pt x="9375" y="29593"/>
                  </a:lnTo>
                  <a:lnTo>
                    <a:pt x="9576" y="29927"/>
                  </a:lnTo>
                  <a:lnTo>
                    <a:pt x="9842" y="30227"/>
                  </a:lnTo>
                  <a:lnTo>
                    <a:pt x="10109" y="30527"/>
                  </a:lnTo>
                  <a:lnTo>
                    <a:pt x="10376" y="30794"/>
                  </a:lnTo>
                  <a:lnTo>
                    <a:pt x="10410" y="30827"/>
                  </a:lnTo>
                  <a:lnTo>
                    <a:pt x="10710" y="31061"/>
                  </a:lnTo>
                  <a:lnTo>
                    <a:pt x="11310" y="31495"/>
                  </a:lnTo>
                  <a:lnTo>
                    <a:pt x="11978" y="31862"/>
                  </a:lnTo>
                  <a:lnTo>
                    <a:pt x="12645" y="32162"/>
                  </a:lnTo>
                  <a:lnTo>
                    <a:pt x="13379" y="32396"/>
                  </a:lnTo>
                  <a:lnTo>
                    <a:pt x="13345" y="32629"/>
                  </a:lnTo>
                  <a:lnTo>
                    <a:pt x="13379" y="32863"/>
                  </a:lnTo>
                  <a:lnTo>
                    <a:pt x="13446" y="33063"/>
                  </a:lnTo>
                  <a:lnTo>
                    <a:pt x="13512" y="33263"/>
                  </a:lnTo>
                  <a:lnTo>
                    <a:pt x="13612" y="33463"/>
                  </a:lnTo>
                  <a:lnTo>
                    <a:pt x="13746" y="33663"/>
                  </a:lnTo>
                  <a:lnTo>
                    <a:pt x="13913" y="33830"/>
                  </a:lnTo>
                  <a:lnTo>
                    <a:pt x="14079" y="33997"/>
                  </a:lnTo>
                  <a:lnTo>
                    <a:pt x="14313" y="34130"/>
                  </a:lnTo>
                  <a:lnTo>
                    <a:pt x="14547" y="34264"/>
                  </a:lnTo>
                  <a:lnTo>
                    <a:pt x="14813" y="34364"/>
                  </a:lnTo>
                  <a:lnTo>
                    <a:pt x="15080" y="34431"/>
                  </a:lnTo>
                  <a:lnTo>
                    <a:pt x="15347" y="34497"/>
                  </a:lnTo>
                  <a:lnTo>
                    <a:pt x="15648" y="34531"/>
                  </a:lnTo>
                  <a:lnTo>
                    <a:pt x="16181" y="34531"/>
                  </a:lnTo>
                  <a:lnTo>
                    <a:pt x="16748" y="34497"/>
                  </a:lnTo>
                  <a:lnTo>
                    <a:pt x="17015" y="34431"/>
                  </a:lnTo>
                  <a:lnTo>
                    <a:pt x="17282" y="34364"/>
                  </a:lnTo>
                  <a:lnTo>
                    <a:pt x="17549" y="34264"/>
                  </a:lnTo>
                  <a:lnTo>
                    <a:pt x="17783" y="34130"/>
                  </a:lnTo>
                  <a:lnTo>
                    <a:pt x="18016" y="33964"/>
                  </a:lnTo>
                  <a:lnTo>
                    <a:pt x="18216" y="33797"/>
                  </a:lnTo>
                  <a:lnTo>
                    <a:pt x="18383" y="33630"/>
                  </a:lnTo>
                  <a:lnTo>
                    <a:pt x="18550" y="33463"/>
                  </a:lnTo>
                  <a:lnTo>
                    <a:pt x="18683" y="33263"/>
                  </a:lnTo>
                  <a:lnTo>
                    <a:pt x="18784" y="33063"/>
                  </a:lnTo>
                  <a:lnTo>
                    <a:pt x="18850" y="32863"/>
                  </a:lnTo>
                  <a:lnTo>
                    <a:pt x="18917" y="32629"/>
                  </a:lnTo>
                  <a:lnTo>
                    <a:pt x="18984" y="32396"/>
                  </a:lnTo>
                  <a:lnTo>
                    <a:pt x="18984" y="32162"/>
                  </a:lnTo>
                  <a:lnTo>
                    <a:pt x="19684" y="31928"/>
                  </a:lnTo>
                  <a:lnTo>
                    <a:pt x="20118" y="31762"/>
                  </a:lnTo>
                  <a:lnTo>
                    <a:pt x="20585" y="31561"/>
                  </a:lnTo>
                  <a:lnTo>
                    <a:pt x="21019" y="31328"/>
                  </a:lnTo>
                  <a:lnTo>
                    <a:pt x="21419" y="31094"/>
                  </a:lnTo>
                  <a:lnTo>
                    <a:pt x="21686" y="30894"/>
                  </a:lnTo>
                  <a:lnTo>
                    <a:pt x="21920" y="30661"/>
                  </a:lnTo>
                  <a:lnTo>
                    <a:pt x="22153" y="30427"/>
                  </a:lnTo>
                  <a:lnTo>
                    <a:pt x="22353" y="30194"/>
                  </a:lnTo>
                  <a:lnTo>
                    <a:pt x="22554" y="29927"/>
                  </a:lnTo>
                  <a:lnTo>
                    <a:pt x="22687" y="29626"/>
                  </a:lnTo>
                  <a:lnTo>
                    <a:pt x="22820" y="29360"/>
                  </a:lnTo>
                  <a:lnTo>
                    <a:pt x="22954" y="29026"/>
                  </a:lnTo>
                  <a:lnTo>
                    <a:pt x="23021" y="28993"/>
                  </a:lnTo>
                  <a:lnTo>
                    <a:pt x="23054" y="28926"/>
                  </a:lnTo>
                  <a:lnTo>
                    <a:pt x="23054" y="28859"/>
                  </a:lnTo>
                  <a:lnTo>
                    <a:pt x="23021" y="28792"/>
                  </a:lnTo>
                  <a:lnTo>
                    <a:pt x="23087" y="28259"/>
                  </a:lnTo>
                  <a:lnTo>
                    <a:pt x="23087" y="27758"/>
                  </a:lnTo>
                  <a:lnTo>
                    <a:pt x="23054" y="27691"/>
                  </a:lnTo>
                  <a:lnTo>
                    <a:pt x="23021" y="27625"/>
                  </a:lnTo>
                  <a:lnTo>
                    <a:pt x="22887" y="27191"/>
                  </a:lnTo>
                  <a:lnTo>
                    <a:pt x="22820" y="26724"/>
                  </a:lnTo>
                  <a:lnTo>
                    <a:pt x="22754" y="26257"/>
                  </a:lnTo>
                  <a:lnTo>
                    <a:pt x="22720" y="25823"/>
                  </a:lnTo>
                  <a:lnTo>
                    <a:pt x="22754" y="25356"/>
                  </a:lnTo>
                  <a:lnTo>
                    <a:pt x="22787" y="24889"/>
                  </a:lnTo>
                  <a:lnTo>
                    <a:pt x="22854" y="24455"/>
                  </a:lnTo>
                  <a:lnTo>
                    <a:pt x="22954" y="23988"/>
                  </a:lnTo>
                  <a:lnTo>
                    <a:pt x="23087" y="23554"/>
                  </a:lnTo>
                  <a:lnTo>
                    <a:pt x="23254" y="23121"/>
                  </a:lnTo>
                  <a:lnTo>
                    <a:pt x="23454" y="22687"/>
                  </a:lnTo>
                  <a:lnTo>
                    <a:pt x="23688" y="22287"/>
                  </a:lnTo>
                  <a:lnTo>
                    <a:pt x="23955" y="21920"/>
                  </a:lnTo>
                  <a:lnTo>
                    <a:pt x="24222" y="21553"/>
                  </a:lnTo>
                  <a:lnTo>
                    <a:pt x="24522" y="21186"/>
                  </a:lnTo>
                  <a:lnTo>
                    <a:pt x="24856" y="20885"/>
                  </a:lnTo>
                  <a:lnTo>
                    <a:pt x="25256" y="20552"/>
                  </a:lnTo>
                  <a:lnTo>
                    <a:pt x="25690" y="20252"/>
                  </a:lnTo>
                  <a:lnTo>
                    <a:pt x="26157" y="20018"/>
                  </a:lnTo>
                  <a:lnTo>
                    <a:pt x="26590" y="19785"/>
                  </a:lnTo>
                  <a:lnTo>
                    <a:pt x="27558" y="19418"/>
                  </a:lnTo>
                  <a:lnTo>
                    <a:pt x="28525" y="19051"/>
                  </a:lnTo>
                  <a:lnTo>
                    <a:pt x="28993" y="18884"/>
                  </a:lnTo>
                  <a:lnTo>
                    <a:pt x="29460" y="18684"/>
                  </a:lnTo>
                  <a:lnTo>
                    <a:pt x="29927" y="18450"/>
                  </a:lnTo>
                  <a:lnTo>
                    <a:pt x="30360" y="18183"/>
                  </a:lnTo>
                  <a:lnTo>
                    <a:pt x="30761" y="17883"/>
                  </a:lnTo>
                  <a:lnTo>
                    <a:pt x="31128" y="17549"/>
                  </a:lnTo>
                  <a:lnTo>
                    <a:pt x="31461" y="17182"/>
                  </a:lnTo>
                  <a:lnTo>
                    <a:pt x="31762" y="16749"/>
                  </a:lnTo>
                  <a:lnTo>
                    <a:pt x="31995" y="16348"/>
                  </a:lnTo>
                  <a:lnTo>
                    <a:pt x="32195" y="15881"/>
                  </a:lnTo>
                  <a:lnTo>
                    <a:pt x="32362" y="15414"/>
                  </a:lnTo>
                  <a:lnTo>
                    <a:pt x="32496" y="14947"/>
                  </a:lnTo>
                  <a:lnTo>
                    <a:pt x="32562" y="14480"/>
                  </a:lnTo>
                  <a:lnTo>
                    <a:pt x="32629" y="13979"/>
                  </a:lnTo>
                  <a:lnTo>
                    <a:pt x="32662" y="13512"/>
                  </a:lnTo>
                  <a:lnTo>
                    <a:pt x="32696" y="13012"/>
                  </a:lnTo>
                  <a:lnTo>
                    <a:pt x="32662" y="12478"/>
                  </a:lnTo>
                  <a:lnTo>
                    <a:pt x="32629" y="11944"/>
                  </a:lnTo>
                  <a:lnTo>
                    <a:pt x="32529" y="10877"/>
                  </a:lnTo>
                  <a:lnTo>
                    <a:pt x="32329" y="9809"/>
                  </a:lnTo>
                  <a:lnTo>
                    <a:pt x="32062" y="8775"/>
                  </a:lnTo>
                  <a:lnTo>
                    <a:pt x="31895" y="8241"/>
                  </a:lnTo>
                  <a:lnTo>
                    <a:pt x="31728" y="7707"/>
                  </a:lnTo>
                  <a:lnTo>
                    <a:pt x="31528" y="7173"/>
                  </a:lnTo>
                  <a:lnTo>
                    <a:pt x="31295" y="6673"/>
                  </a:lnTo>
                  <a:lnTo>
                    <a:pt x="31028" y="6173"/>
                  </a:lnTo>
                  <a:lnTo>
                    <a:pt x="30761" y="5672"/>
                  </a:lnTo>
                  <a:lnTo>
                    <a:pt x="30460" y="5205"/>
                  </a:lnTo>
                  <a:lnTo>
                    <a:pt x="30160" y="4738"/>
                  </a:lnTo>
                  <a:lnTo>
                    <a:pt x="29827" y="4304"/>
                  </a:lnTo>
                  <a:lnTo>
                    <a:pt x="29460" y="3904"/>
                  </a:lnTo>
                  <a:lnTo>
                    <a:pt x="29093" y="3537"/>
                  </a:lnTo>
                  <a:lnTo>
                    <a:pt x="28692" y="3203"/>
                  </a:lnTo>
                  <a:lnTo>
                    <a:pt x="28292" y="2870"/>
                  </a:lnTo>
                  <a:lnTo>
                    <a:pt x="27858" y="2569"/>
                  </a:lnTo>
                  <a:lnTo>
                    <a:pt x="27391" y="2269"/>
                  </a:lnTo>
                  <a:lnTo>
                    <a:pt x="26957" y="2002"/>
                  </a:lnTo>
                  <a:lnTo>
                    <a:pt x="26457" y="1735"/>
                  </a:lnTo>
                  <a:lnTo>
                    <a:pt x="25957" y="1502"/>
                  </a:lnTo>
                  <a:lnTo>
                    <a:pt x="25456" y="1302"/>
                  </a:lnTo>
                  <a:lnTo>
                    <a:pt x="24922" y="1102"/>
                  </a:lnTo>
                  <a:lnTo>
                    <a:pt x="23855" y="768"/>
                  </a:lnTo>
                  <a:lnTo>
                    <a:pt x="22787" y="501"/>
                  </a:lnTo>
                  <a:lnTo>
                    <a:pt x="21686" y="301"/>
                  </a:lnTo>
                  <a:lnTo>
                    <a:pt x="20585" y="167"/>
                  </a:lnTo>
                  <a:lnTo>
                    <a:pt x="19484" y="67"/>
                  </a:lnTo>
                  <a:lnTo>
                    <a:pt x="1838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693;p44">
              <a:extLst>
                <a:ext uri="{FF2B5EF4-FFF2-40B4-BE49-F238E27FC236}">
                  <a16:creationId xmlns:a16="http://schemas.microsoft.com/office/drawing/2014/main" id="{9402A248-E3F2-9B41-C071-F3ACF78672CB}"/>
                </a:ext>
              </a:extLst>
            </p:cNvPr>
            <p:cNvSpPr/>
            <p:nvPr/>
          </p:nvSpPr>
          <p:spPr>
            <a:xfrm>
              <a:off x="1233975" y="3462575"/>
              <a:ext cx="142650" cy="437925"/>
            </a:xfrm>
            <a:custGeom>
              <a:avLst/>
              <a:gdLst/>
              <a:ahLst/>
              <a:cxnLst/>
              <a:rect l="l" t="t" r="r" b="b"/>
              <a:pathLst>
                <a:path w="5706" h="17517" extrusionOk="0">
                  <a:moveTo>
                    <a:pt x="668" y="1"/>
                  </a:moveTo>
                  <a:lnTo>
                    <a:pt x="501" y="34"/>
                  </a:lnTo>
                  <a:lnTo>
                    <a:pt x="334" y="101"/>
                  </a:lnTo>
                  <a:lnTo>
                    <a:pt x="234" y="201"/>
                  </a:lnTo>
                  <a:lnTo>
                    <a:pt x="168" y="268"/>
                  </a:lnTo>
                  <a:lnTo>
                    <a:pt x="101" y="401"/>
                  </a:lnTo>
                  <a:lnTo>
                    <a:pt x="34" y="501"/>
                  </a:lnTo>
                  <a:lnTo>
                    <a:pt x="1" y="768"/>
                  </a:lnTo>
                  <a:lnTo>
                    <a:pt x="1" y="1069"/>
                  </a:lnTo>
                  <a:lnTo>
                    <a:pt x="34" y="1702"/>
                  </a:lnTo>
                  <a:lnTo>
                    <a:pt x="101" y="2336"/>
                  </a:lnTo>
                  <a:lnTo>
                    <a:pt x="201" y="2970"/>
                  </a:lnTo>
                  <a:lnTo>
                    <a:pt x="301" y="3604"/>
                  </a:lnTo>
                  <a:lnTo>
                    <a:pt x="601" y="4839"/>
                  </a:lnTo>
                  <a:lnTo>
                    <a:pt x="935" y="6106"/>
                  </a:lnTo>
                  <a:lnTo>
                    <a:pt x="1435" y="7841"/>
                  </a:lnTo>
                  <a:lnTo>
                    <a:pt x="1969" y="9576"/>
                  </a:lnTo>
                  <a:lnTo>
                    <a:pt x="2536" y="11311"/>
                  </a:lnTo>
                  <a:lnTo>
                    <a:pt x="3070" y="13012"/>
                  </a:lnTo>
                  <a:lnTo>
                    <a:pt x="3671" y="14747"/>
                  </a:lnTo>
                  <a:lnTo>
                    <a:pt x="4271" y="16449"/>
                  </a:lnTo>
                  <a:lnTo>
                    <a:pt x="4505" y="16983"/>
                  </a:lnTo>
                  <a:lnTo>
                    <a:pt x="4605" y="17183"/>
                  </a:lnTo>
                  <a:lnTo>
                    <a:pt x="4738" y="17316"/>
                  </a:lnTo>
                  <a:lnTo>
                    <a:pt x="4905" y="17450"/>
                  </a:lnTo>
                  <a:lnTo>
                    <a:pt x="5105" y="17483"/>
                  </a:lnTo>
                  <a:lnTo>
                    <a:pt x="5372" y="17516"/>
                  </a:lnTo>
                  <a:lnTo>
                    <a:pt x="5706" y="17450"/>
                  </a:lnTo>
                  <a:lnTo>
                    <a:pt x="5639" y="16682"/>
                  </a:lnTo>
                  <a:lnTo>
                    <a:pt x="5506" y="15882"/>
                  </a:lnTo>
                  <a:lnTo>
                    <a:pt x="5205" y="14314"/>
                  </a:lnTo>
                  <a:lnTo>
                    <a:pt x="4939" y="13179"/>
                  </a:lnTo>
                  <a:lnTo>
                    <a:pt x="4672" y="12011"/>
                  </a:lnTo>
                  <a:lnTo>
                    <a:pt x="4071" y="9709"/>
                  </a:lnTo>
                  <a:lnTo>
                    <a:pt x="2970" y="5239"/>
                  </a:lnTo>
                  <a:lnTo>
                    <a:pt x="2770" y="4338"/>
                  </a:lnTo>
                  <a:lnTo>
                    <a:pt x="2536" y="3471"/>
                  </a:lnTo>
                  <a:lnTo>
                    <a:pt x="2270" y="2570"/>
                  </a:lnTo>
                  <a:lnTo>
                    <a:pt x="1969" y="1736"/>
                  </a:lnTo>
                  <a:lnTo>
                    <a:pt x="1769" y="1169"/>
                  </a:lnTo>
                  <a:lnTo>
                    <a:pt x="1602" y="835"/>
                  </a:lnTo>
                  <a:lnTo>
                    <a:pt x="1402" y="535"/>
                  </a:lnTo>
                  <a:lnTo>
                    <a:pt x="1202" y="268"/>
                  </a:lnTo>
                  <a:lnTo>
                    <a:pt x="1068" y="168"/>
                  </a:lnTo>
                  <a:lnTo>
                    <a:pt x="935" y="68"/>
                  </a:lnTo>
                  <a:lnTo>
                    <a:pt x="802" y="34"/>
                  </a:lnTo>
                  <a:lnTo>
                    <a:pt x="6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694;p44">
              <a:extLst>
                <a:ext uri="{FF2B5EF4-FFF2-40B4-BE49-F238E27FC236}">
                  <a16:creationId xmlns:a16="http://schemas.microsoft.com/office/drawing/2014/main" id="{BCDFA1CF-F78A-70D4-1529-168653872E64}"/>
                </a:ext>
              </a:extLst>
            </p:cNvPr>
            <p:cNvSpPr/>
            <p:nvPr/>
          </p:nvSpPr>
          <p:spPr>
            <a:xfrm>
              <a:off x="1354100" y="3393350"/>
              <a:ext cx="81750" cy="502975"/>
            </a:xfrm>
            <a:custGeom>
              <a:avLst/>
              <a:gdLst/>
              <a:ahLst/>
              <a:cxnLst/>
              <a:rect l="l" t="t" r="r" b="b"/>
              <a:pathLst>
                <a:path w="3270" h="20119" extrusionOk="0">
                  <a:moveTo>
                    <a:pt x="1001" y="1"/>
                  </a:moveTo>
                  <a:lnTo>
                    <a:pt x="834" y="34"/>
                  </a:lnTo>
                  <a:lnTo>
                    <a:pt x="701" y="134"/>
                  </a:lnTo>
                  <a:lnTo>
                    <a:pt x="601" y="268"/>
                  </a:lnTo>
                  <a:lnTo>
                    <a:pt x="500" y="468"/>
                  </a:lnTo>
                  <a:lnTo>
                    <a:pt x="434" y="635"/>
                  </a:lnTo>
                  <a:lnTo>
                    <a:pt x="334" y="968"/>
                  </a:lnTo>
                  <a:lnTo>
                    <a:pt x="234" y="1402"/>
                  </a:lnTo>
                  <a:lnTo>
                    <a:pt x="134" y="1836"/>
                  </a:lnTo>
                  <a:lnTo>
                    <a:pt x="100" y="2303"/>
                  </a:lnTo>
                  <a:lnTo>
                    <a:pt x="33" y="2770"/>
                  </a:lnTo>
                  <a:lnTo>
                    <a:pt x="0" y="3738"/>
                  </a:lnTo>
                  <a:lnTo>
                    <a:pt x="33" y="4738"/>
                  </a:lnTo>
                  <a:lnTo>
                    <a:pt x="67" y="5706"/>
                  </a:lnTo>
                  <a:lnTo>
                    <a:pt x="134" y="6707"/>
                  </a:lnTo>
                  <a:lnTo>
                    <a:pt x="334" y="8742"/>
                  </a:lnTo>
                  <a:lnTo>
                    <a:pt x="567" y="10777"/>
                  </a:lnTo>
                  <a:lnTo>
                    <a:pt x="867" y="13079"/>
                  </a:lnTo>
                  <a:lnTo>
                    <a:pt x="1168" y="15348"/>
                  </a:lnTo>
                  <a:lnTo>
                    <a:pt x="1835" y="19952"/>
                  </a:lnTo>
                  <a:lnTo>
                    <a:pt x="1868" y="20018"/>
                  </a:lnTo>
                  <a:lnTo>
                    <a:pt x="1902" y="20052"/>
                  </a:lnTo>
                  <a:lnTo>
                    <a:pt x="1968" y="20085"/>
                  </a:lnTo>
                  <a:lnTo>
                    <a:pt x="2035" y="20052"/>
                  </a:lnTo>
                  <a:lnTo>
                    <a:pt x="2102" y="20052"/>
                  </a:lnTo>
                  <a:lnTo>
                    <a:pt x="2169" y="19985"/>
                  </a:lnTo>
                  <a:lnTo>
                    <a:pt x="2202" y="19918"/>
                  </a:lnTo>
                  <a:lnTo>
                    <a:pt x="2202" y="19852"/>
                  </a:lnTo>
                  <a:lnTo>
                    <a:pt x="1101" y="12111"/>
                  </a:lnTo>
                  <a:lnTo>
                    <a:pt x="867" y="10176"/>
                  </a:lnTo>
                  <a:lnTo>
                    <a:pt x="667" y="8241"/>
                  </a:lnTo>
                  <a:lnTo>
                    <a:pt x="500" y="6306"/>
                  </a:lnTo>
                  <a:lnTo>
                    <a:pt x="434" y="5339"/>
                  </a:lnTo>
                  <a:lnTo>
                    <a:pt x="400" y="4371"/>
                  </a:lnTo>
                  <a:lnTo>
                    <a:pt x="400" y="3471"/>
                  </a:lnTo>
                  <a:lnTo>
                    <a:pt x="434" y="2570"/>
                  </a:lnTo>
                  <a:lnTo>
                    <a:pt x="500" y="2136"/>
                  </a:lnTo>
                  <a:lnTo>
                    <a:pt x="567" y="1669"/>
                  </a:lnTo>
                  <a:lnTo>
                    <a:pt x="667" y="1235"/>
                  </a:lnTo>
                  <a:lnTo>
                    <a:pt x="801" y="802"/>
                  </a:lnTo>
                  <a:lnTo>
                    <a:pt x="834" y="601"/>
                  </a:lnTo>
                  <a:lnTo>
                    <a:pt x="901" y="535"/>
                  </a:lnTo>
                  <a:lnTo>
                    <a:pt x="934" y="435"/>
                  </a:lnTo>
                  <a:lnTo>
                    <a:pt x="1034" y="368"/>
                  </a:lnTo>
                  <a:lnTo>
                    <a:pt x="1068" y="401"/>
                  </a:lnTo>
                  <a:lnTo>
                    <a:pt x="1134" y="468"/>
                  </a:lnTo>
                  <a:lnTo>
                    <a:pt x="1168" y="535"/>
                  </a:lnTo>
                  <a:lnTo>
                    <a:pt x="1234" y="735"/>
                  </a:lnTo>
                  <a:lnTo>
                    <a:pt x="1268" y="968"/>
                  </a:lnTo>
                  <a:lnTo>
                    <a:pt x="1268" y="1435"/>
                  </a:lnTo>
                  <a:lnTo>
                    <a:pt x="1468" y="3404"/>
                  </a:lnTo>
                  <a:lnTo>
                    <a:pt x="2135" y="11144"/>
                  </a:lnTo>
                  <a:lnTo>
                    <a:pt x="2869" y="19918"/>
                  </a:lnTo>
                  <a:lnTo>
                    <a:pt x="2903" y="20018"/>
                  </a:lnTo>
                  <a:lnTo>
                    <a:pt x="2969" y="20052"/>
                  </a:lnTo>
                  <a:lnTo>
                    <a:pt x="3036" y="20085"/>
                  </a:lnTo>
                  <a:lnTo>
                    <a:pt x="3103" y="20118"/>
                  </a:lnTo>
                  <a:lnTo>
                    <a:pt x="3169" y="20085"/>
                  </a:lnTo>
                  <a:lnTo>
                    <a:pt x="3203" y="20052"/>
                  </a:lnTo>
                  <a:lnTo>
                    <a:pt x="3236" y="20018"/>
                  </a:lnTo>
                  <a:lnTo>
                    <a:pt x="3270" y="19918"/>
                  </a:lnTo>
                  <a:lnTo>
                    <a:pt x="1835" y="3404"/>
                  </a:lnTo>
                  <a:lnTo>
                    <a:pt x="1635" y="1302"/>
                  </a:lnTo>
                  <a:lnTo>
                    <a:pt x="1635" y="968"/>
                  </a:lnTo>
                  <a:lnTo>
                    <a:pt x="1568" y="568"/>
                  </a:lnTo>
                  <a:lnTo>
                    <a:pt x="1535" y="401"/>
                  </a:lnTo>
                  <a:lnTo>
                    <a:pt x="1435" y="234"/>
                  </a:lnTo>
                  <a:lnTo>
                    <a:pt x="1335" y="101"/>
                  </a:lnTo>
                  <a:lnTo>
                    <a:pt x="1168" y="34"/>
                  </a:lnTo>
                  <a:lnTo>
                    <a:pt x="10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695;p44">
              <a:extLst>
                <a:ext uri="{FF2B5EF4-FFF2-40B4-BE49-F238E27FC236}">
                  <a16:creationId xmlns:a16="http://schemas.microsoft.com/office/drawing/2014/main" id="{836CA471-0B04-0C63-8CA7-A7C2233DA521}"/>
                </a:ext>
              </a:extLst>
            </p:cNvPr>
            <p:cNvSpPr/>
            <p:nvPr/>
          </p:nvSpPr>
          <p:spPr>
            <a:xfrm>
              <a:off x="1445000" y="3365825"/>
              <a:ext cx="49225" cy="533000"/>
            </a:xfrm>
            <a:custGeom>
              <a:avLst/>
              <a:gdLst/>
              <a:ahLst/>
              <a:cxnLst/>
              <a:rect l="l" t="t" r="r" b="b"/>
              <a:pathLst>
                <a:path w="1969" h="21320" extrusionOk="0">
                  <a:moveTo>
                    <a:pt x="1168" y="1"/>
                  </a:moveTo>
                  <a:lnTo>
                    <a:pt x="1102" y="34"/>
                  </a:lnTo>
                  <a:lnTo>
                    <a:pt x="1035" y="68"/>
                  </a:lnTo>
                  <a:lnTo>
                    <a:pt x="868" y="201"/>
                  </a:lnTo>
                  <a:lnTo>
                    <a:pt x="735" y="368"/>
                  </a:lnTo>
                  <a:lnTo>
                    <a:pt x="534" y="702"/>
                  </a:lnTo>
                  <a:lnTo>
                    <a:pt x="401" y="1069"/>
                  </a:lnTo>
                  <a:lnTo>
                    <a:pt x="301" y="1436"/>
                  </a:lnTo>
                  <a:lnTo>
                    <a:pt x="234" y="1903"/>
                  </a:lnTo>
                  <a:lnTo>
                    <a:pt x="201" y="2403"/>
                  </a:lnTo>
                  <a:lnTo>
                    <a:pt x="101" y="3337"/>
                  </a:lnTo>
                  <a:lnTo>
                    <a:pt x="34" y="4438"/>
                  </a:lnTo>
                  <a:lnTo>
                    <a:pt x="1" y="5506"/>
                  </a:lnTo>
                  <a:lnTo>
                    <a:pt x="1" y="6573"/>
                  </a:lnTo>
                  <a:lnTo>
                    <a:pt x="1" y="7641"/>
                  </a:lnTo>
                  <a:lnTo>
                    <a:pt x="101" y="9810"/>
                  </a:lnTo>
                  <a:lnTo>
                    <a:pt x="234" y="11945"/>
                  </a:lnTo>
                  <a:lnTo>
                    <a:pt x="534" y="16215"/>
                  </a:lnTo>
                  <a:lnTo>
                    <a:pt x="668" y="18651"/>
                  </a:lnTo>
                  <a:lnTo>
                    <a:pt x="735" y="19852"/>
                  </a:lnTo>
                  <a:lnTo>
                    <a:pt x="735" y="21086"/>
                  </a:lnTo>
                  <a:lnTo>
                    <a:pt x="768" y="21186"/>
                  </a:lnTo>
                  <a:lnTo>
                    <a:pt x="835" y="21253"/>
                  </a:lnTo>
                  <a:lnTo>
                    <a:pt x="935" y="21253"/>
                  </a:lnTo>
                  <a:lnTo>
                    <a:pt x="1001" y="21286"/>
                  </a:lnTo>
                  <a:lnTo>
                    <a:pt x="1102" y="21320"/>
                  </a:lnTo>
                  <a:lnTo>
                    <a:pt x="1836" y="21219"/>
                  </a:lnTo>
                  <a:lnTo>
                    <a:pt x="1969" y="20486"/>
                  </a:lnTo>
                  <a:lnTo>
                    <a:pt x="1969" y="16415"/>
                  </a:lnTo>
                  <a:lnTo>
                    <a:pt x="1969" y="12378"/>
                  </a:lnTo>
                  <a:lnTo>
                    <a:pt x="1936" y="8308"/>
                  </a:lnTo>
                  <a:lnTo>
                    <a:pt x="1869" y="4238"/>
                  </a:lnTo>
                  <a:lnTo>
                    <a:pt x="1836" y="3137"/>
                  </a:lnTo>
                  <a:lnTo>
                    <a:pt x="1802" y="2036"/>
                  </a:lnTo>
                  <a:lnTo>
                    <a:pt x="1735" y="1536"/>
                  </a:lnTo>
                  <a:lnTo>
                    <a:pt x="1669" y="1035"/>
                  </a:lnTo>
                  <a:lnTo>
                    <a:pt x="1535" y="568"/>
                  </a:lnTo>
                  <a:lnTo>
                    <a:pt x="1302" y="101"/>
                  </a:lnTo>
                  <a:lnTo>
                    <a:pt x="1268" y="34"/>
                  </a:lnTo>
                  <a:lnTo>
                    <a:pt x="11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696;p44">
              <a:extLst>
                <a:ext uri="{FF2B5EF4-FFF2-40B4-BE49-F238E27FC236}">
                  <a16:creationId xmlns:a16="http://schemas.microsoft.com/office/drawing/2014/main" id="{93717089-A83E-4AFC-0F48-57B1FA12A55F}"/>
                </a:ext>
              </a:extLst>
            </p:cNvPr>
            <p:cNvSpPr/>
            <p:nvPr/>
          </p:nvSpPr>
          <p:spPr>
            <a:xfrm>
              <a:off x="858650" y="3441725"/>
              <a:ext cx="80100" cy="11700"/>
            </a:xfrm>
            <a:custGeom>
              <a:avLst/>
              <a:gdLst/>
              <a:ahLst/>
              <a:cxnLst/>
              <a:rect l="l" t="t" r="r" b="b"/>
              <a:pathLst>
                <a:path w="3204" h="468" extrusionOk="0">
                  <a:moveTo>
                    <a:pt x="3003" y="1"/>
                  </a:moveTo>
                  <a:lnTo>
                    <a:pt x="2303" y="68"/>
                  </a:lnTo>
                  <a:lnTo>
                    <a:pt x="1602" y="101"/>
                  </a:lnTo>
                  <a:lnTo>
                    <a:pt x="902" y="101"/>
                  </a:lnTo>
                  <a:lnTo>
                    <a:pt x="168" y="68"/>
                  </a:lnTo>
                  <a:lnTo>
                    <a:pt x="101" y="68"/>
                  </a:lnTo>
                  <a:lnTo>
                    <a:pt x="34" y="134"/>
                  </a:lnTo>
                  <a:lnTo>
                    <a:pt x="1" y="168"/>
                  </a:lnTo>
                  <a:lnTo>
                    <a:pt x="1" y="234"/>
                  </a:lnTo>
                  <a:lnTo>
                    <a:pt x="1" y="301"/>
                  </a:lnTo>
                  <a:lnTo>
                    <a:pt x="34" y="368"/>
                  </a:lnTo>
                  <a:lnTo>
                    <a:pt x="101" y="435"/>
                  </a:lnTo>
                  <a:lnTo>
                    <a:pt x="168" y="435"/>
                  </a:lnTo>
                  <a:lnTo>
                    <a:pt x="902" y="468"/>
                  </a:lnTo>
                  <a:lnTo>
                    <a:pt x="1602" y="468"/>
                  </a:lnTo>
                  <a:lnTo>
                    <a:pt x="2303" y="435"/>
                  </a:lnTo>
                  <a:lnTo>
                    <a:pt x="3003" y="401"/>
                  </a:lnTo>
                  <a:lnTo>
                    <a:pt x="3103" y="368"/>
                  </a:lnTo>
                  <a:lnTo>
                    <a:pt x="3137" y="335"/>
                  </a:lnTo>
                  <a:lnTo>
                    <a:pt x="3170" y="268"/>
                  </a:lnTo>
                  <a:lnTo>
                    <a:pt x="3204" y="201"/>
                  </a:lnTo>
                  <a:lnTo>
                    <a:pt x="3170" y="134"/>
                  </a:lnTo>
                  <a:lnTo>
                    <a:pt x="3137" y="68"/>
                  </a:lnTo>
                  <a:lnTo>
                    <a:pt x="3103" y="34"/>
                  </a:lnTo>
                  <a:lnTo>
                    <a:pt x="300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697;p44">
              <a:extLst>
                <a:ext uri="{FF2B5EF4-FFF2-40B4-BE49-F238E27FC236}">
                  <a16:creationId xmlns:a16="http://schemas.microsoft.com/office/drawing/2014/main" id="{D83E00C9-8E8A-B75C-EE3A-5174A8573E1D}"/>
                </a:ext>
              </a:extLst>
            </p:cNvPr>
            <p:cNvSpPr/>
            <p:nvPr/>
          </p:nvSpPr>
          <p:spPr>
            <a:xfrm>
              <a:off x="922050" y="3304950"/>
              <a:ext cx="38375" cy="14200"/>
            </a:xfrm>
            <a:custGeom>
              <a:avLst/>
              <a:gdLst/>
              <a:ahLst/>
              <a:cxnLst/>
              <a:rect l="l" t="t" r="r" b="b"/>
              <a:pathLst>
                <a:path w="1535" h="568" extrusionOk="0">
                  <a:moveTo>
                    <a:pt x="167" y="0"/>
                  </a:moveTo>
                  <a:lnTo>
                    <a:pt x="100" y="34"/>
                  </a:lnTo>
                  <a:lnTo>
                    <a:pt x="34" y="67"/>
                  </a:lnTo>
                  <a:lnTo>
                    <a:pt x="0" y="134"/>
                  </a:lnTo>
                  <a:lnTo>
                    <a:pt x="0" y="201"/>
                  </a:lnTo>
                  <a:lnTo>
                    <a:pt x="34" y="267"/>
                  </a:lnTo>
                  <a:lnTo>
                    <a:pt x="67" y="334"/>
                  </a:lnTo>
                  <a:lnTo>
                    <a:pt x="134" y="367"/>
                  </a:lnTo>
                  <a:lnTo>
                    <a:pt x="1301" y="568"/>
                  </a:lnTo>
                  <a:lnTo>
                    <a:pt x="1368" y="568"/>
                  </a:lnTo>
                  <a:lnTo>
                    <a:pt x="1435" y="534"/>
                  </a:lnTo>
                  <a:lnTo>
                    <a:pt x="1502" y="501"/>
                  </a:lnTo>
                  <a:lnTo>
                    <a:pt x="1535" y="434"/>
                  </a:lnTo>
                  <a:lnTo>
                    <a:pt x="1535" y="367"/>
                  </a:lnTo>
                  <a:lnTo>
                    <a:pt x="1502" y="267"/>
                  </a:lnTo>
                  <a:lnTo>
                    <a:pt x="1468" y="234"/>
                  </a:lnTo>
                  <a:lnTo>
                    <a:pt x="1401" y="201"/>
                  </a:lnTo>
                  <a:lnTo>
                    <a:pt x="2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698;p44">
              <a:extLst>
                <a:ext uri="{FF2B5EF4-FFF2-40B4-BE49-F238E27FC236}">
                  <a16:creationId xmlns:a16="http://schemas.microsoft.com/office/drawing/2014/main" id="{733C83BF-0AF6-4638-DC8B-28B1E33C0485}"/>
                </a:ext>
              </a:extLst>
            </p:cNvPr>
            <p:cNvSpPr/>
            <p:nvPr/>
          </p:nvSpPr>
          <p:spPr>
            <a:xfrm>
              <a:off x="1104700" y="3117275"/>
              <a:ext cx="34225" cy="57575"/>
            </a:xfrm>
            <a:custGeom>
              <a:avLst/>
              <a:gdLst/>
              <a:ahLst/>
              <a:cxnLst/>
              <a:rect l="l" t="t" r="r" b="b"/>
              <a:pathLst>
                <a:path w="1369" h="2303" extrusionOk="0">
                  <a:moveTo>
                    <a:pt x="167" y="1"/>
                  </a:moveTo>
                  <a:lnTo>
                    <a:pt x="67" y="34"/>
                  </a:lnTo>
                  <a:lnTo>
                    <a:pt x="34" y="68"/>
                  </a:lnTo>
                  <a:lnTo>
                    <a:pt x="1" y="134"/>
                  </a:lnTo>
                  <a:lnTo>
                    <a:pt x="1" y="201"/>
                  </a:lnTo>
                  <a:lnTo>
                    <a:pt x="1" y="268"/>
                  </a:lnTo>
                  <a:lnTo>
                    <a:pt x="301" y="735"/>
                  </a:lnTo>
                  <a:lnTo>
                    <a:pt x="568" y="1202"/>
                  </a:lnTo>
                  <a:lnTo>
                    <a:pt x="801" y="1669"/>
                  </a:lnTo>
                  <a:lnTo>
                    <a:pt x="1002" y="2169"/>
                  </a:lnTo>
                  <a:lnTo>
                    <a:pt x="1035" y="2236"/>
                  </a:lnTo>
                  <a:lnTo>
                    <a:pt x="1102" y="2270"/>
                  </a:lnTo>
                  <a:lnTo>
                    <a:pt x="1168" y="2303"/>
                  </a:lnTo>
                  <a:lnTo>
                    <a:pt x="1235" y="2303"/>
                  </a:lnTo>
                  <a:lnTo>
                    <a:pt x="1302" y="2270"/>
                  </a:lnTo>
                  <a:lnTo>
                    <a:pt x="1369" y="2203"/>
                  </a:lnTo>
                  <a:lnTo>
                    <a:pt x="1369" y="2136"/>
                  </a:lnTo>
                  <a:lnTo>
                    <a:pt x="1369" y="2069"/>
                  </a:lnTo>
                  <a:lnTo>
                    <a:pt x="1168" y="1536"/>
                  </a:lnTo>
                  <a:lnTo>
                    <a:pt x="935" y="1035"/>
                  </a:lnTo>
                  <a:lnTo>
                    <a:pt x="668" y="568"/>
                  </a:lnTo>
                  <a:lnTo>
                    <a:pt x="334" y="101"/>
                  </a:lnTo>
                  <a:lnTo>
                    <a:pt x="301" y="34"/>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699;p44">
              <a:extLst>
                <a:ext uri="{FF2B5EF4-FFF2-40B4-BE49-F238E27FC236}">
                  <a16:creationId xmlns:a16="http://schemas.microsoft.com/office/drawing/2014/main" id="{627186F9-950F-11F1-9CF8-3E9E51AED269}"/>
                </a:ext>
              </a:extLst>
            </p:cNvPr>
            <p:cNvSpPr/>
            <p:nvPr/>
          </p:nvSpPr>
          <p:spPr>
            <a:xfrm>
              <a:off x="1358250" y="3051400"/>
              <a:ext cx="16725" cy="72575"/>
            </a:xfrm>
            <a:custGeom>
              <a:avLst/>
              <a:gdLst/>
              <a:ahLst/>
              <a:cxnLst/>
              <a:rect l="l" t="t" r="r" b="b"/>
              <a:pathLst>
                <a:path w="669" h="2903" extrusionOk="0">
                  <a:moveTo>
                    <a:pt x="134" y="0"/>
                  </a:moveTo>
                  <a:lnTo>
                    <a:pt x="68" y="34"/>
                  </a:lnTo>
                  <a:lnTo>
                    <a:pt x="34" y="67"/>
                  </a:lnTo>
                  <a:lnTo>
                    <a:pt x="1" y="134"/>
                  </a:lnTo>
                  <a:lnTo>
                    <a:pt x="1" y="234"/>
                  </a:lnTo>
                  <a:lnTo>
                    <a:pt x="134" y="834"/>
                  </a:lnTo>
                  <a:lnTo>
                    <a:pt x="234" y="1468"/>
                  </a:lnTo>
                  <a:lnTo>
                    <a:pt x="301" y="2102"/>
                  </a:lnTo>
                  <a:lnTo>
                    <a:pt x="301" y="2703"/>
                  </a:lnTo>
                  <a:lnTo>
                    <a:pt x="301" y="2803"/>
                  </a:lnTo>
                  <a:lnTo>
                    <a:pt x="368" y="2836"/>
                  </a:lnTo>
                  <a:lnTo>
                    <a:pt x="435" y="2869"/>
                  </a:lnTo>
                  <a:lnTo>
                    <a:pt x="501" y="2903"/>
                  </a:lnTo>
                  <a:lnTo>
                    <a:pt x="568" y="2869"/>
                  </a:lnTo>
                  <a:lnTo>
                    <a:pt x="601" y="2836"/>
                  </a:lnTo>
                  <a:lnTo>
                    <a:pt x="668" y="2803"/>
                  </a:lnTo>
                  <a:lnTo>
                    <a:pt x="668" y="2703"/>
                  </a:lnTo>
                  <a:lnTo>
                    <a:pt x="668" y="2069"/>
                  </a:lnTo>
                  <a:lnTo>
                    <a:pt x="601" y="1402"/>
                  </a:lnTo>
                  <a:lnTo>
                    <a:pt x="501" y="768"/>
                  </a:lnTo>
                  <a:lnTo>
                    <a:pt x="368" y="134"/>
                  </a:lnTo>
                  <a:lnTo>
                    <a:pt x="334" y="67"/>
                  </a:lnTo>
                  <a:lnTo>
                    <a:pt x="26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700;p44">
              <a:extLst>
                <a:ext uri="{FF2B5EF4-FFF2-40B4-BE49-F238E27FC236}">
                  <a16:creationId xmlns:a16="http://schemas.microsoft.com/office/drawing/2014/main" id="{79166D12-675B-E1D9-91F1-09E220F76654}"/>
                </a:ext>
              </a:extLst>
            </p:cNvPr>
            <p:cNvSpPr/>
            <p:nvPr/>
          </p:nvSpPr>
          <p:spPr>
            <a:xfrm>
              <a:off x="1480875" y="3046400"/>
              <a:ext cx="15875" cy="70075"/>
            </a:xfrm>
            <a:custGeom>
              <a:avLst/>
              <a:gdLst/>
              <a:ahLst/>
              <a:cxnLst/>
              <a:rect l="l" t="t" r="r" b="b"/>
              <a:pathLst>
                <a:path w="635" h="2803" extrusionOk="0">
                  <a:moveTo>
                    <a:pt x="401" y="0"/>
                  </a:moveTo>
                  <a:lnTo>
                    <a:pt x="334" y="67"/>
                  </a:lnTo>
                  <a:lnTo>
                    <a:pt x="300" y="100"/>
                  </a:lnTo>
                  <a:lnTo>
                    <a:pt x="267" y="200"/>
                  </a:lnTo>
                  <a:lnTo>
                    <a:pt x="0" y="2636"/>
                  </a:lnTo>
                  <a:lnTo>
                    <a:pt x="0" y="2702"/>
                  </a:lnTo>
                  <a:lnTo>
                    <a:pt x="34" y="2769"/>
                  </a:lnTo>
                  <a:lnTo>
                    <a:pt x="100" y="2803"/>
                  </a:lnTo>
                  <a:lnTo>
                    <a:pt x="267" y="2803"/>
                  </a:lnTo>
                  <a:lnTo>
                    <a:pt x="300" y="2769"/>
                  </a:lnTo>
                  <a:lnTo>
                    <a:pt x="334" y="2702"/>
                  </a:lnTo>
                  <a:lnTo>
                    <a:pt x="367" y="2636"/>
                  </a:lnTo>
                  <a:lnTo>
                    <a:pt x="634" y="200"/>
                  </a:lnTo>
                  <a:lnTo>
                    <a:pt x="634" y="100"/>
                  </a:lnTo>
                  <a:lnTo>
                    <a:pt x="601" y="67"/>
                  </a:lnTo>
                  <a:lnTo>
                    <a:pt x="5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701;p44">
              <a:extLst>
                <a:ext uri="{FF2B5EF4-FFF2-40B4-BE49-F238E27FC236}">
                  <a16:creationId xmlns:a16="http://schemas.microsoft.com/office/drawing/2014/main" id="{8974E06D-3117-5FB2-3F84-D7AC0392C415}"/>
                </a:ext>
              </a:extLst>
            </p:cNvPr>
            <p:cNvSpPr/>
            <p:nvPr/>
          </p:nvSpPr>
          <p:spPr>
            <a:xfrm>
              <a:off x="1600150" y="3085600"/>
              <a:ext cx="14200" cy="53400"/>
            </a:xfrm>
            <a:custGeom>
              <a:avLst/>
              <a:gdLst/>
              <a:ahLst/>
              <a:cxnLst/>
              <a:rect l="l" t="t" r="r" b="b"/>
              <a:pathLst>
                <a:path w="568" h="2136" extrusionOk="0">
                  <a:moveTo>
                    <a:pt x="300" y="0"/>
                  </a:moveTo>
                  <a:lnTo>
                    <a:pt x="234" y="34"/>
                  </a:lnTo>
                  <a:lnTo>
                    <a:pt x="200" y="100"/>
                  </a:lnTo>
                  <a:lnTo>
                    <a:pt x="200" y="167"/>
                  </a:lnTo>
                  <a:lnTo>
                    <a:pt x="0" y="1935"/>
                  </a:lnTo>
                  <a:lnTo>
                    <a:pt x="0" y="2002"/>
                  </a:lnTo>
                  <a:lnTo>
                    <a:pt x="33" y="2069"/>
                  </a:lnTo>
                  <a:lnTo>
                    <a:pt x="100" y="2102"/>
                  </a:lnTo>
                  <a:lnTo>
                    <a:pt x="167" y="2135"/>
                  </a:lnTo>
                  <a:lnTo>
                    <a:pt x="267" y="2102"/>
                  </a:lnTo>
                  <a:lnTo>
                    <a:pt x="300" y="2069"/>
                  </a:lnTo>
                  <a:lnTo>
                    <a:pt x="367" y="2002"/>
                  </a:lnTo>
                  <a:lnTo>
                    <a:pt x="367" y="1935"/>
                  </a:lnTo>
                  <a:lnTo>
                    <a:pt x="567" y="167"/>
                  </a:lnTo>
                  <a:lnTo>
                    <a:pt x="567" y="100"/>
                  </a:lnTo>
                  <a:lnTo>
                    <a:pt x="500" y="34"/>
                  </a:lnTo>
                  <a:lnTo>
                    <a:pt x="4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702;p44">
              <a:extLst>
                <a:ext uri="{FF2B5EF4-FFF2-40B4-BE49-F238E27FC236}">
                  <a16:creationId xmlns:a16="http://schemas.microsoft.com/office/drawing/2014/main" id="{C487CDF0-FF77-C511-A6F9-FD27DD01A06F}"/>
                </a:ext>
              </a:extLst>
            </p:cNvPr>
            <p:cNvSpPr/>
            <p:nvPr/>
          </p:nvSpPr>
          <p:spPr>
            <a:xfrm>
              <a:off x="1756100" y="3148975"/>
              <a:ext cx="18375" cy="25875"/>
            </a:xfrm>
            <a:custGeom>
              <a:avLst/>
              <a:gdLst/>
              <a:ahLst/>
              <a:cxnLst/>
              <a:rect l="l" t="t" r="r" b="b"/>
              <a:pathLst>
                <a:path w="735" h="1035" extrusionOk="0">
                  <a:moveTo>
                    <a:pt x="501" y="1"/>
                  </a:moveTo>
                  <a:lnTo>
                    <a:pt x="468" y="34"/>
                  </a:lnTo>
                  <a:lnTo>
                    <a:pt x="401" y="67"/>
                  </a:lnTo>
                  <a:lnTo>
                    <a:pt x="1" y="768"/>
                  </a:lnTo>
                  <a:lnTo>
                    <a:pt x="1" y="835"/>
                  </a:lnTo>
                  <a:lnTo>
                    <a:pt x="1" y="901"/>
                  </a:lnTo>
                  <a:lnTo>
                    <a:pt x="34" y="968"/>
                  </a:lnTo>
                  <a:lnTo>
                    <a:pt x="68" y="1035"/>
                  </a:lnTo>
                  <a:lnTo>
                    <a:pt x="234" y="1035"/>
                  </a:lnTo>
                  <a:lnTo>
                    <a:pt x="301" y="1002"/>
                  </a:lnTo>
                  <a:lnTo>
                    <a:pt x="334" y="968"/>
                  </a:lnTo>
                  <a:lnTo>
                    <a:pt x="735" y="268"/>
                  </a:lnTo>
                  <a:lnTo>
                    <a:pt x="735" y="201"/>
                  </a:lnTo>
                  <a:lnTo>
                    <a:pt x="735" y="134"/>
                  </a:lnTo>
                  <a:lnTo>
                    <a:pt x="701" y="67"/>
                  </a:lnTo>
                  <a:lnTo>
                    <a:pt x="6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703;p44">
              <a:extLst>
                <a:ext uri="{FF2B5EF4-FFF2-40B4-BE49-F238E27FC236}">
                  <a16:creationId xmlns:a16="http://schemas.microsoft.com/office/drawing/2014/main" id="{29FFB7C8-6D5B-08EF-FFEB-0ACE8F82BECB}"/>
                </a:ext>
              </a:extLst>
            </p:cNvPr>
            <p:cNvSpPr/>
            <p:nvPr/>
          </p:nvSpPr>
          <p:spPr>
            <a:xfrm>
              <a:off x="1887050" y="3250725"/>
              <a:ext cx="44225" cy="29225"/>
            </a:xfrm>
            <a:custGeom>
              <a:avLst/>
              <a:gdLst/>
              <a:ahLst/>
              <a:cxnLst/>
              <a:rect l="l" t="t" r="r" b="b"/>
              <a:pathLst>
                <a:path w="1769" h="1169" extrusionOk="0">
                  <a:moveTo>
                    <a:pt x="1602" y="1"/>
                  </a:moveTo>
                  <a:lnTo>
                    <a:pt x="1502" y="34"/>
                  </a:lnTo>
                  <a:lnTo>
                    <a:pt x="1135" y="201"/>
                  </a:lnTo>
                  <a:lnTo>
                    <a:pt x="801" y="368"/>
                  </a:lnTo>
                  <a:lnTo>
                    <a:pt x="434" y="568"/>
                  </a:lnTo>
                  <a:lnTo>
                    <a:pt x="101" y="835"/>
                  </a:lnTo>
                  <a:lnTo>
                    <a:pt x="67" y="868"/>
                  </a:lnTo>
                  <a:lnTo>
                    <a:pt x="34" y="935"/>
                  </a:lnTo>
                  <a:lnTo>
                    <a:pt x="1" y="1002"/>
                  </a:lnTo>
                  <a:lnTo>
                    <a:pt x="34" y="1069"/>
                  </a:lnTo>
                  <a:lnTo>
                    <a:pt x="101" y="1135"/>
                  </a:lnTo>
                  <a:lnTo>
                    <a:pt x="168" y="1169"/>
                  </a:lnTo>
                  <a:lnTo>
                    <a:pt x="234" y="1169"/>
                  </a:lnTo>
                  <a:lnTo>
                    <a:pt x="301" y="1135"/>
                  </a:lnTo>
                  <a:lnTo>
                    <a:pt x="601" y="935"/>
                  </a:lnTo>
                  <a:lnTo>
                    <a:pt x="935" y="735"/>
                  </a:lnTo>
                  <a:lnTo>
                    <a:pt x="1268" y="535"/>
                  </a:lnTo>
                  <a:lnTo>
                    <a:pt x="1602" y="368"/>
                  </a:lnTo>
                  <a:lnTo>
                    <a:pt x="1669" y="335"/>
                  </a:lnTo>
                  <a:lnTo>
                    <a:pt x="1736" y="301"/>
                  </a:lnTo>
                  <a:lnTo>
                    <a:pt x="1769" y="234"/>
                  </a:lnTo>
                  <a:lnTo>
                    <a:pt x="1736" y="168"/>
                  </a:lnTo>
                  <a:lnTo>
                    <a:pt x="1702" y="101"/>
                  </a:lnTo>
                  <a:lnTo>
                    <a:pt x="1669" y="34"/>
                  </a:lnTo>
                  <a:lnTo>
                    <a:pt x="16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704;p44">
              <a:extLst>
                <a:ext uri="{FF2B5EF4-FFF2-40B4-BE49-F238E27FC236}">
                  <a16:creationId xmlns:a16="http://schemas.microsoft.com/office/drawing/2014/main" id="{1F83CFDB-3A54-5D8E-4DF9-906D53F2EA1C}"/>
                </a:ext>
              </a:extLst>
            </p:cNvPr>
            <p:cNvSpPr/>
            <p:nvPr/>
          </p:nvSpPr>
          <p:spPr>
            <a:xfrm>
              <a:off x="1909575" y="3409200"/>
              <a:ext cx="57575" cy="15050"/>
            </a:xfrm>
            <a:custGeom>
              <a:avLst/>
              <a:gdLst/>
              <a:ahLst/>
              <a:cxnLst/>
              <a:rect l="l" t="t" r="r" b="b"/>
              <a:pathLst>
                <a:path w="2303" h="602" extrusionOk="0">
                  <a:moveTo>
                    <a:pt x="167" y="1"/>
                  </a:moveTo>
                  <a:lnTo>
                    <a:pt x="101" y="34"/>
                  </a:lnTo>
                  <a:lnTo>
                    <a:pt x="34" y="68"/>
                  </a:lnTo>
                  <a:lnTo>
                    <a:pt x="0" y="134"/>
                  </a:lnTo>
                  <a:lnTo>
                    <a:pt x="0" y="201"/>
                  </a:lnTo>
                  <a:lnTo>
                    <a:pt x="0" y="268"/>
                  </a:lnTo>
                  <a:lnTo>
                    <a:pt x="34" y="334"/>
                  </a:lnTo>
                  <a:lnTo>
                    <a:pt x="101" y="368"/>
                  </a:lnTo>
                  <a:lnTo>
                    <a:pt x="167" y="401"/>
                  </a:lnTo>
                  <a:lnTo>
                    <a:pt x="2136" y="601"/>
                  </a:lnTo>
                  <a:lnTo>
                    <a:pt x="2202" y="568"/>
                  </a:lnTo>
                  <a:lnTo>
                    <a:pt x="2269" y="535"/>
                  </a:lnTo>
                  <a:lnTo>
                    <a:pt x="2303" y="468"/>
                  </a:lnTo>
                  <a:lnTo>
                    <a:pt x="2303" y="401"/>
                  </a:lnTo>
                  <a:lnTo>
                    <a:pt x="2303" y="334"/>
                  </a:lnTo>
                  <a:lnTo>
                    <a:pt x="2269" y="268"/>
                  </a:lnTo>
                  <a:lnTo>
                    <a:pt x="2202" y="234"/>
                  </a:lnTo>
                  <a:lnTo>
                    <a:pt x="2136" y="201"/>
                  </a:lnTo>
                  <a:lnTo>
                    <a:pt x="16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705;p44">
              <a:extLst>
                <a:ext uri="{FF2B5EF4-FFF2-40B4-BE49-F238E27FC236}">
                  <a16:creationId xmlns:a16="http://schemas.microsoft.com/office/drawing/2014/main" id="{BDFBF48B-0719-B748-15A4-6D7CD3201168}"/>
                </a:ext>
              </a:extLst>
            </p:cNvPr>
            <p:cNvSpPr/>
            <p:nvPr/>
          </p:nvSpPr>
          <p:spPr>
            <a:xfrm>
              <a:off x="1921250" y="3592700"/>
              <a:ext cx="55900" cy="14200"/>
            </a:xfrm>
            <a:custGeom>
              <a:avLst/>
              <a:gdLst/>
              <a:ahLst/>
              <a:cxnLst/>
              <a:rect l="l" t="t" r="r" b="b"/>
              <a:pathLst>
                <a:path w="2236" h="568" extrusionOk="0">
                  <a:moveTo>
                    <a:pt x="101" y="1"/>
                  </a:moveTo>
                  <a:lnTo>
                    <a:pt x="67" y="67"/>
                  </a:lnTo>
                  <a:lnTo>
                    <a:pt x="34" y="134"/>
                  </a:lnTo>
                  <a:lnTo>
                    <a:pt x="1" y="201"/>
                  </a:lnTo>
                  <a:lnTo>
                    <a:pt x="34" y="267"/>
                  </a:lnTo>
                  <a:lnTo>
                    <a:pt x="67" y="334"/>
                  </a:lnTo>
                  <a:lnTo>
                    <a:pt x="134" y="368"/>
                  </a:lnTo>
                  <a:lnTo>
                    <a:pt x="634" y="468"/>
                  </a:lnTo>
                  <a:lnTo>
                    <a:pt x="1102" y="534"/>
                  </a:lnTo>
                  <a:lnTo>
                    <a:pt x="1569" y="568"/>
                  </a:lnTo>
                  <a:lnTo>
                    <a:pt x="2069" y="568"/>
                  </a:lnTo>
                  <a:lnTo>
                    <a:pt x="2136" y="534"/>
                  </a:lnTo>
                  <a:lnTo>
                    <a:pt x="2202" y="501"/>
                  </a:lnTo>
                  <a:lnTo>
                    <a:pt x="2236" y="434"/>
                  </a:lnTo>
                  <a:lnTo>
                    <a:pt x="2236" y="368"/>
                  </a:lnTo>
                  <a:lnTo>
                    <a:pt x="2236" y="301"/>
                  </a:lnTo>
                  <a:lnTo>
                    <a:pt x="2202" y="234"/>
                  </a:lnTo>
                  <a:lnTo>
                    <a:pt x="2136" y="201"/>
                  </a:lnTo>
                  <a:lnTo>
                    <a:pt x="2069" y="167"/>
                  </a:lnTo>
                  <a:lnTo>
                    <a:pt x="1602" y="201"/>
                  </a:lnTo>
                  <a:lnTo>
                    <a:pt x="1135" y="167"/>
                  </a:lnTo>
                  <a:lnTo>
                    <a:pt x="701" y="101"/>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706;p44">
              <a:extLst>
                <a:ext uri="{FF2B5EF4-FFF2-40B4-BE49-F238E27FC236}">
                  <a16:creationId xmlns:a16="http://schemas.microsoft.com/office/drawing/2014/main" id="{499F62F1-B50C-1762-3E3F-FE03DCF8401A}"/>
                </a:ext>
              </a:extLst>
            </p:cNvPr>
            <p:cNvSpPr/>
            <p:nvPr/>
          </p:nvSpPr>
          <p:spPr>
            <a:xfrm>
              <a:off x="1505050" y="3466750"/>
              <a:ext cx="42575" cy="427900"/>
            </a:xfrm>
            <a:custGeom>
              <a:avLst/>
              <a:gdLst/>
              <a:ahLst/>
              <a:cxnLst/>
              <a:rect l="l" t="t" r="r" b="b"/>
              <a:pathLst>
                <a:path w="1703" h="17116" extrusionOk="0">
                  <a:moveTo>
                    <a:pt x="1135" y="1"/>
                  </a:moveTo>
                  <a:lnTo>
                    <a:pt x="1035" y="34"/>
                  </a:lnTo>
                  <a:lnTo>
                    <a:pt x="935" y="134"/>
                  </a:lnTo>
                  <a:lnTo>
                    <a:pt x="835" y="234"/>
                  </a:lnTo>
                  <a:lnTo>
                    <a:pt x="768" y="334"/>
                  </a:lnTo>
                  <a:lnTo>
                    <a:pt x="668" y="568"/>
                  </a:lnTo>
                  <a:lnTo>
                    <a:pt x="568" y="968"/>
                  </a:lnTo>
                  <a:lnTo>
                    <a:pt x="468" y="1369"/>
                  </a:lnTo>
                  <a:lnTo>
                    <a:pt x="334" y="2203"/>
                  </a:lnTo>
                  <a:lnTo>
                    <a:pt x="201" y="3571"/>
                  </a:lnTo>
                  <a:lnTo>
                    <a:pt x="134" y="4905"/>
                  </a:lnTo>
                  <a:lnTo>
                    <a:pt x="34" y="6273"/>
                  </a:lnTo>
                  <a:lnTo>
                    <a:pt x="1" y="7974"/>
                  </a:lnTo>
                  <a:lnTo>
                    <a:pt x="1" y="9709"/>
                  </a:lnTo>
                  <a:lnTo>
                    <a:pt x="67" y="11411"/>
                  </a:lnTo>
                  <a:lnTo>
                    <a:pt x="134" y="13112"/>
                  </a:lnTo>
                  <a:lnTo>
                    <a:pt x="201" y="15014"/>
                  </a:lnTo>
                  <a:lnTo>
                    <a:pt x="234" y="16148"/>
                  </a:lnTo>
                  <a:lnTo>
                    <a:pt x="234" y="16982"/>
                  </a:lnTo>
                  <a:lnTo>
                    <a:pt x="234" y="17049"/>
                  </a:lnTo>
                  <a:lnTo>
                    <a:pt x="268" y="17082"/>
                  </a:lnTo>
                  <a:lnTo>
                    <a:pt x="334" y="17116"/>
                  </a:lnTo>
                  <a:lnTo>
                    <a:pt x="434" y="17116"/>
                  </a:lnTo>
                  <a:lnTo>
                    <a:pt x="501" y="17082"/>
                  </a:lnTo>
                  <a:lnTo>
                    <a:pt x="534" y="17049"/>
                  </a:lnTo>
                  <a:lnTo>
                    <a:pt x="534" y="16982"/>
                  </a:lnTo>
                  <a:lnTo>
                    <a:pt x="468" y="15181"/>
                  </a:lnTo>
                  <a:lnTo>
                    <a:pt x="401" y="12745"/>
                  </a:lnTo>
                  <a:lnTo>
                    <a:pt x="334" y="10276"/>
                  </a:lnTo>
                  <a:lnTo>
                    <a:pt x="301" y="8909"/>
                  </a:lnTo>
                  <a:lnTo>
                    <a:pt x="301" y="7541"/>
                  </a:lnTo>
                  <a:lnTo>
                    <a:pt x="301" y="6173"/>
                  </a:lnTo>
                  <a:lnTo>
                    <a:pt x="368" y="4838"/>
                  </a:lnTo>
                  <a:lnTo>
                    <a:pt x="468" y="3671"/>
                  </a:lnTo>
                  <a:lnTo>
                    <a:pt x="568" y="2737"/>
                  </a:lnTo>
                  <a:lnTo>
                    <a:pt x="701" y="1802"/>
                  </a:lnTo>
                  <a:lnTo>
                    <a:pt x="768" y="1402"/>
                  </a:lnTo>
                  <a:lnTo>
                    <a:pt x="868" y="1002"/>
                  </a:lnTo>
                  <a:lnTo>
                    <a:pt x="968" y="701"/>
                  </a:lnTo>
                  <a:lnTo>
                    <a:pt x="1035" y="568"/>
                  </a:lnTo>
                  <a:lnTo>
                    <a:pt x="1135" y="435"/>
                  </a:lnTo>
                  <a:lnTo>
                    <a:pt x="1235" y="568"/>
                  </a:lnTo>
                  <a:lnTo>
                    <a:pt x="1268" y="701"/>
                  </a:lnTo>
                  <a:lnTo>
                    <a:pt x="1302" y="868"/>
                  </a:lnTo>
                  <a:lnTo>
                    <a:pt x="1335" y="1035"/>
                  </a:lnTo>
                  <a:lnTo>
                    <a:pt x="1335" y="1369"/>
                  </a:lnTo>
                  <a:lnTo>
                    <a:pt x="1302" y="1669"/>
                  </a:lnTo>
                  <a:lnTo>
                    <a:pt x="1302" y="3304"/>
                  </a:lnTo>
                  <a:lnTo>
                    <a:pt x="1235" y="6607"/>
                  </a:lnTo>
                  <a:lnTo>
                    <a:pt x="1068" y="12712"/>
                  </a:lnTo>
                  <a:lnTo>
                    <a:pt x="1035" y="13179"/>
                  </a:lnTo>
                  <a:lnTo>
                    <a:pt x="935" y="14113"/>
                  </a:lnTo>
                  <a:lnTo>
                    <a:pt x="901" y="15047"/>
                  </a:lnTo>
                  <a:lnTo>
                    <a:pt x="901" y="15981"/>
                  </a:lnTo>
                  <a:lnTo>
                    <a:pt x="935" y="16916"/>
                  </a:lnTo>
                  <a:lnTo>
                    <a:pt x="968" y="16982"/>
                  </a:lnTo>
                  <a:lnTo>
                    <a:pt x="1035" y="17016"/>
                  </a:lnTo>
                  <a:lnTo>
                    <a:pt x="1068" y="17082"/>
                  </a:lnTo>
                  <a:lnTo>
                    <a:pt x="1168" y="17116"/>
                  </a:lnTo>
                  <a:lnTo>
                    <a:pt x="1235" y="17082"/>
                  </a:lnTo>
                  <a:lnTo>
                    <a:pt x="1268" y="16982"/>
                  </a:lnTo>
                  <a:lnTo>
                    <a:pt x="1402" y="13646"/>
                  </a:lnTo>
                  <a:lnTo>
                    <a:pt x="1535" y="10343"/>
                  </a:lnTo>
                  <a:lnTo>
                    <a:pt x="1535" y="10110"/>
                  </a:lnTo>
                  <a:lnTo>
                    <a:pt x="1602" y="8375"/>
                  </a:lnTo>
                  <a:lnTo>
                    <a:pt x="1635" y="6673"/>
                  </a:lnTo>
                  <a:lnTo>
                    <a:pt x="1669" y="2903"/>
                  </a:lnTo>
                  <a:lnTo>
                    <a:pt x="1702" y="1135"/>
                  </a:lnTo>
                  <a:lnTo>
                    <a:pt x="1702" y="868"/>
                  </a:lnTo>
                  <a:lnTo>
                    <a:pt x="1669" y="535"/>
                  </a:lnTo>
                  <a:lnTo>
                    <a:pt x="1635" y="401"/>
                  </a:lnTo>
                  <a:lnTo>
                    <a:pt x="1602" y="268"/>
                  </a:lnTo>
                  <a:lnTo>
                    <a:pt x="1502" y="134"/>
                  </a:lnTo>
                  <a:lnTo>
                    <a:pt x="1402" y="68"/>
                  </a:lnTo>
                  <a:lnTo>
                    <a:pt x="12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 name="Oval 512">
            <a:extLst>
              <a:ext uri="{FF2B5EF4-FFF2-40B4-BE49-F238E27FC236}">
                <a16:creationId xmlns:a16="http://schemas.microsoft.com/office/drawing/2014/main" id="{6FC47726-25D8-8E5C-A92F-B7EDB648A3B3}"/>
              </a:ext>
            </a:extLst>
          </p:cNvPr>
          <p:cNvSpPr/>
          <p:nvPr/>
        </p:nvSpPr>
        <p:spPr>
          <a:xfrm>
            <a:off x="6578264" y="3164308"/>
            <a:ext cx="1050968" cy="893758"/>
          </a:xfrm>
          <a:prstGeom prst="ellipse">
            <a:avLst/>
          </a:prstGeom>
          <a:noFill/>
          <a:ln>
            <a:solidFill>
              <a:srgbClr val="E574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Google Shape;436;p36">
            <a:extLst>
              <a:ext uri="{FF2B5EF4-FFF2-40B4-BE49-F238E27FC236}">
                <a16:creationId xmlns:a16="http://schemas.microsoft.com/office/drawing/2014/main" id="{6F0F66C7-C0E9-D566-3312-AD83EBCAAE85}"/>
              </a:ext>
            </a:extLst>
          </p:cNvPr>
          <p:cNvSpPr txBox="1">
            <a:spLocks/>
          </p:cNvSpPr>
          <p:nvPr/>
        </p:nvSpPr>
        <p:spPr>
          <a:xfrm>
            <a:off x="1575035" y="3476433"/>
            <a:ext cx="2130905" cy="38190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9Slide03 Arima Madurai Black" panose="00000A00000000000000" pitchFamily="2" charset="-93"/>
                <a:ea typeface="Lato"/>
                <a:cs typeface="#9Slide03 Arima Madurai Black" panose="00000A00000000000000" pitchFamily="2" charset="-93"/>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l">
              <a:spcAft>
                <a:spcPts val="100"/>
              </a:spcAft>
            </a:pPr>
            <a:r>
              <a:rPr lang="en-US" sz="2000" b="1" dirty="0">
                <a:latin typeface="Roboto" panose="02000000000000000000" pitchFamily="2" charset="0"/>
                <a:cs typeface="#9Slide03 Arima Madurai" panose="00000500000000000000" pitchFamily="2" charset="-93"/>
              </a:rPr>
              <a:t>(4) </a:t>
            </a:r>
            <a:r>
              <a:rPr lang="en-US" sz="2000" b="1" dirty="0" err="1">
                <a:latin typeface="Roboto" panose="02000000000000000000" pitchFamily="2" charset="0"/>
                <a:cs typeface="#9Slide03 Arima Madurai" panose="00000500000000000000" pitchFamily="2" charset="-93"/>
              </a:rPr>
              <a:t>Điện</a:t>
            </a:r>
            <a:r>
              <a:rPr lang="en-US" sz="2000" b="1" dirty="0">
                <a:latin typeface="Roboto" panose="02000000000000000000" pitchFamily="2" charset="0"/>
                <a:cs typeface="#9Slide03 Arima Madurai" panose="00000500000000000000" pitchFamily="2" charset="-93"/>
              </a:rPr>
              <a:t> </a:t>
            </a:r>
            <a:r>
              <a:rPr lang="en-US" sz="2000" b="1" dirty="0" err="1">
                <a:latin typeface="Roboto" panose="02000000000000000000" pitchFamily="2" charset="0"/>
                <a:cs typeface="#9Slide03 Arima Madurai" panose="00000500000000000000" pitchFamily="2" charset="-93"/>
              </a:rPr>
              <a:t>trở</a:t>
            </a:r>
            <a:endParaRPr lang="vi-VN" sz="2000" b="1" dirty="0">
              <a:latin typeface="Roboto" panose="02000000000000000000" pitchFamily="2" charset="0"/>
              <a:cs typeface="#9Slide03 Arima Madurai" panose="00000500000000000000" pitchFamily="2" charset="-93"/>
            </a:endParaRPr>
          </a:p>
        </p:txBody>
      </p:sp>
      <p:grpSp>
        <p:nvGrpSpPr>
          <p:cNvPr id="515" name="Google Shape;689;p44">
            <a:extLst>
              <a:ext uri="{FF2B5EF4-FFF2-40B4-BE49-F238E27FC236}">
                <a16:creationId xmlns:a16="http://schemas.microsoft.com/office/drawing/2014/main" id="{73378AC2-CD5E-6BE9-1CAA-8090D57D3986}"/>
              </a:ext>
            </a:extLst>
          </p:cNvPr>
          <p:cNvGrpSpPr/>
          <p:nvPr/>
        </p:nvGrpSpPr>
        <p:grpSpPr>
          <a:xfrm>
            <a:off x="1036962" y="3359854"/>
            <a:ext cx="504328" cy="455056"/>
            <a:chOff x="858650" y="3046400"/>
            <a:chExt cx="1118500" cy="1009225"/>
          </a:xfrm>
        </p:grpSpPr>
        <p:sp>
          <p:nvSpPr>
            <p:cNvPr id="516" name="Google Shape;690;p44">
              <a:extLst>
                <a:ext uri="{FF2B5EF4-FFF2-40B4-BE49-F238E27FC236}">
                  <a16:creationId xmlns:a16="http://schemas.microsoft.com/office/drawing/2014/main" id="{A0D9A251-1136-C0EF-E3AE-76A0D9D0E03F}"/>
                </a:ext>
              </a:extLst>
            </p:cNvPr>
            <p:cNvSpPr/>
            <p:nvPr/>
          </p:nvSpPr>
          <p:spPr>
            <a:xfrm>
              <a:off x="1109700" y="3269925"/>
              <a:ext cx="667275" cy="621400"/>
            </a:xfrm>
            <a:custGeom>
              <a:avLst/>
              <a:gdLst/>
              <a:ahLst/>
              <a:cxnLst/>
              <a:rect l="l" t="t" r="r" b="b"/>
              <a:pathLst>
                <a:path w="26691" h="24856" extrusionOk="0">
                  <a:moveTo>
                    <a:pt x="11711" y="0"/>
                  </a:moveTo>
                  <a:lnTo>
                    <a:pt x="10643" y="34"/>
                  </a:lnTo>
                  <a:lnTo>
                    <a:pt x="9576" y="67"/>
                  </a:lnTo>
                  <a:lnTo>
                    <a:pt x="8508" y="200"/>
                  </a:lnTo>
                  <a:lnTo>
                    <a:pt x="7441" y="367"/>
                  </a:lnTo>
                  <a:lnTo>
                    <a:pt x="6406" y="601"/>
                  </a:lnTo>
                  <a:lnTo>
                    <a:pt x="5873" y="734"/>
                  </a:lnTo>
                  <a:lnTo>
                    <a:pt x="5372" y="901"/>
                  </a:lnTo>
                  <a:lnTo>
                    <a:pt x="4905" y="1101"/>
                  </a:lnTo>
                  <a:lnTo>
                    <a:pt x="4405" y="1335"/>
                  </a:lnTo>
                  <a:lnTo>
                    <a:pt x="3938" y="1568"/>
                  </a:lnTo>
                  <a:lnTo>
                    <a:pt x="3504" y="1869"/>
                  </a:lnTo>
                  <a:lnTo>
                    <a:pt x="3104" y="2169"/>
                  </a:lnTo>
                  <a:lnTo>
                    <a:pt x="2703" y="2502"/>
                  </a:lnTo>
                  <a:lnTo>
                    <a:pt x="2436" y="2769"/>
                  </a:lnTo>
                  <a:lnTo>
                    <a:pt x="2203" y="3036"/>
                  </a:lnTo>
                  <a:lnTo>
                    <a:pt x="1969" y="3337"/>
                  </a:lnTo>
                  <a:lnTo>
                    <a:pt x="1769" y="3637"/>
                  </a:lnTo>
                  <a:lnTo>
                    <a:pt x="1402" y="4271"/>
                  </a:lnTo>
                  <a:lnTo>
                    <a:pt x="1102" y="4938"/>
                  </a:lnTo>
                  <a:lnTo>
                    <a:pt x="835" y="5639"/>
                  </a:lnTo>
                  <a:lnTo>
                    <a:pt x="635" y="6339"/>
                  </a:lnTo>
                  <a:lnTo>
                    <a:pt x="435" y="7073"/>
                  </a:lnTo>
                  <a:lnTo>
                    <a:pt x="301" y="7774"/>
                  </a:lnTo>
                  <a:lnTo>
                    <a:pt x="134" y="8675"/>
                  </a:lnTo>
                  <a:lnTo>
                    <a:pt x="34" y="9575"/>
                  </a:lnTo>
                  <a:lnTo>
                    <a:pt x="1" y="10009"/>
                  </a:lnTo>
                  <a:lnTo>
                    <a:pt x="1" y="10443"/>
                  </a:lnTo>
                  <a:lnTo>
                    <a:pt x="34" y="10910"/>
                  </a:lnTo>
                  <a:lnTo>
                    <a:pt x="68" y="11344"/>
                  </a:lnTo>
                  <a:lnTo>
                    <a:pt x="168" y="11844"/>
                  </a:lnTo>
                  <a:lnTo>
                    <a:pt x="301" y="12344"/>
                  </a:lnTo>
                  <a:lnTo>
                    <a:pt x="501" y="12845"/>
                  </a:lnTo>
                  <a:lnTo>
                    <a:pt x="701" y="13345"/>
                  </a:lnTo>
                  <a:lnTo>
                    <a:pt x="968" y="13812"/>
                  </a:lnTo>
                  <a:lnTo>
                    <a:pt x="1269" y="14279"/>
                  </a:lnTo>
                  <a:lnTo>
                    <a:pt x="1569" y="14680"/>
                  </a:lnTo>
                  <a:lnTo>
                    <a:pt x="1903" y="15047"/>
                  </a:lnTo>
                  <a:lnTo>
                    <a:pt x="2169" y="15247"/>
                  </a:lnTo>
                  <a:lnTo>
                    <a:pt x="2403" y="15447"/>
                  </a:lnTo>
                  <a:lnTo>
                    <a:pt x="2970" y="15781"/>
                  </a:lnTo>
                  <a:lnTo>
                    <a:pt x="3537" y="16081"/>
                  </a:lnTo>
                  <a:lnTo>
                    <a:pt x="4138" y="16315"/>
                  </a:lnTo>
                  <a:lnTo>
                    <a:pt x="4838" y="16581"/>
                  </a:lnTo>
                  <a:lnTo>
                    <a:pt x="5172" y="16715"/>
                  </a:lnTo>
                  <a:lnTo>
                    <a:pt x="5506" y="16882"/>
                  </a:lnTo>
                  <a:lnTo>
                    <a:pt x="5839" y="17048"/>
                  </a:lnTo>
                  <a:lnTo>
                    <a:pt x="6140" y="17249"/>
                  </a:lnTo>
                  <a:lnTo>
                    <a:pt x="6406" y="17482"/>
                  </a:lnTo>
                  <a:lnTo>
                    <a:pt x="6640" y="17782"/>
                  </a:lnTo>
                  <a:lnTo>
                    <a:pt x="6840" y="18116"/>
                  </a:lnTo>
                  <a:lnTo>
                    <a:pt x="7007" y="18516"/>
                  </a:lnTo>
                  <a:lnTo>
                    <a:pt x="7107" y="18950"/>
                  </a:lnTo>
                  <a:lnTo>
                    <a:pt x="7207" y="19417"/>
                  </a:lnTo>
                  <a:lnTo>
                    <a:pt x="7341" y="20318"/>
                  </a:lnTo>
                  <a:lnTo>
                    <a:pt x="7407" y="21152"/>
                  </a:lnTo>
                  <a:lnTo>
                    <a:pt x="7741" y="24855"/>
                  </a:lnTo>
                  <a:lnTo>
                    <a:pt x="18584" y="24789"/>
                  </a:lnTo>
                  <a:lnTo>
                    <a:pt x="18584" y="24588"/>
                  </a:lnTo>
                  <a:lnTo>
                    <a:pt x="18584" y="24388"/>
                  </a:lnTo>
                  <a:lnTo>
                    <a:pt x="18550" y="23688"/>
                  </a:lnTo>
                  <a:lnTo>
                    <a:pt x="18550" y="22987"/>
                  </a:lnTo>
                  <a:lnTo>
                    <a:pt x="18617" y="22253"/>
                  </a:lnTo>
                  <a:lnTo>
                    <a:pt x="18684" y="21552"/>
                  </a:lnTo>
                  <a:lnTo>
                    <a:pt x="18817" y="20852"/>
                  </a:lnTo>
                  <a:lnTo>
                    <a:pt x="18984" y="20185"/>
                  </a:lnTo>
                  <a:lnTo>
                    <a:pt x="19218" y="19484"/>
                  </a:lnTo>
                  <a:lnTo>
                    <a:pt x="19485" y="18850"/>
                  </a:lnTo>
                  <a:lnTo>
                    <a:pt x="19785" y="18216"/>
                  </a:lnTo>
                  <a:lnTo>
                    <a:pt x="20118" y="17616"/>
                  </a:lnTo>
                  <a:lnTo>
                    <a:pt x="20519" y="17048"/>
                  </a:lnTo>
                  <a:lnTo>
                    <a:pt x="20986" y="16515"/>
                  </a:lnTo>
                  <a:lnTo>
                    <a:pt x="21486" y="16014"/>
                  </a:lnTo>
                  <a:lnTo>
                    <a:pt x="22020" y="15547"/>
                  </a:lnTo>
                  <a:lnTo>
                    <a:pt x="22621" y="15147"/>
                  </a:lnTo>
                  <a:lnTo>
                    <a:pt x="23255" y="14780"/>
                  </a:lnTo>
                  <a:lnTo>
                    <a:pt x="24089" y="14379"/>
                  </a:lnTo>
                  <a:lnTo>
                    <a:pt x="24489" y="14146"/>
                  </a:lnTo>
                  <a:lnTo>
                    <a:pt x="24856" y="13879"/>
                  </a:lnTo>
                  <a:lnTo>
                    <a:pt x="25156" y="13579"/>
                  </a:lnTo>
                  <a:lnTo>
                    <a:pt x="25423" y="13279"/>
                  </a:lnTo>
                  <a:lnTo>
                    <a:pt x="25623" y="12912"/>
                  </a:lnTo>
                  <a:lnTo>
                    <a:pt x="25790" y="12545"/>
                  </a:lnTo>
                  <a:lnTo>
                    <a:pt x="25924" y="12144"/>
                  </a:lnTo>
                  <a:lnTo>
                    <a:pt x="26057" y="11744"/>
                  </a:lnTo>
                  <a:lnTo>
                    <a:pt x="26224" y="10943"/>
                  </a:lnTo>
                  <a:lnTo>
                    <a:pt x="26391" y="10209"/>
                  </a:lnTo>
                  <a:lnTo>
                    <a:pt x="26524" y="9475"/>
                  </a:lnTo>
                  <a:lnTo>
                    <a:pt x="26624" y="8741"/>
                  </a:lnTo>
                  <a:lnTo>
                    <a:pt x="26657" y="8007"/>
                  </a:lnTo>
                  <a:lnTo>
                    <a:pt x="26691" y="7273"/>
                  </a:lnTo>
                  <a:lnTo>
                    <a:pt x="26624" y="6539"/>
                  </a:lnTo>
                  <a:lnTo>
                    <a:pt x="26557" y="6206"/>
                  </a:lnTo>
                  <a:lnTo>
                    <a:pt x="26457" y="5839"/>
                  </a:lnTo>
                  <a:lnTo>
                    <a:pt x="26357" y="5505"/>
                  </a:lnTo>
                  <a:lnTo>
                    <a:pt x="26224" y="5171"/>
                  </a:lnTo>
                  <a:lnTo>
                    <a:pt x="26057" y="4738"/>
                  </a:lnTo>
                  <a:lnTo>
                    <a:pt x="25823" y="4371"/>
                  </a:lnTo>
                  <a:lnTo>
                    <a:pt x="25557" y="4004"/>
                  </a:lnTo>
                  <a:lnTo>
                    <a:pt x="25290" y="3670"/>
                  </a:lnTo>
                  <a:lnTo>
                    <a:pt x="24989" y="3337"/>
                  </a:lnTo>
                  <a:lnTo>
                    <a:pt x="24656" y="3036"/>
                  </a:lnTo>
                  <a:lnTo>
                    <a:pt x="24322" y="2736"/>
                  </a:lnTo>
                  <a:lnTo>
                    <a:pt x="23955" y="2502"/>
                  </a:lnTo>
                  <a:lnTo>
                    <a:pt x="23588" y="2236"/>
                  </a:lnTo>
                  <a:lnTo>
                    <a:pt x="23188" y="2002"/>
                  </a:lnTo>
                  <a:lnTo>
                    <a:pt x="22787" y="1802"/>
                  </a:lnTo>
                  <a:lnTo>
                    <a:pt x="22354" y="1602"/>
                  </a:lnTo>
                  <a:lnTo>
                    <a:pt x="21520" y="1268"/>
                  </a:lnTo>
                  <a:lnTo>
                    <a:pt x="20652" y="1001"/>
                  </a:lnTo>
                  <a:lnTo>
                    <a:pt x="19952" y="834"/>
                  </a:lnTo>
                  <a:lnTo>
                    <a:pt x="19251" y="701"/>
                  </a:lnTo>
                  <a:lnTo>
                    <a:pt x="18517" y="567"/>
                  </a:lnTo>
                  <a:lnTo>
                    <a:pt x="17816" y="467"/>
                  </a:lnTo>
                  <a:lnTo>
                    <a:pt x="16382" y="301"/>
                  </a:lnTo>
                  <a:lnTo>
                    <a:pt x="14947" y="167"/>
                  </a:lnTo>
                  <a:lnTo>
                    <a:pt x="13880" y="100"/>
                  </a:lnTo>
                  <a:lnTo>
                    <a:pt x="12779" y="34"/>
                  </a:lnTo>
                  <a:lnTo>
                    <a:pt x="11711" y="0"/>
                  </a:lnTo>
                  <a:close/>
                </a:path>
              </a:pathLst>
            </a:custGeom>
            <a:solidFill>
              <a:srgbClr val="F4D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691;p44">
              <a:extLst>
                <a:ext uri="{FF2B5EF4-FFF2-40B4-BE49-F238E27FC236}">
                  <a16:creationId xmlns:a16="http://schemas.microsoft.com/office/drawing/2014/main" id="{DF89681E-F26D-413B-FE7E-E6B476034BBE}"/>
                </a:ext>
              </a:extLst>
            </p:cNvPr>
            <p:cNvSpPr/>
            <p:nvPr/>
          </p:nvSpPr>
          <p:spPr>
            <a:xfrm>
              <a:off x="1109700" y="3269925"/>
              <a:ext cx="667275" cy="621400"/>
            </a:xfrm>
            <a:custGeom>
              <a:avLst/>
              <a:gdLst/>
              <a:ahLst/>
              <a:cxnLst/>
              <a:rect l="l" t="t" r="r" b="b"/>
              <a:pathLst>
                <a:path w="26691" h="24856" fill="none" extrusionOk="0">
                  <a:moveTo>
                    <a:pt x="7741" y="24855"/>
                  </a:moveTo>
                  <a:lnTo>
                    <a:pt x="7741" y="24855"/>
                  </a:lnTo>
                  <a:lnTo>
                    <a:pt x="7407" y="21152"/>
                  </a:lnTo>
                  <a:lnTo>
                    <a:pt x="7407" y="21152"/>
                  </a:lnTo>
                  <a:lnTo>
                    <a:pt x="7341" y="20318"/>
                  </a:lnTo>
                  <a:lnTo>
                    <a:pt x="7207" y="19417"/>
                  </a:lnTo>
                  <a:lnTo>
                    <a:pt x="7107" y="18950"/>
                  </a:lnTo>
                  <a:lnTo>
                    <a:pt x="7007" y="18516"/>
                  </a:lnTo>
                  <a:lnTo>
                    <a:pt x="6840" y="18116"/>
                  </a:lnTo>
                  <a:lnTo>
                    <a:pt x="6640" y="17782"/>
                  </a:lnTo>
                  <a:lnTo>
                    <a:pt x="6640" y="17782"/>
                  </a:lnTo>
                  <a:lnTo>
                    <a:pt x="6406" y="17482"/>
                  </a:lnTo>
                  <a:lnTo>
                    <a:pt x="6140" y="17249"/>
                  </a:lnTo>
                  <a:lnTo>
                    <a:pt x="5839" y="17048"/>
                  </a:lnTo>
                  <a:lnTo>
                    <a:pt x="5506" y="16882"/>
                  </a:lnTo>
                  <a:lnTo>
                    <a:pt x="5172" y="16715"/>
                  </a:lnTo>
                  <a:lnTo>
                    <a:pt x="4838" y="16581"/>
                  </a:lnTo>
                  <a:lnTo>
                    <a:pt x="4138" y="16315"/>
                  </a:lnTo>
                  <a:lnTo>
                    <a:pt x="4138" y="16315"/>
                  </a:lnTo>
                  <a:lnTo>
                    <a:pt x="3537" y="16081"/>
                  </a:lnTo>
                  <a:lnTo>
                    <a:pt x="2970" y="15781"/>
                  </a:lnTo>
                  <a:lnTo>
                    <a:pt x="2403" y="15447"/>
                  </a:lnTo>
                  <a:lnTo>
                    <a:pt x="2169" y="15247"/>
                  </a:lnTo>
                  <a:lnTo>
                    <a:pt x="1903" y="15047"/>
                  </a:lnTo>
                  <a:lnTo>
                    <a:pt x="1903" y="15047"/>
                  </a:lnTo>
                  <a:lnTo>
                    <a:pt x="1569" y="14680"/>
                  </a:lnTo>
                  <a:lnTo>
                    <a:pt x="1269" y="14279"/>
                  </a:lnTo>
                  <a:lnTo>
                    <a:pt x="968" y="13812"/>
                  </a:lnTo>
                  <a:lnTo>
                    <a:pt x="701" y="13345"/>
                  </a:lnTo>
                  <a:lnTo>
                    <a:pt x="501" y="12845"/>
                  </a:lnTo>
                  <a:lnTo>
                    <a:pt x="301" y="12344"/>
                  </a:lnTo>
                  <a:lnTo>
                    <a:pt x="168" y="11844"/>
                  </a:lnTo>
                  <a:lnTo>
                    <a:pt x="68" y="11344"/>
                  </a:lnTo>
                  <a:lnTo>
                    <a:pt x="68" y="11344"/>
                  </a:lnTo>
                  <a:lnTo>
                    <a:pt x="34" y="10910"/>
                  </a:lnTo>
                  <a:lnTo>
                    <a:pt x="1" y="10443"/>
                  </a:lnTo>
                  <a:lnTo>
                    <a:pt x="1" y="10009"/>
                  </a:lnTo>
                  <a:lnTo>
                    <a:pt x="34" y="9575"/>
                  </a:lnTo>
                  <a:lnTo>
                    <a:pt x="134" y="8675"/>
                  </a:lnTo>
                  <a:lnTo>
                    <a:pt x="301" y="7774"/>
                  </a:lnTo>
                  <a:lnTo>
                    <a:pt x="301" y="7774"/>
                  </a:lnTo>
                  <a:lnTo>
                    <a:pt x="435" y="7073"/>
                  </a:lnTo>
                  <a:lnTo>
                    <a:pt x="635" y="6339"/>
                  </a:lnTo>
                  <a:lnTo>
                    <a:pt x="835" y="5639"/>
                  </a:lnTo>
                  <a:lnTo>
                    <a:pt x="1102" y="4938"/>
                  </a:lnTo>
                  <a:lnTo>
                    <a:pt x="1402" y="4271"/>
                  </a:lnTo>
                  <a:lnTo>
                    <a:pt x="1769" y="3637"/>
                  </a:lnTo>
                  <a:lnTo>
                    <a:pt x="1969" y="3337"/>
                  </a:lnTo>
                  <a:lnTo>
                    <a:pt x="2203" y="3036"/>
                  </a:lnTo>
                  <a:lnTo>
                    <a:pt x="2436" y="2769"/>
                  </a:lnTo>
                  <a:lnTo>
                    <a:pt x="2703" y="2502"/>
                  </a:lnTo>
                  <a:lnTo>
                    <a:pt x="2703" y="2502"/>
                  </a:lnTo>
                  <a:lnTo>
                    <a:pt x="3104" y="2169"/>
                  </a:lnTo>
                  <a:lnTo>
                    <a:pt x="3504" y="1869"/>
                  </a:lnTo>
                  <a:lnTo>
                    <a:pt x="3938" y="1568"/>
                  </a:lnTo>
                  <a:lnTo>
                    <a:pt x="4405" y="1335"/>
                  </a:lnTo>
                  <a:lnTo>
                    <a:pt x="4905" y="1101"/>
                  </a:lnTo>
                  <a:lnTo>
                    <a:pt x="5372" y="901"/>
                  </a:lnTo>
                  <a:lnTo>
                    <a:pt x="5873" y="734"/>
                  </a:lnTo>
                  <a:lnTo>
                    <a:pt x="6406" y="601"/>
                  </a:lnTo>
                  <a:lnTo>
                    <a:pt x="6406" y="601"/>
                  </a:lnTo>
                  <a:lnTo>
                    <a:pt x="7441" y="367"/>
                  </a:lnTo>
                  <a:lnTo>
                    <a:pt x="8508" y="200"/>
                  </a:lnTo>
                  <a:lnTo>
                    <a:pt x="9576" y="67"/>
                  </a:lnTo>
                  <a:lnTo>
                    <a:pt x="10643" y="34"/>
                  </a:lnTo>
                  <a:lnTo>
                    <a:pt x="11711" y="0"/>
                  </a:lnTo>
                  <a:lnTo>
                    <a:pt x="12779" y="34"/>
                  </a:lnTo>
                  <a:lnTo>
                    <a:pt x="13880" y="100"/>
                  </a:lnTo>
                  <a:lnTo>
                    <a:pt x="14947" y="167"/>
                  </a:lnTo>
                  <a:lnTo>
                    <a:pt x="14947" y="167"/>
                  </a:lnTo>
                  <a:lnTo>
                    <a:pt x="16382" y="301"/>
                  </a:lnTo>
                  <a:lnTo>
                    <a:pt x="17816" y="467"/>
                  </a:lnTo>
                  <a:lnTo>
                    <a:pt x="18517" y="567"/>
                  </a:lnTo>
                  <a:lnTo>
                    <a:pt x="19251" y="701"/>
                  </a:lnTo>
                  <a:lnTo>
                    <a:pt x="19952" y="834"/>
                  </a:lnTo>
                  <a:lnTo>
                    <a:pt x="20652" y="1001"/>
                  </a:lnTo>
                  <a:lnTo>
                    <a:pt x="20652" y="1001"/>
                  </a:lnTo>
                  <a:lnTo>
                    <a:pt x="21520" y="1268"/>
                  </a:lnTo>
                  <a:lnTo>
                    <a:pt x="22354" y="1602"/>
                  </a:lnTo>
                  <a:lnTo>
                    <a:pt x="22787" y="1802"/>
                  </a:lnTo>
                  <a:lnTo>
                    <a:pt x="23188" y="2002"/>
                  </a:lnTo>
                  <a:lnTo>
                    <a:pt x="23588" y="2236"/>
                  </a:lnTo>
                  <a:lnTo>
                    <a:pt x="23955" y="2502"/>
                  </a:lnTo>
                  <a:lnTo>
                    <a:pt x="24322" y="2736"/>
                  </a:lnTo>
                  <a:lnTo>
                    <a:pt x="24656" y="3036"/>
                  </a:lnTo>
                  <a:lnTo>
                    <a:pt x="24989" y="3337"/>
                  </a:lnTo>
                  <a:lnTo>
                    <a:pt x="25290" y="3670"/>
                  </a:lnTo>
                  <a:lnTo>
                    <a:pt x="25557" y="4004"/>
                  </a:lnTo>
                  <a:lnTo>
                    <a:pt x="25823" y="4371"/>
                  </a:lnTo>
                  <a:lnTo>
                    <a:pt x="26057" y="4738"/>
                  </a:lnTo>
                  <a:lnTo>
                    <a:pt x="26224" y="5171"/>
                  </a:lnTo>
                  <a:lnTo>
                    <a:pt x="26224" y="5171"/>
                  </a:lnTo>
                  <a:lnTo>
                    <a:pt x="26357" y="5505"/>
                  </a:lnTo>
                  <a:lnTo>
                    <a:pt x="26457" y="5839"/>
                  </a:lnTo>
                  <a:lnTo>
                    <a:pt x="26557" y="6206"/>
                  </a:lnTo>
                  <a:lnTo>
                    <a:pt x="26624" y="6539"/>
                  </a:lnTo>
                  <a:lnTo>
                    <a:pt x="26691" y="7273"/>
                  </a:lnTo>
                  <a:lnTo>
                    <a:pt x="26657" y="8007"/>
                  </a:lnTo>
                  <a:lnTo>
                    <a:pt x="26624" y="8741"/>
                  </a:lnTo>
                  <a:lnTo>
                    <a:pt x="26524" y="9475"/>
                  </a:lnTo>
                  <a:lnTo>
                    <a:pt x="26391" y="10209"/>
                  </a:lnTo>
                  <a:lnTo>
                    <a:pt x="26224" y="10943"/>
                  </a:lnTo>
                  <a:lnTo>
                    <a:pt x="26224" y="10943"/>
                  </a:lnTo>
                  <a:lnTo>
                    <a:pt x="26057" y="11744"/>
                  </a:lnTo>
                  <a:lnTo>
                    <a:pt x="25924" y="12144"/>
                  </a:lnTo>
                  <a:lnTo>
                    <a:pt x="25790" y="12545"/>
                  </a:lnTo>
                  <a:lnTo>
                    <a:pt x="25623" y="12912"/>
                  </a:lnTo>
                  <a:lnTo>
                    <a:pt x="25423" y="13279"/>
                  </a:lnTo>
                  <a:lnTo>
                    <a:pt x="25156" y="13579"/>
                  </a:lnTo>
                  <a:lnTo>
                    <a:pt x="24856" y="13879"/>
                  </a:lnTo>
                  <a:lnTo>
                    <a:pt x="24856" y="13879"/>
                  </a:lnTo>
                  <a:lnTo>
                    <a:pt x="24489" y="14146"/>
                  </a:lnTo>
                  <a:lnTo>
                    <a:pt x="24089" y="14379"/>
                  </a:lnTo>
                  <a:lnTo>
                    <a:pt x="23255" y="14780"/>
                  </a:lnTo>
                  <a:lnTo>
                    <a:pt x="23255" y="14780"/>
                  </a:lnTo>
                  <a:lnTo>
                    <a:pt x="22621" y="15147"/>
                  </a:lnTo>
                  <a:lnTo>
                    <a:pt x="22020" y="15547"/>
                  </a:lnTo>
                  <a:lnTo>
                    <a:pt x="21486" y="16014"/>
                  </a:lnTo>
                  <a:lnTo>
                    <a:pt x="20986" y="16515"/>
                  </a:lnTo>
                  <a:lnTo>
                    <a:pt x="20519" y="17048"/>
                  </a:lnTo>
                  <a:lnTo>
                    <a:pt x="20118" y="17616"/>
                  </a:lnTo>
                  <a:lnTo>
                    <a:pt x="19785" y="18216"/>
                  </a:lnTo>
                  <a:lnTo>
                    <a:pt x="19485" y="18850"/>
                  </a:lnTo>
                  <a:lnTo>
                    <a:pt x="19218" y="19484"/>
                  </a:lnTo>
                  <a:lnTo>
                    <a:pt x="18984" y="20185"/>
                  </a:lnTo>
                  <a:lnTo>
                    <a:pt x="18817" y="20852"/>
                  </a:lnTo>
                  <a:lnTo>
                    <a:pt x="18684" y="21552"/>
                  </a:lnTo>
                  <a:lnTo>
                    <a:pt x="18617" y="22253"/>
                  </a:lnTo>
                  <a:lnTo>
                    <a:pt x="18550" y="22987"/>
                  </a:lnTo>
                  <a:lnTo>
                    <a:pt x="18550" y="23688"/>
                  </a:lnTo>
                  <a:lnTo>
                    <a:pt x="18584" y="24388"/>
                  </a:lnTo>
                  <a:lnTo>
                    <a:pt x="18584" y="24388"/>
                  </a:lnTo>
                  <a:lnTo>
                    <a:pt x="18584" y="24588"/>
                  </a:lnTo>
                  <a:lnTo>
                    <a:pt x="18584" y="247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692;p44">
              <a:extLst>
                <a:ext uri="{FF2B5EF4-FFF2-40B4-BE49-F238E27FC236}">
                  <a16:creationId xmlns:a16="http://schemas.microsoft.com/office/drawing/2014/main" id="{48036F08-DA24-EB22-496B-C7C478B554B7}"/>
                </a:ext>
              </a:extLst>
            </p:cNvPr>
            <p:cNvSpPr/>
            <p:nvPr/>
          </p:nvSpPr>
          <p:spPr>
            <a:xfrm>
              <a:off x="1032975" y="3192350"/>
              <a:ext cx="817400" cy="863275"/>
            </a:xfrm>
            <a:custGeom>
              <a:avLst/>
              <a:gdLst/>
              <a:ahLst/>
              <a:cxnLst/>
              <a:rect l="l" t="t" r="r" b="b"/>
              <a:pathLst>
                <a:path w="32696" h="34531" extrusionOk="0">
                  <a:moveTo>
                    <a:pt x="18350" y="368"/>
                  </a:moveTo>
                  <a:lnTo>
                    <a:pt x="19484" y="434"/>
                  </a:lnTo>
                  <a:lnTo>
                    <a:pt x="20619" y="534"/>
                  </a:lnTo>
                  <a:lnTo>
                    <a:pt x="21753" y="668"/>
                  </a:lnTo>
                  <a:lnTo>
                    <a:pt x="22887" y="901"/>
                  </a:lnTo>
                  <a:lnTo>
                    <a:pt x="23988" y="1202"/>
                  </a:lnTo>
                  <a:lnTo>
                    <a:pt x="25056" y="1535"/>
                  </a:lnTo>
                  <a:lnTo>
                    <a:pt x="25556" y="1735"/>
                  </a:lnTo>
                  <a:lnTo>
                    <a:pt x="26023" y="1969"/>
                  </a:lnTo>
                  <a:lnTo>
                    <a:pt x="26490" y="2202"/>
                  </a:lnTo>
                  <a:lnTo>
                    <a:pt x="26957" y="2436"/>
                  </a:lnTo>
                  <a:lnTo>
                    <a:pt x="27424" y="2703"/>
                  </a:lnTo>
                  <a:lnTo>
                    <a:pt x="27858" y="3003"/>
                  </a:lnTo>
                  <a:lnTo>
                    <a:pt x="28292" y="3337"/>
                  </a:lnTo>
                  <a:lnTo>
                    <a:pt x="28692" y="3670"/>
                  </a:lnTo>
                  <a:lnTo>
                    <a:pt x="29093" y="4071"/>
                  </a:lnTo>
                  <a:lnTo>
                    <a:pt x="29460" y="4471"/>
                  </a:lnTo>
                  <a:lnTo>
                    <a:pt x="29793" y="4905"/>
                  </a:lnTo>
                  <a:lnTo>
                    <a:pt x="30127" y="5339"/>
                  </a:lnTo>
                  <a:lnTo>
                    <a:pt x="30427" y="5806"/>
                  </a:lnTo>
                  <a:lnTo>
                    <a:pt x="30694" y="6273"/>
                  </a:lnTo>
                  <a:lnTo>
                    <a:pt x="30928" y="6773"/>
                  </a:lnTo>
                  <a:lnTo>
                    <a:pt x="31161" y="7274"/>
                  </a:lnTo>
                  <a:lnTo>
                    <a:pt x="31361" y="7807"/>
                  </a:lnTo>
                  <a:lnTo>
                    <a:pt x="31528" y="8308"/>
                  </a:lnTo>
                  <a:lnTo>
                    <a:pt x="31828" y="9375"/>
                  </a:lnTo>
                  <a:lnTo>
                    <a:pt x="32062" y="10476"/>
                  </a:lnTo>
                  <a:lnTo>
                    <a:pt x="32229" y="11577"/>
                  </a:lnTo>
                  <a:lnTo>
                    <a:pt x="32295" y="12545"/>
                  </a:lnTo>
                  <a:lnTo>
                    <a:pt x="32329" y="13045"/>
                  </a:lnTo>
                  <a:lnTo>
                    <a:pt x="32295" y="13546"/>
                  </a:lnTo>
                  <a:lnTo>
                    <a:pt x="32262" y="14046"/>
                  </a:lnTo>
                  <a:lnTo>
                    <a:pt x="32195" y="14547"/>
                  </a:lnTo>
                  <a:lnTo>
                    <a:pt x="32095" y="15014"/>
                  </a:lnTo>
                  <a:lnTo>
                    <a:pt x="31928" y="15481"/>
                  </a:lnTo>
                  <a:lnTo>
                    <a:pt x="31762" y="15948"/>
                  </a:lnTo>
                  <a:lnTo>
                    <a:pt x="31561" y="16382"/>
                  </a:lnTo>
                  <a:lnTo>
                    <a:pt x="31295" y="16782"/>
                  </a:lnTo>
                  <a:lnTo>
                    <a:pt x="30994" y="17182"/>
                  </a:lnTo>
                  <a:lnTo>
                    <a:pt x="30594" y="17516"/>
                  </a:lnTo>
                  <a:lnTo>
                    <a:pt x="30194" y="17849"/>
                  </a:lnTo>
                  <a:lnTo>
                    <a:pt x="29760" y="18116"/>
                  </a:lnTo>
                  <a:lnTo>
                    <a:pt x="29293" y="18350"/>
                  </a:lnTo>
                  <a:lnTo>
                    <a:pt x="28826" y="18550"/>
                  </a:lnTo>
                  <a:lnTo>
                    <a:pt x="28325" y="18750"/>
                  </a:lnTo>
                  <a:lnTo>
                    <a:pt x="27358" y="19084"/>
                  </a:lnTo>
                  <a:lnTo>
                    <a:pt x="26857" y="19284"/>
                  </a:lnTo>
                  <a:lnTo>
                    <a:pt x="26390" y="19484"/>
                  </a:lnTo>
                  <a:lnTo>
                    <a:pt x="25923" y="19718"/>
                  </a:lnTo>
                  <a:lnTo>
                    <a:pt x="25456" y="19951"/>
                  </a:lnTo>
                  <a:lnTo>
                    <a:pt x="25089" y="20218"/>
                  </a:lnTo>
                  <a:lnTo>
                    <a:pt x="24722" y="20485"/>
                  </a:lnTo>
                  <a:lnTo>
                    <a:pt x="24388" y="20785"/>
                  </a:lnTo>
                  <a:lnTo>
                    <a:pt x="24088" y="21119"/>
                  </a:lnTo>
                  <a:lnTo>
                    <a:pt x="23788" y="21486"/>
                  </a:lnTo>
                  <a:lnTo>
                    <a:pt x="23554" y="21853"/>
                  </a:lnTo>
                  <a:lnTo>
                    <a:pt x="23288" y="22220"/>
                  </a:lnTo>
                  <a:lnTo>
                    <a:pt x="23087" y="22620"/>
                  </a:lnTo>
                  <a:lnTo>
                    <a:pt x="22887" y="23021"/>
                  </a:lnTo>
                  <a:lnTo>
                    <a:pt x="22720" y="23454"/>
                  </a:lnTo>
                  <a:lnTo>
                    <a:pt x="22587" y="23888"/>
                  </a:lnTo>
                  <a:lnTo>
                    <a:pt x="22487" y="24322"/>
                  </a:lnTo>
                  <a:lnTo>
                    <a:pt x="22420" y="24756"/>
                  </a:lnTo>
                  <a:lnTo>
                    <a:pt x="22353" y="25223"/>
                  </a:lnTo>
                  <a:lnTo>
                    <a:pt x="22353" y="25656"/>
                  </a:lnTo>
                  <a:lnTo>
                    <a:pt x="22353" y="26123"/>
                  </a:lnTo>
                  <a:lnTo>
                    <a:pt x="22387" y="26524"/>
                  </a:lnTo>
                  <a:lnTo>
                    <a:pt x="22453" y="26924"/>
                  </a:lnTo>
                  <a:lnTo>
                    <a:pt x="22554" y="27291"/>
                  </a:lnTo>
                  <a:lnTo>
                    <a:pt x="22654" y="27691"/>
                  </a:lnTo>
                  <a:lnTo>
                    <a:pt x="17382" y="27892"/>
                  </a:lnTo>
                  <a:lnTo>
                    <a:pt x="12144" y="28058"/>
                  </a:lnTo>
                  <a:lnTo>
                    <a:pt x="10743" y="28058"/>
                  </a:lnTo>
                  <a:lnTo>
                    <a:pt x="10076" y="28025"/>
                  </a:lnTo>
                  <a:lnTo>
                    <a:pt x="9375" y="27992"/>
                  </a:lnTo>
                  <a:lnTo>
                    <a:pt x="9409" y="27091"/>
                  </a:lnTo>
                  <a:lnTo>
                    <a:pt x="9375" y="26157"/>
                  </a:lnTo>
                  <a:lnTo>
                    <a:pt x="9309" y="25223"/>
                  </a:lnTo>
                  <a:lnTo>
                    <a:pt x="9242" y="24756"/>
                  </a:lnTo>
                  <a:lnTo>
                    <a:pt x="9175" y="24288"/>
                  </a:lnTo>
                  <a:lnTo>
                    <a:pt x="9042" y="23855"/>
                  </a:lnTo>
                  <a:lnTo>
                    <a:pt x="8908" y="23421"/>
                  </a:lnTo>
                  <a:lnTo>
                    <a:pt x="8741" y="23021"/>
                  </a:lnTo>
                  <a:lnTo>
                    <a:pt x="8541" y="22620"/>
                  </a:lnTo>
                  <a:lnTo>
                    <a:pt x="8308" y="22220"/>
                  </a:lnTo>
                  <a:lnTo>
                    <a:pt x="8007" y="21886"/>
                  </a:lnTo>
                  <a:lnTo>
                    <a:pt x="7674" y="21553"/>
                  </a:lnTo>
                  <a:lnTo>
                    <a:pt x="7307" y="21252"/>
                  </a:lnTo>
                  <a:lnTo>
                    <a:pt x="6873" y="20952"/>
                  </a:lnTo>
                  <a:lnTo>
                    <a:pt x="6406" y="20719"/>
                  </a:lnTo>
                  <a:lnTo>
                    <a:pt x="5906" y="20518"/>
                  </a:lnTo>
                  <a:lnTo>
                    <a:pt x="5405" y="20352"/>
                  </a:lnTo>
                  <a:lnTo>
                    <a:pt x="4871" y="20151"/>
                  </a:lnTo>
                  <a:lnTo>
                    <a:pt x="4371" y="19951"/>
                  </a:lnTo>
                  <a:lnTo>
                    <a:pt x="3904" y="19718"/>
                  </a:lnTo>
                  <a:lnTo>
                    <a:pt x="3437" y="19451"/>
                  </a:lnTo>
                  <a:lnTo>
                    <a:pt x="3070" y="19184"/>
                  </a:lnTo>
                  <a:lnTo>
                    <a:pt x="2736" y="18884"/>
                  </a:lnTo>
                  <a:lnTo>
                    <a:pt x="2436" y="18550"/>
                  </a:lnTo>
                  <a:lnTo>
                    <a:pt x="2136" y="18183"/>
                  </a:lnTo>
                  <a:lnTo>
                    <a:pt x="1869" y="17816"/>
                  </a:lnTo>
                  <a:lnTo>
                    <a:pt x="1635" y="17416"/>
                  </a:lnTo>
                  <a:lnTo>
                    <a:pt x="1435" y="16982"/>
                  </a:lnTo>
                  <a:lnTo>
                    <a:pt x="1268" y="16582"/>
                  </a:lnTo>
                  <a:lnTo>
                    <a:pt x="1101" y="16115"/>
                  </a:lnTo>
                  <a:lnTo>
                    <a:pt x="935" y="15681"/>
                  </a:lnTo>
                  <a:lnTo>
                    <a:pt x="801" y="15214"/>
                  </a:lnTo>
                  <a:lnTo>
                    <a:pt x="701" y="14747"/>
                  </a:lnTo>
                  <a:lnTo>
                    <a:pt x="534" y="13779"/>
                  </a:lnTo>
                  <a:lnTo>
                    <a:pt x="434" y="12845"/>
                  </a:lnTo>
                  <a:lnTo>
                    <a:pt x="401" y="11744"/>
                  </a:lnTo>
                  <a:lnTo>
                    <a:pt x="367" y="11177"/>
                  </a:lnTo>
                  <a:lnTo>
                    <a:pt x="401" y="10610"/>
                  </a:lnTo>
                  <a:lnTo>
                    <a:pt x="434" y="10076"/>
                  </a:lnTo>
                  <a:lnTo>
                    <a:pt x="501" y="9509"/>
                  </a:lnTo>
                  <a:lnTo>
                    <a:pt x="568" y="8975"/>
                  </a:lnTo>
                  <a:lnTo>
                    <a:pt x="701" y="8408"/>
                  </a:lnTo>
                  <a:lnTo>
                    <a:pt x="868" y="7874"/>
                  </a:lnTo>
                  <a:lnTo>
                    <a:pt x="1035" y="7374"/>
                  </a:lnTo>
                  <a:lnTo>
                    <a:pt x="1268" y="6873"/>
                  </a:lnTo>
                  <a:lnTo>
                    <a:pt x="1535" y="6406"/>
                  </a:lnTo>
                  <a:lnTo>
                    <a:pt x="1835" y="5939"/>
                  </a:lnTo>
                  <a:lnTo>
                    <a:pt x="2169" y="5539"/>
                  </a:lnTo>
                  <a:lnTo>
                    <a:pt x="2536" y="5105"/>
                  </a:lnTo>
                  <a:lnTo>
                    <a:pt x="2970" y="4738"/>
                  </a:lnTo>
                  <a:lnTo>
                    <a:pt x="3370" y="4404"/>
                  </a:lnTo>
                  <a:lnTo>
                    <a:pt x="3770" y="4071"/>
                  </a:lnTo>
                  <a:lnTo>
                    <a:pt x="4238" y="3804"/>
                  </a:lnTo>
                  <a:lnTo>
                    <a:pt x="4671" y="3504"/>
                  </a:lnTo>
                  <a:lnTo>
                    <a:pt x="5605" y="3037"/>
                  </a:lnTo>
                  <a:lnTo>
                    <a:pt x="6573" y="2569"/>
                  </a:lnTo>
                  <a:lnTo>
                    <a:pt x="7707" y="2136"/>
                  </a:lnTo>
                  <a:lnTo>
                    <a:pt x="8875" y="1735"/>
                  </a:lnTo>
                  <a:lnTo>
                    <a:pt x="10043" y="1368"/>
                  </a:lnTo>
                  <a:lnTo>
                    <a:pt x="11244" y="1068"/>
                  </a:lnTo>
                  <a:lnTo>
                    <a:pt x="12445" y="835"/>
                  </a:lnTo>
                  <a:lnTo>
                    <a:pt x="13646" y="634"/>
                  </a:lnTo>
                  <a:lnTo>
                    <a:pt x="14847" y="501"/>
                  </a:lnTo>
                  <a:lnTo>
                    <a:pt x="16081" y="401"/>
                  </a:lnTo>
                  <a:lnTo>
                    <a:pt x="17216" y="368"/>
                  </a:lnTo>
                  <a:close/>
                  <a:moveTo>
                    <a:pt x="22720" y="28058"/>
                  </a:moveTo>
                  <a:lnTo>
                    <a:pt x="22687" y="28392"/>
                  </a:lnTo>
                  <a:lnTo>
                    <a:pt x="22620" y="28726"/>
                  </a:lnTo>
                  <a:lnTo>
                    <a:pt x="21386" y="28859"/>
                  </a:lnTo>
                  <a:lnTo>
                    <a:pt x="20151" y="28993"/>
                  </a:lnTo>
                  <a:lnTo>
                    <a:pt x="18917" y="29093"/>
                  </a:lnTo>
                  <a:lnTo>
                    <a:pt x="17683" y="29193"/>
                  </a:lnTo>
                  <a:lnTo>
                    <a:pt x="16448" y="29259"/>
                  </a:lnTo>
                  <a:lnTo>
                    <a:pt x="15180" y="29293"/>
                  </a:lnTo>
                  <a:lnTo>
                    <a:pt x="13946" y="29326"/>
                  </a:lnTo>
                  <a:lnTo>
                    <a:pt x="12712" y="29326"/>
                  </a:lnTo>
                  <a:lnTo>
                    <a:pt x="11277" y="29293"/>
                  </a:lnTo>
                  <a:lnTo>
                    <a:pt x="9842" y="29226"/>
                  </a:lnTo>
                  <a:lnTo>
                    <a:pt x="9776" y="29226"/>
                  </a:lnTo>
                  <a:lnTo>
                    <a:pt x="9709" y="29259"/>
                  </a:lnTo>
                  <a:lnTo>
                    <a:pt x="9676" y="29326"/>
                  </a:lnTo>
                  <a:lnTo>
                    <a:pt x="9676" y="29360"/>
                  </a:lnTo>
                  <a:lnTo>
                    <a:pt x="9542" y="29126"/>
                  </a:lnTo>
                  <a:lnTo>
                    <a:pt x="9409" y="28859"/>
                  </a:lnTo>
                  <a:lnTo>
                    <a:pt x="9342" y="28626"/>
                  </a:lnTo>
                  <a:lnTo>
                    <a:pt x="9275" y="28359"/>
                  </a:lnTo>
                  <a:lnTo>
                    <a:pt x="9909" y="28392"/>
                  </a:lnTo>
                  <a:lnTo>
                    <a:pt x="10576" y="28425"/>
                  </a:lnTo>
                  <a:lnTo>
                    <a:pt x="11844" y="28425"/>
                  </a:lnTo>
                  <a:lnTo>
                    <a:pt x="13145" y="28392"/>
                  </a:lnTo>
                  <a:lnTo>
                    <a:pt x="14413" y="28359"/>
                  </a:lnTo>
                  <a:lnTo>
                    <a:pt x="19784" y="28158"/>
                  </a:lnTo>
                  <a:lnTo>
                    <a:pt x="22720" y="28058"/>
                  </a:lnTo>
                  <a:close/>
                  <a:moveTo>
                    <a:pt x="22520" y="29093"/>
                  </a:moveTo>
                  <a:lnTo>
                    <a:pt x="22353" y="29460"/>
                  </a:lnTo>
                  <a:lnTo>
                    <a:pt x="22153" y="29827"/>
                  </a:lnTo>
                  <a:lnTo>
                    <a:pt x="21920" y="30127"/>
                  </a:lnTo>
                  <a:lnTo>
                    <a:pt x="21653" y="30427"/>
                  </a:lnTo>
                  <a:lnTo>
                    <a:pt x="21553" y="30461"/>
                  </a:lnTo>
                  <a:lnTo>
                    <a:pt x="21486" y="30461"/>
                  </a:lnTo>
                  <a:lnTo>
                    <a:pt x="21453" y="30527"/>
                  </a:lnTo>
                  <a:lnTo>
                    <a:pt x="21419" y="30561"/>
                  </a:lnTo>
                  <a:lnTo>
                    <a:pt x="21352" y="30594"/>
                  </a:lnTo>
                  <a:lnTo>
                    <a:pt x="20151" y="30594"/>
                  </a:lnTo>
                  <a:lnTo>
                    <a:pt x="18750" y="30561"/>
                  </a:lnTo>
                  <a:lnTo>
                    <a:pt x="16048" y="30527"/>
                  </a:lnTo>
                  <a:lnTo>
                    <a:pt x="10610" y="30494"/>
                  </a:lnTo>
                  <a:lnTo>
                    <a:pt x="10176" y="30060"/>
                  </a:lnTo>
                  <a:lnTo>
                    <a:pt x="9976" y="29827"/>
                  </a:lnTo>
                  <a:lnTo>
                    <a:pt x="9809" y="29593"/>
                  </a:lnTo>
                  <a:lnTo>
                    <a:pt x="9842" y="29593"/>
                  </a:lnTo>
                  <a:lnTo>
                    <a:pt x="11110" y="29660"/>
                  </a:lnTo>
                  <a:lnTo>
                    <a:pt x="12411" y="29693"/>
                  </a:lnTo>
                  <a:lnTo>
                    <a:pt x="13679" y="29693"/>
                  </a:lnTo>
                  <a:lnTo>
                    <a:pt x="14947" y="29660"/>
                  </a:lnTo>
                  <a:lnTo>
                    <a:pt x="16215" y="29626"/>
                  </a:lnTo>
                  <a:lnTo>
                    <a:pt x="17516" y="29560"/>
                  </a:lnTo>
                  <a:lnTo>
                    <a:pt x="18784" y="29493"/>
                  </a:lnTo>
                  <a:lnTo>
                    <a:pt x="20051" y="29393"/>
                  </a:lnTo>
                  <a:lnTo>
                    <a:pt x="21286" y="29259"/>
                  </a:lnTo>
                  <a:lnTo>
                    <a:pt x="22520" y="29093"/>
                  </a:lnTo>
                  <a:close/>
                  <a:moveTo>
                    <a:pt x="11043" y="30861"/>
                  </a:moveTo>
                  <a:lnTo>
                    <a:pt x="16415" y="30928"/>
                  </a:lnTo>
                  <a:lnTo>
                    <a:pt x="19317" y="30961"/>
                  </a:lnTo>
                  <a:lnTo>
                    <a:pt x="20919" y="30961"/>
                  </a:lnTo>
                  <a:lnTo>
                    <a:pt x="20418" y="31228"/>
                  </a:lnTo>
                  <a:lnTo>
                    <a:pt x="19918" y="31461"/>
                  </a:lnTo>
                  <a:lnTo>
                    <a:pt x="19417" y="31662"/>
                  </a:lnTo>
                  <a:lnTo>
                    <a:pt x="18884" y="31828"/>
                  </a:lnTo>
                  <a:lnTo>
                    <a:pt x="18817" y="31795"/>
                  </a:lnTo>
                  <a:lnTo>
                    <a:pt x="18717" y="31795"/>
                  </a:lnTo>
                  <a:lnTo>
                    <a:pt x="18650" y="31828"/>
                  </a:lnTo>
                  <a:lnTo>
                    <a:pt x="18617" y="31895"/>
                  </a:lnTo>
                  <a:lnTo>
                    <a:pt x="18083" y="32029"/>
                  </a:lnTo>
                  <a:lnTo>
                    <a:pt x="17216" y="32195"/>
                  </a:lnTo>
                  <a:lnTo>
                    <a:pt x="16348" y="32295"/>
                  </a:lnTo>
                  <a:lnTo>
                    <a:pt x="15914" y="32329"/>
                  </a:lnTo>
                  <a:lnTo>
                    <a:pt x="15481" y="32329"/>
                  </a:lnTo>
                  <a:lnTo>
                    <a:pt x="15080" y="32295"/>
                  </a:lnTo>
                  <a:lnTo>
                    <a:pt x="14647" y="32262"/>
                  </a:lnTo>
                  <a:lnTo>
                    <a:pt x="14213" y="32195"/>
                  </a:lnTo>
                  <a:lnTo>
                    <a:pt x="13779" y="32129"/>
                  </a:lnTo>
                  <a:lnTo>
                    <a:pt x="13379" y="31995"/>
                  </a:lnTo>
                  <a:lnTo>
                    <a:pt x="12945" y="31862"/>
                  </a:lnTo>
                  <a:lnTo>
                    <a:pt x="12545" y="31728"/>
                  </a:lnTo>
                  <a:lnTo>
                    <a:pt x="12144" y="31528"/>
                  </a:lnTo>
                  <a:lnTo>
                    <a:pt x="11777" y="31328"/>
                  </a:lnTo>
                  <a:lnTo>
                    <a:pt x="11410" y="31094"/>
                  </a:lnTo>
                  <a:lnTo>
                    <a:pt x="11043" y="30861"/>
                  </a:lnTo>
                  <a:close/>
                  <a:moveTo>
                    <a:pt x="17149" y="1"/>
                  </a:moveTo>
                  <a:lnTo>
                    <a:pt x="15914" y="34"/>
                  </a:lnTo>
                  <a:lnTo>
                    <a:pt x="14680" y="134"/>
                  </a:lnTo>
                  <a:lnTo>
                    <a:pt x="13479" y="267"/>
                  </a:lnTo>
                  <a:lnTo>
                    <a:pt x="12245" y="468"/>
                  </a:lnTo>
                  <a:lnTo>
                    <a:pt x="11043" y="735"/>
                  </a:lnTo>
                  <a:lnTo>
                    <a:pt x="9842" y="1035"/>
                  </a:lnTo>
                  <a:lnTo>
                    <a:pt x="8675" y="1402"/>
                  </a:lnTo>
                  <a:lnTo>
                    <a:pt x="7641" y="1735"/>
                  </a:lnTo>
                  <a:lnTo>
                    <a:pt x="6606" y="2136"/>
                  </a:lnTo>
                  <a:lnTo>
                    <a:pt x="5572" y="2603"/>
                  </a:lnTo>
                  <a:lnTo>
                    <a:pt x="5072" y="2836"/>
                  </a:lnTo>
                  <a:lnTo>
                    <a:pt x="4605" y="3103"/>
                  </a:lnTo>
                  <a:lnTo>
                    <a:pt x="4104" y="3404"/>
                  </a:lnTo>
                  <a:lnTo>
                    <a:pt x="3670" y="3704"/>
                  </a:lnTo>
                  <a:lnTo>
                    <a:pt x="3203" y="4037"/>
                  </a:lnTo>
                  <a:lnTo>
                    <a:pt x="2770" y="4371"/>
                  </a:lnTo>
                  <a:lnTo>
                    <a:pt x="2369" y="4738"/>
                  </a:lnTo>
                  <a:lnTo>
                    <a:pt x="2002" y="5138"/>
                  </a:lnTo>
                  <a:lnTo>
                    <a:pt x="1635" y="5572"/>
                  </a:lnTo>
                  <a:lnTo>
                    <a:pt x="1335" y="6006"/>
                  </a:lnTo>
                  <a:lnTo>
                    <a:pt x="1035" y="6506"/>
                  </a:lnTo>
                  <a:lnTo>
                    <a:pt x="801" y="7007"/>
                  </a:lnTo>
                  <a:lnTo>
                    <a:pt x="568" y="7507"/>
                  </a:lnTo>
                  <a:lnTo>
                    <a:pt x="401" y="8041"/>
                  </a:lnTo>
                  <a:lnTo>
                    <a:pt x="267" y="8608"/>
                  </a:lnTo>
                  <a:lnTo>
                    <a:pt x="167" y="9142"/>
                  </a:lnTo>
                  <a:lnTo>
                    <a:pt x="101" y="9709"/>
                  </a:lnTo>
                  <a:lnTo>
                    <a:pt x="34" y="10276"/>
                  </a:lnTo>
                  <a:lnTo>
                    <a:pt x="0" y="11310"/>
                  </a:lnTo>
                  <a:lnTo>
                    <a:pt x="34" y="12378"/>
                  </a:lnTo>
                  <a:lnTo>
                    <a:pt x="134" y="13412"/>
                  </a:lnTo>
                  <a:lnTo>
                    <a:pt x="267" y="14447"/>
                  </a:lnTo>
                  <a:lnTo>
                    <a:pt x="468" y="15381"/>
                  </a:lnTo>
                  <a:lnTo>
                    <a:pt x="601" y="15848"/>
                  </a:lnTo>
                  <a:lnTo>
                    <a:pt x="734" y="16281"/>
                  </a:lnTo>
                  <a:lnTo>
                    <a:pt x="901" y="16715"/>
                  </a:lnTo>
                  <a:lnTo>
                    <a:pt x="1101" y="17149"/>
                  </a:lnTo>
                  <a:lnTo>
                    <a:pt x="1335" y="17583"/>
                  </a:lnTo>
                  <a:lnTo>
                    <a:pt x="1569" y="17983"/>
                  </a:lnTo>
                  <a:lnTo>
                    <a:pt x="1835" y="18383"/>
                  </a:lnTo>
                  <a:lnTo>
                    <a:pt x="2136" y="18750"/>
                  </a:lnTo>
                  <a:lnTo>
                    <a:pt x="2436" y="19084"/>
                  </a:lnTo>
                  <a:lnTo>
                    <a:pt x="2803" y="19418"/>
                  </a:lnTo>
                  <a:lnTo>
                    <a:pt x="3170" y="19684"/>
                  </a:lnTo>
                  <a:lnTo>
                    <a:pt x="3537" y="19951"/>
                  </a:lnTo>
                  <a:lnTo>
                    <a:pt x="3971" y="20185"/>
                  </a:lnTo>
                  <a:lnTo>
                    <a:pt x="4404" y="20385"/>
                  </a:lnTo>
                  <a:lnTo>
                    <a:pt x="4938" y="20585"/>
                  </a:lnTo>
                  <a:lnTo>
                    <a:pt x="5472" y="20785"/>
                  </a:lnTo>
                  <a:lnTo>
                    <a:pt x="6006" y="20952"/>
                  </a:lnTo>
                  <a:lnTo>
                    <a:pt x="6506" y="21186"/>
                  </a:lnTo>
                  <a:lnTo>
                    <a:pt x="6940" y="21453"/>
                  </a:lnTo>
                  <a:lnTo>
                    <a:pt x="7340" y="21753"/>
                  </a:lnTo>
                  <a:lnTo>
                    <a:pt x="7707" y="22087"/>
                  </a:lnTo>
                  <a:lnTo>
                    <a:pt x="8007" y="22487"/>
                  </a:lnTo>
                  <a:lnTo>
                    <a:pt x="8274" y="22887"/>
                  </a:lnTo>
                  <a:lnTo>
                    <a:pt x="8475" y="23321"/>
                  </a:lnTo>
                  <a:lnTo>
                    <a:pt x="8641" y="23788"/>
                  </a:lnTo>
                  <a:lnTo>
                    <a:pt x="8775" y="24222"/>
                  </a:lnTo>
                  <a:lnTo>
                    <a:pt x="8842" y="24722"/>
                  </a:lnTo>
                  <a:lnTo>
                    <a:pt x="8942" y="25189"/>
                  </a:lnTo>
                  <a:lnTo>
                    <a:pt x="9008" y="26123"/>
                  </a:lnTo>
                  <a:lnTo>
                    <a:pt x="9008" y="27058"/>
                  </a:lnTo>
                  <a:lnTo>
                    <a:pt x="9008" y="27958"/>
                  </a:lnTo>
                  <a:lnTo>
                    <a:pt x="8908" y="28025"/>
                  </a:lnTo>
                  <a:lnTo>
                    <a:pt x="8875" y="28125"/>
                  </a:lnTo>
                  <a:lnTo>
                    <a:pt x="8942" y="28525"/>
                  </a:lnTo>
                  <a:lnTo>
                    <a:pt x="9042" y="28892"/>
                  </a:lnTo>
                  <a:lnTo>
                    <a:pt x="9175" y="29259"/>
                  </a:lnTo>
                  <a:lnTo>
                    <a:pt x="9375" y="29593"/>
                  </a:lnTo>
                  <a:lnTo>
                    <a:pt x="9576" y="29927"/>
                  </a:lnTo>
                  <a:lnTo>
                    <a:pt x="9842" y="30227"/>
                  </a:lnTo>
                  <a:lnTo>
                    <a:pt x="10109" y="30527"/>
                  </a:lnTo>
                  <a:lnTo>
                    <a:pt x="10376" y="30794"/>
                  </a:lnTo>
                  <a:lnTo>
                    <a:pt x="10410" y="30827"/>
                  </a:lnTo>
                  <a:lnTo>
                    <a:pt x="10710" y="31061"/>
                  </a:lnTo>
                  <a:lnTo>
                    <a:pt x="11310" y="31495"/>
                  </a:lnTo>
                  <a:lnTo>
                    <a:pt x="11978" y="31862"/>
                  </a:lnTo>
                  <a:lnTo>
                    <a:pt x="12645" y="32162"/>
                  </a:lnTo>
                  <a:lnTo>
                    <a:pt x="13379" y="32396"/>
                  </a:lnTo>
                  <a:lnTo>
                    <a:pt x="13345" y="32629"/>
                  </a:lnTo>
                  <a:lnTo>
                    <a:pt x="13379" y="32863"/>
                  </a:lnTo>
                  <a:lnTo>
                    <a:pt x="13446" y="33063"/>
                  </a:lnTo>
                  <a:lnTo>
                    <a:pt x="13512" y="33263"/>
                  </a:lnTo>
                  <a:lnTo>
                    <a:pt x="13612" y="33463"/>
                  </a:lnTo>
                  <a:lnTo>
                    <a:pt x="13746" y="33663"/>
                  </a:lnTo>
                  <a:lnTo>
                    <a:pt x="13913" y="33830"/>
                  </a:lnTo>
                  <a:lnTo>
                    <a:pt x="14079" y="33997"/>
                  </a:lnTo>
                  <a:lnTo>
                    <a:pt x="14313" y="34130"/>
                  </a:lnTo>
                  <a:lnTo>
                    <a:pt x="14547" y="34264"/>
                  </a:lnTo>
                  <a:lnTo>
                    <a:pt x="14813" y="34364"/>
                  </a:lnTo>
                  <a:lnTo>
                    <a:pt x="15080" y="34431"/>
                  </a:lnTo>
                  <a:lnTo>
                    <a:pt x="15347" y="34497"/>
                  </a:lnTo>
                  <a:lnTo>
                    <a:pt x="15648" y="34531"/>
                  </a:lnTo>
                  <a:lnTo>
                    <a:pt x="16181" y="34531"/>
                  </a:lnTo>
                  <a:lnTo>
                    <a:pt x="16748" y="34497"/>
                  </a:lnTo>
                  <a:lnTo>
                    <a:pt x="17015" y="34431"/>
                  </a:lnTo>
                  <a:lnTo>
                    <a:pt x="17282" y="34364"/>
                  </a:lnTo>
                  <a:lnTo>
                    <a:pt x="17549" y="34264"/>
                  </a:lnTo>
                  <a:lnTo>
                    <a:pt x="17783" y="34130"/>
                  </a:lnTo>
                  <a:lnTo>
                    <a:pt x="18016" y="33964"/>
                  </a:lnTo>
                  <a:lnTo>
                    <a:pt x="18216" y="33797"/>
                  </a:lnTo>
                  <a:lnTo>
                    <a:pt x="18383" y="33630"/>
                  </a:lnTo>
                  <a:lnTo>
                    <a:pt x="18550" y="33463"/>
                  </a:lnTo>
                  <a:lnTo>
                    <a:pt x="18683" y="33263"/>
                  </a:lnTo>
                  <a:lnTo>
                    <a:pt x="18784" y="33063"/>
                  </a:lnTo>
                  <a:lnTo>
                    <a:pt x="18850" y="32863"/>
                  </a:lnTo>
                  <a:lnTo>
                    <a:pt x="18917" y="32629"/>
                  </a:lnTo>
                  <a:lnTo>
                    <a:pt x="18984" y="32396"/>
                  </a:lnTo>
                  <a:lnTo>
                    <a:pt x="18984" y="32162"/>
                  </a:lnTo>
                  <a:lnTo>
                    <a:pt x="19684" y="31928"/>
                  </a:lnTo>
                  <a:lnTo>
                    <a:pt x="20118" y="31762"/>
                  </a:lnTo>
                  <a:lnTo>
                    <a:pt x="20585" y="31561"/>
                  </a:lnTo>
                  <a:lnTo>
                    <a:pt x="21019" y="31328"/>
                  </a:lnTo>
                  <a:lnTo>
                    <a:pt x="21419" y="31094"/>
                  </a:lnTo>
                  <a:lnTo>
                    <a:pt x="21686" y="30894"/>
                  </a:lnTo>
                  <a:lnTo>
                    <a:pt x="21920" y="30661"/>
                  </a:lnTo>
                  <a:lnTo>
                    <a:pt x="22153" y="30427"/>
                  </a:lnTo>
                  <a:lnTo>
                    <a:pt x="22353" y="30194"/>
                  </a:lnTo>
                  <a:lnTo>
                    <a:pt x="22554" y="29927"/>
                  </a:lnTo>
                  <a:lnTo>
                    <a:pt x="22687" y="29626"/>
                  </a:lnTo>
                  <a:lnTo>
                    <a:pt x="22820" y="29360"/>
                  </a:lnTo>
                  <a:lnTo>
                    <a:pt x="22954" y="29026"/>
                  </a:lnTo>
                  <a:lnTo>
                    <a:pt x="23021" y="28993"/>
                  </a:lnTo>
                  <a:lnTo>
                    <a:pt x="23054" y="28926"/>
                  </a:lnTo>
                  <a:lnTo>
                    <a:pt x="23054" y="28859"/>
                  </a:lnTo>
                  <a:lnTo>
                    <a:pt x="23021" y="28792"/>
                  </a:lnTo>
                  <a:lnTo>
                    <a:pt x="23087" y="28259"/>
                  </a:lnTo>
                  <a:lnTo>
                    <a:pt x="23087" y="27758"/>
                  </a:lnTo>
                  <a:lnTo>
                    <a:pt x="23054" y="27691"/>
                  </a:lnTo>
                  <a:lnTo>
                    <a:pt x="23021" y="27625"/>
                  </a:lnTo>
                  <a:lnTo>
                    <a:pt x="22887" y="27191"/>
                  </a:lnTo>
                  <a:lnTo>
                    <a:pt x="22820" y="26724"/>
                  </a:lnTo>
                  <a:lnTo>
                    <a:pt x="22754" y="26257"/>
                  </a:lnTo>
                  <a:lnTo>
                    <a:pt x="22720" y="25823"/>
                  </a:lnTo>
                  <a:lnTo>
                    <a:pt x="22754" y="25356"/>
                  </a:lnTo>
                  <a:lnTo>
                    <a:pt x="22787" y="24889"/>
                  </a:lnTo>
                  <a:lnTo>
                    <a:pt x="22854" y="24455"/>
                  </a:lnTo>
                  <a:lnTo>
                    <a:pt x="22954" y="23988"/>
                  </a:lnTo>
                  <a:lnTo>
                    <a:pt x="23087" y="23554"/>
                  </a:lnTo>
                  <a:lnTo>
                    <a:pt x="23254" y="23121"/>
                  </a:lnTo>
                  <a:lnTo>
                    <a:pt x="23454" y="22687"/>
                  </a:lnTo>
                  <a:lnTo>
                    <a:pt x="23688" y="22287"/>
                  </a:lnTo>
                  <a:lnTo>
                    <a:pt x="23955" y="21920"/>
                  </a:lnTo>
                  <a:lnTo>
                    <a:pt x="24222" y="21553"/>
                  </a:lnTo>
                  <a:lnTo>
                    <a:pt x="24522" y="21186"/>
                  </a:lnTo>
                  <a:lnTo>
                    <a:pt x="24856" y="20885"/>
                  </a:lnTo>
                  <a:lnTo>
                    <a:pt x="25256" y="20552"/>
                  </a:lnTo>
                  <a:lnTo>
                    <a:pt x="25690" y="20252"/>
                  </a:lnTo>
                  <a:lnTo>
                    <a:pt x="26157" y="20018"/>
                  </a:lnTo>
                  <a:lnTo>
                    <a:pt x="26590" y="19785"/>
                  </a:lnTo>
                  <a:lnTo>
                    <a:pt x="27558" y="19418"/>
                  </a:lnTo>
                  <a:lnTo>
                    <a:pt x="28525" y="19051"/>
                  </a:lnTo>
                  <a:lnTo>
                    <a:pt x="28993" y="18884"/>
                  </a:lnTo>
                  <a:lnTo>
                    <a:pt x="29460" y="18684"/>
                  </a:lnTo>
                  <a:lnTo>
                    <a:pt x="29927" y="18450"/>
                  </a:lnTo>
                  <a:lnTo>
                    <a:pt x="30360" y="18183"/>
                  </a:lnTo>
                  <a:lnTo>
                    <a:pt x="30761" y="17883"/>
                  </a:lnTo>
                  <a:lnTo>
                    <a:pt x="31128" y="17549"/>
                  </a:lnTo>
                  <a:lnTo>
                    <a:pt x="31461" y="17182"/>
                  </a:lnTo>
                  <a:lnTo>
                    <a:pt x="31762" y="16749"/>
                  </a:lnTo>
                  <a:lnTo>
                    <a:pt x="31995" y="16348"/>
                  </a:lnTo>
                  <a:lnTo>
                    <a:pt x="32195" y="15881"/>
                  </a:lnTo>
                  <a:lnTo>
                    <a:pt x="32362" y="15414"/>
                  </a:lnTo>
                  <a:lnTo>
                    <a:pt x="32496" y="14947"/>
                  </a:lnTo>
                  <a:lnTo>
                    <a:pt x="32562" y="14480"/>
                  </a:lnTo>
                  <a:lnTo>
                    <a:pt x="32629" y="13979"/>
                  </a:lnTo>
                  <a:lnTo>
                    <a:pt x="32662" y="13512"/>
                  </a:lnTo>
                  <a:lnTo>
                    <a:pt x="32696" y="13012"/>
                  </a:lnTo>
                  <a:lnTo>
                    <a:pt x="32662" y="12478"/>
                  </a:lnTo>
                  <a:lnTo>
                    <a:pt x="32629" y="11944"/>
                  </a:lnTo>
                  <a:lnTo>
                    <a:pt x="32529" y="10877"/>
                  </a:lnTo>
                  <a:lnTo>
                    <a:pt x="32329" y="9809"/>
                  </a:lnTo>
                  <a:lnTo>
                    <a:pt x="32062" y="8775"/>
                  </a:lnTo>
                  <a:lnTo>
                    <a:pt x="31895" y="8241"/>
                  </a:lnTo>
                  <a:lnTo>
                    <a:pt x="31728" y="7707"/>
                  </a:lnTo>
                  <a:lnTo>
                    <a:pt x="31528" y="7173"/>
                  </a:lnTo>
                  <a:lnTo>
                    <a:pt x="31295" y="6673"/>
                  </a:lnTo>
                  <a:lnTo>
                    <a:pt x="31028" y="6173"/>
                  </a:lnTo>
                  <a:lnTo>
                    <a:pt x="30761" y="5672"/>
                  </a:lnTo>
                  <a:lnTo>
                    <a:pt x="30460" y="5205"/>
                  </a:lnTo>
                  <a:lnTo>
                    <a:pt x="30160" y="4738"/>
                  </a:lnTo>
                  <a:lnTo>
                    <a:pt x="29827" y="4304"/>
                  </a:lnTo>
                  <a:lnTo>
                    <a:pt x="29460" y="3904"/>
                  </a:lnTo>
                  <a:lnTo>
                    <a:pt x="29093" y="3537"/>
                  </a:lnTo>
                  <a:lnTo>
                    <a:pt x="28692" y="3203"/>
                  </a:lnTo>
                  <a:lnTo>
                    <a:pt x="28292" y="2870"/>
                  </a:lnTo>
                  <a:lnTo>
                    <a:pt x="27858" y="2569"/>
                  </a:lnTo>
                  <a:lnTo>
                    <a:pt x="27391" y="2269"/>
                  </a:lnTo>
                  <a:lnTo>
                    <a:pt x="26957" y="2002"/>
                  </a:lnTo>
                  <a:lnTo>
                    <a:pt x="26457" y="1735"/>
                  </a:lnTo>
                  <a:lnTo>
                    <a:pt x="25957" y="1502"/>
                  </a:lnTo>
                  <a:lnTo>
                    <a:pt x="25456" y="1302"/>
                  </a:lnTo>
                  <a:lnTo>
                    <a:pt x="24922" y="1102"/>
                  </a:lnTo>
                  <a:lnTo>
                    <a:pt x="23855" y="768"/>
                  </a:lnTo>
                  <a:lnTo>
                    <a:pt x="22787" y="501"/>
                  </a:lnTo>
                  <a:lnTo>
                    <a:pt x="21686" y="301"/>
                  </a:lnTo>
                  <a:lnTo>
                    <a:pt x="20585" y="167"/>
                  </a:lnTo>
                  <a:lnTo>
                    <a:pt x="19484" y="67"/>
                  </a:lnTo>
                  <a:lnTo>
                    <a:pt x="1838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693;p44">
              <a:extLst>
                <a:ext uri="{FF2B5EF4-FFF2-40B4-BE49-F238E27FC236}">
                  <a16:creationId xmlns:a16="http://schemas.microsoft.com/office/drawing/2014/main" id="{41FE9B81-6EFF-AB7A-5FF1-D1371FC5A5A3}"/>
                </a:ext>
              </a:extLst>
            </p:cNvPr>
            <p:cNvSpPr/>
            <p:nvPr/>
          </p:nvSpPr>
          <p:spPr>
            <a:xfrm>
              <a:off x="1233975" y="3462575"/>
              <a:ext cx="142650" cy="437925"/>
            </a:xfrm>
            <a:custGeom>
              <a:avLst/>
              <a:gdLst/>
              <a:ahLst/>
              <a:cxnLst/>
              <a:rect l="l" t="t" r="r" b="b"/>
              <a:pathLst>
                <a:path w="5706" h="17517" extrusionOk="0">
                  <a:moveTo>
                    <a:pt x="668" y="1"/>
                  </a:moveTo>
                  <a:lnTo>
                    <a:pt x="501" y="34"/>
                  </a:lnTo>
                  <a:lnTo>
                    <a:pt x="334" y="101"/>
                  </a:lnTo>
                  <a:lnTo>
                    <a:pt x="234" y="201"/>
                  </a:lnTo>
                  <a:lnTo>
                    <a:pt x="168" y="268"/>
                  </a:lnTo>
                  <a:lnTo>
                    <a:pt x="101" y="401"/>
                  </a:lnTo>
                  <a:lnTo>
                    <a:pt x="34" y="501"/>
                  </a:lnTo>
                  <a:lnTo>
                    <a:pt x="1" y="768"/>
                  </a:lnTo>
                  <a:lnTo>
                    <a:pt x="1" y="1069"/>
                  </a:lnTo>
                  <a:lnTo>
                    <a:pt x="34" y="1702"/>
                  </a:lnTo>
                  <a:lnTo>
                    <a:pt x="101" y="2336"/>
                  </a:lnTo>
                  <a:lnTo>
                    <a:pt x="201" y="2970"/>
                  </a:lnTo>
                  <a:lnTo>
                    <a:pt x="301" y="3604"/>
                  </a:lnTo>
                  <a:lnTo>
                    <a:pt x="601" y="4839"/>
                  </a:lnTo>
                  <a:lnTo>
                    <a:pt x="935" y="6106"/>
                  </a:lnTo>
                  <a:lnTo>
                    <a:pt x="1435" y="7841"/>
                  </a:lnTo>
                  <a:lnTo>
                    <a:pt x="1969" y="9576"/>
                  </a:lnTo>
                  <a:lnTo>
                    <a:pt x="2536" y="11311"/>
                  </a:lnTo>
                  <a:lnTo>
                    <a:pt x="3070" y="13012"/>
                  </a:lnTo>
                  <a:lnTo>
                    <a:pt x="3671" y="14747"/>
                  </a:lnTo>
                  <a:lnTo>
                    <a:pt x="4271" y="16449"/>
                  </a:lnTo>
                  <a:lnTo>
                    <a:pt x="4505" y="16983"/>
                  </a:lnTo>
                  <a:lnTo>
                    <a:pt x="4605" y="17183"/>
                  </a:lnTo>
                  <a:lnTo>
                    <a:pt x="4738" y="17316"/>
                  </a:lnTo>
                  <a:lnTo>
                    <a:pt x="4905" y="17450"/>
                  </a:lnTo>
                  <a:lnTo>
                    <a:pt x="5105" y="17483"/>
                  </a:lnTo>
                  <a:lnTo>
                    <a:pt x="5372" y="17516"/>
                  </a:lnTo>
                  <a:lnTo>
                    <a:pt x="5706" y="17450"/>
                  </a:lnTo>
                  <a:lnTo>
                    <a:pt x="5639" y="16682"/>
                  </a:lnTo>
                  <a:lnTo>
                    <a:pt x="5506" y="15882"/>
                  </a:lnTo>
                  <a:lnTo>
                    <a:pt x="5205" y="14314"/>
                  </a:lnTo>
                  <a:lnTo>
                    <a:pt x="4939" y="13179"/>
                  </a:lnTo>
                  <a:lnTo>
                    <a:pt x="4672" y="12011"/>
                  </a:lnTo>
                  <a:lnTo>
                    <a:pt x="4071" y="9709"/>
                  </a:lnTo>
                  <a:lnTo>
                    <a:pt x="2970" y="5239"/>
                  </a:lnTo>
                  <a:lnTo>
                    <a:pt x="2770" y="4338"/>
                  </a:lnTo>
                  <a:lnTo>
                    <a:pt x="2536" y="3471"/>
                  </a:lnTo>
                  <a:lnTo>
                    <a:pt x="2270" y="2570"/>
                  </a:lnTo>
                  <a:lnTo>
                    <a:pt x="1969" y="1736"/>
                  </a:lnTo>
                  <a:lnTo>
                    <a:pt x="1769" y="1169"/>
                  </a:lnTo>
                  <a:lnTo>
                    <a:pt x="1602" y="835"/>
                  </a:lnTo>
                  <a:lnTo>
                    <a:pt x="1402" y="535"/>
                  </a:lnTo>
                  <a:lnTo>
                    <a:pt x="1202" y="268"/>
                  </a:lnTo>
                  <a:lnTo>
                    <a:pt x="1068" y="168"/>
                  </a:lnTo>
                  <a:lnTo>
                    <a:pt x="935" y="68"/>
                  </a:lnTo>
                  <a:lnTo>
                    <a:pt x="802" y="34"/>
                  </a:lnTo>
                  <a:lnTo>
                    <a:pt x="6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694;p44">
              <a:extLst>
                <a:ext uri="{FF2B5EF4-FFF2-40B4-BE49-F238E27FC236}">
                  <a16:creationId xmlns:a16="http://schemas.microsoft.com/office/drawing/2014/main" id="{398F1CDF-AC2C-45E6-0467-B98E3B8D3C5E}"/>
                </a:ext>
              </a:extLst>
            </p:cNvPr>
            <p:cNvSpPr/>
            <p:nvPr/>
          </p:nvSpPr>
          <p:spPr>
            <a:xfrm>
              <a:off x="1354100" y="3393350"/>
              <a:ext cx="81750" cy="502975"/>
            </a:xfrm>
            <a:custGeom>
              <a:avLst/>
              <a:gdLst/>
              <a:ahLst/>
              <a:cxnLst/>
              <a:rect l="l" t="t" r="r" b="b"/>
              <a:pathLst>
                <a:path w="3270" h="20119" extrusionOk="0">
                  <a:moveTo>
                    <a:pt x="1001" y="1"/>
                  </a:moveTo>
                  <a:lnTo>
                    <a:pt x="834" y="34"/>
                  </a:lnTo>
                  <a:lnTo>
                    <a:pt x="701" y="134"/>
                  </a:lnTo>
                  <a:lnTo>
                    <a:pt x="601" y="268"/>
                  </a:lnTo>
                  <a:lnTo>
                    <a:pt x="500" y="468"/>
                  </a:lnTo>
                  <a:lnTo>
                    <a:pt x="434" y="635"/>
                  </a:lnTo>
                  <a:lnTo>
                    <a:pt x="334" y="968"/>
                  </a:lnTo>
                  <a:lnTo>
                    <a:pt x="234" y="1402"/>
                  </a:lnTo>
                  <a:lnTo>
                    <a:pt x="134" y="1836"/>
                  </a:lnTo>
                  <a:lnTo>
                    <a:pt x="100" y="2303"/>
                  </a:lnTo>
                  <a:lnTo>
                    <a:pt x="33" y="2770"/>
                  </a:lnTo>
                  <a:lnTo>
                    <a:pt x="0" y="3738"/>
                  </a:lnTo>
                  <a:lnTo>
                    <a:pt x="33" y="4738"/>
                  </a:lnTo>
                  <a:lnTo>
                    <a:pt x="67" y="5706"/>
                  </a:lnTo>
                  <a:lnTo>
                    <a:pt x="134" y="6707"/>
                  </a:lnTo>
                  <a:lnTo>
                    <a:pt x="334" y="8742"/>
                  </a:lnTo>
                  <a:lnTo>
                    <a:pt x="567" y="10777"/>
                  </a:lnTo>
                  <a:lnTo>
                    <a:pt x="867" y="13079"/>
                  </a:lnTo>
                  <a:lnTo>
                    <a:pt x="1168" y="15348"/>
                  </a:lnTo>
                  <a:lnTo>
                    <a:pt x="1835" y="19952"/>
                  </a:lnTo>
                  <a:lnTo>
                    <a:pt x="1868" y="20018"/>
                  </a:lnTo>
                  <a:lnTo>
                    <a:pt x="1902" y="20052"/>
                  </a:lnTo>
                  <a:lnTo>
                    <a:pt x="1968" y="20085"/>
                  </a:lnTo>
                  <a:lnTo>
                    <a:pt x="2035" y="20052"/>
                  </a:lnTo>
                  <a:lnTo>
                    <a:pt x="2102" y="20052"/>
                  </a:lnTo>
                  <a:lnTo>
                    <a:pt x="2169" y="19985"/>
                  </a:lnTo>
                  <a:lnTo>
                    <a:pt x="2202" y="19918"/>
                  </a:lnTo>
                  <a:lnTo>
                    <a:pt x="2202" y="19852"/>
                  </a:lnTo>
                  <a:lnTo>
                    <a:pt x="1101" y="12111"/>
                  </a:lnTo>
                  <a:lnTo>
                    <a:pt x="867" y="10176"/>
                  </a:lnTo>
                  <a:lnTo>
                    <a:pt x="667" y="8241"/>
                  </a:lnTo>
                  <a:lnTo>
                    <a:pt x="500" y="6306"/>
                  </a:lnTo>
                  <a:lnTo>
                    <a:pt x="434" y="5339"/>
                  </a:lnTo>
                  <a:lnTo>
                    <a:pt x="400" y="4371"/>
                  </a:lnTo>
                  <a:lnTo>
                    <a:pt x="400" y="3471"/>
                  </a:lnTo>
                  <a:lnTo>
                    <a:pt x="434" y="2570"/>
                  </a:lnTo>
                  <a:lnTo>
                    <a:pt x="500" y="2136"/>
                  </a:lnTo>
                  <a:lnTo>
                    <a:pt x="567" y="1669"/>
                  </a:lnTo>
                  <a:lnTo>
                    <a:pt x="667" y="1235"/>
                  </a:lnTo>
                  <a:lnTo>
                    <a:pt x="801" y="802"/>
                  </a:lnTo>
                  <a:lnTo>
                    <a:pt x="834" y="601"/>
                  </a:lnTo>
                  <a:lnTo>
                    <a:pt x="901" y="535"/>
                  </a:lnTo>
                  <a:lnTo>
                    <a:pt x="934" y="435"/>
                  </a:lnTo>
                  <a:lnTo>
                    <a:pt x="1034" y="368"/>
                  </a:lnTo>
                  <a:lnTo>
                    <a:pt x="1068" y="401"/>
                  </a:lnTo>
                  <a:lnTo>
                    <a:pt x="1134" y="468"/>
                  </a:lnTo>
                  <a:lnTo>
                    <a:pt x="1168" y="535"/>
                  </a:lnTo>
                  <a:lnTo>
                    <a:pt x="1234" y="735"/>
                  </a:lnTo>
                  <a:lnTo>
                    <a:pt x="1268" y="968"/>
                  </a:lnTo>
                  <a:lnTo>
                    <a:pt x="1268" y="1435"/>
                  </a:lnTo>
                  <a:lnTo>
                    <a:pt x="1468" y="3404"/>
                  </a:lnTo>
                  <a:lnTo>
                    <a:pt x="2135" y="11144"/>
                  </a:lnTo>
                  <a:lnTo>
                    <a:pt x="2869" y="19918"/>
                  </a:lnTo>
                  <a:lnTo>
                    <a:pt x="2903" y="20018"/>
                  </a:lnTo>
                  <a:lnTo>
                    <a:pt x="2969" y="20052"/>
                  </a:lnTo>
                  <a:lnTo>
                    <a:pt x="3036" y="20085"/>
                  </a:lnTo>
                  <a:lnTo>
                    <a:pt x="3103" y="20118"/>
                  </a:lnTo>
                  <a:lnTo>
                    <a:pt x="3169" y="20085"/>
                  </a:lnTo>
                  <a:lnTo>
                    <a:pt x="3203" y="20052"/>
                  </a:lnTo>
                  <a:lnTo>
                    <a:pt x="3236" y="20018"/>
                  </a:lnTo>
                  <a:lnTo>
                    <a:pt x="3270" y="19918"/>
                  </a:lnTo>
                  <a:lnTo>
                    <a:pt x="1835" y="3404"/>
                  </a:lnTo>
                  <a:lnTo>
                    <a:pt x="1635" y="1302"/>
                  </a:lnTo>
                  <a:lnTo>
                    <a:pt x="1635" y="968"/>
                  </a:lnTo>
                  <a:lnTo>
                    <a:pt x="1568" y="568"/>
                  </a:lnTo>
                  <a:lnTo>
                    <a:pt x="1535" y="401"/>
                  </a:lnTo>
                  <a:lnTo>
                    <a:pt x="1435" y="234"/>
                  </a:lnTo>
                  <a:lnTo>
                    <a:pt x="1335" y="101"/>
                  </a:lnTo>
                  <a:lnTo>
                    <a:pt x="1168" y="34"/>
                  </a:lnTo>
                  <a:lnTo>
                    <a:pt x="10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695;p44">
              <a:extLst>
                <a:ext uri="{FF2B5EF4-FFF2-40B4-BE49-F238E27FC236}">
                  <a16:creationId xmlns:a16="http://schemas.microsoft.com/office/drawing/2014/main" id="{D42A9AD9-6D3D-11B3-F33B-852EFFF6E094}"/>
                </a:ext>
              </a:extLst>
            </p:cNvPr>
            <p:cNvSpPr/>
            <p:nvPr/>
          </p:nvSpPr>
          <p:spPr>
            <a:xfrm>
              <a:off x="1445000" y="3365825"/>
              <a:ext cx="49225" cy="533000"/>
            </a:xfrm>
            <a:custGeom>
              <a:avLst/>
              <a:gdLst/>
              <a:ahLst/>
              <a:cxnLst/>
              <a:rect l="l" t="t" r="r" b="b"/>
              <a:pathLst>
                <a:path w="1969" h="21320" extrusionOk="0">
                  <a:moveTo>
                    <a:pt x="1168" y="1"/>
                  </a:moveTo>
                  <a:lnTo>
                    <a:pt x="1102" y="34"/>
                  </a:lnTo>
                  <a:lnTo>
                    <a:pt x="1035" y="68"/>
                  </a:lnTo>
                  <a:lnTo>
                    <a:pt x="868" y="201"/>
                  </a:lnTo>
                  <a:lnTo>
                    <a:pt x="735" y="368"/>
                  </a:lnTo>
                  <a:lnTo>
                    <a:pt x="534" y="702"/>
                  </a:lnTo>
                  <a:lnTo>
                    <a:pt x="401" y="1069"/>
                  </a:lnTo>
                  <a:lnTo>
                    <a:pt x="301" y="1436"/>
                  </a:lnTo>
                  <a:lnTo>
                    <a:pt x="234" y="1903"/>
                  </a:lnTo>
                  <a:lnTo>
                    <a:pt x="201" y="2403"/>
                  </a:lnTo>
                  <a:lnTo>
                    <a:pt x="101" y="3337"/>
                  </a:lnTo>
                  <a:lnTo>
                    <a:pt x="34" y="4438"/>
                  </a:lnTo>
                  <a:lnTo>
                    <a:pt x="1" y="5506"/>
                  </a:lnTo>
                  <a:lnTo>
                    <a:pt x="1" y="6573"/>
                  </a:lnTo>
                  <a:lnTo>
                    <a:pt x="1" y="7641"/>
                  </a:lnTo>
                  <a:lnTo>
                    <a:pt x="101" y="9810"/>
                  </a:lnTo>
                  <a:lnTo>
                    <a:pt x="234" y="11945"/>
                  </a:lnTo>
                  <a:lnTo>
                    <a:pt x="534" y="16215"/>
                  </a:lnTo>
                  <a:lnTo>
                    <a:pt x="668" y="18651"/>
                  </a:lnTo>
                  <a:lnTo>
                    <a:pt x="735" y="19852"/>
                  </a:lnTo>
                  <a:lnTo>
                    <a:pt x="735" y="21086"/>
                  </a:lnTo>
                  <a:lnTo>
                    <a:pt x="768" y="21186"/>
                  </a:lnTo>
                  <a:lnTo>
                    <a:pt x="835" y="21253"/>
                  </a:lnTo>
                  <a:lnTo>
                    <a:pt x="935" y="21253"/>
                  </a:lnTo>
                  <a:lnTo>
                    <a:pt x="1001" y="21286"/>
                  </a:lnTo>
                  <a:lnTo>
                    <a:pt x="1102" y="21320"/>
                  </a:lnTo>
                  <a:lnTo>
                    <a:pt x="1836" y="21219"/>
                  </a:lnTo>
                  <a:lnTo>
                    <a:pt x="1969" y="20486"/>
                  </a:lnTo>
                  <a:lnTo>
                    <a:pt x="1969" y="16415"/>
                  </a:lnTo>
                  <a:lnTo>
                    <a:pt x="1969" y="12378"/>
                  </a:lnTo>
                  <a:lnTo>
                    <a:pt x="1936" y="8308"/>
                  </a:lnTo>
                  <a:lnTo>
                    <a:pt x="1869" y="4238"/>
                  </a:lnTo>
                  <a:lnTo>
                    <a:pt x="1836" y="3137"/>
                  </a:lnTo>
                  <a:lnTo>
                    <a:pt x="1802" y="2036"/>
                  </a:lnTo>
                  <a:lnTo>
                    <a:pt x="1735" y="1536"/>
                  </a:lnTo>
                  <a:lnTo>
                    <a:pt x="1669" y="1035"/>
                  </a:lnTo>
                  <a:lnTo>
                    <a:pt x="1535" y="568"/>
                  </a:lnTo>
                  <a:lnTo>
                    <a:pt x="1302" y="101"/>
                  </a:lnTo>
                  <a:lnTo>
                    <a:pt x="1268" y="34"/>
                  </a:lnTo>
                  <a:lnTo>
                    <a:pt x="11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696;p44">
              <a:extLst>
                <a:ext uri="{FF2B5EF4-FFF2-40B4-BE49-F238E27FC236}">
                  <a16:creationId xmlns:a16="http://schemas.microsoft.com/office/drawing/2014/main" id="{7B3D87BD-520D-6186-BC60-AF4045A82D5A}"/>
                </a:ext>
              </a:extLst>
            </p:cNvPr>
            <p:cNvSpPr/>
            <p:nvPr/>
          </p:nvSpPr>
          <p:spPr>
            <a:xfrm>
              <a:off x="858650" y="3441725"/>
              <a:ext cx="80100" cy="11700"/>
            </a:xfrm>
            <a:custGeom>
              <a:avLst/>
              <a:gdLst/>
              <a:ahLst/>
              <a:cxnLst/>
              <a:rect l="l" t="t" r="r" b="b"/>
              <a:pathLst>
                <a:path w="3204" h="468" extrusionOk="0">
                  <a:moveTo>
                    <a:pt x="3003" y="1"/>
                  </a:moveTo>
                  <a:lnTo>
                    <a:pt x="2303" y="68"/>
                  </a:lnTo>
                  <a:lnTo>
                    <a:pt x="1602" y="101"/>
                  </a:lnTo>
                  <a:lnTo>
                    <a:pt x="902" y="101"/>
                  </a:lnTo>
                  <a:lnTo>
                    <a:pt x="168" y="68"/>
                  </a:lnTo>
                  <a:lnTo>
                    <a:pt x="101" y="68"/>
                  </a:lnTo>
                  <a:lnTo>
                    <a:pt x="34" y="134"/>
                  </a:lnTo>
                  <a:lnTo>
                    <a:pt x="1" y="168"/>
                  </a:lnTo>
                  <a:lnTo>
                    <a:pt x="1" y="234"/>
                  </a:lnTo>
                  <a:lnTo>
                    <a:pt x="1" y="301"/>
                  </a:lnTo>
                  <a:lnTo>
                    <a:pt x="34" y="368"/>
                  </a:lnTo>
                  <a:lnTo>
                    <a:pt x="101" y="435"/>
                  </a:lnTo>
                  <a:lnTo>
                    <a:pt x="168" y="435"/>
                  </a:lnTo>
                  <a:lnTo>
                    <a:pt x="902" y="468"/>
                  </a:lnTo>
                  <a:lnTo>
                    <a:pt x="1602" y="468"/>
                  </a:lnTo>
                  <a:lnTo>
                    <a:pt x="2303" y="435"/>
                  </a:lnTo>
                  <a:lnTo>
                    <a:pt x="3003" y="401"/>
                  </a:lnTo>
                  <a:lnTo>
                    <a:pt x="3103" y="368"/>
                  </a:lnTo>
                  <a:lnTo>
                    <a:pt x="3137" y="335"/>
                  </a:lnTo>
                  <a:lnTo>
                    <a:pt x="3170" y="268"/>
                  </a:lnTo>
                  <a:lnTo>
                    <a:pt x="3204" y="201"/>
                  </a:lnTo>
                  <a:lnTo>
                    <a:pt x="3170" y="134"/>
                  </a:lnTo>
                  <a:lnTo>
                    <a:pt x="3137" y="68"/>
                  </a:lnTo>
                  <a:lnTo>
                    <a:pt x="3103" y="34"/>
                  </a:lnTo>
                  <a:lnTo>
                    <a:pt x="300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697;p44">
              <a:extLst>
                <a:ext uri="{FF2B5EF4-FFF2-40B4-BE49-F238E27FC236}">
                  <a16:creationId xmlns:a16="http://schemas.microsoft.com/office/drawing/2014/main" id="{F5A68E9A-F05D-9DE0-F16D-1A147A61A92C}"/>
                </a:ext>
              </a:extLst>
            </p:cNvPr>
            <p:cNvSpPr/>
            <p:nvPr/>
          </p:nvSpPr>
          <p:spPr>
            <a:xfrm>
              <a:off x="922050" y="3304950"/>
              <a:ext cx="38375" cy="14200"/>
            </a:xfrm>
            <a:custGeom>
              <a:avLst/>
              <a:gdLst/>
              <a:ahLst/>
              <a:cxnLst/>
              <a:rect l="l" t="t" r="r" b="b"/>
              <a:pathLst>
                <a:path w="1535" h="568" extrusionOk="0">
                  <a:moveTo>
                    <a:pt x="167" y="0"/>
                  </a:moveTo>
                  <a:lnTo>
                    <a:pt x="100" y="34"/>
                  </a:lnTo>
                  <a:lnTo>
                    <a:pt x="34" y="67"/>
                  </a:lnTo>
                  <a:lnTo>
                    <a:pt x="0" y="134"/>
                  </a:lnTo>
                  <a:lnTo>
                    <a:pt x="0" y="201"/>
                  </a:lnTo>
                  <a:lnTo>
                    <a:pt x="34" y="267"/>
                  </a:lnTo>
                  <a:lnTo>
                    <a:pt x="67" y="334"/>
                  </a:lnTo>
                  <a:lnTo>
                    <a:pt x="134" y="367"/>
                  </a:lnTo>
                  <a:lnTo>
                    <a:pt x="1301" y="568"/>
                  </a:lnTo>
                  <a:lnTo>
                    <a:pt x="1368" y="568"/>
                  </a:lnTo>
                  <a:lnTo>
                    <a:pt x="1435" y="534"/>
                  </a:lnTo>
                  <a:lnTo>
                    <a:pt x="1502" y="501"/>
                  </a:lnTo>
                  <a:lnTo>
                    <a:pt x="1535" y="434"/>
                  </a:lnTo>
                  <a:lnTo>
                    <a:pt x="1535" y="367"/>
                  </a:lnTo>
                  <a:lnTo>
                    <a:pt x="1502" y="267"/>
                  </a:lnTo>
                  <a:lnTo>
                    <a:pt x="1468" y="234"/>
                  </a:lnTo>
                  <a:lnTo>
                    <a:pt x="1401" y="201"/>
                  </a:lnTo>
                  <a:lnTo>
                    <a:pt x="2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698;p44">
              <a:extLst>
                <a:ext uri="{FF2B5EF4-FFF2-40B4-BE49-F238E27FC236}">
                  <a16:creationId xmlns:a16="http://schemas.microsoft.com/office/drawing/2014/main" id="{AB4BBFFE-7C5D-5560-F3CF-FF65CB11A212}"/>
                </a:ext>
              </a:extLst>
            </p:cNvPr>
            <p:cNvSpPr/>
            <p:nvPr/>
          </p:nvSpPr>
          <p:spPr>
            <a:xfrm>
              <a:off x="1104700" y="3117275"/>
              <a:ext cx="34225" cy="57575"/>
            </a:xfrm>
            <a:custGeom>
              <a:avLst/>
              <a:gdLst/>
              <a:ahLst/>
              <a:cxnLst/>
              <a:rect l="l" t="t" r="r" b="b"/>
              <a:pathLst>
                <a:path w="1369" h="2303" extrusionOk="0">
                  <a:moveTo>
                    <a:pt x="167" y="1"/>
                  </a:moveTo>
                  <a:lnTo>
                    <a:pt x="67" y="34"/>
                  </a:lnTo>
                  <a:lnTo>
                    <a:pt x="34" y="68"/>
                  </a:lnTo>
                  <a:lnTo>
                    <a:pt x="1" y="134"/>
                  </a:lnTo>
                  <a:lnTo>
                    <a:pt x="1" y="201"/>
                  </a:lnTo>
                  <a:lnTo>
                    <a:pt x="1" y="268"/>
                  </a:lnTo>
                  <a:lnTo>
                    <a:pt x="301" y="735"/>
                  </a:lnTo>
                  <a:lnTo>
                    <a:pt x="568" y="1202"/>
                  </a:lnTo>
                  <a:lnTo>
                    <a:pt x="801" y="1669"/>
                  </a:lnTo>
                  <a:lnTo>
                    <a:pt x="1002" y="2169"/>
                  </a:lnTo>
                  <a:lnTo>
                    <a:pt x="1035" y="2236"/>
                  </a:lnTo>
                  <a:lnTo>
                    <a:pt x="1102" y="2270"/>
                  </a:lnTo>
                  <a:lnTo>
                    <a:pt x="1168" y="2303"/>
                  </a:lnTo>
                  <a:lnTo>
                    <a:pt x="1235" y="2303"/>
                  </a:lnTo>
                  <a:lnTo>
                    <a:pt x="1302" y="2270"/>
                  </a:lnTo>
                  <a:lnTo>
                    <a:pt x="1369" y="2203"/>
                  </a:lnTo>
                  <a:lnTo>
                    <a:pt x="1369" y="2136"/>
                  </a:lnTo>
                  <a:lnTo>
                    <a:pt x="1369" y="2069"/>
                  </a:lnTo>
                  <a:lnTo>
                    <a:pt x="1168" y="1536"/>
                  </a:lnTo>
                  <a:lnTo>
                    <a:pt x="935" y="1035"/>
                  </a:lnTo>
                  <a:lnTo>
                    <a:pt x="668" y="568"/>
                  </a:lnTo>
                  <a:lnTo>
                    <a:pt x="334" y="101"/>
                  </a:lnTo>
                  <a:lnTo>
                    <a:pt x="301" y="34"/>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699;p44">
              <a:extLst>
                <a:ext uri="{FF2B5EF4-FFF2-40B4-BE49-F238E27FC236}">
                  <a16:creationId xmlns:a16="http://schemas.microsoft.com/office/drawing/2014/main" id="{EAA4FBE5-5856-0230-7E0D-102DD422A1D3}"/>
                </a:ext>
              </a:extLst>
            </p:cNvPr>
            <p:cNvSpPr/>
            <p:nvPr/>
          </p:nvSpPr>
          <p:spPr>
            <a:xfrm>
              <a:off x="1358250" y="3051400"/>
              <a:ext cx="16725" cy="72575"/>
            </a:xfrm>
            <a:custGeom>
              <a:avLst/>
              <a:gdLst/>
              <a:ahLst/>
              <a:cxnLst/>
              <a:rect l="l" t="t" r="r" b="b"/>
              <a:pathLst>
                <a:path w="669" h="2903" extrusionOk="0">
                  <a:moveTo>
                    <a:pt x="134" y="0"/>
                  </a:moveTo>
                  <a:lnTo>
                    <a:pt x="68" y="34"/>
                  </a:lnTo>
                  <a:lnTo>
                    <a:pt x="34" y="67"/>
                  </a:lnTo>
                  <a:lnTo>
                    <a:pt x="1" y="134"/>
                  </a:lnTo>
                  <a:lnTo>
                    <a:pt x="1" y="234"/>
                  </a:lnTo>
                  <a:lnTo>
                    <a:pt x="134" y="834"/>
                  </a:lnTo>
                  <a:lnTo>
                    <a:pt x="234" y="1468"/>
                  </a:lnTo>
                  <a:lnTo>
                    <a:pt x="301" y="2102"/>
                  </a:lnTo>
                  <a:lnTo>
                    <a:pt x="301" y="2703"/>
                  </a:lnTo>
                  <a:lnTo>
                    <a:pt x="301" y="2803"/>
                  </a:lnTo>
                  <a:lnTo>
                    <a:pt x="368" y="2836"/>
                  </a:lnTo>
                  <a:lnTo>
                    <a:pt x="435" y="2869"/>
                  </a:lnTo>
                  <a:lnTo>
                    <a:pt x="501" y="2903"/>
                  </a:lnTo>
                  <a:lnTo>
                    <a:pt x="568" y="2869"/>
                  </a:lnTo>
                  <a:lnTo>
                    <a:pt x="601" y="2836"/>
                  </a:lnTo>
                  <a:lnTo>
                    <a:pt x="668" y="2803"/>
                  </a:lnTo>
                  <a:lnTo>
                    <a:pt x="668" y="2703"/>
                  </a:lnTo>
                  <a:lnTo>
                    <a:pt x="668" y="2069"/>
                  </a:lnTo>
                  <a:lnTo>
                    <a:pt x="601" y="1402"/>
                  </a:lnTo>
                  <a:lnTo>
                    <a:pt x="501" y="768"/>
                  </a:lnTo>
                  <a:lnTo>
                    <a:pt x="368" y="134"/>
                  </a:lnTo>
                  <a:lnTo>
                    <a:pt x="334" y="67"/>
                  </a:lnTo>
                  <a:lnTo>
                    <a:pt x="26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700;p44">
              <a:extLst>
                <a:ext uri="{FF2B5EF4-FFF2-40B4-BE49-F238E27FC236}">
                  <a16:creationId xmlns:a16="http://schemas.microsoft.com/office/drawing/2014/main" id="{1C12A27B-97E0-E33D-43A6-F309F34217F2}"/>
                </a:ext>
              </a:extLst>
            </p:cNvPr>
            <p:cNvSpPr/>
            <p:nvPr/>
          </p:nvSpPr>
          <p:spPr>
            <a:xfrm>
              <a:off x="1480875" y="3046400"/>
              <a:ext cx="15875" cy="70075"/>
            </a:xfrm>
            <a:custGeom>
              <a:avLst/>
              <a:gdLst/>
              <a:ahLst/>
              <a:cxnLst/>
              <a:rect l="l" t="t" r="r" b="b"/>
              <a:pathLst>
                <a:path w="635" h="2803" extrusionOk="0">
                  <a:moveTo>
                    <a:pt x="401" y="0"/>
                  </a:moveTo>
                  <a:lnTo>
                    <a:pt x="334" y="67"/>
                  </a:lnTo>
                  <a:lnTo>
                    <a:pt x="300" y="100"/>
                  </a:lnTo>
                  <a:lnTo>
                    <a:pt x="267" y="200"/>
                  </a:lnTo>
                  <a:lnTo>
                    <a:pt x="0" y="2636"/>
                  </a:lnTo>
                  <a:lnTo>
                    <a:pt x="0" y="2702"/>
                  </a:lnTo>
                  <a:lnTo>
                    <a:pt x="34" y="2769"/>
                  </a:lnTo>
                  <a:lnTo>
                    <a:pt x="100" y="2803"/>
                  </a:lnTo>
                  <a:lnTo>
                    <a:pt x="267" y="2803"/>
                  </a:lnTo>
                  <a:lnTo>
                    <a:pt x="300" y="2769"/>
                  </a:lnTo>
                  <a:lnTo>
                    <a:pt x="334" y="2702"/>
                  </a:lnTo>
                  <a:lnTo>
                    <a:pt x="367" y="2636"/>
                  </a:lnTo>
                  <a:lnTo>
                    <a:pt x="634" y="200"/>
                  </a:lnTo>
                  <a:lnTo>
                    <a:pt x="634" y="100"/>
                  </a:lnTo>
                  <a:lnTo>
                    <a:pt x="601" y="67"/>
                  </a:lnTo>
                  <a:lnTo>
                    <a:pt x="5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701;p44">
              <a:extLst>
                <a:ext uri="{FF2B5EF4-FFF2-40B4-BE49-F238E27FC236}">
                  <a16:creationId xmlns:a16="http://schemas.microsoft.com/office/drawing/2014/main" id="{46AFCAB7-115F-DE66-9D83-CA629BF2B2A0}"/>
                </a:ext>
              </a:extLst>
            </p:cNvPr>
            <p:cNvSpPr/>
            <p:nvPr/>
          </p:nvSpPr>
          <p:spPr>
            <a:xfrm>
              <a:off x="1600150" y="3085600"/>
              <a:ext cx="14200" cy="53400"/>
            </a:xfrm>
            <a:custGeom>
              <a:avLst/>
              <a:gdLst/>
              <a:ahLst/>
              <a:cxnLst/>
              <a:rect l="l" t="t" r="r" b="b"/>
              <a:pathLst>
                <a:path w="568" h="2136" extrusionOk="0">
                  <a:moveTo>
                    <a:pt x="300" y="0"/>
                  </a:moveTo>
                  <a:lnTo>
                    <a:pt x="234" y="34"/>
                  </a:lnTo>
                  <a:lnTo>
                    <a:pt x="200" y="100"/>
                  </a:lnTo>
                  <a:lnTo>
                    <a:pt x="200" y="167"/>
                  </a:lnTo>
                  <a:lnTo>
                    <a:pt x="0" y="1935"/>
                  </a:lnTo>
                  <a:lnTo>
                    <a:pt x="0" y="2002"/>
                  </a:lnTo>
                  <a:lnTo>
                    <a:pt x="33" y="2069"/>
                  </a:lnTo>
                  <a:lnTo>
                    <a:pt x="100" y="2102"/>
                  </a:lnTo>
                  <a:lnTo>
                    <a:pt x="167" y="2135"/>
                  </a:lnTo>
                  <a:lnTo>
                    <a:pt x="267" y="2102"/>
                  </a:lnTo>
                  <a:lnTo>
                    <a:pt x="300" y="2069"/>
                  </a:lnTo>
                  <a:lnTo>
                    <a:pt x="367" y="2002"/>
                  </a:lnTo>
                  <a:lnTo>
                    <a:pt x="367" y="1935"/>
                  </a:lnTo>
                  <a:lnTo>
                    <a:pt x="567" y="167"/>
                  </a:lnTo>
                  <a:lnTo>
                    <a:pt x="567" y="100"/>
                  </a:lnTo>
                  <a:lnTo>
                    <a:pt x="500" y="34"/>
                  </a:lnTo>
                  <a:lnTo>
                    <a:pt x="4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702;p44">
              <a:extLst>
                <a:ext uri="{FF2B5EF4-FFF2-40B4-BE49-F238E27FC236}">
                  <a16:creationId xmlns:a16="http://schemas.microsoft.com/office/drawing/2014/main" id="{A722B9C2-CC3D-5A5A-96A7-A278B3D32940}"/>
                </a:ext>
              </a:extLst>
            </p:cNvPr>
            <p:cNvSpPr/>
            <p:nvPr/>
          </p:nvSpPr>
          <p:spPr>
            <a:xfrm>
              <a:off x="1756100" y="3148975"/>
              <a:ext cx="18375" cy="25875"/>
            </a:xfrm>
            <a:custGeom>
              <a:avLst/>
              <a:gdLst/>
              <a:ahLst/>
              <a:cxnLst/>
              <a:rect l="l" t="t" r="r" b="b"/>
              <a:pathLst>
                <a:path w="735" h="1035" extrusionOk="0">
                  <a:moveTo>
                    <a:pt x="501" y="1"/>
                  </a:moveTo>
                  <a:lnTo>
                    <a:pt x="468" y="34"/>
                  </a:lnTo>
                  <a:lnTo>
                    <a:pt x="401" y="67"/>
                  </a:lnTo>
                  <a:lnTo>
                    <a:pt x="1" y="768"/>
                  </a:lnTo>
                  <a:lnTo>
                    <a:pt x="1" y="835"/>
                  </a:lnTo>
                  <a:lnTo>
                    <a:pt x="1" y="901"/>
                  </a:lnTo>
                  <a:lnTo>
                    <a:pt x="34" y="968"/>
                  </a:lnTo>
                  <a:lnTo>
                    <a:pt x="68" y="1035"/>
                  </a:lnTo>
                  <a:lnTo>
                    <a:pt x="234" y="1035"/>
                  </a:lnTo>
                  <a:lnTo>
                    <a:pt x="301" y="1002"/>
                  </a:lnTo>
                  <a:lnTo>
                    <a:pt x="334" y="968"/>
                  </a:lnTo>
                  <a:lnTo>
                    <a:pt x="735" y="268"/>
                  </a:lnTo>
                  <a:lnTo>
                    <a:pt x="735" y="201"/>
                  </a:lnTo>
                  <a:lnTo>
                    <a:pt x="735" y="134"/>
                  </a:lnTo>
                  <a:lnTo>
                    <a:pt x="701" y="67"/>
                  </a:lnTo>
                  <a:lnTo>
                    <a:pt x="6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703;p44">
              <a:extLst>
                <a:ext uri="{FF2B5EF4-FFF2-40B4-BE49-F238E27FC236}">
                  <a16:creationId xmlns:a16="http://schemas.microsoft.com/office/drawing/2014/main" id="{586E01FF-C86F-AC8C-A50B-EA2EBB1F54D2}"/>
                </a:ext>
              </a:extLst>
            </p:cNvPr>
            <p:cNvSpPr/>
            <p:nvPr/>
          </p:nvSpPr>
          <p:spPr>
            <a:xfrm>
              <a:off x="1887050" y="3250725"/>
              <a:ext cx="44225" cy="29225"/>
            </a:xfrm>
            <a:custGeom>
              <a:avLst/>
              <a:gdLst/>
              <a:ahLst/>
              <a:cxnLst/>
              <a:rect l="l" t="t" r="r" b="b"/>
              <a:pathLst>
                <a:path w="1769" h="1169" extrusionOk="0">
                  <a:moveTo>
                    <a:pt x="1602" y="1"/>
                  </a:moveTo>
                  <a:lnTo>
                    <a:pt x="1502" y="34"/>
                  </a:lnTo>
                  <a:lnTo>
                    <a:pt x="1135" y="201"/>
                  </a:lnTo>
                  <a:lnTo>
                    <a:pt x="801" y="368"/>
                  </a:lnTo>
                  <a:lnTo>
                    <a:pt x="434" y="568"/>
                  </a:lnTo>
                  <a:lnTo>
                    <a:pt x="101" y="835"/>
                  </a:lnTo>
                  <a:lnTo>
                    <a:pt x="67" y="868"/>
                  </a:lnTo>
                  <a:lnTo>
                    <a:pt x="34" y="935"/>
                  </a:lnTo>
                  <a:lnTo>
                    <a:pt x="1" y="1002"/>
                  </a:lnTo>
                  <a:lnTo>
                    <a:pt x="34" y="1069"/>
                  </a:lnTo>
                  <a:lnTo>
                    <a:pt x="101" y="1135"/>
                  </a:lnTo>
                  <a:lnTo>
                    <a:pt x="168" y="1169"/>
                  </a:lnTo>
                  <a:lnTo>
                    <a:pt x="234" y="1169"/>
                  </a:lnTo>
                  <a:lnTo>
                    <a:pt x="301" y="1135"/>
                  </a:lnTo>
                  <a:lnTo>
                    <a:pt x="601" y="935"/>
                  </a:lnTo>
                  <a:lnTo>
                    <a:pt x="935" y="735"/>
                  </a:lnTo>
                  <a:lnTo>
                    <a:pt x="1268" y="535"/>
                  </a:lnTo>
                  <a:lnTo>
                    <a:pt x="1602" y="368"/>
                  </a:lnTo>
                  <a:lnTo>
                    <a:pt x="1669" y="335"/>
                  </a:lnTo>
                  <a:lnTo>
                    <a:pt x="1736" y="301"/>
                  </a:lnTo>
                  <a:lnTo>
                    <a:pt x="1769" y="234"/>
                  </a:lnTo>
                  <a:lnTo>
                    <a:pt x="1736" y="168"/>
                  </a:lnTo>
                  <a:lnTo>
                    <a:pt x="1702" y="101"/>
                  </a:lnTo>
                  <a:lnTo>
                    <a:pt x="1669" y="34"/>
                  </a:lnTo>
                  <a:lnTo>
                    <a:pt x="16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704;p44">
              <a:extLst>
                <a:ext uri="{FF2B5EF4-FFF2-40B4-BE49-F238E27FC236}">
                  <a16:creationId xmlns:a16="http://schemas.microsoft.com/office/drawing/2014/main" id="{DBE92FED-4030-C7D5-53FC-698A8A515621}"/>
                </a:ext>
              </a:extLst>
            </p:cNvPr>
            <p:cNvSpPr/>
            <p:nvPr/>
          </p:nvSpPr>
          <p:spPr>
            <a:xfrm>
              <a:off x="1909575" y="3409200"/>
              <a:ext cx="57575" cy="15050"/>
            </a:xfrm>
            <a:custGeom>
              <a:avLst/>
              <a:gdLst/>
              <a:ahLst/>
              <a:cxnLst/>
              <a:rect l="l" t="t" r="r" b="b"/>
              <a:pathLst>
                <a:path w="2303" h="602" extrusionOk="0">
                  <a:moveTo>
                    <a:pt x="167" y="1"/>
                  </a:moveTo>
                  <a:lnTo>
                    <a:pt x="101" y="34"/>
                  </a:lnTo>
                  <a:lnTo>
                    <a:pt x="34" y="68"/>
                  </a:lnTo>
                  <a:lnTo>
                    <a:pt x="0" y="134"/>
                  </a:lnTo>
                  <a:lnTo>
                    <a:pt x="0" y="201"/>
                  </a:lnTo>
                  <a:lnTo>
                    <a:pt x="0" y="268"/>
                  </a:lnTo>
                  <a:lnTo>
                    <a:pt x="34" y="334"/>
                  </a:lnTo>
                  <a:lnTo>
                    <a:pt x="101" y="368"/>
                  </a:lnTo>
                  <a:lnTo>
                    <a:pt x="167" y="401"/>
                  </a:lnTo>
                  <a:lnTo>
                    <a:pt x="2136" y="601"/>
                  </a:lnTo>
                  <a:lnTo>
                    <a:pt x="2202" y="568"/>
                  </a:lnTo>
                  <a:lnTo>
                    <a:pt x="2269" y="535"/>
                  </a:lnTo>
                  <a:lnTo>
                    <a:pt x="2303" y="468"/>
                  </a:lnTo>
                  <a:lnTo>
                    <a:pt x="2303" y="401"/>
                  </a:lnTo>
                  <a:lnTo>
                    <a:pt x="2303" y="334"/>
                  </a:lnTo>
                  <a:lnTo>
                    <a:pt x="2269" y="268"/>
                  </a:lnTo>
                  <a:lnTo>
                    <a:pt x="2202" y="234"/>
                  </a:lnTo>
                  <a:lnTo>
                    <a:pt x="2136" y="201"/>
                  </a:lnTo>
                  <a:lnTo>
                    <a:pt x="16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705;p44">
              <a:extLst>
                <a:ext uri="{FF2B5EF4-FFF2-40B4-BE49-F238E27FC236}">
                  <a16:creationId xmlns:a16="http://schemas.microsoft.com/office/drawing/2014/main" id="{539B87E2-AB4A-9657-FFC0-48421238A5B7}"/>
                </a:ext>
              </a:extLst>
            </p:cNvPr>
            <p:cNvSpPr/>
            <p:nvPr/>
          </p:nvSpPr>
          <p:spPr>
            <a:xfrm>
              <a:off x="1921250" y="3592700"/>
              <a:ext cx="55900" cy="14200"/>
            </a:xfrm>
            <a:custGeom>
              <a:avLst/>
              <a:gdLst/>
              <a:ahLst/>
              <a:cxnLst/>
              <a:rect l="l" t="t" r="r" b="b"/>
              <a:pathLst>
                <a:path w="2236" h="568" extrusionOk="0">
                  <a:moveTo>
                    <a:pt x="101" y="1"/>
                  </a:moveTo>
                  <a:lnTo>
                    <a:pt x="67" y="67"/>
                  </a:lnTo>
                  <a:lnTo>
                    <a:pt x="34" y="134"/>
                  </a:lnTo>
                  <a:lnTo>
                    <a:pt x="1" y="201"/>
                  </a:lnTo>
                  <a:lnTo>
                    <a:pt x="34" y="267"/>
                  </a:lnTo>
                  <a:lnTo>
                    <a:pt x="67" y="334"/>
                  </a:lnTo>
                  <a:lnTo>
                    <a:pt x="134" y="368"/>
                  </a:lnTo>
                  <a:lnTo>
                    <a:pt x="634" y="468"/>
                  </a:lnTo>
                  <a:lnTo>
                    <a:pt x="1102" y="534"/>
                  </a:lnTo>
                  <a:lnTo>
                    <a:pt x="1569" y="568"/>
                  </a:lnTo>
                  <a:lnTo>
                    <a:pt x="2069" y="568"/>
                  </a:lnTo>
                  <a:lnTo>
                    <a:pt x="2136" y="534"/>
                  </a:lnTo>
                  <a:lnTo>
                    <a:pt x="2202" y="501"/>
                  </a:lnTo>
                  <a:lnTo>
                    <a:pt x="2236" y="434"/>
                  </a:lnTo>
                  <a:lnTo>
                    <a:pt x="2236" y="368"/>
                  </a:lnTo>
                  <a:lnTo>
                    <a:pt x="2236" y="301"/>
                  </a:lnTo>
                  <a:lnTo>
                    <a:pt x="2202" y="234"/>
                  </a:lnTo>
                  <a:lnTo>
                    <a:pt x="2136" y="201"/>
                  </a:lnTo>
                  <a:lnTo>
                    <a:pt x="2069" y="167"/>
                  </a:lnTo>
                  <a:lnTo>
                    <a:pt x="1602" y="201"/>
                  </a:lnTo>
                  <a:lnTo>
                    <a:pt x="1135" y="167"/>
                  </a:lnTo>
                  <a:lnTo>
                    <a:pt x="701" y="101"/>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706;p44">
              <a:extLst>
                <a:ext uri="{FF2B5EF4-FFF2-40B4-BE49-F238E27FC236}">
                  <a16:creationId xmlns:a16="http://schemas.microsoft.com/office/drawing/2014/main" id="{9B369B56-61E1-488F-7A4C-812DC590F668}"/>
                </a:ext>
              </a:extLst>
            </p:cNvPr>
            <p:cNvSpPr/>
            <p:nvPr/>
          </p:nvSpPr>
          <p:spPr>
            <a:xfrm>
              <a:off x="1505050" y="3466750"/>
              <a:ext cx="42575" cy="427900"/>
            </a:xfrm>
            <a:custGeom>
              <a:avLst/>
              <a:gdLst/>
              <a:ahLst/>
              <a:cxnLst/>
              <a:rect l="l" t="t" r="r" b="b"/>
              <a:pathLst>
                <a:path w="1703" h="17116" extrusionOk="0">
                  <a:moveTo>
                    <a:pt x="1135" y="1"/>
                  </a:moveTo>
                  <a:lnTo>
                    <a:pt x="1035" y="34"/>
                  </a:lnTo>
                  <a:lnTo>
                    <a:pt x="935" y="134"/>
                  </a:lnTo>
                  <a:lnTo>
                    <a:pt x="835" y="234"/>
                  </a:lnTo>
                  <a:lnTo>
                    <a:pt x="768" y="334"/>
                  </a:lnTo>
                  <a:lnTo>
                    <a:pt x="668" y="568"/>
                  </a:lnTo>
                  <a:lnTo>
                    <a:pt x="568" y="968"/>
                  </a:lnTo>
                  <a:lnTo>
                    <a:pt x="468" y="1369"/>
                  </a:lnTo>
                  <a:lnTo>
                    <a:pt x="334" y="2203"/>
                  </a:lnTo>
                  <a:lnTo>
                    <a:pt x="201" y="3571"/>
                  </a:lnTo>
                  <a:lnTo>
                    <a:pt x="134" y="4905"/>
                  </a:lnTo>
                  <a:lnTo>
                    <a:pt x="34" y="6273"/>
                  </a:lnTo>
                  <a:lnTo>
                    <a:pt x="1" y="7974"/>
                  </a:lnTo>
                  <a:lnTo>
                    <a:pt x="1" y="9709"/>
                  </a:lnTo>
                  <a:lnTo>
                    <a:pt x="67" y="11411"/>
                  </a:lnTo>
                  <a:lnTo>
                    <a:pt x="134" y="13112"/>
                  </a:lnTo>
                  <a:lnTo>
                    <a:pt x="201" y="15014"/>
                  </a:lnTo>
                  <a:lnTo>
                    <a:pt x="234" y="16148"/>
                  </a:lnTo>
                  <a:lnTo>
                    <a:pt x="234" y="16982"/>
                  </a:lnTo>
                  <a:lnTo>
                    <a:pt x="234" y="17049"/>
                  </a:lnTo>
                  <a:lnTo>
                    <a:pt x="268" y="17082"/>
                  </a:lnTo>
                  <a:lnTo>
                    <a:pt x="334" y="17116"/>
                  </a:lnTo>
                  <a:lnTo>
                    <a:pt x="434" y="17116"/>
                  </a:lnTo>
                  <a:lnTo>
                    <a:pt x="501" y="17082"/>
                  </a:lnTo>
                  <a:lnTo>
                    <a:pt x="534" y="17049"/>
                  </a:lnTo>
                  <a:lnTo>
                    <a:pt x="534" y="16982"/>
                  </a:lnTo>
                  <a:lnTo>
                    <a:pt x="468" y="15181"/>
                  </a:lnTo>
                  <a:lnTo>
                    <a:pt x="401" y="12745"/>
                  </a:lnTo>
                  <a:lnTo>
                    <a:pt x="334" y="10276"/>
                  </a:lnTo>
                  <a:lnTo>
                    <a:pt x="301" y="8909"/>
                  </a:lnTo>
                  <a:lnTo>
                    <a:pt x="301" y="7541"/>
                  </a:lnTo>
                  <a:lnTo>
                    <a:pt x="301" y="6173"/>
                  </a:lnTo>
                  <a:lnTo>
                    <a:pt x="368" y="4838"/>
                  </a:lnTo>
                  <a:lnTo>
                    <a:pt x="468" y="3671"/>
                  </a:lnTo>
                  <a:lnTo>
                    <a:pt x="568" y="2737"/>
                  </a:lnTo>
                  <a:lnTo>
                    <a:pt x="701" y="1802"/>
                  </a:lnTo>
                  <a:lnTo>
                    <a:pt x="768" y="1402"/>
                  </a:lnTo>
                  <a:lnTo>
                    <a:pt x="868" y="1002"/>
                  </a:lnTo>
                  <a:lnTo>
                    <a:pt x="968" y="701"/>
                  </a:lnTo>
                  <a:lnTo>
                    <a:pt x="1035" y="568"/>
                  </a:lnTo>
                  <a:lnTo>
                    <a:pt x="1135" y="435"/>
                  </a:lnTo>
                  <a:lnTo>
                    <a:pt x="1235" y="568"/>
                  </a:lnTo>
                  <a:lnTo>
                    <a:pt x="1268" y="701"/>
                  </a:lnTo>
                  <a:lnTo>
                    <a:pt x="1302" y="868"/>
                  </a:lnTo>
                  <a:lnTo>
                    <a:pt x="1335" y="1035"/>
                  </a:lnTo>
                  <a:lnTo>
                    <a:pt x="1335" y="1369"/>
                  </a:lnTo>
                  <a:lnTo>
                    <a:pt x="1302" y="1669"/>
                  </a:lnTo>
                  <a:lnTo>
                    <a:pt x="1302" y="3304"/>
                  </a:lnTo>
                  <a:lnTo>
                    <a:pt x="1235" y="6607"/>
                  </a:lnTo>
                  <a:lnTo>
                    <a:pt x="1068" y="12712"/>
                  </a:lnTo>
                  <a:lnTo>
                    <a:pt x="1035" y="13179"/>
                  </a:lnTo>
                  <a:lnTo>
                    <a:pt x="935" y="14113"/>
                  </a:lnTo>
                  <a:lnTo>
                    <a:pt x="901" y="15047"/>
                  </a:lnTo>
                  <a:lnTo>
                    <a:pt x="901" y="15981"/>
                  </a:lnTo>
                  <a:lnTo>
                    <a:pt x="935" y="16916"/>
                  </a:lnTo>
                  <a:lnTo>
                    <a:pt x="968" y="16982"/>
                  </a:lnTo>
                  <a:lnTo>
                    <a:pt x="1035" y="17016"/>
                  </a:lnTo>
                  <a:lnTo>
                    <a:pt x="1068" y="17082"/>
                  </a:lnTo>
                  <a:lnTo>
                    <a:pt x="1168" y="17116"/>
                  </a:lnTo>
                  <a:lnTo>
                    <a:pt x="1235" y="17082"/>
                  </a:lnTo>
                  <a:lnTo>
                    <a:pt x="1268" y="16982"/>
                  </a:lnTo>
                  <a:lnTo>
                    <a:pt x="1402" y="13646"/>
                  </a:lnTo>
                  <a:lnTo>
                    <a:pt x="1535" y="10343"/>
                  </a:lnTo>
                  <a:lnTo>
                    <a:pt x="1535" y="10110"/>
                  </a:lnTo>
                  <a:lnTo>
                    <a:pt x="1602" y="8375"/>
                  </a:lnTo>
                  <a:lnTo>
                    <a:pt x="1635" y="6673"/>
                  </a:lnTo>
                  <a:lnTo>
                    <a:pt x="1669" y="2903"/>
                  </a:lnTo>
                  <a:lnTo>
                    <a:pt x="1702" y="1135"/>
                  </a:lnTo>
                  <a:lnTo>
                    <a:pt x="1702" y="868"/>
                  </a:lnTo>
                  <a:lnTo>
                    <a:pt x="1669" y="535"/>
                  </a:lnTo>
                  <a:lnTo>
                    <a:pt x="1635" y="401"/>
                  </a:lnTo>
                  <a:lnTo>
                    <a:pt x="1602" y="268"/>
                  </a:lnTo>
                  <a:lnTo>
                    <a:pt x="1502" y="134"/>
                  </a:lnTo>
                  <a:lnTo>
                    <a:pt x="1402" y="68"/>
                  </a:lnTo>
                  <a:lnTo>
                    <a:pt x="12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2" name="Google Shape;451;p36">
            <a:extLst>
              <a:ext uri="{FF2B5EF4-FFF2-40B4-BE49-F238E27FC236}">
                <a16:creationId xmlns:a16="http://schemas.microsoft.com/office/drawing/2014/main" id="{BAE19992-F9E0-0FC1-0139-F0D334A6B3FB}"/>
              </a:ext>
            </a:extLst>
          </p:cNvPr>
          <p:cNvSpPr txBox="1"/>
          <p:nvPr/>
        </p:nvSpPr>
        <p:spPr>
          <a:xfrm>
            <a:off x="5915465" y="257025"/>
            <a:ext cx="2564461"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00"/>
              </a:spcAft>
              <a:buNone/>
            </a:pPr>
            <a:r>
              <a:rPr lang="vi-VN" b="1" dirty="0">
                <a:solidFill>
                  <a:schemeClr val="dk1"/>
                </a:solidFill>
                <a:latin typeface="Roboto" panose="02000000000000000000" pitchFamily="2" charset="0"/>
                <a:ea typeface="Hammersmith One"/>
                <a:cs typeface="Hammersmith One"/>
                <a:sym typeface="Hammersmith One"/>
              </a:rPr>
              <a:t>BÀI 22: MẠCH ĐIỆN ĐƠN GIẢN</a:t>
            </a:r>
            <a:endParaRPr b="1" dirty="0">
              <a:solidFill>
                <a:schemeClr val="dk1"/>
              </a:solidFill>
              <a:latin typeface="Roboto" panose="02000000000000000000" pitchFamily="2" charset="0"/>
              <a:ea typeface="Hammersmith One"/>
              <a:cs typeface="Hammersmith One"/>
              <a:sym typeface="Hammersmith One"/>
            </a:endParaRPr>
          </a:p>
        </p:txBody>
      </p:sp>
      <p:sp>
        <p:nvSpPr>
          <p:cNvPr id="573" name="Google Shape;452;p36">
            <a:extLst>
              <a:ext uri="{FF2B5EF4-FFF2-40B4-BE49-F238E27FC236}">
                <a16:creationId xmlns:a16="http://schemas.microsoft.com/office/drawing/2014/main" id="{96A8C567-AEE7-D0DE-8238-43F3ACEA2A96}"/>
              </a:ext>
            </a:extLst>
          </p:cNvPr>
          <p:cNvSpPr/>
          <p:nvPr/>
        </p:nvSpPr>
        <p:spPr>
          <a:xfrm>
            <a:off x="8387183" y="313522"/>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453;p36">
            <a:extLst>
              <a:ext uri="{FF2B5EF4-FFF2-40B4-BE49-F238E27FC236}">
                <a16:creationId xmlns:a16="http://schemas.microsoft.com/office/drawing/2014/main" id="{E118758F-6C30-A357-01C6-E9E81E2D0461}"/>
              </a:ext>
            </a:extLst>
          </p:cNvPr>
          <p:cNvSpPr/>
          <p:nvPr/>
        </p:nvSpPr>
        <p:spPr>
          <a:xfrm>
            <a:off x="8611091" y="313522"/>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5" name="Group 574">
            <a:extLst>
              <a:ext uri="{FF2B5EF4-FFF2-40B4-BE49-F238E27FC236}">
                <a16:creationId xmlns:a16="http://schemas.microsoft.com/office/drawing/2014/main" id="{AA059AEF-BD6D-E5AD-E928-7395961CF12E}"/>
              </a:ext>
            </a:extLst>
          </p:cNvPr>
          <p:cNvGrpSpPr/>
          <p:nvPr/>
        </p:nvGrpSpPr>
        <p:grpSpPr>
          <a:xfrm>
            <a:off x="432705" y="51921"/>
            <a:ext cx="466678" cy="530470"/>
            <a:chOff x="1574066" y="1710729"/>
            <a:chExt cx="1375800" cy="1563864"/>
          </a:xfrm>
        </p:grpSpPr>
        <p:sp>
          <p:nvSpPr>
            <p:cNvPr id="576" name="Google Shape;375;p34">
              <a:extLst>
                <a:ext uri="{FF2B5EF4-FFF2-40B4-BE49-F238E27FC236}">
                  <a16:creationId xmlns:a16="http://schemas.microsoft.com/office/drawing/2014/main" id="{46EE9A8E-A1E9-5072-A7C1-50E924F341A6}"/>
                </a:ext>
              </a:extLst>
            </p:cNvPr>
            <p:cNvSpPr/>
            <p:nvPr/>
          </p:nvSpPr>
          <p:spPr>
            <a:xfrm>
              <a:off x="1574066" y="1898793"/>
              <a:ext cx="1375800" cy="13758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376;p34">
              <a:extLst>
                <a:ext uri="{FF2B5EF4-FFF2-40B4-BE49-F238E27FC236}">
                  <a16:creationId xmlns:a16="http://schemas.microsoft.com/office/drawing/2014/main" id="{335DB1C4-31AC-D375-1779-71F8E756CB58}"/>
                </a:ext>
              </a:extLst>
            </p:cNvPr>
            <p:cNvSpPr/>
            <p:nvPr/>
          </p:nvSpPr>
          <p:spPr>
            <a:xfrm>
              <a:off x="1759991" y="2084718"/>
              <a:ext cx="1004100" cy="10041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8" name="Group 577">
              <a:extLst>
                <a:ext uri="{FF2B5EF4-FFF2-40B4-BE49-F238E27FC236}">
                  <a16:creationId xmlns:a16="http://schemas.microsoft.com/office/drawing/2014/main" id="{40BF8C6B-38D9-FB30-B8BE-C8B28D35AC49}"/>
                </a:ext>
              </a:extLst>
            </p:cNvPr>
            <p:cNvGrpSpPr/>
            <p:nvPr/>
          </p:nvGrpSpPr>
          <p:grpSpPr>
            <a:xfrm rot="18844348">
              <a:off x="1741661" y="1758469"/>
              <a:ext cx="241086" cy="145606"/>
              <a:chOff x="2176413" y="1639225"/>
              <a:chExt cx="241086" cy="145606"/>
            </a:xfrm>
          </p:grpSpPr>
          <p:sp>
            <p:nvSpPr>
              <p:cNvPr id="581" name="Google Shape;398;p34">
                <a:extLst>
                  <a:ext uri="{FF2B5EF4-FFF2-40B4-BE49-F238E27FC236}">
                    <a16:creationId xmlns:a16="http://schemas.microsoft.com/office/drawing/2014/main" id="{A450028F-A937-62ED-7E0F-275588F7BFF2}"/>
                  </a:ext>
                </a:extLst>
              </p:cNvPr>
              <p:cNvSpPr/>
              <p:nvPr/>
            </p:nvSpPr>
            <p:spPr>
              <a:xfrm>
                <a:off x="2176413" y="1639225"/>
                <a:ext cx="24268" cy="127428"/>
              </a:xfrm>
              <a:custGeom>
                <a:avLst/>
                <a:gdLst/>
                <a:ahLst/>
                <a:cxnLst/>
                <a:rect l="l" t="t" r="r" b="b"/>
                <a:pathLst>
                  <a:path w="534" h="2804" extrusionOk="0">
                    <a:moveTo>
                      <a:pt x="167" y="1"/>
                    </a:moveTo>
                    <a:lnTo>
                      <a:pt x="67" y="68"/>
                    </a:lnTo>
                    <a:lnTo>
                      <a:pt x="34" y="134"/>
                    </a:lnTo>
                    <a:lnTo>
                      <a:pt x="0" y="234"/>
                    </a:lnTo>
                    <a:lnTo>
                      <a:pt x="67" y="802"/>
                    </a:lnTo>
                    <a:lnTo>
                      <a:pt x="67" y="1402"/>
                    </a:lnTo>
                    <a:lnTo>
                      <a:pt x="34" y="1969"/>
                    </a:lnTo>
                    <a:lnTo>
                      <a:pt x="0" y="2570"/>
                    </a:lnTo>
                    <a:lnTo>
                      <a:pt x="0" y="2637"/>
                    </a:lnTo>
                    <a:lnTo>
                      <a:pt x="67" y="2737"/>
                    </a:lnTo>
                    <a:lnTo>
                      <a:pt x="134" y="2770"/>
                    </a:lnTo>
                    <a:lnTo>
                      <a:pt x="234" y="2803"/>
                    </a:lnTo>
                    <a:lnTo>
                      <a:pt x="334" y="2770"/>
                    </a:lnTo>
                    <a:lnTo>
                      <a:pt x="401" y="2737"/>
                    </a:lnTo>
                    <a:lnTo>
                      <a:pt x="467" y="2637"/>
                    </a:lnTo>
                    <a:lnTo>
                      <a:pt x="467" y="2570"/>
                    </a:lnTo>
                    <a:lnTo>
                      <a:pt x="534" y="1969"/>
                    </a:lnTo>
                    <a:lnTo>
                      <a:pt x="534" y="1402"/>
                    </a:lnTo>
                    <a:lnTo>
                      <a:pt x="534" y="802"/>
                    </a:lnTo>
                    <a:lnTo>
                      <a:pt x="501" y="234"/>
                    </a:lnTo>
                    <a:lnTo>
                      <a:pt x="467" y="134"/>
                    </a:lnTo>
                    <a:lnTo>
                      <a:pt x="401" y="68"/>
                    </a:lnTo>
                    <a:lnTo>
                      <a:pt x="3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399;p34">
                <a:extLst>
                  <a:ext uri="{FF2B5EF4-FFF2-40B4-BE49-F238E27FC236}">
                    <a16:creationId xmlns:a16="http://schemas.microsoft.com/office/drawing/2014/main" id="{37EBE06A-E481-F146-CED9-653262DDCE8B}"/>
                  </a:ext>
                </a:extLst>
              </p:cNvPr>
              <p:cNvSpPr/>
              <p:nvPr/>
            </p:nvSpPr>
            <p:spPr>
              <a:xfrm>
                <a:off x="2259805" y="1665038"/>
                <a:ext cx="28858" cy="104660"/>
              </a:xfrm>
              <a:custGeom>
                <a:avLst/>
                <a:gdLst/>
                <a:ahLst/>
                <a:cxnLst/>
                <a:rect l="l" t="t" r="r" b="b"/>
                <a:pathLst>
                  <a:path w="635" h="2303" extrusionOk="0">
                    <a:moveTo>
                      <a:pt x="367" y="0"/>
                    </a:moveTo>
                    <a:lnTo>
                      <a:pt x="300" y="33"/>
                    </a:lnTo>
                    <a:lnTo>
                      <a:pt x="234" y="100"/>
                    </a:lnTo>
                    <a:lnTo>
                      <a:pt x="167" y="200"/>
                    </a:lnTo>
                    <a:lnTo>
                      <a:pt x="67" y="1134"/>
                    </a:lnTo>
                    <a:lnTo>
                      <a:pt x="0" y="2069"/>
                    </a:lnTo>
                    <a:lnTo>
                      <a:pt x="0" y="2169"/>
                    </a:lnTo>
                    <a:lnTo>
                      <a:pt x="67" y="2235"/>
                    </a:lnTo>
                    <a:lnTo>
                      <a:pt x="134" y="2302"/>
                    </a:lnTo>
                    <a:lnTo>
                      <a:pt x="334" y="2302"/>
                    </a:lnTo>
                    <a:lnTo>
                      <a:pt x="400" y="2235"/>
                    </a:lnTo>
                    <a:lnTo>
                      <a:pt x="467" y="2169"/>
                    </a:lnTo>
                    <a:lnTo>
                      <a:pt x="467" y="2069"/>
                    </a:lnTo>
                    <a:lnTo>
                      <a:pt x="534" y="1201"/>
                    </a:lnTo>
                    <a:lnTo>
                      <a:pt x="634" y="300"/>
                    </a:lnTo>
                    <a:lnTo>
                      <a:pt x="634" y="200"/>
                    </a:lnTo>
                    <a:lnTo>
                      <a:pt x="634" y="133"/>
                    </a:lnTo>
                    <a:lnTo>
                      <a:pt x="567" y="67"/>
                    </a:lnTo>
                    <a:lnTo>
                      <a:pt x="46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400;p34">
                <a:extLst>
                  <a:ext uri="{FF2B5EF4-FFF2-40B4-BE49-F238E27FC236}">
                    <a16:creationId xmlns:a16="http://schemas.microsoft.com/office/drawing/2014/main" id="{E9E222B1-681A-CD2D-1B33-FC9B5D95D77B}"/>
                  </a:ext>
                </a:extLst>
              </p:cNvPr>
              <p:cNvSpPr/>
              <p:nvPr/>
            </p:nvSpPr>
            <p:spPr>
              <a:xfrm>
                <a:off x="2364419" y="1702939"/>
                <a:ext cx="53080" cy="81892"/>
              </a:xfrm>
              <a:custGeom>
                <a:avLst/>
                <a:gdLst/>
                <a:ahLst/>
                <a:cxnLst/>
                <a:rect l="l" t="t" r="r" b="b"/>
                <a:pathLst>
                  <a:path w="1168" h="1802" extrusionOk="0">
                    <a:moveTo>
                      <a:pt x="868" y="0"/>
                    </a:moveTo>
                    <a:lnTo>
                      <a:pt x="767" y="67"/>
                    </a:lnTo>
                    <a:lnTo>
                      <a:pt x="734" y="134"/>
                    </a:lnTo>
                    <a:lnTo>
                      <a:pt x="34" y="1435"/>
                    </a:lnTo>
                    <a:lnTo>
                      <a:pt x="0" y="1535"/>
                    </a:lnTo>
                    <a:lnTo>
                      <a:pt x="0" y="1635"/>
                    </a:lnTo>
                    <a:lnTo>
                      <a:pt x="67" y="1702"/>
                    </a:lnTo>
                    <a:lnTo>
                      <a:pt x="134" y="1768"/>
                    </a:lnTo>
                    <a:lnTo>
                      <a:pt x="200" y="1802"/>
                    </a:lnTo>
                    <a:lnTo>
                      <a:pt x="300" y="1802"/>
                    </a:lnTo>
                    <a:lnTo>
                      <a:pt x="401" y="1768"/>
                    </a:lnTo>
                    <a:lnTo>
                      <a:pt x="467" y="1668"/>
                    </a:lnTo>
                    <a:lnTo>
                      <a:pt x="1134" y="367"/>
                    </a:lnTo>
                    <a:lnTo>
                      <a:pt x="1168" y="267"/>
                    </a:lnTo>
                    <a:lnTo>
                      <a:pt x="1168" y="167"/>
                    </a:lnTo>
                    <a:lnTo>
                      <a:pt x="1134" y="100"/>
                    </a:lnTo>
                    <a:lnTo>
                      <a:pt x="1034" y="33"/>
                    </a:lnTo>
                    <a:lnTo>
                      <a:pt x="96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9" name="Google Shape;410;p34">
              <a:extLst>
                <a:ext uri="{FF2B5EF4-FFF2-40B4-BE49-F238E27FC236}">
                  <a16:creationId xmlns:a16="http://schemas.microsoft.com/office/drawing/2014/main" id="{CEB45B16-36E2-B3C5-5710-84C9AD536430}"/>
                </a:ext>
              </a:extLst>
            </p:cNvPr>
            <p:cNvSpPr/>
            <p:nvPr/>
          </p:nvSpPr>
          <p:spPr>
            <a:xfrm>
              <a:off x="1742770" y="2003311"/>
              <a:ext cx="499077" cy="315591"/>
            </a:xfrm>
            <a:custGeom>
              <a:avLst/>
              <a:gdLst/>
              <a:ahLst/>
              <a:cxnLst/>
              <a:rect l="l" t="t" r="r" b="b"/>
              <a:pathLst>
                <a:path w="9476" h="7541" extrusionOk="0">
                  <a:moveTo>
                    <a:pt x="9275" y="0"/>
                  </a:moveTo>
                  <a:lnTo>
                    <a:pt x="8641" y="34"/>
                  </a:lnTo>
                  <a:lnTo>
                    <a:pt x="8007" y="100"/>
                  </a:lnTo>
                  <a:lnTo>
                    <a:pt x="7407" y="200"/>
                  </a:lnTo>
                  <a:lnTo>
                    <a:pt x="6806" y="334"/>
                  </a:lnTo>
                  <a:lnTo>
                    <a:pt x="6206" y="534"/>
                  </a:lnTo>
                  <a:lnTo>
                    <a:pt x="5639" y="768"/>
                  </a:lnTo>
                  <a:lnTo>
                    <a:pt x="5071" y="1001"/>
                  </a:lnTo>
                  <a:lnTo>
                    <a:pt x="4538" y="1301"/>
                  </a:lnTo>
                  <a:lnTo>
                    <a:pt x="4004" y="1635"/>
                  </a:lnTo>
                  <a:lnTo>
                    <a:pt x="3503" y="1969"/>
                  </a:lnTo>
                  <a:lnTo>
                    <a:pt x="3036" y="2369"/>
                  </a:lnTo>
                  <a:lnTo>
                    <a:pt x="2569" y="2803"/>
                  </a:lnTo>
                  <a:lnTo>
                    <a:pt x="2136" y="3236"/>
                  </a:lnTo>
                  <a:lnTo>
                    <a:pt x="1735" y="3704"/>
                  </a:lnTo>
                  <a:lnTo>
                    <a:pt x="1368" y="4204"/>
                  </a:lnTo>
                  <a:lnTo>
                    <a:pt x="1035" y="4738"/>
                  </a:lnTo>
                  <a:lnTo>
                    <a:pt x="701" y="5338"/>
                  </a:lnTo>
                  <a:lnTo>
                    <a:pt x="434" y="5972"/>
                  </a:lnTo>
                  <a:lnTo>
                    <a:pt x="200" y="6606"/>
                  </a:lnTo>
                  <a:lnTo>
                    <a:pt x="0" y="7240"/>
                  </a:lnTo>
                  <a:lnTo>
                    <a:pt x="0" y="7340"/>
                  </a:lnTo>
                  <a:lnTo>
                    <a:pt x="34" y="7440"/>
                  </a:lnTo>
                  <a:lnTo>
                    <a:pt x="100" y="7507"/>
                  </a:lnTo>
                  <a:lnTo>
                    <a:pt x="167" y="7540"/>
                  </a:lnTo>
                  <a:lnTo>
                    <a:pt x="334" y="7540"/>
                  </a:lnTo>
                  <a:lnTo>
                    <a:pt x="401" y="7474"/>
                  </a:lnTo>
                  <a:lnTo>
                    <a:pt x="467" y="7373"/>
                  </a:lnTo>
                  <a:lnTo>
                    <a:pt x="668" y="6673"/>
                  </a:lnTo>
                  <a:lnTo>
                    <a:pt x="934" y="6006"/>
                  </a:lnTo>
                  <a:lnTo>
                    <a:pt x="1235" y="5338"/>
                  </a:lnTo>
                  <a:lnTo>
                    <a:pt x="1602" y="4738"/>
                  </a:lnTo>
                  <a:lnTo>
                    <a:pt x="2035" y="4137"/>
                  </a:lnTo>
                  <a:lnTo>
                    <a:pt x="2469" y="3570"/>
                  </a:lnTo>
                  <a:lnTo>
                    <a:pt x="2970" y="3036"/>
                  </a:lnTo>
                  <a:lnTo>
                    <a:pt x="3537" y="2569"/>
                  </a:lnTo>
                  <a:lnTo>
                    <a:pt x="4137" y="2102"/>
                  </a:lnTo>
                  <a:lnTo>
                    <a:pt x="4805" y="1668"/>
                  </a:lnTo>
                  <a:lnTo>
                    <a:pt x="5505" y="1335"/>
                  </a:lnTo>
                  <a:lnTo>
                    <a:pt x="6206" y="1035"/>
                  </a:lnTo>
                  <a:lnTo>
                    <a:pt x="6940" y="801"/>
                  </a:lnTo>
                  <a:lnTo>
                    <a:pt x="7707" y="634"/>
                  </a:lnTo>
                  <a:lnTo>
                    <a:pt x="8474" y="534"/>
                  </a:lnTo>
                  <a:lnTo>
                    <a:pt x="9275" y="467"/>
                  </a:lnTo>
                  <a:lnTo>
                    <a:pt x="9375" y="467"/>
                  </a:lnTo>
                  <a:lnTo>
                    <a:pt x="9442" y="401"/>
                  </a:lnTo>
                  <a:lnTo>
                    <a:pt x="9475" y="334"/>
                  </a:lnTo>
                  <a:lnTo>
                    <a:pt x="9475" y="234"/>
                  </a:lnTo>
                  <a:lnTo>
                    <a:pt x="9475" y="134"/>
                  </a:lnTo>
                  <a:lnTo>
                    <a:pt x="9442" y="67"/>
                  </a:lnTo>
                  <a:lnTo>
                    <a:pt x="937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80" name="Picture 2">
              <a:extLst>
                <a:ext uri="{FF2B5EF4-FFF2-40B4-BE49-F238E27FC236}">
                  <a16:creationId xmlns:a16="http://schemas.microsoft.com/office/drawing/2014/main" id="{266D2A1D-4645-5F73-ACE2-BA6EFCC7A1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2812" y="2274480"/>
              <a:ext cx="606958" cy="60695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177061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par>
                                <p:cTn id="25" presetID="53" presetClass="entr" presetSubtype="16" fill="hold" grpId="0" nodeType="withEffect">
                                  <p:stCondLst>
                                    <p:cond delay="0"/>
                                  </p:stCondLst>
                                  <p:childTnLst>
                                    <p:set>
                                      <p:cBhvr>
                                        <p:cTn id="26" dur="1" fill="hold">
                                          <p:stCondLst>
                                            <p:cond delay="0"/>
                                          </p:stCondLst>
                                        </p:cTn>
                                        <p:tgtEl>
                                          <p:spTgt spid="501"/>
                                        </p:tgtEl>
                                        <p:attrNameLst>
                                          <p:attrName>style.visibility</p:attrName>
                                        </p:attrNameLst>
                                      </p:cBhvr>
                                      <p:to>
                                        <p:strVal val="visible"/>
                                      </p:to>
                                    </p:set>
                                    <p:anim calcmode="lin" valueType="num">
                                      <p:cBhvr>
                                        <p:cTn id="27" dur="500" fill="hold"/>
                                        <p:tgtEl>
                                          <p:spTgt spid="501"/>
                                        </p:tgtEl>
                                        <p:attrNameLst>
                                          <p:attrName>ppt_w</p:attrName>
                                        </p:attrNameLst>
                                      </p:cBhvr>
                                      <p:tavLst>
                                        <p:tav tm="0">
                                          <p:val>
                                            <p:fltVal val="0"/>
                                          </p:val>
                                        </p:tav>
                                        <p:tav tm="100000">
                                          <p:val>
                                            <p:strVal val="#ppt_w"/>
                                          </p:val>
                                        </p:tav>
                                      </p:tavLst>
                                    </p:anim>
                                    <p:anim calcmode="lin" valueType="num">
                                      <p:cBhvr>
                                        <p:cTn id="28" dur="500" fill="hold"/>
                                        <p:tgtEl>
                                          <p:spTgt spid="501"/>
                                        </p:tgtEl>
                                        <p:attrNameLst>
                                          <p:attrName>ppt_h</p:attrName>
                                        </p:attrNameLst>
                                      </p:cBhvr>
                                      <p:tavLst>
                                        <p:tav tm="0">
                                          <p:val>
                                            <p:fltVal val="0"/>
                                          </p:val>
                                        </p:tav>
                                        <p:tav tm="100000">
                                          <p:val>
                                            <p:strVal val="#ppt_h"/>
                                          </p:val>
                                        </p:tav>
                                      </p:tavLst>
                                    </p:anim>
                                    <p:animEffect transition="in" filter="fade">
                                      <p:cBhvr>
                                        <p:cTn id="29" dur="500"/>
                                        <p:tgtEl>
                                          <p:spTgt spid="501"/>
                                        </p:tgtEl>
                                      </p:cBhvr>
                                    </p:animEffect>
                                  </p:childTnLst>
                                </p:cTn>
                              </p:par>
                            </p:childTnLst>
                          </p:cTn>
                        </p:par>
                        <p:par>
                          <p:cTn id="30" fill="hold">
                            <p:stCondLst>
                              <p:cond delay="500"/>
                            </p:stCondLst>
                            <p:childTnLst>
                              <p:par>
                                <p:cTn id="31" presetID="53" presetClass="entr" presetSubtype="16" fill="hold" nodeType="afterEffect">
                                  <p:stCondLst>
                                    <p:cond delay="0"/>
                                  </p:stCondLst>
                                  <p:childTnLst>
                                    <p:set>
                                      <p:cBhvr>
                                        <p:cTn id="32" dur="1" fill="hold">
                                          <p:stCondLst>
                                            <p:cond delay="0"/>
                                          </p:stCondLst>
                                        </p:cTn>
                                        <p:tgtEl>
                                          <p:spTgt spid="503"/>
                                        </p:tgtEl>
                                        <p:attrNameLst>
                                          <p:attrName>style.visibility</p:attrName>
                                        </p:attrNameLst>
                                      </p:cBhvr>
                                      <p:to>
                                        <p:strVal val="visible"/>
                                      </p:to>
                                    </p:set>
                                    <p:anim calcmode="lin" valueType="num">
                                      <p:cBhvr>
                                        <p:cTn id="33" dur="500" fill="hold"/>
                                        <p:tgtEl>
                                          <p:spTgt spid="503"/>
                                        </p:tgtEl>
                                        <p:attrNameLst>
                                          <p:attrName>ppt_w</p:attrName>
                                        </p:attrNameLst>
                                      </p:cBhvr>
                                      <p:tavLst>
                                        <p:tav tm="0">
                                          <p:val>
                                            <p:fltVal val="0"/>
                                          </p:val>
                                        </p:tav>
                                        <p:tav tm="100000">
                                          <p:val>
                                            <p:strVal val="#ppt_w"/>
                                          </p:val>
                                        </p:tav>
                                      </p:tavLst>
                                    </p:anim>
                                    <p:anim calcmode="lin" valueType="num">
                                      <p:cBhvr>
                                        <p:cTn id="34" dur="500" fill="hold"/>
                                        <p:tgtEl>
                                          <p:spTgt spid="503"/>
                                        </p:tgtEl>
                                        <p:attrNameLst>
                                          <p:attrName>ppt_h</p:attrName>
                                        </p:attrNameLst>
                                      </p:cBhvr>
                                      <p:tavLst>
                                        <p:tav tm="0">
                                          <p:val>
                                            <p:fltVal val="0"/>
                                          </p:val>
                                        </p:tav>
                                        <p:tav tm="100000">
                                          <p:val>
                                            <p:strVal val="#ppt_h"/>
                                          </p:val>
                                        </p:tav>
                                      </p:tavLst>
                                    </p:anim>
                                    <p:animEffect transition="in" filter="fade">
                                      <p:cBhvr>
                                        <p:cTn id="35" dur="500"/>
                                        <p:tgtEl>
                                          <p:spTgt spid="503"/>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502"/>
                                        </p:tgtEl>
                                        <p:attrNameLst>
                                          <p:attrName>style.visibility</p:attrName>
                                        </p:attrNameLst>
                                      </p:cBhvr>
                                      <p:to>
                                        <p:strVal val="visible"/>
                                      </p:to>
                                    </p:set>
                                    <p:animEffect transition="in" filter="wipe(left)">
                                      <p:cBhvr>
                                        <p:cTn id="39" dur="500"/>
                                        <p:tgtEl>
                                          <p:spTgt spid="50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501"/>
                                        </p:tgtEl>
                                      </p:cBhvr>
                                    </p:animEffect>
                                    <p:set>
                                      <p:cBhvr>
                                        <p:cTn id="44" dur="1" fill="hold">
                                          <p:stCondLst>
                                            <p:cond delay="499"/>
                                          </p:stCondLst>
                                        </p:cTn>
                                        <p:tgtEl>
                                          <p:spTgt spid="501"/>
                                        </p:tgtEl>
                                        <p:attrNameLst>
                                          <p:attrName>style.visibility</p:attrName>
                                        </p:attrNameLst>
                                      </p:cBhvr>
                                      <p:to>
                                        <p:strVal val="hidden"/>
                                      </p:to>
                                    </p:set>
                                  </p:childTnLst>
                                </p:cTn>
                              </p:par>
                              <p:par>
                                <p:cTn id="45" presetID="53" presetClass="entr" presetSubtype="16" fill="hold" grpId="0" nodeType="withEffect">
                                  <p:stCondLst>
                                    <p:cond delay="0"/>
                                  </p:stCondLst>
                                  <p:childTnLst>
                                    <p:set>
                                      <p:cBhvr>
                                        <p:cTn id="46" dur="1" fill="hold">
                                          <p:stCondLst>
                                            <p:cond delay="0"/>
                                          </p:stCondLst>
                                        </p:cTn>
                                        <p:tgtEl>
                                          <p:spTgt spid="425"/>
                                        </p:tgtEl>
                                        <p:attrNameLst>
                                          <p:attrName>style.visibility</p:attrName>
                                        </p:attrNameLst>
                                      </p:cBhvr>
                                      <p:to>
                                        <p:strVal val="visible"/>
                                      </p:to>
                                    </p:set>
                                    <p:anim calcmode="lin" valueType="num">
                                      <p:cBhvr>
                                        <p:cTn id="47" dur="500" fill="hold"/>
                                        <p:tgtEl>
                                          <p:spTgt spid="425"/>
                                        </p:tgtEl>
                                        <p:attrNameLst>
                                          <p:attrName>ppt_w</p:attrName>
                                        </p:attrNameLst>
                                      </p:cBhvr>
                                      <p:tavLst>
                                        <p:tav tm="0">
                                          <p:val>
                                            <p:fltVal val="0"/>
                                          </p:val>
                                        </p:tav>
                                        <p:tav tm="100000">
                                          <p:val>
                                            <p:strVal val="#ppt_w"/>
                                          </p:val>
                                        </p:tav>
                                      </p:tavLst>
                                    </p:anim>
                                    <p:anim calcmode="lin" valueType="num">
                                      <p:cBhvr>
                                        <p:cTn id="48" dur="500" fill="hold"/>
                                        <p:tgtEl>
                                          <p:spTgt spid="425"/>
                                        </p:tgtEl>
                                        <p:attrNameLst>
                                          <p:attrName>ppt_h</p:attrName>
                                        </p:attrNameLst>
                                      </p:cBhvr>
                                      <p:tavLst>
                                        <p:tav tm="0">
                                          <p:val>
                                            <p:fltVal val="0"/>
                                          </p:val>
                                        </p:tav>
                                        <p:tav tm="100000">
                                          <p:val>
                                            <p:strVal val="#ppt_h"/>
                                          </p:val>
                                        </p:tav>
                                      </p:tavLst>
                                    </p:anim>
                                    <p:animEffect transition="in" filter="fade">
                                      <p:cBhvr>
                                        <p:cTn id="49" dur="500"/>
                                        <p:tgtEl>
                                          <p:spTgt spid="425"/>
                                        </p:tgtEl>
                                      </p:cBhvr>
                                    </p:animEffect>
                                  </p:childTnLst>
                                </p:cTn>
                              </p:par>
                            </p:childTnLst>
                          </p:cTn>
                        </p:par>
                        <p:par>
                          <p:cTn id="50" fill="hold">
                            <p:stCondLst>
                              <p:cond delay="500"/>
                            </p:stCondLst>
                            <p:childTnLst>
                              <p:par>
                                <p:cTn id="51" presetID="53" presetClass="entr" presetSubtype="16" fill="hold" nodeType="afterEffect">
                                  <p:stCondLst>
                                    <p:cond delay="0"/>
                                  </p:stCondLst>
                                  <p:childTnLst>
                                    <p:set>
                                      <p:cBhvr>
                                        <p:cTn id="52" dur="1" fill="hold">
                                          <p:stCondLst>
                                            <p:cond delay="0"/>
                                          </p:stCondLst>
                                        </p:cTn>
                                        <p:tgtEl>
                                          <p:spTgt spid="427"/>
                                        </p:tgtEl>
                                        <p:attrNameLst>
                                          <p:attrName>style.visibility</p:attrName>
                                        </p:attrNameLst>
                                      </p:cBhvr>
                                      <p:to>
                                        <p:strVal val="visible"/>
                                      </p:to>
                                    </p:set>
                                    <p:anim calcmode="lin" valueType="num">
                                      <p:cBhvr>
                                        <p:cTn id="53" dur="500" fill="hold"/>
                                        <p:tgtEl>
                                          <p:spTgt spid="427"/>
                                        </p:tgtEl>
                                        <p:attrNameLst>
                                          <p:attrName>ppt_w</p:attrName>
                                        </p:attrNameLst>
                                      </p:cBhvr>
                                      <p:tavLst>
                                        <p:tav tm="0">
                                          <p:val>
                                            <p:fltVal val="0"/>
                                          </p:val>
                                        </p:tav>
                                        <p:tav tm="100000">
                                          <p:val>
                                            <p:strVal val="#ppt_w"/>
                                          </p:val>
                                        </p:tav>
                                      </p:tavLst>
                                    </p:anim>
                                    <p:anim calcmode="lin" valueType="num">
                                      <p:cBhvr>
                                        <p:cTn id="54" dur="500" fill="hold"/>
                                        <p:tgtEl>
                                          <p:spTgt spid="427"/>
                                        </p:tgtEl>
                                        <p:attrNameLst>
                                          <p:attrName>ppt_h</p:attrName>
                                        </p:attrNameLst>
                                      </p:cBhvr>
                                      <p:tavLst>
                                        <p:tav tm="0">
                                          <p:val>
                                            <p:fltVal val="0"/>
                                          </p:val>
                                        </p:tav>
                                        <p:tav tm="100000">
                                          <p:val>
                                            <p:strVal val="#ppt_h"/>
                                          </p:val>
                                        </p:tav>
                                      </p:tavLst>
                                    </p:anim>
                                    <p:animEffect transition="in" filter="fade">
                                      <p:cBhvr>
                                        <p:cTn id="55" dur="500"/>
                                        <p:tgtEl>
                                          <p:spTgt spid="427"/>
                                        </p:tgtEl>
                                      </p:cBhvr>
                                    </p:animEffect>
                                  </p:childTnLst>
                                </p:cTn>
                              </p:par>
                            </p:childTnLst>
                          </p:cTn>
                        </p:par>
                        <p:par>
                          <p:cTn id="56" fill="hold">
                            <p:stCondLst>
                              <p:cond delay="1000"/>
                            </p:stCondLst>
                            <p:childTnLst>
                              <p:par>
                                <p:cTn id="57" presetID="22" presetClass="entr" presetSubtype="8" fill="hold" grpId="0" nodeType="afterEffect">
                                  <p:stCondLst>
                                    <p:cond delay="0"/>
                                  </p:stCondLst>
                                  <p:childTnLst>
                                    <p:set>
                                      <p:cBhvr>
                                        <p:cTn id="58" dur="1" fill="hold">
                                          <p:stCondLst>
                                            <p:cond delay="0"/>
                                          </p:stCondLst>
                                        </p:cTn>
                                        <p:tgtEl>
                                          <p:spTgt spid="426"/>
                                        </p:tgtEl>
                                        <p:attrNameLst>
                                          <p:attrName>style.visibility</p:attrName>
                                        </p:attrNameLst>
                                      </p:cBhvr>
                                      <p:to>
                                        <p:strVal val="visible"/>
                                      </p:to>
                                    </p:set>
                                    <p:animEffect transition="in" filter="wipe(left)">
                                      <p:cBhvr>
                                        <p:cTn id="59" dur="500"/>
                                        <p:tgtEl>
                                          <p:spTgt spid="42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425"/>
                                        </p:tgtEl>
                                      </p:cBhvr>
                                    </p:animEffect>
                                    <p:set>
                                      <p:cBhvr>
                                        <p:cTn id="64" dur="1" fill="hold">
                                          <p:stCondLst>
                                            <p:cond delay="499"/>
                                          </p:stCondLst>
                                        </p:cTn>
                                        <p:tgtEl>
                                          <p:spTgt spid="425"/>
                                        </p:tgtEl>
                                        <p:attrNameLst>
                                          <p:attrName>style.visibility</p:attrName>
                                        </p:attrNameLst>
                                      </p:cBhvr>
                                      <p:to>
                                        <p:strVal val="hidden"/>
                                      </p:to>
                                    </p:set>
                                  </p:childTnLst>
                                </p:cTn>
                              </p:par>
                              <p:par>
                                <p:cTn id="65" presetID="53" presetClass="entr" presetSubtype="16" fill="hold" grpId="0" nodeType="withEffect">
                                  <p:stCondLst>
                                    <p:cond delay="0"/>
                                  </p:stCondLst>
                                  <p:childTnLst>
                                    <p:set>
                                      <p:cBhvr>
                                        <p:cTn id="66" dur="1" fill="hold">
                                          <p:stCondLst>
                                            <p:cond delay="0"/>
                                          </p:stCondLst>
                                        </p:cTn>
                                        <p:tgtEl>
                                          <p:spTgt spid="513"/>
                                        </p:tgtEl>
                                        <p:attrNameLst>
                                          <p:attrName>style.visibility</p:attrName>
                                        </p:attrNameLst>
                                      </p:cBhvr>
                                      <p:to>
                                        <p:strVal val="visible"/>
                                      </p:to>
                                    </p:set>
                                    <p:anim calcmode="lin" valueType="num">
                                      <p:cBhvr>
                                        <p:cTn id="67" dur="500" fill="hold"/>
                                        <p:tgtEl>
                                          <p:spTgt spid="513"/>
                                        </p:tgtEl>
                                        <p:attrNameLst>
                                          <p:attrName>ppt_w</p:attrName>
                                        </p:attrNameLst>
                                      </p:cBhvr>
                                      <p:tavLst>
                                        <p:tav tm="0">
                                          <p:val>
                                            <p:fltVal val="0"/>
                                          </p:val>
                                        </p:tav>
                                        <p:tav tm="100000">
                                          <p:val>
                                            <p:strVal val="#ppt_w"/>
                                          </p:val>
                                        </p:tav>
                                      </p:tavLst>
                                    </p:anim>
                                    <p:anim calcmode="lin" valueType="num">
                                      <p:cBhvr>
                                        <p:cTn id="68" dur="500" fill="hold"/>
                                        <p:tgtEl>
                                          <p:spTgt spid="513"/>
                                        </p:tgtEl>
                                        <p:attrNameLst>
                                          <p:attrName>ppt_h</p:attrName>
                                        </p:attrNameLst>
                                      </p:cBhvr>
                                      <p:tavLst>
                                        <p:tav tm="0">
                                          <p:val>
                                            <p:fltVal val="0"/>
                                          </p:val>
                                        </p:tav>
                                        <p:tav tm="100000">
                                          <p:val>
                                            <p:strVal val="#ppt_h"/>
                                          </p:val>
                                        </p:tav>
                                      </p:tavLst>
                                    </p:anim>
                                    <p:animEffect transition="in" filter="fade">
                                      <p:cBhvr>
                                        <p:cTn id="69" dur="500"/>
                                        <p:tgtEl>
                                          <p:spTgt spid="513"/>
                                        </p:tgtEl>
                                      </p:cBhvr>
                                    </p:animEffect>
                                  </p:childTnLst>
                                </p:cTn>
                              </p:par>
                            </p:childTnLst>
                          </p:cTn>
                        </p:par>
                        <p:par>
                          <p:cTn id="70" fill="hold">
                            <p:stCondLst>
                              <p:cond delay="500"/>
                            </p:stCondLst>
                            <p:childTnLst>
                              <p:par>
                                <p:cTn id="71" presetID="53" presetClass="entr" presetSubtype="16" fill="hold" nodeType="afterEffect">
                                  <p:stCondLst>
                                    <p:cond delay="0"/>
                                  </p:stCondLst>
                                  <p:childTnLst>
                                    <p:set>
                                      <p:cBhvr>
                                        <p:cTn id="72" dur="1" fill="hold">
                                          <p:stCondLst>
                                            <p:cond delay="0"/>
                                          </p:stCondLst>
                                        </p:cTn>
                                        <p:tgtEl>
                                          <p:spTgt spid="515"/>
                                        </p:tgtEl>
                                        <p:attrNameLst>
                                          <p:attrName>style.visibility</p:attrName>
                                        </p:attrNameLst>
                                      </p:cBhvr>
                                      <p:to>
                                        <p:strVal val="visible"/>
                                      </p:to>
                                    </p:set>
                                    <p:anim calcmode="lin" valueType="num">
                                      <p:cBhvr>
                                        <p:cTn id="73" dur="500" fill="hold"/>
                                        <p:tgtEl>
                                          <p:spTgt spid="515"/>
                                        </p:tgtEl>
                                        <p:attrNameLst>
                                          <p:attrName>ppt_w</p:attrName>
                                        </p:attrNameLst>
                                      </p:cBhvr>
                                      <p:tavLst>
                                        <p:tav tm="0">
                                          <p:val>
                                            <p:fltVal val="0"/>
                                          </p:val>
                                        </p:tav>
                                        <p:tav tm="100000">
                                          <p:val>
                                            <p:strVal val="#ppt_w"/>
                                          </p:val>
                                        </p:tav>
                                      </p:tavLst>
                                    </p:anim>
                                    <p:anim calcmode="lin" valueType="num">
                                      <p:cBhvr>
                                        <p:cTn id="74" dur="500" fill="hold"/>
                                        <p:tgtEl>
                                          <p:spTgt spid="515"/>
                                        </p:tgtEl>
                                        <p:attrNameLst>
                                          <p:attrName>ppt_h</p:attrName>
                                        </p:attrNameLst>
                                      </p:cBhvr>
                                      <p:tavLst>
                                        <p:tav tm="0">
                                          <p:val>
                                            <p:fltVal val="0"/>
                                          </p:val>
                                        </p:tav>
                                        <p:tav tm="100000">
                                          <p:val>
                                            <p:strVal val="#ppt_h"/>
                                          </p:val>
                                        </p:tav>
                                      </p:tavLst>
                                    </p:anim>
                                    <p:animEffect transition="in" filter="fade">
                                      <p:cBhvr>
                                        <p:cTn id="75" dur="500"/>
                                        <p:tgtEl>
                                          <p:spTgt spid="515"/>
                                        </p:tgtEl>
                                      </p:cBhvr>
                                    </p:animEffect>
                                  </p:childTnLst>
                                </p:cTn>
                              </p:par>
                            </p:childTnLst>
                          </p:cTn>
                        </p:par>
                        <p:par>
                          <p:cTn id="76" fill="hold">
                            <p:stCondLst>
                              <p:cond delay="1000"/>
                            </p:stCondLst>
                            <p:childTnLst>
                              <p:par>
                                <p:cTn id="77" presetID="22" presetClass="entr" presetSubtype="8" fill="hold" grpId="0" nodeType="afterEffect">
                                  <p:stCondLst>
                                    <p:cond delay="0"/>
                                  </p:stCondLst>
                                  <p:childTnLst>
                                    <p:set>
                                      <p:cBhvr>
                                        <p:cTn id="78" dur="1" fill="hold">
                                          <p:stCondLst>
                                            <p:cond delay="0"/>
                                          </p:stCondLst>
                                        </p:cTn>
                                        <p:tgtEl>
                                          <p:spTgt spid="514"/>
                                        </p:tgtEl>
                                        <p:attrNameLst>
                                          <p:attrName>style.visibility</p:attrName>
                                        </p:attrNameLst>
                                      </p:cBhvr>
                                      <p:to>
                                        <p:strVal val="visible"/>
                                      </p:to>
                                    </p:set>
                                    <p:animEffect transition="in" filter="wipe(left)">
                                      <p:cBhvr>
                                        <p:cTn id="79" dur="500"/>
                                        <p:tgtEl>
                                          <p:spTgt spid="514"/>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1" nodeType="clickEffect">
                                  <p:stCondLst>
                                    <p:cond delay="0"/>
                                  </p:stCondLst>
                                  <p:childTnLst>
                                    <p:animEffect transition="out" filter="fade">
                                      <p:cBhvr>
                                        <p:cTn id="83" dur="500"/>
                                        <p:tgtEl>
                                          <p:spTgt spid="513"/>
                                        </p:tgtEl>
                                      </p:cBhvr>
                                    </p:animEffect>
                                    <p:set>
                                      <p:cBhvr>
                                        <p:cTn id="84" dur="1" fill="hold">
                                          <p:stCondLst>
                                            <p:cond delay="499"/>
                                          </p:stCondLst>
                                        </p:cTn>
                                        <p:tgtEl>
                                          <p:spTgt spid="5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p:bldP spid="501" grpId="0" animBg="1"/>
      <p:bldP spid="501" grpId="1" animBg="1"/>
      <p:bldP spid="502" grpId="0"/>
      <p:bldP spid="425" grpId="0" animBg="1"/>
      <p:bldP spid="425" grpId="1" animBg="1"/>
      <p:bldP spid="426" grpId="0"/>
      <p:bldP spid="513" grpId="0" animBg="1"/>
      <p:bldP spid="513" grpId="1" animBg="1"/>
      <p:bldP spid="5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7" name="Picture 6">
            <a:extLst>
              <a:ext uri="{FF2B5EF4-FFF2-40B4-BE49-F238E27FC236}">
                <a16:creationId xmlns:a16="http://schemas.microsoft.com/office/drawing/2014/main" id="{A228A75B-7153-1E29-3D0B-F2B2FC3C17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5850" r="95550">
                        <a14:foregroundMark x1="15650" y1="24900" x2="23600" y2="39000"/>
                        <a14:foregroundMark x1="73700" y1="28500" x2="73700" y2="28500"/>
                        <a14:foregroundMark x1="84350" y1="27150" x2="82300" y2="40050"/>
                        <a14:foregroundMark x1="73500" y1="26950" x2="73350" y2="30600"/>
                        <a14:foregroundMark x1="70600" y1="40900" x2="86400" y2="61900"/>
                        <a14:foregroundMark x1="89700" y1="70000" x2="79550" y2="81350"/>
                        <a14:foregroundMark x1="28900" y1="81550" x2="67650" y2="84150"/>
                        <a14:foregroundMark x1="91250" y1="73100" x2="80550" y2="82250"/>
                        <a14:foregroundMark x1="94700" y1="73450" x2="95550" y2="71900"/>
                        <a14:foregroundMark x1="67300" y1="72050" x2="74200" y2="78600"/>
                        <a14:foregroundMark x1="85550" y1="26950" x2="83650" y2="34900"/>
                        <a14:foregroundMark x1="88300" y1="30950" x2="75400" y2="30950"/>
                        <a14:foregroundMark x1="88150" y1="28350" x2="89500" y2="36950"/>
                        <a14:foregroundMark x1="29600" y1="39550" x2="12900" y2="55900"/>
                        <a14:foregroundMark x1="5850" y1="71400" x2="11700" y2="77750"/>
                        <a14:foregroundMark x1="21850" y1="72950" x2="30150" y2="80500"/>
                      </a14:backgroundRemoval>
                    </a14:imgEffect>
                  </a14:imgLayer>
                </a14:imgProps>
              </a:ext>
            </a:extLst>
          </a:blip>
          <a:stretch>
            <a:fillRect/>
          </a:stretch>
        </p:blipFill>
        <p:spPr>
          <a:xfrm>
            <a:off x="5282420" y="995488"/>
            <a:ext cx="3571604" cy="3571604"/>
          </a:xfrm>
          <a:prstGeom prst="rect">
            <a:avLst/>
          </a:prstGeom>
        </p:spPr>
      </p:pic>
      <p:sp>
        <p:nvSpPr>
          <p:cNvPr id="436" name="Google Shape;436;p36"/>
          <p:cNvSpPr txBox="1">
            <a:spLocks noGrp="1"/>
          </p:cNvSpPr>
          <p:nvPr>
            <p:ph type="subTitle" idx="1"/>
          </p:nvPr>
        </p:nvSpPr>
        <p:spPr>
          <a:xfrm>
            <a:off x="501255" y="1215665"/>
            <a:ext cx="4886672" cy="3131251"/>
          </a:xfrm>
          <a:prstGeom prst="rect">
            <a:avLst/>
          </a:prstGeom>
          <a:noFill/>
          <a:ln>
            <a:noFill/>
          </a:ln>
        </p:spPr>
        <p:txBody>
          <a:bodyPr spcFirstLastPara="1" wrap="square" lIns="91425" tIns="91425" rIns="91425" bIns="91425" anchor="ctr" anchorCtr="0">
            <a:noAutofit/>
          </a:bodyPr>
          <a:lstStyle/>
          <a:p>
            <a:pPr marL="0" indent="0">
              <a:spcAft>
                <a:spcPts val="100"/>
              </a:spcAft>
            </a:pPr>
            <a:r>
              <a:rPr lang="en-US" sz="2800" dirty="0" err="1">
                <a:cs typeface="#9Slide03 Arima Madurai" panose="00000500000000000000" pitchFamily="2" charset="-93"/>
              </a:rPr>
              <a:t>Mắc</a:t>
            </a:r>
            <a:r>
              <a:rPr lang="en-US" sz="2800" dirty="0">
                <a:cs typeface="#9Slide03 Arima Madurai" panose="00000500000000000000" pitchFamily="2" charset="-93"/>
              </a:rPr>
              <a:t> </a:t>
            </a:r>
            <a:r>
              <a:rPr lang="en-US" sz="2800" dirty="0" err="1">
                <a:cs typeface="#9Slide03 Arima Madurai" panose="00000500000000000000" pitchFamily="2" charset="-93"/>
              </a:rPr>
              <a:t>mạch</a:t>
            </a:r>
            <a:r>
              <a:rPr lang="en-US" sz="2800" dirty="0">
                <a:cs typeface="#9Slide03 Arima Madurai" panose="00000500000000000000" pitchFamily="2" charset="-93"/>
              </a:rPr>
              <a:t> </a:t>
            </a:r>
            <a:r>
              <a:rPr lang="en-US" sz="2800" dirty="0" err="1">
                <a:cs typeface="#9Slide03 Arima Madurai" panose="00000500000000000000" pitchFamily="2" charset="-93"/>
              </a:rPr>
              <a:t>điện</a:t>
            </a:r>
            <a:r>
              <a:rPr lang="en-US" sz="2800" dirty="0">
                <a:cs typeface="#9Slide03 Arima Madurai" panose="00000500000000000000" pitchFamily="2" charset="-93"/>
              </a:rPr>
              <a:t> </a:t>
            </a:r>
            <a:r>
              <a:rPr lang="en-US" sz="2800" dirty="0" err="1">
                <a:cs typeface="#9Slide03 Arima Madurai" panose="00000500000000000000" pitchFamily="2" charset="-93"/>
              </a:rPr>
              <a:t>gồm</a:t>
            </a:r>
            <a:r>
              <a:rPr lang="en-US" sz="2800" dirty="0">
                <a:cs typeface="#9Slide03 Arima Madurai" panose="00000500000000000000" pitchFamily="2" charset="-93"/>
              </a:rPr>
              <a:t> pin, </a:t>
            </a:r>
            <a:r>
              <a:rPr lang="en-US" sz="2800" dirty="0" err="1">
                <a:cs typeface="#9Slide03 Arima Madurai" panose="00000500000000000000" pitchFamily="2" charset="-93"/>
              </a:rPr>
              <a:t>bóng</a:t>
            </a:r>
            <a:r>
              <a:rPr lang="en-US" sz="2800" dirty="0">
                <a:cs typeface="#9Slide03 Arima Madurai" panose="00000500000000000000" pitchFamily="2" charset="-93"/>
              </a:rPr>
              <a:t> </a:t>
            </a:r>
            <a:r>
              <a:rPr lang="en-US" sz="2800" dirty="0" err="1">
                <a:cs typeface="#9Slide03 Arima Madurai" panose="00000500000000000000" pitchFamily="2" charset="-93"/>
              </a:rPr>
              <a:t>đèn</a:t>
            </a:r>
            <a:r>
              <a:rPr lang="en-US" sz="2800" dirty="0">
                <a:cs typeface="#9Slide03 Arima Madurai" panose="00000500000000000000" pitchFamily="2" charset="-93"/>
              </a:rPr>
              <a:t>, </a:t>
            </a:r>
            <a:r>
              <a:rPr lang="en-US" sz="2800" dirty="0" err="1">
                <a:cs typeface="#9Slide03 Arima Madurai" panose="00000500000000000000" pitchFamily="2" charset="-93"/>
              </a:rPr>
              <a:t>công</a:t>
            </a:r>
            <a:r>
              <a:rPr lang="en-US" sz="2800" dirty="0">
                <a:cs typeface="#9Slide03 Arima Madurai" panose="00000500000000000000" pitchFamily="2" charset="-93"/>
              </a:rPr>
              <a:t> </a:t>
            </a:r>
            <a:r>
              <a:rPr lang="en-US" sz="2800" dirty="0" err="1">
                <a:cs typeface="#9Slide03 Arima Madurai" panose="00000500000000000000" pitchFamily="2" charset="-93"/>
              </a:rPr>
              <a:t>tắc</a:t>
            </a:r>
            <a:r>
              <a:rPr lang="en-US" sz="2800" dirty="0">
                <a:cs typeface="#9Slide03 Arima Madurai" panose="00000500000000000000" pitchFamily="2" charset="-93"/>
              </a:rPr>
              <a:t>, </a:t>
            </a:r>
            <a:r>
              <a:rPr lang="en-US" sz="2800" dirty="0" err="1">
                <a:cs typeface="#9Slide03 Arima Madurai" panose="00000500000000000000" pitchFamily="2" charset="-93"/>
              </a:rPr>
              <a:t>dây</a:t>
            </a:r>
            <a:r>
              <a:rPr lang="en-US" sz="2800" dirty="0">
                <a:cs typeface="#9Slide03 Arima Madurai" panose="00000500000000000000" pitchFamily="2" charset="-93"/>
              </a:rPr>
              <a:t> </a:t>
            </a:r>
            <a:r>
              <a:rPr lang="en-US" sz="2800" dirty="0" err="1">
                <a:cs typeface="#9Slide03 Arima Madurai" panose="00000500000000000000" pitchFamily="2" charset="-93"/>
              </a:rPr>
              <a:t>nối</a:t>
            </a:r>
            <a:r>
              <a:rPr lang="en-US" sz="2800" dirty="0">
                <a:cs typeface="#9Slide03 Arima Madurai" panose="00000500000000000000" pitchFamily="2" charset="-93"/>
              </a:rPr>
              <a:t>. </a:t>
            </a:r>
            <a:r>
              <a:rPr lang="en-US" sz="2800" dirty="0" err="1">
                <a:cs typeface="#9Slide03 Arima Madurai" panose="00000500000000000000" pitchFamily="2" charset="-93"/>
              </a:rPr>
              <a:t>Tiến</a:t>
            </a:r>
            <a:r>
              <a:rPr lang="en-US" sz="2800" dirty="0">
                <a:cs typeface="#9Slide03 Arima Madurai" panose="00000500000000000000" pitchFamily="2" charset="-93"/>
              </a:rPr>
              <a:t> </a:t>
            </a:r>
            <a:r>
              <a:rPr lang="en-US" sz="2800" dirty="0" err="1">
                <a:cs typeface="#9Slide03 Arima Madurai" panose="00000500000000000000" pitchFamily="2" charset="-93"/>
              </a:rPr>
              <a:t>hành</a:t>
            </a:r>
            <a:r>
              <a:rPr lang="en-US" sz="2800" dirty="0">
                <a:cs typeface="#9Slide03 Arima Madurai" panose="00000500000000000000" pitchFamily="2" charset="-93"/>
              </a:rPr>
              <a:t> </a:t>
            </a:r>
            <a:r>
              <a:rPr lang="en-US" sz="2800" dirty="0" err="1">
                <a:cs typeface="#9Slide03 Arima Madurai" panose="00000500000000000000" pitchFamily="2" charset="-93"/>
              </a:rPr>
              <a:t>kiểm</a:t>
            </a:r>
            <a:r>
              <a:rPr lang="en-US" sz="2800" dirty="0">
                <a:cs typeface="#9Slide03 Arima Madurai" panose="00000500000000000000" pitchFamily="2" charset="-93"/>
              </a:rPr>
              <a:t> </a:t>
            </a:r>
            <a:r>
              <a:rPr lang="en-US" sz="2800" dirty="0" err="1">
                <a:cs typeface="#9Slide03 Arima Madurai" panose="00000500000000000000" pitchFamily="2" charset="-93"/>
              </a:rPr>
              <a:t>tra</a:t>
            </a:r>
            <a:r>
              <a:rPr lang="en-US" sz="2800" dirty="0">
                <a:cs typeface="#9Slide03 Arima Madurai" panose="00000500000000000000" pitchFamily="2" charset="-93"/>
              </a:rPr>
              <a:t> </a:t>
            </a:r>
            <a:r>
              <a:rPr lang="en-US" sz="2800" dirty="0" err="1">
                <a:cs typeface="#9Slide03 Arima Madurai" panose="00000500000000000000" pitchFamily="2" charset="-93"/>
              </a:rPr>
              <a:t>và</a:t>
            </a:r>
            <a:r>
              <a:rPr lang="en-US" sz="2800" dirty="0">
                <a:cs typeface="#9Slide03 Arima Madurai" panose="00000500000000000000" pitchFamily="2" charset="-93"/>
              </a:rPr>
              <a:t> </a:t>
            </a:r>
            <a:r>
              <a:rPr lang="en-US" sz="2800" dirty="0" err="1">
                <a:cs typeface="#9Slide03 Arima Madurai" panose="00000500000000000000" pitchFamily="2" charset="-93"/>
              </a:rPr>
              <a:t>đóng</a:t>
            </a:r>
            <a:r>
              <a:rPr lang="en-US" sz="2800" dirty="0">
                <a:cs typeface="#9Slide03 Arima Madurai" panose="00000500000000000000" pitchFamily="2" charset="-93"/>
              </a:rPr>
              <a:t> </a:t>
            </a:r>
            <a:r>
              <a:rPr lang="en-US" sz="2800" dirty="0" err="1">
                <a:cs typeface="#9Slide03 Arima Madurai" panose="00000500000000000000" pitchFamily="2" charset="-93"/>
              </a:rPr>
              <a:t>công</a:t>
            </a:r>
            <a:r>
              <a:rPr lang="en-US" sz="2800" dirty="0">
                <a:cs typeface="#9Slide03 Arima Madurai" panose="00000500000000000000" pitchFamily="2" charset="-93"/>
              </a:rPr>
              <a:t> </a:t>
            </a:r>
            <a:r>
              <a:rPr lang="en-US" sz="2800" dirty="0" err="1">
                <a:cs typeface="#9Slide03 Arima Madurai" panose="00000500000000000000" pitchFamily="2" charset="-93"/>
              </a:rPr>
              <a:t>tắc</a:t>
            </a:r>
            <a:r>
              <a:rPr lang="en-US" sz="2800" dirty="0">
                <a:cs typeface="#9Slide03 Arima Madurai" panose="00000500000000000000" pitchFamily="2" charset="-93"/>
              </a:rPr>
              <a:t> </a:t>
            </a:r>
            <a:r>
              <a:rPr lang="en-US" sz="2800" dirty="0" err="1">
                <a:cs typeface="#9Slide03 Arima Madurai" panose="00000500000000000000" pitchFamily="2" charset="-93"/>
              </a:rPr>
              <a:t>để</a:t>
            </a:r>
            <a:r>
              <a:rPr lang="en-US" sz="2800" dirty="0">
                <a:cs typeface="#9Slide03 Arima Madurai" panose="00000500000000000000" pitchFamily="2" charset="-93"/>
              </a:rPr>
              <a:t> </a:t>
            </a:r>
            <a:r>
              <a:rPr lang="en-US" sz="2800" dirty="0" err="1">
                <a:cs typeface="#9Slide03 Arima Madurai" panose="00000500000000000000" pitchFamily="2" charset="-93"/>
              </a:rPr>
              <a:t>đảm</a:t>
            </a:r>
            <a:r>
              <a:rPr lang="en-US" sz="2800" dirty="0">
                <a:cs typeface="#9Slide03 Arima Madurai" panose="00000500000000000000" pitchFamily="2" charset="-93"/>
              </a:rPr>
              <a:t> </a:t>
            </a:r>
            <a:r>
              <a:rPr lang="en-US" sz="2800" dirty="0" err="1">
                <a:cs typeface="#9Slide03 Arima Madurai" panose="00000500000000000000" pitchFamily="2" charset="-93"/>
              </a:rPr>
              <a:t>bảo</a:t>
            </a:r>
            <a:r>
              <a:rPr lang="en-US" sz="2800" dirty="0">
                <a:cs typeface="#9Slide03 Arima Madurai" panose="00000500000000000000" pitchFamily="2" charset="-93"/>
              </a:rPr>
              <a:t> </a:t>
            </a:r>
            <a:r>
              <a:rPr lang="en-US" sz="2800" dirty="0" err="1">
                <a:cs typeface="#9Slide03 Arima Madurai" panose="00000500000000000000" pitchFamily="2" charset="-93"/>
              </a:rPr>
              <a:t>mạch</a:t>
            </a:r>
            <a:r>
              <a:rPr lang="en-US" sz="2800" dirty="0">
                <a:cs typeface="#9Slide03 Arima Madurai" panose="00000500000000000000" pitchFamily="2" charset="-93"/>
              </a:rPr>
              <a:t> </a:t>
            </a:r>
            <a:r>
              <a:rPr lang="en-US" sz="2800" dirty="0" err="1">
                <a:cs typeface="#9Slide03 Arima Madurai" panose="00000500000000000000" pitchFamily="2" charset="-93"/>
              </a:rPr>
              <a:t>điện</a:t>
            </a:r>
            <a:r>
              <a:rPr lang="en-US" sz="2800" dirty="0">
                <a:cs typeface="#9Slide03 Arima Madurai" panose="00000500000000000000" pitchFamily="2" charset="-93"/>
              </a:rPr>
              <a:t> </a:t>
            </a:r>
            <a:r>
              <a:rPr lang="en-US" sz="2800" dirty="0" err="1">
                <a:cs typeface="#9Slide03 Arima Madurai" panose="00000500000000000000" pitchFamily="2" charset="-93"/>
              </a:rPr>
              <a:t>kín</a:t>
            </a:r>
            <a:r>
              <a:rPr lang="en-US" sz="2800" dirty="0">
                <a:cs typeface="#9Slide03 Arima Madurai" panose="00000500000000000000" pitchFamily="2" charset="-93"/>
              </a:rPr>
              <a:t> </a:t>
            </a:r>
            <a:r>
              <a:rPr lang="en-US" sz="2800" dirty="0" err="1">
                <a:cs typeface="#9Slide03 Arima Madurai" panose="00000500000000000000" pitchFamily="2" charset="-93"/>
              </a:rPr>
              <a:t>và</a:t>
            </a:r>
            <a:r>
              <a:rPr lang="en-US" sz="2800" dirty="0">
                <a:cs typeface="#9Slide03 Arima Madurai" panose="00000500000000000000" pitchFamily="2" charset="-93"/>
              </a:rPr>
              <a:t> </a:t>
            </a:r>
            <a:r>
              <a:rPr lang="en-US" sz="2800" dirty="0" err="1">
                <a:cs typeface="#9Slide03 Arima Madurai" panose="00000500000000000000" pitchFamily="2" charset="-93"/>
              </a:rPr>
              <a:t>đèn</a:t>
            </a:r>
            <a:r>
              <a:rPr lang="en-US" sz="2800" dirty="0">
                <a:cs typeface="#9Slide03 Arima Madurai" panose="00000500000000000000" pitchFamily="2" charset="-93"/>
              </a:rPr>
              <a:t> </a:t>
            </a:r>
            <a:r>
              <a:rPr lang="en-US" sz="2800" dirty="0" err="1">
                <a:cs typeface="#9Slide03 Arima Madurai" panose="00000500000000000000" pitchFamily="2" charset="-93"/>
              </a:rPr>
              <a:t>sáng</a:t>
            </a:r>
            <a:r>
              <a:rPr lang="en-US" sz="2800" dirty="0">
                <a:cs typeface="#9Slide03 Arima Madurai" panose="00000500000000000000" pitchFamily="2" charset="-93"/>
              </a:rPr>
              <a:t>. </a:t>
            </a:r>
            <a:r>
              <a:rPr lang="en-US" sz="2800" dirty="0" err="1">
                <a:cs typeface="#9Slide03 Arima Madurai" panose="00000500000000000000" pitchFamily="2" charset="-93"/>
              </a:rPr>
              <a:t>Nếu</a:t>
            </a:r>
            <a:r>
              <a:rPr lang="en-US" sz="2800" dirty="0">
                <a:cs typeface="#9Slide03 Arima Madurai" panose="00000500000000000000" pitchFamily="2" charset="-93"/>
              </a:rPr>
              <a:t> </a:t>
            </a:r>
            <a:r>
              <a:rPr lang="en-US" sz="2800" dirty="0" err="1">
                <a:cs typeface="#9Slide03 Arima Madurai" panose="00000500000000000000" pitchFamily="2" charset="-93"/>
              </a:rPr>
              <a:t>đèn</a:t>
            </a:r>
            <a:r>
              <a:rPr lang="en-US" sz="2800" dirty="0">
                <a:cs typeface="#9Slide03 Arima Madurai" panose="00000500000000000000" pitchFamily="2" charset="-93"/>
              </a:rPr>
              <a:t> </a:t>
            </a:r>
            <a:r>
              <a:rPr lang="en-US" sz="2800" dirty="0" err="1">
                <a:cs typeface="#9Slide03 Arima Madurai" panose="00000500000000000000" pitchFamily="2" charset="-93"/>
              </a:rPr>
              <a:t>không</a:t>
            </a:r>
            <a:r>
              <a:rPr lang="en-US" sz="2800" dirty="0">
                <a:cs typeface="#9Slide03 Arima Madurai" panose="00000500000000000000" pitchFamily="2" charset="-93"/>
              </a:rPr>
              <a:t> </a:t>
            </a:r>
            <a:r>
              <a:rPr lang="en-US" sz="2800" dirty="0" err="1">
                <a:cs typeface="#9Slide03 Arima Madurai" panose="00000500000000000000" pitchFamily="2" charset="-93"/>
              </a:rPr>
              <a:t>sáng</a:t>
            </a:r>
            <a:r>
              <a:rPr lang="en-US" sz="2800" dirty="0">
                <a:cs typeface="#9Slide03 Arima Madurai" panose="00000500000000000000" pitchFamily="2" charset="-93"/>
              </a:rPr>
              <a:t>, </a:t>
            </a:r>
            <a:r>
              <a:rPr lang="en-US" sz="2800" dirty="0" err="1">
                <a:cs typeface="#9Slide03 Arima Madurai" panose="00000500000000000000" pitchFamily="2" charset="-93"/>
              </a:rPr>
              <a:t>tìm</a:t>
            </a:r>
            <a:r>
              <a:rPr lang="en-US" sz="2800" dirty="0">
                <a:cs typeface="#9Slide03 Arima Madurai" panose="00000500000000000000" pitchFamily="2" charset="-93"/>
              </a:rPr>
              <a:t> </a:t>
            </a:r>
            <a:r>
              <a:rPr lang="en-US" sz="2800" dirty="0" err="1">
                <a:cs typeface="#9Slide03 Arima Madurai" panose="00000500000000000000" pitchFamily="2" charset="-93"/>
              </a:rPr>
              <a:t>nguyên</a:t>
            </a:r>
            <a:r>
              <a:rPr lang="en-US" sz="2800" dirty="0">
                <a:cs typeface="#9Slide03 Arima Madurai" panose="00000500000000000000" pitchFamily="2" charset="-93"/>
              </a:rPr>
              <a:t> </a:t>
            </a:r>
            <a:r>
              <a:rPr lang="en-US" sz="2800" dirty="0" err="1">
                <a:cs typeface="#9Slide03 Arima Madurai" panose="00000500000000000000" pitchFamily="2" charset="-93"/>
              </a:rPr>
              <a:t>nhân</a:t>
            </a:r>
            <a:r>
              <a:rPr lang="en-US" sz="2800" dirty="0">
                <a:cs typeface="#9Slide03 Arima Madurai" panose="00000500000000000000" pitchFamily="2" charset="-93"/>
              </a:rPr>
              <a:t>.</a:t>
            </a:r>
            <a:endParaRPr sz="2800" dirty="0">
              <a:cs typeface="#9Slide03 Arima Madurai" panose="00000500000000000000" pitchFamily="2" charset="-93"/>
            </a:endParaRPr>
          </a:p>
        </p:txBody>
      </p:sp>
      <p:sp>
        <p:nvSpPr>
          <p:cNvPr id="450" name="Google Shape;450;p36"/>
          <p:cNvSpPr txBox="1">
            <a:spLocks noGrp="1"/>
          </p:cNvSpPr>
          <p:nvPr>
            <p:ph type="sldNum" idx="12"/>
          </p:nvPr>
        </p:nvSpPr>
        <p:spPr>
          <a:xfrm>
            <a:off x="8380275" y="4513500"/>
            <a:ext cx="410700" cy="4323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100"/>
              </a:spcAft>
              <a:buNone/>
            </a:pPr>
            <a:fld id="{00000000-1234-1234-1234-123412341234}" type="slidenum">
              <a:rPr lang="en"/>
              <a:t>15</a:t>
            </a:fld>
            <a:endParaRPr/>
          </a:p>
        </p:txBody>
      </p:sp>
      <p:sp>
        <p:nvSpPr>
          <p:cNvPr id="4" name="Google Shape;451;p36">
            <a:extLst>
              <a:ext uri="{FF2B5EF4-FFF2-40B4-BE49-F238E27FC236}">
                <a16:creationId xmlns:a16="http://schemas.microsoft.com/office/drawing/2014/main" id="{0EF603C5-9B55-2C16-11A3-A81F6FB29B3C}"/>
              </a:ext>
            </a:extLst>
          </p:cNvPr>
          <p:cNvSpPr txBox="1"/>
          <p:nvPr/>
        </p:nvSpPr>
        <p:spPr>
          <a:xfrm>
            <a:off x="6770826" y="257025"/>
            <a:ext cx="1709100"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00"/>
              </a:spcAft>
              <a:buNone/>
            </a:pPr>
            <a:r>
              <a:rPr lang="vi-VN" b="1" dirty="0">
                <a:solidFill>
                  <a:schemeClr val="dk1"/>
                </a:solidFill>
                <a:latin typeface="Roboto" panose="02000000000000000000" pitchFamily="2" charset="0"/>
                <a:ea typeface="Hammersmith One"/>
                <a:cs typeface="Hammersmith One"/>
                <a:sym typeface="Hammersmith One"/>
              </a:rPr>
              <a:t>BÀI 22: MẠCH ĐIỆN ĐƠN GIẢN</a:t>
            </a:r>
            <a:endParaRPr b="1" dirty="0">
              <a:solidFill>
                <a:schemeClr val="dk1"/>
              </a:solidFill>
              <a:latin typeface="Roboto" panose="02000000000000000000" pitchFamily="2" charset="0"/>
              <a:ea typeface="Hammersmith One"/>
              <a:cs typeface="Hammersmith One"/>
              <a:sym typeface="Hammersmith One"/>
            </a:endParaRPr>
          </a:p>
        </p:txBody>
      </p:sp>
      <p:sp>
        <p:nvSpPr>
          <p:cNvPr id="5" name="Google Shape;452;p36">
            <a:extLst>
              <a:ext uri="{FF2B5EF4-FFF2-40B4-BE49-F238E27FC236}">
                <a16:creationId xmlns:a16="http://schemas.microsoft.com/office/drawing/2014/main" id="{EC27C805-8532-8F4A-02DA-C70460235901}"/>
              </a:ext>
            </a:extLst>
          </p:cNvPr>
          <p:cNvSpPr/>
          <p:nvPr/>
        </p:nvSpPr>
        <p:spPr>
          <a:xfrm>
            <a:off x="8387183" y="313522"/>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53;p36">
            <a:extLst>
              <a:ext uri="{FF2B5EF4-FFF2-40B4-BE49-F238E27FC236}">
                <a16:creationId xmlns:a16="http://schemas.microsoft.com/office/drawing/2014/main" id="{714C4B89-9E56-473A-7B57-671848785AE8}"/>
              </a:ext>
            </a:extLst>
          </p:cNvPr>
          <p:cNvSpPr/>
          <p:nvPr/>
        </p:nvSpPr>
        <p:spPr>
          <a:xfrm>
            <a:off x="8611091" y="313522"/>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0629652"/>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50" name="Google Shape;450;p36"/>
          <p:cNvSpPr txBox="1">
            <a:spLocks noGrp="1"/>
          </p:cNvSpPr>
          <p:nvPr>
            <p:ph type="sldNum" idx="12"/>
          </p:nvPr>
        </p:nvSpPr>
        <p:spPr>
          <a:xfrm>
            <a:off x="8380275" y="4513500"/>
            <a:ext cx="410700" cy="4323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100"/>
              </a:spcAft>
              <a:buNone/>
            </a:pPr>
            <a:fld id="{00000000-1234-1234-1234-123412341234}" type="slidenum">
              <a:rPr lang="en"/>
              <a:t>16</a:t>
            </a:fld>
            <a:endParaRPr/>
          </a:p>
        </p:txBody>
      </p:sp>
      <p:grpSp>
        <p:nvGrpSpPr>
          <p:cNvPr id="4" name="Google Shape;462;p37">
            <a:extLst>
              <a:ext uri="{FF2B5EF4-FFF2-40B4-BE49-F238E27FC236}">
                <a16:creationId xmlns:a16="http://schemas.microsoft.com/office/drawing/2014/main" id="{1E478B21-A811-FD20-D97F-882BE19E73A2}"/>
              </a:ext>
            </a:extLst>
          </p:cNvPr>
          <p:cNvGrpSpPr/>
          <p:nvPr/>
        </p:nvGrpSpPr>
        <p:grpSpPr>
          <a:xfrm rot="20271629">
            <a:off x="352204" y="3455165"/>
            <a:ext cx="588052" cy="1584047"/>
            <a:chOff x="294000" y="2956300"/>
            <a:chExt cx="485450" cy="1164375"/>
          </a:xfrm>
        </p:grpSpPr>
        <p:sp>
          <p:nvSpPr>
            <p:cNvPr id="5" name="Google Shape;463;p37">
              <a:extLst>
                <a:ext uri="{FF2B5EF4-FFF2-40B4-BE49-F238E27FC236}">
                  <a16:creationId xmlns:a16="http://schemas.microsoft.com/office/drawing/2014/main" id="{FEE7082A-0DDA-8FE1-AE82-3D47D6193AF3}"/>
                </a:ext>
              </a:extLst>
            </p:cNvPr>
            <p:cNvSpPr/>
            <p:nvPr/>
          </p:nvSpPr>
          <p:spPr>
            <a:xfrm>
              <a:off x="354050" y="3063900"/>
              <a:ext cx="350325" cy="956700"/>
            </a:xfrm>
            <a:custGeom>
              <a:avLst/>
              <a:gdLst/>
              <a:ahLst/>
              <a:cxnLst/>
              <a:rect l="l" t="t" r="r" b="b"/>
              <a:pathLst>
                <a:path w="14013" h="38268" extrusionOk="0">
                  <a:moveTo>
                    <a:pt x="6973" y="1"/>
                  </a:moveTo>
                  <a:lnTo>
                    <a:pt x="6473" y="34"/>
                  </a:lnTo>
                  <a:lnTo>
                    <a:pt x="5972" y="134"/>
                  </a:lnTo>
                  <a:lnTo>
                    <a:pt x="5605" y="234"/>
                  </a:lnTo>
                  <a:lnTo>
                    <a:pt x="5238" y="368"/>
                  </a:lnTo>
                  <a:lnTo>
                    <a:pt x="4871" y="535"/>
                  </a:lnTo>
                  <a:lnTo>
                    <a:pt x="4538" y="735"/>
                  </a:lnTo>
                  <a:lnTo>
                    <a:pt x="4204" y="935"/>
                  </a:lnTo>
                  <a:lnTo>
                    <a:pt x="3870" y="1168"/>
                  </a:lnTo>
                  <a:lnTo>
                    <a:pt x="3237" y="1669"/>
                  </a:lnTo>
                  <a:lnTo>
                    <a:pt x="2703" y="2203"/>
                  </a:lnTo>
                  <a:lnTo>
                    <a:pt x="2202" y="2770"/>
                  </a:lnTo>
                  <a:lnTo>
                    <a:pt x="1735" y="3370"/>
                  </a:lnTo>
                  <a:lnTo>
                    <a:pt x="1302" y="4004"/>
                  </a:lnTo>
                  <a:lnTo>
                    <a:pt x="935" y="4705"/>
                  </a:lnTo>
                  <a:lnTo>
                    <a:pt x="634" y="5372"/>
                  </a:lnTo>
                  <a:lnTo>
                    <a:pt x="401" y="6106"/>
                  </a:lnTo>
                  <a:lnTo>
                    <a:pt x="201" y="6840"/>
                  </a:lnTo>
                  <a:lnTo>
                    <a:pt x="100" y="7441"/>
                  </a:lnTo>
                  <a:lnTo>
                    <a:pt x="34" y="8074"/>
                  </a:lnTo>
                  <a:lnTo>
                    <a:pt x="0" y="8675"/>
                  </a:lnTo>
                  <a:lnTo>
                    <a:pt x="0" y="9275"/>
                  </a:lnTo>
                  <a:lnTo>
                    <a:pt x="34" y="9909"/>
                  </a:lnTo>
                  <a:lnTo>
                    <a:pt x="67" y="10510"/>
                  </a:lnTo>
                  <a:lnTo>
                    <a:pt x="201" y="11744"/>
                  </a:lnTo>
                  <a:lnTo>
                    <a:pt x="434" y="13246"/>
                  </a:lnTo>
                  <a:lnTo>
                    <a:pt x="701" y="14747"/>
                  </a:lnTo>
                  <a:lnTo>
                    <a:pt x="1001" y="16248"/>
                  </a:lnTo>
                  <a:lnTo>
                    <a:pt x="1368" y="17716"/>
                  </a:lnTo>
                  <a:lnTo>
                    <a:pt x="1769" y="19184"/>
                  </a:lnTo>
                  <a:lnTo>
                    <a:pt x="2236" y="20652"/>
                  </a:lnTo>
                  <a:lnTo>
                    <a:pt x="2736" y="22087"/>
                  </a:lnTo>
                  <a:lnTo>
                    <a:pt x="3270" y="23521"/>
                  </a:lnTo>
                  <a:lnTo>
                    <a:pt x="3604" y="24322"/>
                  </a:lnTo>
                  <a:lnTo>
                    <a:pt x="3904" y="25156"/>
                  </a:lnTo>
                  <a:lnTo>
                    <a:pt x="4171" y="25990"/>
                  </a:lnTo>
                  <a:lnTo>
                    <a:pt x="4271" y="26390"/>
                  </a:lnTo>
                  <a:lnTo>
                    <a:pt x="4371" y="26824"/>
                  </a:lnTo>
                  <a:lnTo>
                    <a:pt x="4438" y="27558"/>
                  </a:lnTo>
                  <a:lnTo>
                    <a:pt x="4438" y="28292"/>
                  </a:lnTo>
                  <a:lnTo>
                    <a:pt x="4438" y="29026"/>
                  </a:lnTo>
                  <a:lnTo>
                    <a:pt x="4371" y="29760"/>
                  </a:lnTo>
                  <a:lnTo>
                    <a:pt x="3870" y="37700"/>
                  </a:lnTo>
                  <a:lnTo>
                    <a:pt x="7407" y="38268"/>
                  </a:lnTo>
                  <a:lnTo>
                    <a:pt x="7474" y="35832"/>
                  </a:lnTo>
                  <a:lnTo>
                    <a:pt x="7574" y="33363"/>
                  </a:lnTo>
                  <a:lnTo>
                    <a:pt x="7707" y="30894"/>
                  </a:lnTo>
                  <a:lnTo>
                    <a:pt x="7874" y="28459"/>
                  </a:lnTo>
                  <a:lnTo>
                    <a:pt x="7941" y="27725"/>
                  </a:lnTo>
                  <a:lnTo>
                    <a:pt x="8041" y="26958"/>
                  </a:lnTo>
                  <a:lnTo>
                    <a:pt x="8107" y="26591"/>
                  </a:lnTo>
                  <a:lnTo>
                    <a:pt x="8174" y="26257"/>
                  </a:lnTo>
                  <a:lnTo>
                    <a:pt x="8308" y="25890"/>
                  </a:lnTo>
                  <a:lnTo>
                    <a:pt x="8441" y="25556"/>
                  </a:lnTo>
                  <a:lnTo>
                    <a:pt x="8708" y="25023"/>
                  </a:lnTo>
                  <a:lnTo>
                    <a:pt x="9042" y="24556"/>
                  </a:lnTo>
                  <a:lnTo>
                    <a:pt x="9709" y="23588"/>
                  </a:lnTo>
                  <a:lnTo>
                    <a:pt x="10176" y="22954"/>
                  </a:lnTo>
                  <a:lnTo>
                    <a:pt x="10610" y="22254"/>
                  </a:lnTo>
                  <a:lnTo>
                    <a:pt x="11010" y="21553"/>
                  </a:lnTo>
                  <a:lnTo>
                    <a:pt x="11377" y="20852"/>
                  </a:lnTo>
                  <a:lnTo>
                    <a:pt x="11744" y="20118"/>
                  </a:lnTo>
                  <a:lnTo>
                    <a:pt x="12044" y="19384"/>
                  </a:lnTo>
                  <a:lnTo>
                    <a:pt x="12345" y="18617"/>
                  </a:lnTo>
                  <a:lnTo>
                    <a:pt x="12611" y="17850"/>
                  </a:lnTo>
                  <a:lnTo>
                    <a:pt x="12878" y="17082"/>
                  </a:lnTo>
                  <a:lnTo>
                    <a:pt x="13079" y="16315"/>
                  </a:lnTo>
                  <a:lnTo>
                    <a:pt x="13279" y="15514"/>
                  </a:lnTo>
                  <a:lnTo>
                    <a:pt x="13445" y="14714"/>
                  </a:lnTo>
                  <a:lnTo>
                    <a:pt x="13579" y="13913"/>
                  </a:lnTo>
                  <a:lnTo>
                    <a:pt x="13712" y="13112"/>
                  </a:lnTo>
                  <a:lnTo>
                    <a:pt x="13812" y="12311"/>
                  </a:lnTo>
                  <a:lnTo>
                    <a:pt x="13913" y="11511"/>
                  </a:lnTo>
                  <a:lnTo>
                    <a:pt x="13979" y="10477"/>
                  </a:lnTo>
                  <a:lnTo>
                    <a:pt x="14013" y="9442"/>
                  </a:lnTo>
                  <a:lnTo>
                    <a:pt x="13979" y="8441"/>
                  </a:lnTo>
                  <a:lnTo>
                    <a:pt x="13913" y="7407"/>
                  </a:lnTo>
                  <a:lnTo>
                    <a:pt x="13846" y="6907"/>
                  </a:lnTo>
                  <a:lnTo>
                    <a:pt x="13746" y="6406"/>
                  </a:lnTo>
                  <a:lnTo>
                    <a:pt x="13646" y="5906"/>
                  </a:lnTo>
                  <a:lnTo>
                    <a:pt x="13512" y="5439"/>
                  </a:lnTo>
                  <a:lnTo>
                    <a:pt x="13345" y="4938"/>
                  </a:lnTo>
                  <a:lnTo>
                    <a:pt x="13179" y="4471"/>
                  </a:lnTo>
                  <a:lnTo>
                    <a:pt x="12945" y="4004"/>
                  </a:lnTo>
                  <a:lnTo>
                    <a:pt x="12712" y="3571"/>
                  </a:lnTo>
                  <a:lnTo>
                    <a:pt x="12478" y="3137"/>
                  </a:lnTo>
                  <a:lnTo>
                    <a:pt x="12178" y="2703"/>
                  </a:lnTo>
                  <a:lnTo>
                    <a:pt x="11844" y="2303"/>
                  </a:lnTo>
                  <a:lnTo>
                    <a:pt x="11477" y="1936"/>
                  </a:lnTo>
                  <a:lnTo>
                    <a:pt x="11110" y="1569"/>
                  </a:lnTo>
                  <a:lnTo>
                    <a:pt x="10710" y="1268"/>
                  </a:lnTo>
                  <a:lnTo>
                    <a:pt x="10276" y="968"/>
                  </a:lnTo>
                  <a:lnTo>
                    <a:pt x="9842" y="701"/>
                  </a:lnTo>
                  <a:lnTo>
                    <a:pt x="9375" y="468"/>
                  </a:lnTo>
                  <a:lnTo>
                    <a:pt x="8908" y="301"/>
                  </a:lnTo>
                  <a:lnTo>
                    <a:pt x="8441" y="168"/>
                  </a:lnTo>
                  <a:lnTo>
                    <a:pt x="7941" y="34"/>
                  </a:lnTo>
                  <a:lnTo>
                    <a:pt x="7474" y="1"/>
                  </a:lnTo>
                  <a:close/>
                </a:path>
              </a:pathLst>
            </a:custGeom>
            <a:solidFill>
              <a:srgbClr val="E574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64;p37">
              <a:extLst>
                <a:ext uri="{FF2B5EF4-FFF2-40B4-BE49-F238E27FC236}">
                  <a16:creationId xmlns:a16="http://schemas.microsoft.com/office/drawing/2014/main" id="{10067784-83F0-51E7-2BAA-38F55CDA4741}"/>
                </a:ext>
              </a:extLst>
            </p:cNvPr>
            <p:cNvSpPr/>
            <p:nvPr/>
          </p:nvSpPr>
          <p:spPr>
            <a:xfrm>
              <a:off x="354050" y="3063900"/>
              <a:ext cx="350325" cy="956700"/>
            </a:xfrm>
            <a:custGeom>
              <a:avLst/>
              <a:gdLst/>
              <a:ahLst/>
              <a:cxnLst/>
              <a:rect l="l" t="t" r="r" b="b"/>
              <a:pathLst>
                <a:path w="14013" h="38268" fill="none" extrusionOk="0">
                  <a:moveTo>
                    <a:pt x="3870" y="37700"/>
                  </a:moveTo>
                  <a:lnTo>
                    <a:pt x="3870" y="37700"/>
                  </a:lnTo>
                  <a:lnTo>
                    <a:pt x="4371" y="29760"/>
                  </a:lnTo>
                  <a:lnTo>
                    <a:pt x="4371" y="29760"/>
                  </a:lnTo>
                  <a:lnTo>
                    <a:pt x="4438" y="29026"/>
                  </a:lnTo>
                  <a:lnTo>
                    <a:pt x="4438" y="28292"/>
                  </a:lnTo>
                  <a:lnTo>
                    <a:pt x="4438" y="27558"/>
                  </a:lnTo>
                  <a:lnTo>
                    <a:pt x="4371" y="26824"/>
                  </a:lnTo>
                  <a:lnTo>
                    <a:pt x="4371" y="26824"/>
                  </a:lnTo>
                  <a:lnTo>
                    <a:pt x="4271" y="26390"/>
                  </a:lnTo>
                  <a:lnTo>
                    <a:pt x="4171" y="25990"/>
                  </a:lnTo>
                  <a:lnTo>
                    <a:pt x="3904" y="25156"/>
                  </a:lnTo>
                  <a:lnTo>
                    <a:pt x="3604" y="24322"/>
                  </a:lnTo>
                  <a:lnTo>
                    <a:pt x="3270" y="23521"/>
                  </a:lnTo>
                  <a:lnTo>
                    <a:pt x="3270" y="23521"/>
                  </a:lnTo>
                  <a:lnTo>
                    <a:pt x="2736" y="22087"/>
                  </a:lnTo>
                  <a:lnTo>
                    <a:pt x="2236" y="20652"/>
                  </a:lnTo>
                  <a:lnTo>
                    <a:pt x="1769" y="19184"/>
                  </a:lnTo>
                  <a:lnTo>
                    <a:pt x="1368" y="17716"/>
                  </a:lnTo>
                  <a:lnTo>
                    <a:pt x="1001" y="16248"/>
                  </a:lnTo>
                  <a:lnTo>
                    <a:pt x="701" y="14747"/>
                  </a:lnTo>
                  <a:lnTo>
                    <a:pt x="434" y="13246"/>
                  </a:lnTo>
                  <a:lnTo>
                    <a:pt x="201" y="11744"/>
                  </a:lnTo>
                  <a:lnTo>
                    <a:pt x="201" y="11744"/>
                  </a:lnTo>
                  <a:lnTo>
                    <a:pt x="67" y="10510"/>
                  </a:lnTo>
                  <a:lnTo>
                    <a:pt x="34" y="9909"/>
                  </a:lnTo>
                  <a:lnTo>
                    <a:pt x="0" y="9275"/>
                  </a:lnTo>
                  <a:lnTo>
                    <a:pt x="0" y="8675"/>
                  </a:lnTo>
                  <a:lnTo>
                    <a:pt x="34" y="8074"/>
                  </a:lnTo>
                  <a:lnTo>
                    <a:pt x="100" y="7441"/>
                  </a:lnTo>
                  <a:lnTo>
                    <a:pt x="201" y="6840"/>
                  </a:lnTo>
                  <a:lnTo>
                    <a:pt x="201" y="6840"/>
                  </a:lnTo>
                  <a:lnTo>
                    <a:pt x="401" y="6106"/>
                  </a:lnTo>
                  <a:lnTo>
                    <a:pt x="634" y="5372"/>
                  </a:lnTo>
                  <a:lnTo>
                    <a:pt x="935" y="4705"/>
                  </a:lnTo>
                  <a:lnTo>
                    <a:pt x="1302" y="4004"/>
                  </a:lnTo>
                  <a:lnTo>
                    <a:pt x="1735" y="3370"/>
                  </a:lnTo>
                  <a:lnTo>
                    <a:pt x="2202" y="2770"/>
                  </a:lnTo>
                  <a:lnTo>
                    <a:pt x="2703" y="2203"/>
                  </a:lnTo>
                  <a:lnTo>
                    <a:pt x="3237" y="1669"/>
                  </a:lnTo>
                  <a:lnTo>
                    <a:pt x="3237" y="1669"/>
                  </a:lnTo>
                  <a:lnTo>
                    <a:pt x="3870" y="1168"/>
                  </a:lnTo>
                  <a:lnTo>
                    <a:pt x="4204" y="935"/>
                  </a:lnTo>
                  <a:lnTo>
                    <a:pt x="4538" y="735"/>
                  </a:lnTo>
                  <a:lnTo>
                    <a:pt x="4871" y="535"/>
                  </a:lnTo>
                  <a:lnTo>
                    <a:pt x="5238" y="368"/>
                  </a:lnTo>
                  <a:lnTo>
                    <a:pt x="5605" y="234"/>
                  </a:lnTo>
                  <a:lnTo>
                    <a:pt x="5972" y="134"/>
                  </a:lnTo>
                  <a:lnTo>
                    <a:pt x="5972" y="134"/>
                  </a:lnTo>
                  <a:lnTo>
                    <a:pt x="6473" y="34"/>
                  </a:lnTo>
                  <a:lnTo>
                    <a:pt x="6973" y="1"/>
                  </a:lnTo>
                  <a:lnTo>
                    <a:pt x="7474" y="1"/>
                  </a:lnTo>
                  <a:lnTo>
                    <a:pt x="7941" y="34"/>
                  </a:lnTo>
                  <a:lnTo>
                    <a:pt x="8441" y="168"/>
                  </a:lnTo>
                  <a:lnTo>
                    <a:pt x="8908" y="301"/>
                  </a:lnTo>
                  <a:lnTo>
                    <a:pt x="9375" y="468"/>
                  </a:lnTo>
                  <a:lnTo>
                    <a:pt x="9842" y="701"/>
                  </a:lnTo>
                  <a:lnTo>
                    <a:pt x="10276" y="968"/>
                  </a:lnTo>
                  <a:lnTo>
                    <a:pt x="10710" y="1268"/>
                  </a:lnTo>
                  <a:lnTo>
                    <a:pt x="11110" y="1569"/>
                  </a:lnTo>
                  <a:lnTo>
                    <a:pt x="11477" y="1936"/>
                  </a:lnTo>
                  <a:lnTo>
                    <a:pt x="11844" y="2303"/>
                  </a:lnTo>
                  <a:lnTo>
                    <a:pt x="12178" y="2703"/>
                  </a:lnTo>
                  <a:lnTo>
                    <a:pt x="12478" y="3137"/>
                  </a:lnTo>
                  <a:lnTo>
                    <a:pt x="12712" y="3571"/>
                  </a:lnTo>
                  <a:lnTo>
                    <a:pt x="12712" y="3571"/>
                  </a:lnTo>
                  <a:lnTo>
                    <a:pt x="12945" y="4004"/>
                  </a:lnTo>
                  <a:lnTo>
                    <a:pt x="13179" y="4471"/>
                  </a:lnTo>
                  <a:lnTo>
                    <a:pt x="13345" y="4938"/>
                  </a:lnTo>
                  <a:lnTo>
                    <a:pt x="13512" y="5439"/>
                  </a:lnTo>
                  <a:lnTo>
                    <a:pt x="13646" y="5906"/>
                  </a:lnTo>
                  <a:lnTo>
                    <a:pt x="13746" y="6406"/>
                  </a:lnTo>
                  <a:lnTo>
                    <a:pt x="13846" y="6907"/>
                  </a:lnTo>
                  <a:lnTo>
                    <a:pt x="13913" y="7407"/>
                  </a:lnTo>
                  <a:lnTo>
                    <a:pt x="13979" y="8441"/>
                  </a:lnTo>
                  <a:lnTo>
                    <a:pt x="14013" y="9442"/>
                  </a:lnTo>
                  <a:lnTo>
                    <a:pt x="13979" y="10477"/>
                  </a:lnTo>
                  <a:lnTo>
                    <a:pt x="13913" y="11511"/>
                  </a:lnTo>
                  <a:lnTo>
                    <a:pt x="13913" y="11511"/>
                  </a:lnTo>
                  <a:lnTo>
                    <a:pt x="13812" y="12311"/>
                  </a:lnTo>
                  <a:lnTo>
                    <a:pt x="13712" y="13112"/>
                  </a:lnTo>
                  <a:lnTo>
                    <a:pt x="13579" y="13913"/>
                  </a:lnTo>
                  <a:lnTo>
                    <a:pt x="13445" y="14714"/>
                  </a:lnTo>
                  <a:lnTo>
                    <a:pt x="13279" y="15514"/>
                  </a:lnTo>
                  <a:lnTo>
                    <a:pt x="13079" y="16315"/>
                  </a:lnTo>
                  <a:lnTo>
                    <a:pt x="12878" y="17082"/>
                  </a:lnTo>
                  <a:lnTo>
                    <a:pt x="12611" y="17850"/>
                  </a:lnTo>
                  <a:lnTo>
                    <a:pt x="12345" y="18617"/>
                  </a:lnTo>
                  <a:lnTo>
                    <a:pt x="12044" y="19384"/>
                  </a:lnTo>
                  <a:lnTo>
                    <a:pt x="11744" y="20118"/>
                  </a:lnTo>
                  <a:lnTo>
                    <a:pt x="11377" y="20852"/>
                  </a:lnTo>
                  <a:lnTo>
                    <a:pt x="11010" y="21553"/>
                  </a:lnTo>
                  <a:lnTo>
                    <a:pt x="10610" y="22254"/>
                  </a:lnTo>
                  <a:lnTo>
                    <a:pt x="10176" y="22954"/>
                  </a:lnTo>
                  <a:lnTo>
                    <a:pt x="9709" y="23588"/>
                  </a:lnTo>
                  <a:lnTo>
                    <a:pt x="9709" y="23588"/>
                  </a:lnTo>
                  <a:lnTo>
                    <a:pt x="9042" y="24556"/>
                  </a:lnTo>
                  <a:lnTo>
                    <a:pt x="8708" y="25023"/>
                  </a:lnTo>
                  <a:lnTo>
                    <a:pt x="8441" y="25556"/>
                  </a:lnTo>
                  <a:lnTo>
                    <a:pt x="8441" y="25556"/>
                  </a:lnTo>
                  <a:lnTo>
                    <a:pt x="8308" y="25890"/>
                  </a:lnTo>
                  <a:lnTo>
                    <a:pt x="8174" y="26257"/>
                  </a:lnTo>
                  <a:lnTo>
                    <a:pt x="8107" y="26591"/>
                  </a:lnTo>
                  <a:lnTo>
                    <a:pt x="8041" y="26958"/>
                  </a:lnTo>
                  <a:lnTo>
                    <a:pt x="7941" y="27725"/>
                  </a:lnTo>
                  <a:lnTo>
                    <a:pt x="7874" y="28459"/>
                  </a:lnTo>
                  <a:lnTo>
                    <a:pt x="7874" y="28459"/>
                  </a:lnTo>
                  <a:lnTo>
                    <a:pt x="7707" y="30894"/>
                  </a:lnTo>
                  <a:lnTo>
                    <a:pt x="7574" y="33363"/>
                  </a:lnTo>
                  <a:lnTo>
                    <a:pt x="7474" y="35832"/>
                  </a:lnTo>
                  <a:lnTo>
                    <a:pt x="7407" y="382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65;p37">
              <a:extLst>
                <a:ext uri="{FF2B5EF4-FFF2-40B4-BE49-F238E27FC236}">
                  <a16:creationId xmlns:a16="http://schemas.microsoft.com/office/drawing/2014/main" id="{17D365AA-927E-4704-D318-290DBF3BC34C}"/>
                </a:ext>
              </a:extLst>
            </p:cNvPr>
            <p:cNvSpPr/>
            <p:nvPr/>
          </p:nvSpPr>
          <p:spPr>
            <a:xfrm>
              <a:off x="294000" y="2956300"/>
              <a:ext cx="485450" cy="1065125"/>
            </a:xfrm>
            <a:custGeom>
              <a:avLst/>
              <a:gdLst/>
              <a:ahLst/>
              <a:cxnLst/>
              <a:rect l="l" t="t" r="r" b="b"/>
              <a:pathLst>
                <a:path w="19418" h="42605" extrusionOk="0">
                  <a:moveTo>
                    <a:pt x="8708" y="1"/>
                  </a:moveTo>
                  <a:lnTo>
                    <a:pt x="8174" y="68"/>
                  </a:lnTo>
                  <a:lnTo>
                    <a:pt x="7674" y="168"/>
                  </a:lnTo>
                  <a:lnTo>
                    <a:pt x="7140" y="335"/>
                  </a:lnTo>
                  <a:lnTo>
                    <a:pt x="6639" y="501"/>
                  </a:lnTo>
                  <a:lnTo>
                    <a:pt x="6172" y="702"/>
                  </a:lnTo>
                  <a:lnTo>
                    <a:pt x="5705" y="935"/>
                  </a:lnTo>
                  <a:lnTo>
                    <a:pt x="5238" y="1235"/>
                  </a:lnTo>
                  <a:lnTo>
                    <a:pt x="4771" y="1536"/>
                  </a:lnTo>
                  <a:lnTo>
                    <a:pt x="4337" y="1903"/>
                  </a:lnTo>
                  <a:lnTo>
                    <a:pt x="3904" y="2270"/>
                  </a:lnTo>
                  <a:lnTo>
                    <a:pt x="3503" y="2670"/>
                  </a:lnTo>
                  <a:lnTo>
                    <a:pt x="3136" y="3104"/>
                  </a:lnTo>
                  <a:lnTo>
                    <a:pt x="2769" y="3537"/>
                  </a:lnTo>
                  <a:lnTo>
                    <a:pt x="2436" y="4004"/>
                  </a:lnTo>
                  <a:lnTo>
                    <a:pt x="2135" y="4472"/>
                  </a:lnTo>
                  <a:lnTo>
                    <a:pt x="1869" y="4972"/>
                  </a:lnTo>
                  <a:lnTo>
                    <a:pt x="1602" y="5472"/>
                  </a:lnTo>
                  <a:lnTo>
                    <a:pt x="1368" y="6006"/>
                  </a:lnTo>
                  <a:lnTo>
                    <a:pt x="1135" y="6507"/>
                  </a:lnTo>
                  <a:lnTo>
                    <a:pt x="934" y="7040"/>
                  </a:lnTo>
                  <a:lnTo>
                    <a:pt x="768" y="7574"/>
                  </a:lnTo>
                  <a:lnTo>
                    <a:pt x="601" y="8141"/>
                  </a:lnTo>
                  <a:lnTo>
                    <a:pt x="467" y="8675"/>
                  </a:lnTo>
                  <a:lnTo>
                    <a:pt x="334" y="9309"/>
                  </a:lnTo>
                  <a:lnTo>
                    <a:pt x="234" y="9943"/>
                  </a:lnTo>
                  <a:lnTo>
                    <a:pt x="134" y="10544"/>
                  </a:lnTo>
                  <a:lnTo>
                    <a:pt x="67" y="11177"/>
                  </a:lnTo>
                  <a:lnTo>
                    <a:pt x="34" y="11811"/>
                  </a:lnTo>
                  <a:lnTo>
                    <a:pt x="0" y="12445"/>
                  </a:lnTo>
                  <a:lnTo>
                    <a:pt x="34" y="13713"/>
                  </a:lnTo>
                  <a:lnTo>
                    <a:pt x="100" y="14981"/>
                  </a:lnTo>
                  <a:lnTo>
                    <a:pt x="267" y="16248"/>
                  </a:lnTo>
                  <a:lnTo>
                    <a:pt x="467" y="17483"/>
                  </a:lnTo>
                  <a:lnTo>
                    <a:pt x="734" y="18751"/>
                  </a:lnTo>
                  <a:lnTo>
                    <a:pt x="1035" y="20052"/>
                  </a:lnTo>
                  <a:lnTo>
                    <a:pt x="1402" y="21386"/>
                  </a:lnTo>
                  <a:lnTo>
                    <a:pt x="1769" y="22687"/>
                  </a:lnTo>
                  <a:lnTo>
                    <a:pt x="2169" y="23989"/>
                  </a:lnTo>
                  <a:lnTo>
                    <a:pt x="2536" y="25190"/>
                  </a:lnTo>
                  <a:lnTo>
                    <a:pt x="2970" y="26357"/>
                  </a:lnTo>
                  <a:lnTo>
                    <a:pt x="3203" y="26924"/>
                  </a:lnTo>
                  <a:lnTo>
                    <a:pt x="3470" y="27492"/>
                  </a:lnTo>
                  <a:lnTo>
                    <a:pt x="3770" y="28025"/>
                  </a:lnTo>
                  <a:lnTo>
                    <a:pt x="4071" y="28559"/>
                  </a:lnTo>
                  <a:lnTo>
                    <a:pt x="4804" y="29627"/>
                  </a:lnTo>
                  <a:lnTo>
                    <a:pt x="5105" y="30194"/>
                  </a:lnTo>
                  <a:lnTo>
                    <a:pt x="5238" y="30461"/>
                  </a:lnTo>
                  <a:lnTo>
                    <a:pt x="5338" y="30795"/>
                  </a:lnTo>
                  <a:lnTo>
                    <a:pt x="5405" y="31095"/>
                  </a:lnTo>
                  <a:lnTo>
                    <a:pt x="5472" y="31428"/>
                  </a:lnTo>
                  <a:lnTo>
                    <a:pt x="5505" y="32096"/>
                  </a:lnTo>
                  <a:lnTo>
                    <a:pt x="5505" y="32763"/>
                  </a:lnTo>
                  <a:lnTo>
                    <a:pt x="5472" y="33430"/>
                  </a:lnTo>
                  <a:lnTo>
                    <a:pt x="5438" y="39135"/>
                  </a:lnTo>
                  <a:lnTo>
                    <a:pt x="5405" y="41904"/>
                  </a:lnTo>
                  <a:lnTo>
                    <a:pt x="5405" y="42004"/>
                  </a:lnTo>
                  <a:lnTo>
                    <a:pt x="5472" y="42071"/>
                  </a:lnTo>
                  <a:lnTo>
                    <a:pt x="5538" y="42104"/>
                  </a:lnTo>
                  <a:lnTo>
                    <a:pt x="5639" y="42138"/>
                  </a:lnTo>
                  <a:lnTo>
                    <a:pt x="5705" y="42104"/>
                  </a:lnTo>
                  <a:lnTo>
                    <a:pt x="5772" y="42071"/>
                  </a:lnTo>
                  <a:lnTo>
                    <a:pt x="5839" y="42004"/>
                  </a:lnTo>
                  <a:lnTo>
                    <a:pt x="5872" y="41904"/>
                  </a:lnTo>
                  <a:lnTo>
                    <a:pt x="5905" y="36299"/>
                  </a:lnTo>
                  <a:lnTo>
                    <a:pt x="5939" y="33530"/>
                  </a:lnTo>
                  <a:lnTo>
                    <a:pt x="5939" y="32229"/>
                  </a:lnTo>
                  <a:lnTo>
                    <a:pt x="5939" y="31595"/>
                  </a:lnTo>
                  <a:lnTo>
                    <a:pt x="5839" y="30961"/>
                  </a:lnTo>
                  <a:lnTo>
                    <a:pt x="5772" y="30661"/>
                  </a:lnTo>
                  <a:lnTo>
                    <a:pt x="5672" y="30394"/>
                  </a:lnTo>
                  <a:lnTo>
                    <a:pt x="5572" y="30127"/>
                  </a:lnTo>
                  <a:lnTo>
                    <a:pt x="5438" y="29860"/>
                  </a:lnTo>
                  <a:lnTo>
                    <a:pt x="5138" y="29327"/>
                  </a:lnTo>
                  <a:lnTo>
                    <a:pt x="4804" y="28826"/>
                  </a:lnTo>
                  <a:lnTo>
                    <a:pt x="4471" y="28326"/>
                  </a:lnTo>
                  <a:lnTo>
                    <a:pt x="4171" y="27792"/>
                  </a:lnTo>
                  <a:lnTo>
                    <a:pt x="3904" y="27258"/>
                  </a:lnTo>
                  <a:lnTo>
                    <a:pt x="3637" y="26724"/>
                  </a:lnTo>
                  <a:lnTo>
                    <a:pt x="3370" y="26124"/>
                  </a:lnTo>
                  <a:lnTo>
                    <a:pt x="3170" y="25523"/>
                  </a:lnTo>
                  <a:lnTo>
                    <a:pt x="2736" y="24322"/>
                  </a:lnTo>
                  <a:lnTo>
                    <a:pt x="2369" y="23121"/>
                  </a:lnTo>
                  <a:lnTo>
                    <a:pt x="2002" y="21920"/>
                  </a:lnTo>
                  <a:lnTo>
                    <a:pt x="1668" y="20652"/>
                  </a:lnTo>
                  <a:lnTo>
                    <a:pt x="1335" y="19385"/>
                  </a:lnTo>
                  <a:lnTo>
                    <a:pt x="1068" y="18117"/>
                  </a:lnTo>
                  <a:lnTo>
                    <a:pt x="801" y="16816"/>
                  </a:lnTo>
                  <a:lnTo>
                    <a:pt x="634" y="15548"/>
                  </a:lnTo>
                  <a:lnTo>
                    <a:pt x="501" y="14247"/>
                  </a:lnTo>
                  <a:lnTo>
                    <a:pt x="467" y="12946"/>
                  </a:lnTo>
                  <a:lnTo>
                    <a:pt x="467" y="12278"/>
                  </a:lnTo>
                  <a:lnTo>
                    <a:pt x="501" y="11611"/>
                  </a:lnTo>
                  <a:lnTo>
                    <a:pt x="601" y="10477"/>
                  </a:lnTo>
                  <a:lnTo>
                    <a:pt x="701" y="9876"/>
                  </a:lnTo>
                  <a:lnTo>
                    <a:pt x="801" y="9309"/>
                  </a:lnTo>
                  <a:lnTo>
                    <a:pt x="934" y="8742"/>
                  </a:lnTo>
                  <a:lnTo>
                    <a:pt x="1068" y="8175"/>
                  </a:lnTo>
                  <a:lnTo>
                    <a:pt x="1235" y="7608"/>
                  </a:lnTo>
                  <a:lnTo>
                    <a:pt x="1435" y="7040"/>
                  </a:lnTo>
                  <a:lnTo>
                    <a:pt x="1635" y="6507"/>
                  </a:lnTo>
                  <a:lnTo>
                    <a:pt x="1869" y="5973"/>
                  </a:lnTo>
                  <a:lnTo>
                    <a:pt x="2135" y="5439"/>
                  </a:lnTo>
                  <a:lnTo>
                    <a:pt x="2402" y="4939"/>
                  </a:lnTo>
                  <a:lnTo>
                    <a:pt x="2703" y="4438"/>
                  </a:lnTo>
                  <a:lnTo>
                    <a:pt x="3036" y="3938"/>
                  </a:lnTo>
                  <a:lnTo>
                    <a:pt x="3403" y="3471"/>
                  </a:lnTo>
                  <a:lnTo>
                    <a:pt x="3804" y="3037"/>
                  </a:lnTo>
                  <a:lnTo>
                    <a:pt x="4171" y="2670"/>
                  </a:lnTo>
                  <a:lnTo>
                    <a:pt x="4571" y="2303"/>
                  </a:lnTo>
                  <a:lnTo>
                    <a:pt x="4971" y="1969"/>
                  </a:lnTo>
                  <a:lnTo>
                    <a:pt x="5405" y="1669"/>
                  </a:lnTo>
                  <a:lnTo>
                    <a:pt x="5839" y="1402"/>
                  </a:lnTo>
                  <a:lnTo>
                    <a:pt x="6306" y="1135"/>
                  </a:lnTo>
                  <a:lnTo>
                    <a:pt x="6773" y="935"/>
                  </a:lnTo>
                  <a:lnTo>
                    <a:pt x="7273" y="768"/>
                  </a:lnTo>
                  <a:lnTo>
                    <a:pt x="7807" y="601"/>
                  </a:lnTo>
                  <a:lnTo>
                    <a:pt x="8374" y="535"/>
                  </a:lnTo>
                  <a:lnTo>
                    <a:pt x="8908" y="468"/>
                  </a:lnTo>
                  <a:lnTo>
                    <a:pt x="9475" y="468"/>
                  </a:lnTo>
                  <a:lnTo>
                    <a:pt x="10009" y="501"/>
                  </a:lnTo>
                  <a:lnTo>
                    <a:pt x="10576" y="601"/>
                  </a:lnTo>
                  <a:lnTo>
                    <a:pt x="11110" y="735"/>
                  </a:lnTo>
                  <a:lnTo>
                    <a:pt x="11644" y="868"/>
                  </a:lnTo>
                  <a:lnTo>
                    <a:pt x="12211" y="1102"/>
                  </a:lnTo>
                  <a:lnTo>
                    <a:pt x="12711" y="1335"/>
                  </a:lnTo>
                  <a:lnTo>
                    <a:pt x="13212" y="1636"/>
                  </a:lnTo>
                  <a:lnTo>
                    <a:pt x="13712" y="1936"/>
                  </a:lnTo>
                  <a:lnTo>
                    <a:pt x="14179" y="2303"/>
                  </a:lnTo>
                  <a:lnTo>
                    <a:pt x="14613" y="2670"/>
                  </a:lnTo>
                  <a:lnTo>
                    <a:pt x="15013" y="3070"/>
                  </a:lnTo>
                  <a:lnTo>
                    <a:pt x="15414" y="3471"/>
                  </a:lnTo>
                  <a:lnTo>
                    <a:pt x="15781" y="3904"/>
                  </a:lnTo>
                  <a:lnTo>
                    <a:pt x="16114" y="4371"/>
                  </a:lnTo>
                  <a:lnTo>
                    <a:pt x="16448" y="4872"/>
                  </a:lnTo>
                  <a:lnTo>
                    <a:pt x="16748" y="5339"/>
                  </a:lnTo>
                  <a:lnTo>
                    <a:pt x="17049" y="5873"/>
                  </a:lnTo>
                  <a:lnTo>
                    <a:pt x="17282" y="6373"/>
                  </a:lnTo>
                  <a:lnTo>
                    <a:pt x="17549" y="6907"/>
                  </a:lnTo>
                  <a:lnTo>
                    <a:pt x="17749" y="7441"/>
                  </a:lnTo>
                  <a:lnTo>
                    <a:pt x="18083" y="8408"/>
                  </a:lnTo>
                  <a:lnTo>
                    <a:pt x="18383" y="9376"/>
                  </a:lnTo>
                  <a:lnTo>
                    <a:pt x="18617" y="10377"/>
                  </a:lnTo>
                  <a:lnTo>
                    <a:pt x="18783" y="11378"/>
                  </a:lnTo>
                  <a:lnTo>
                    <a:pt x="18883" y="12412"/>
                  </a:lnTo>
                  <a:lnTo>
                    <a:pt x="18950" y="13413"/>
                  </a:lnTo>
                  <a:lnTo>
                    <a:pt x="18950" y="14447"/>
                  </a:lnTo>
                  <a:lnTo>
                    <a:pt x="18917" y="15448"/>
                  </a:lnTo>
                  <a:lnTo>
                    <a:pt x="18817" y="16482"/>
                  </a:lnTo>
                  <a:lnTo>
                    <a:pt x="18650" y="17483"/>
                  </a:lnTo>
                  <a:lnTo>
                    <a:pt x="18450" y="18484"/>
                  </a:lnTo>
                  <a:lnTo>
                    <a:pt x="18183" y="19485"/>
                  </a:lnTo>
                  <a:lnTo>
                    <a:pt x="17883" y="20452"/>
                  </a:lnTo>
                  <a:lnTo>
                    <a:pt x="17549" y="21420"/>
                  </a:lnTo>
                  <a:lnTo>
                    <a:pt x="17149" y="22354"/>
                  </a:lnTo>
                  <a:lnTo>
                    <a:pt x="16682" y="23288"/>
                  </a:lnTo>
                  <a:lnTo>
                    <a:pt x="16214" y="24155"/>
                  </a:lnTo>
                  <a:lnTo>
                    <a:pt x="15681" y="25023"/>
                  </a:lnTo>
                  <a:lnTo>
                    <a:pt x="15114" y="25824"/>
                  </a:lnTo>
                  <a:lnTo>
                    <a:pt x="14480" y="26624"/>
                  </a:lnTo>
                  <a:lnTo>
                    <a:pt x="13846" y="27392"/>
                  </a:lnTo>
                  <a:lnTo>
                    <a:pt x="13145" y="28126"/>
                  </a:lnTo>
                  <a:lnTo>
                    <a:pt x="12411" y="28793"/>
                  </a:lnTo>
                  <a:lnTo>
                    <a:pt x="11644" y="29460"/>
                  </a:lnTo>
                  <a:lnTo>
                    <a:pt x="11410" y="29627"/>
                  </a:lnTo>
                  <a:lnTo>
                    <a:pt x="11210" y="29827"/>
                  </a:lnTo>
                  <a:lnTo>
                    <a:pt x="11043" y="30027"/>
                  </a:lnTo>
                  <a:lnTo>
                    <a:pt x="10910" y="30261"/>
                  </a:lnTo>
                  <a:lnTo>
                    <a:pt x="10843" y="30528"/>
                  </a:lnTo>
                  <a:lnTo>
                    <a:pt x="10810" y="30795"/>
                  </a:lnTo>
                  <a:lnTo>
                    <a:pt x="10776" y="31328"/>
                  </a:lnTo>
                  <a:lnTo>
                    <a:pt x="10676" y="34097"/>
                  </a:lnTo>
                  <a:lnTo>
                    <a:pt x="10509" y="39636"/>
                  </a:lnTo>
                  <a:lnTo>
                    <a:pt x="10443" y="42371"/>
                  </a:lnTo>
                  <a:lnTo>
                    <a:pt x="10443" y="42471"/>
                  </a:lnTo>
                  <a:lnTo>
                    <a:pt x="10509" y="42538"/>
                  </a:lnTo>
                  <a:lnTo>
                    <a:pt x="10576" y="42572"/>
                  </a:lnTo>
                  <a:lnTo>
                    <a:pt x="10643" y="42605"/>
                  </a:lnTo>
                  <a:lnTo>
                    <a:pt x="10743" y="42572"/>
                  </a:lnTo>
                  <a:lnTo>
                    <a:pt x="10810" y="42538"/>
                  </a:lnTo>
                  <a:lnTo>
                    <a:pt x="10876" y="42471"/>
                  </a:lnTo>
                  <a:lnTo>
                    <a:pt x="10876" y="42371"/>
                  </a:lnTo>
                  <a:lnTo>
                    <a:pt x="11043" y="36700"/>
                  </a:lnTo>
                  <a:lnTo>
                    <a:pt x="11143" y="33864"/>
                  </a:lnTo>
                  <a:lnTo>
                    <a:pt x="11243" y="31028"/>
                  </a:lnTo>
                  <a:lnTo>
                    <a:pt x="11277" y="30694"/>
                  </a:lnTo>
                  <a:lnTo>
                    <a:pt x="11377" y="30428"/>
                  </a:lnTo>
                  <a:lnTo>
                    <a:pt x="11510" y="30194"/>
                  </a:lnTo>
                  <a:lnTo>
                    <a:pt x="11744" y="29960"/>
                  </a:lnTo>
                  <a:lnTo>
                    <a:pt x="12611" y="29260"/>
                  </a:lnTo>
                  <a:lnTo>
                    <a:pt x="13379" y="28526"/>
                  </a:lnTo>
                  <a:lnTo>
                    <a:pt x="14113" y="27792"/>
                  </a:lnTo>
                  <a:lnTo>
                    <a:pt x="14780" y="27025"/>
                  </a:lnTo>
                  <a:lnTo>
                    <a:pt x="15414" y="26224"/>
                  </a:lnTo>
                  <a:lnTo>
                    <a:pt x="15981" y="25390"/>
                  </a:lnTo>
                  <a:lnTo>
                    <a:pt x="16515" y="24522"/>
                  </a:lnTo>
                  <a:lnTo>
                    <a:pt x="17015" y="23622"/>
                  </a:lnTo>
                  <a:lnTo>
                    <a:pt x="17482" y="22721"/>
                  </a:lnTo>
                  <a:lnTo>
                    <a:pt x="17883" y="21787"/>
                  </a:lnTo>
                  <a:lnTo>
                    <a:pt x="18250" y="20819"/>
                  </a:lnTo>
                  <a:lnTo>
                    <a:pt x="18583" y="19852"/>
                  </a:lnTo>
                  <a:lnTo>
                    <a:pt x="18850" y="18851"/>
                  </a:lnTo>
                  <a:lnTo>
                    <a:pt x="19050" y="17850"/>
                  </a:lnTo>
                  <a:lnTo>
                    <a:pt x="19217" y="16816"/>
                  </a:lnTo>
                  <a:lnTo>
                    <a:pt x="19351" y="15815"/>
                  </a:lnTo>
                  <a:lnTo>
                    <a:pt x="19417" y="14781"/>
                  </a:lnTo>
                  <a:lnTo>
                    <a:pt x="19417" y="13746"/>
                  </a:lnTo>
                  <a:lnTo>
                    <a:pt x="19384" y="12745"/>
                  </a:lnTo>
                  <a:lnTo>
                    <a:pt x="19284" y="11711"/>
                  </a:lnTo>
                  <a:lnTo>
                    <a:pt x="19117" y="10710"/>
                  </a:lnTo>
                  <a:lnTo>
                    <a:pt x="18917" y="9709"/>
                  </a:lnTo>
                  <a:lnTo>
                    <a:pt x="18650" y="8709"/>
                  </a:lnTo>
                  <a:lnTo>
                    <a:pt x="18316" y="7608"/>
                  </a:lnTo>
                  <a:lnTo>
                    <a:pt x="17883" y="6540"/>
                  </a:lnTo>
                  <a:lnTo>
                    <a:pt x="17649" y="6040"/>
                  </a:lnTo>
                  <a:lnTo>
                    <a:pt x="17382" y="5539"/>
                  </a:lnTo>
                  <a:lnTo>
                    <a:pt x="17115" y="5039"/>
                  </a:lnTo>
                  <a:lnTo>
                    <a:pt x="16782" y="4538"/>
                  </a:lnTo>
                  <a:lnTo>
                    <a:pt x="16481" y="4071"/>
                  </a:lnTo>
                  <a:lnTo>
                    <a:pt x="16148" y="3604"/>
                  </a:lnTo>
                  <a:lnTo>
                    <a:pt x="15781" y="3170"/>
                  </a:lnTo>
                  <a:lnTo>
                    <a:pt x="15380" y="2770"/>
                  </a:lnTo>
                  <a:lnTo>
                    <a:pt x="14980" y="2370"/>
                  </a:lnTo>
                  <a:lnTo>
                    <a:pt x="14546" y="2003"/>
                  </a:lnTo>
                  <a:lnTo>
                    <a:pt x="14079" y="1636"/>
                  </a:lnTo>
                  <a:lnTo>
                    <a:pt x="13612" y="1335"/>
                  </a:lnTo>
                  <a:lnTo>
                    <a:pt x="13112" y="1035"/>
                  </a:lnTo>
                  <a:lnTo>
                    <a:pt x="12578" y="768"/>
                  </a:lnTo>
                  <a:lnTo>
                    <a:pt x="12078" y="535"/>
                  </a:lnTo>
                  <a:lnTo>
                    <a:pt x="11510" y="368"/>
                  </a:lnTo>
                  <a:lnTo>
                    <a:pt x="10943" y="201"/>
                  </a:lnTo>
                  <a:lnTo>
                    <a:pt x="10376" y="101"/>
                  </a:lnTo>
                  <a:lnTo>
                    <a:pt x="9809" y="34"/>
                  </a:lnTo>
                  <a:lnTo>
                    <a:pt x="924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66;p37">
              <a:extLst>
                <a:ext uri="{FF2B5EF4-FFF2-40B4-BE49-F238E27FC236}">
                  <a16:creationId xmlns:a16="http://schemas.microsoft.com/office/drawing/2014/main" id="{755075F2-44B9-F5FF-5143-5E6141DA9925}"/>
                </a:ext>
              </a:extLst>
            </p:cNvPr>
            <p:cNvSpPr/>
            <p:nvPr/>
          </p:nvSpPr>
          <p:spPr>
            <a:xfrm>
              <a:off x="469150" y="3417550"/>
              <a:ext cx="34225" cy="600550"/>
            </a:xfrm>
            <a:custGeom>
              <a:avLst/>
              <a:gdLst/>
              <a:ahLst/>
              <a:cxnLst/>
              <a:rect l="l" t="t" r="r" b="b"/>
              <a:pathLst>
                <a:path w="1369" h="24022" extrusionOk="0">
                  <a:moveTo>
                    <a:pt x="134" y="0"/>
                  </a:moveTo>
                  <a:lnTo>
                    <a:pt x="67" y="34"/>
                  </a:lnTo>
                  <a:lnTo>
                    <a:pt x="0" y="101"/>
                  </a:lnTo>
                  <a:lnTo>
                    <a:pt x="0" y="201"/>
                  </a:lnTo>
                  <a:lnTo>
                    <a:pt x="234" y="2503"/>
                  </a:lnTo>
                  <a:lnTo>
                    <a:pt x="434" y="4771"/>
                  </a:lnTo>
                  <a:lnTo>
                    <a:pt x="601" y="7073"/>
                  </a:lnTo>
                  <a:lnTo>
                    <a:pt x="701" y="9375"/>
                  </a:lnTo>
                  <a:lnTo>
                    <a:pt x="801" y="11677"/>
                  </a:lnTo>
                  <a:lnTo>
                    <a:pt x="868" y="13979"/>
                  </a:lnTo>
                  <a:lnTo>
                    <a:pt x="901" y="16248"/>
                  </a:lnTo>
                  <a:lnTo>
                    <a:pt x="901" y="18550"/>
                  </a:lnTo>
                  <a:lnTo>
                    <a:pt x="868" y="21186"/>
                  </a:lnTo>
                  <a:lnTo>
                    <a:pt x="768" y="23821"/>
                  </a:lnTo>
                  <a:lnTo>
                    <a:pt x="801" y="23921"/>
                  </a:lnTo>
                  <a:lnTo>
                    <a:pt x="834" y="23988"/>
                  </a:lnTo>
                  <a:lnTo>
                    <a:pt x="901" y="24021"/>
                  </a:lnTo>
                  <a:lnTo>
                    <a:pt x="1101" y="24021"/>
                  </a:lnTo>
                  <a:lnTo>
                    <a:pt x="1168" y="23988"/>
                  </a:lnTo>
                  <a:lnTo>
                    <a:pt x="1201" y="23921"/>
                  </a:lnTo>
                  <a:lnTo>
                    <a:pt x="1235" y="23821"/>
                  </a:lnTo>
                  <a:lnTo>
                    <a:pt x="1302" y="21519"/>
                  </a:lnTo>
                  <a:lnTo>
                    <a:pt x="1368" y="19217"/>
                  </a:lnTo>
                  <a:lnTo>
                    <a:pt x="1368" y="16915"/>
                  </a:lnTo>
                  <a:lnTo>
                    <a:pt x="1335" y="14613"/>
                  </a:lnTo>
                  <a:lnTo>
                    <a:pt x="1302" y="12311"/>
                  </a:lnTo>
                  <a:lnTo>
                    <a:pt x="1201" y="10043"/>
                  </a:lnTo>
                  <a:lnTo>
                    <a:pt x="1101" y="7741"/>
                  </a:lnTo>
                  <a:lnTo>
                    <a:pt x="935" y="5439"/>
                  </a:lnTo>
                  <a:lnTo>
                    <a:pt x="734" y="2836"/>
                  </a:lnTo>
                  <a:lnTo>
                    <a:pt x="467" y="201"/>
                  </a:lnTo>
                  <a:lnTo>
                    <a:pt x="434" y="101"/>
                  </a:lnTo>
                  <a:lnTo>
                    <a:pt x="367" y="34"/>
                  </a:lnTo>
                  <a:lnTo>
                    <a:pt x="30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67;p37">
              <a:extLst>
                <a:ext uri="{FF2B5EF4-FFF2-40B4-BE49-F238E27FC236}">
                  <a16:creationId xmlns:a16="http://schemas.microsoft.com/office/drawing/2014/main" id="{E6FFCAD9-7844-530E-2250-ACE95C9B843C}"/>
                </a:ext>
              </a:extLst>
            </p:cNvPr>
            <p:cNvSpPr/>
            <p:nvPr/>
          </p:nvSpPr>
          <p:spPr>
            <a:xfrm>
              <a:off x="377400" y="3194025"/>
              <a:ext cx="308625" cy="833250"/>
            </a:xfrm>
            <a:custGeom>
              <a:avLst/>
              <a:gdLst/>
              <a:ahLst/>
              <a:cxnLst/>
              <a:rect l="l" t="t" r="r" b="b"/>
              <a:pathLst>
                <a:path w="12345" h="33330" extrusionOk="0">
                  <a:moveTo>
                    <a:pt x="5172" y="467"/>
                  </a:moveTo>
                  <a:lnTo>
                    <a:pt x="5472" y="534"/>
                  </a:lnTo>
                  <a:lnTo>
                    <a:pt x="5739" y="668"/>
                  </a:lnTo>
                  <a:lnTo>
                    <a:pt x="5972" y="834"/>
                  </a:lnTo>
                  <a:lnTo>
                    <a:pt x="6139" y="1035"/>
                  </a:lnTo>
                  <a:lnTo>
                    <a:pt x="6306" y="1301"/>
                  </a:lnTo>
                  <a:lnTo>
                    <a:pt x="6373" y="1568"/>
                  </a:lnTo>
                  <a:lnTo>
                    <a:pt x="6406" y="1668"/>
                  </a:lnTo>
                  <a:lnTo>
                    <a:pt x="6440" y="1702"/>
                  </a:lnTo>
                  <a:lnTo>
                    <a:pt x="6239" y="2102"/>
                  </a:lnTo>
                  <a:lnTo>
                    <a:pt x="6173" y="2302"/>
                  </a:lnTo>
                  <a:lnTo>
                    <a:pt x="6106" y="2536"/>
                  </a:lnTo>
                  <a:lnTo>
                    <a:pt x="6106" y="2636"/>
                  </a:lnTo>
                  <a:lnTo>
                    <a:pt x="6139" y="2703"/>
                  </a:lnTo>
                  <a:lnTo>
                    <a:pt x="6206" y="2769"/>
                  </a:lnTo>
                  <a:lnTo>
                    <a:pt x="6273" y="2803"/>
                  </a:lnTo>
                  <a:lnTo>
                    <a:pt x="6440" y="2803"/>
                  </a:lnTo>
                  <a:lnTo>
                    <a:pt x="6506" y="2736"/>
                  </a:lnTo>
                  <a:lnTo>
                    <a:pt x="6540" y="2636"/>
                  </a:lnTo>
                  <a:lnTo>
                    <a:pt x="6673" y="2302"/>
                  </a:lnTo>
                  <a:lnTo>
                    <a:pt x="6806" y="2002"/>
                  </a:lnTo>
                  <a:lnTo>
                    <a:pt x="7040" y="1702"/>
                  </a:lnTo>
                  <a:lnTo>
                    <a:pt x="7274" y="1435"/>
                  </a:lnTo>
                  <a:lnTo>
                    <a:pt x="7574" y="1235"/>
                  </a:lnTo>
                  <a:lnTo>
                    <a:pt x="7907" y="1068"/>
                  </a:lnTo>
                  <a:lnTo>
                    <a:pt x="8241" y="1001"/>
                  </a:lnTo>
                  <a:lnTo>
                    <a:pt x="8608" y="1001"/>
                  </a:lnTo>
                  <a:lnTo>
                    <a:pt x="8808" y="1035"/>
                  </a:lnTo>
                  <a:lnTo>
                    <a:pt x="9008" y="1135"/>
                  </a:lnTo>
                  <a:lnTo>
                    <a:pt x="9142" y="1268"/>
                  </a:lnTo>
                  <a:lnTo>
                    <a:pt x="9242" y="1435"/>
                  </a:lnTo>
                  <a:lnTo>
                    <a:pt x="9309" y="1602"/>
                  </a:lnTo>
                  <a:lnTo>
                    <a:pt x="9342" y="1802"/>
                  </a:lnTo>
                  <a:lnTo>
                    <a:pt x="9375" y="2202"/>
                  </a:lnTo>
                  <a:lnTo>
                    <a:pt x="9342" y="2636"/>
                  </a:lnTo>
                  <a:lnTo>
                    <a:pt x="9242" y="3036"/>
                  </a:lnTo>
                  <a:lnTo>
                    <a:pt x="9075" y="3403"/>
                  </a:lnTo>
                  <a:lnTo>
                    <a:pt x="8842" y="3737"/>
                  </a:lnTo>
                  <a:lnTo>
                    <a:pt x="8775" y="3837"/>
                  </a:lnTo>
                  <a:lnTo>
                    <a:pt x="8775" y="3904"/>
                  </a:lnTo>
                  <a:lnTo>
                    <a:pt x="8775" y="4004"/>
                  </a:lnTo>
                  <a:lnTo>
                    <a:pt x="8842" y="4070"/>
                  </a:lnTo>
                  <a:lnTo>
                    <a:pt x="8908" y="4104"/>
                  </a:lnTo>
                  <a:lnTo>
                    <a:pt x="8975" y="4137"/>
                  </a:lnTo>
                  <a:lnTo>
                    <a:pt x="9075" y="4104"/>
                  </a:lnTo>
                  <a:lnTo>
                    <a:pt x="9142" y="4070"/>
                  </a:lnTo>
                  <a:lnTo>
                    <a:pt x="9275" y="3970"/>
                  </a:lnTo>
                  <a:lnTo>
                    <a:pt x="9442" y="3870"/>
                  </a:lnTo>
                  <a:lnTo>
                    <a:pt x="9742" y="3770"/>
                  </a:lnTo>
                  <a:lnTo>
                    <a:pt x="10076" y="3737"/>
                  </a:lnTo>
                  <a:lnTo>
                    <a:pt x="10376" y="3770"/>
                  </a:lnTo>
                  <a:lnTo>
                    <a:pt x="10710" y="3870"/>
                  </a:lnTo>
                  <a:lnTo>
                    <a:pt x="11010" y="4004"/>
                  </a:lnTo>
                  <a:lnTo>
                    <a:pt x="11277" y="4204"/>
                  </a:lnTo>
                  <a:lnTo>
                    <a:pt x="11477" y="4471"/>
                  </a:lnTo>
                  <a:lnTo>
                    <a:pt x="11677" y="4771"/>
                  </a:lnTo>
                  <a:lnTo>
                    <a:pt x="11778" y="5071"/>
                  </a:lnTo>
                  <a:lnTo>
                    <a:pt x="11878" y="5405"/>
                  </a:lnTo>
                  <a:lnTo>
                    <a:pt x="11911" y="5772"/>
                  </a:lnTo>
                  <a:lnTo>
                    <a:pt x="11878" y="6106"/>
                  </a:lnTo>
                  <a:lnTo>
                    <a:pt x="11844" y="6473"/>
                  </a:lnTo>
                  <a:lnTo>
                    <a:pt x="11744" y="6773"/>
                  </a:lnTo>
                  <a:lnTo>
                    <a:pt x="11611" y="7106"/>
                  </a:lnTo>
                  <a:lnTo>
                    <a:pt x="11477" y="7307"/>
                  </a:lnTo>
                  <a:lnTo>
                    <a:pt x="11344" y="7507"/>
                  </a:lnTo>
                  <a:lnTo>
                    <a:pt x="11177" y="7674"/>
                  </a:lnTo>
                  <a:lnTo>
                    <a:pt x="10977" y="7807"/>
                  </a:lnTo>
                  <a:lnTo>
                    <a:pt x="10777" y="7941"/>
                  </a:lnTo>
                  <a:lnTo>
                    <a:pt x="10576" y="8007"/>
                  </a:lnTo>
                  <a:lnTo>
                    <a:pt x="10343" y="8074"/>
                  </a:lnTo>
                  <a:lnTo>
                    <a:pt x="10143" y="8074"/>
                  </a:lnTo>
                  <a:lnTo>
                    <a:pt x="9876" y="8007"/>
                  </a:lnTo>
                  <a:lnTo>
                    <a:pt x="9642" y="7907"/>
                  </a:lnTo>
                  <a:lnTo>
                    <a:pt x="9442" y="7774"/>
                  </a:lnTo>
                  <a:lnTo>
                    <a:pt x="9242" y="7607"/>
                  </a:lnTo>
                  <a:lnTo>
                    <a:pt x="9042" y="7440"/>
                  </a:lnTo>
                  <a:lnTo>
                    <a:pt x="8875" y="7240"/>
                  </a:lnTo>
                  <a:lnTo>
                    <a:pt x="8708" y="7040"/>
                  </a:lnTo>
                  <a:lnTo>
                    <a:pt x="8575" y="6806"/>
                  </a:lnTo>
                  <a:lnTo>
                    <a:pt x="8541" y="6739"/>
                  </a:lnTo>
                  <a:lnTo>
                    <a:pt x="8441" y="6706"/>
                  </a:lnTo>
                  <a:lnTo>
                    <a:pt x="8375" y="6673"/>
                  </a:lnTo>
                  <a:lnTo>
                    <a:pt x="8274" y="6706"/>
                  </a:lnTo>
                  <a:lnTo>
                    <a:pt x="8208" y="6773"/>
                  </a:lnTo>
                  <a:lnTo>
                    <a:pt x="8174" y="6873"/>
                  </a:lnTo>
                  <a:lnTo>
                    <a:pt x="8174" y="6940"/>
                  </a:lnTo>
                  <a:lnTo>
                    <a:pt x="8208" y="7040"/>
                  </a:lnTo>
                  <a:lnTo>
                    <a:pt x="8308" y="7240"/>
                  </a:lnTo>
                  <a:lnTo>
                    <a:pt x="8441" y="7440"/>
                  </a:lnTo>
                  <a:lnTo>
                    <a:pt x="8341" y="7507"/>
                  </a:lnTo>
                  <a:lnTo>
                    <a:pt x="8241" y="7607"/>
                  </a:lnTo>
                  <a:lnTo>
                    <a:pt x="8174" y="7740"/>
                  </a:lnTo>
                  <a:lnTo>
                    <a:pt x="8074" y="7974"/>
                  </a:lnTo>
                  <a:lnTo>
                    <a:pt x="7974" y="8107"/>
                  </a:lnTo>
                  <a:lnTo>
                    <a:pt x="7841" y="8241"/>
                  </a:lnTo>
                  <a:lnTo>
                    <a:pt x="7707" y="8341"/>
                  </a:lnTo>
                  <a:lnTo>
                    <a:pt x="7574" y="8408"/>
                  </a:lnTo>
                  <a:lnTo>
                    <a:pt x="7374" y="8474"/>
                  </a:lnTo>
                  <a:lnTo>
                    <a:pt x="7207" y="8541"/>
                  </a:lnTo>
                  <a:lnTo>
                    <a:pt x="6806" y="8541"/>
                  </a:lnTo>
                  <a:lnTo>
                    <a:pt x="6640" y="8508"/>
                  </a:lnTo>
                  <a:lnTo>
                    <a:pt x="6473" y="8474"/>
                  </a:lnTo>
                  <a:lnTo>
                    <a:pt x="6306" y="8408"/>
                  </a:lnTo>
                  <a:lnTo>
                    <a:pt x="6139" y="8308"/>
                  </a:lnTo>
                  <a:lnTo>
                    <a:pt x="5839" y="8074"/>
                  </a:lnTo>
                  <a:lnTo>
                    <a:pt x="5572" y="7774"/>
                  </a:lnTo>
                  <a:lnTo>
                    <a:pt x="5372" y="7440"/>
                  </a:lnTo>
                  <a:lnTo>
                    <a:pt x="5205" y="7106"/>
                  </a:lnTo>
                  <a:lnTo>
                    <a:pt x="5138" y="7006"/>
                  </a:lnTo>
                  <a:lnTo>
                    <a:pt x="5005" y="6940"/>
                  </a:lnTo>
                  <a:lnTo>
                    <a:pt x="4871" y="6973"/>
                  </a:lnTo>
                  <a:lnTo>
                    <a:pt x="4838" y="7006"/>
                  </a:lnTo>
                  <a:lnTo>
                    <a:pt x="4771" y="7040"/>
                  </a:lnTo>
                  <a:lnTo>
                    <a:pt x="4538" y="7440"/>
                  </a:lnTo>
                  <a:lnTo>
                    <a:pt x="4271" y="7774"/>
                  </a:lnTo>
                  <a:lnTo>
                    <a:pt x="3971" y="8107"/>
                  </a:lnTo>
                  <a:lnTo>
                    <a:pt x="3604" y="8341"/>
                  </a:lnTo>
                  <a:lnTo>
                    <a:pt x="3237" y="8541"/>
                  </a:lnTo>
                  <a:lnTo>
                    <a:pt x="3003" y="8641"/>
                  </a:lnTo>
                  <a:lnTo>
                    <a:pt x="2803" y="8675"/>
                  </a:lnTo>
                  <a:lnTo>
                    <a:pt x="2603" y="8708"/>
                  </a:lnTo>
                  <a:lnTo>
                    <a:pt x="2369" y="8708"/>
                  </a:lnTo>
                  <a:lnTo>
                    <a:pt x="2136" y="8675"/>
                  </a:lnTo>
                  <a:lnTo>
                    <a:pt x="1902" y="8608"/>
                  </a:lnTo>
                  <a:lnTo>
                    <a:pt x="1735" y="8541"/>
                  </a:lnTo>
                  <a:lnTo>
                    <a:pt x="1569" y="8441"/>
                  </a:lnTo>
                  <a:lnTo>
                    <a:pt x="1402" y="8341"/>
                  </a:lnTo>
                  <a:lnTo>
                    <a:pt x="1268" y="8207"/>
                  </a:lnTo>
                  <a:lnTo>
                    <a:pt x="1135" y="8074"/>
                  </a:lnTo>
                  <a:lnTo>
                    <a:pt x="1035" y="7907"/>
                  </a:lnTo>
                  <a:lnTo>
                    <a:pt x="968" y="7707"/>
                  </a:lnTo>
                  <a:lnTo>
                    <a:pt x="935" y="7507"/>
                  </a:lnTo>
                  <a:lnTo>
                    <a:pt x="935" y="7340"/>
                  </a:lnTo>
                  <a:lnTo>
                    <a:pt x="935" y="7140"/>
                  </a:lnTo>
                  <a:lnTo>
                    <a:pt x="1001" y="6973"/>
                  </a:lnTo>
                  <a:lnTo>
                    <a:pt x="1068" y="6806"/>
                  </a:lnTo>
                  <a:lnTo>
                    <a:pt x="1168" y="6639"/>
                  </a:lnTo>
                  <a:lnTo>
                    <a:pt x="1268" y="6506"/>
                  </a:lnTo>
                  <a:lnTo>
                    <a:pt x="1402" y="6373"/>
                  </a:lnTo>
                  <a:lnTo>
                    <a:pt x="1569" y="6306"/>
                  </a:lnTo>
                  <a:lnTo>
                    <a:pt x="1635" y="6272"/>
                  </a:lnTo>
                  <a:lnTo>
                    <a:pt x="1702" y="6206"/>
                  </a:lnTo>
                  <a:lnTo>
                    <a:pt x="1735" y="6139"/>
                  </a:lnTo>
                  <a:lnTo>
                    <a:pt x="1735" y="6072"/>
                  </a:lnTo>
                  <a:lnTo>
                    <a:pt x="1735" y="6006"/>
                  </a:lnTo>
                  <a:lnTo>
                    <a:pt x="1702" y="5939"/>
                  </a:lnTo>
                  <a:lnTo>
                    <a:pt x="1669" y="5905"/>
                  </a:lnTo>
                  <a:lnTo>
                    <a:pt x="1569" y="5872"/>
                  </a:lnTo>
                  <a:lnTo>
                    <a:pt x="1402" y="5772"/>
                  </a:lnTo>
                  <a:lnTo>
                    <a:pt x="1235" y="5672"/>
                  </a:lnTo>
                  <a:lnTo>
                    <a:pt x="1102" y="5572"/>
                  </a:lnTo>
                  <a:lnTo>
                    <a:pt x="968" y="5438"/>
                  </a:lnTo>
                  <a:lnTo>
                    <a:pt x="735" y="5138"/>
                  </a:lnTo>
                  <a:lnTo>
                    <a:pt x="568" y="4804"/>
                  </a:lnTo>
                  <a:lnTo>
                    <a:pt x="468" y="4437"/>
                  </a:lnTo>
                  <a:lnTo>
                    <a:pt x="434" y="4237"/>
                  </a:lnTo>
                  <a:lnTo>
                    <a:pt x="434" y="4037"/>
                  </a:lnTo>
                  <a:lnTo>
                    <a:pt x="468" y="3870"/>
                  </a:lnTo>
                  <a:lnTo>
                    <a:pt x="501" y="3670"/>
                  </a:lnTo>
                  <a:lnTo>
                    <a:pt x="568" y="3503"/>
                  </a:lnTo>
                  <a:lnTo>
                    <a:pt x="668" y="3337"/>
                  </a:lnTo>
                  <a:lnTo>
                    <a:pt x="768" y="3170"/>
                  </a:lnTo>
                  <a:lnTo>
                    <a:pt x="901" y="3036"/>
                  </a:lnTo>
                  <a:lnTo>
                    <a:pt x="1035" y="2903"/>
                  </a:lnTo>
                  <a:lnTo>
                    <a:pt x="1168" y="2803"/>
                  </a:lnTo>
                  <a:lnTo>
                    <a:pt x="1502" y="2636"/>
                  </a:lnTo>
                  <a:lnTo>
                    <a:pt x="1869" y="2569"/>
                  </a:lnTo>
                  <a:lnTo>
                    <a:pt x="2236" y="2536"/>
                  </a:lnTo>
                  <a:lnTo>
                    <a:pt x="2603" y="2569"/>
                  </a:lnTo>
                  <a:lnTo>
                    <a:pt x="2936" y="2703"/>
                  </a:lnTo>
                  <a:lnTo>
                    <a:pt x="3103" y="2769"/>
                  </a:lnTo>
                  <a:lnTo>
                    <a:pt x="3270" y="2869"/>
                  </a:lnTo>
                  <a:lnTo>
                    <a:pt x="3337" y="2903"/>
                  </a:lnTo>
                  <a:lnTo>
                    <a:pt x="3437" y="2903"/>
                  </a:lnTo>
                  <a:lnTo>
                    <a:pt x="3504" y="2869"/>
                  </a:lnTo>
                  <a:lnTo>
                    <a:pt x="3570" y="2736"/>
                  </a:lnTo>
                  <a:lnTo>
                    <a:pt x="3604" y="2669"/>
                  </a:lnTo>
                  <a:lnTo>
                    <a:pt x="3604" y="2603"/>
                  </a:lnTo>
                  <a:lnTo>
                    <a:pt x="3537" y="2302"/>
                  </a:lnTo>
                  <a:lnTo>
                    <a:pt x="3537" y="2002"/>
                  </a:lnTo>
                  <a:lnTo>
                    <a:pt x="3604" y="1668"/>
                  </a:lnTo>
                  <a:lnTo>
                    <a:pt x="3704" y="1368"/>
                  </a:lnTo>
                  <a:lnTo>
                    <a:pt x="3871" y="1101"/>
                  </a:lnTo>
                  <a:lnTo>
                    <a:pt x="4071" y="868"/>
                  </a:lnTo>
                  <a:lnTo>
                    <a:pt x="4304" y="668"/>
                  </a:lnTo>
                  <a:lnTo>
                    <a:pt x="4571" y="534"/>
                  </a:lnTo>
                  <a:lnTo>
                    <a:pt x="4871" y="467"/>
                  </a:lnTo>
                  <a:close/>
                  <a:moveTo>
                    <a:pt x="4805" y="0"/>
                  </a:moveTo>
                  <a:lnTo>
                    <a:pt x="4638" y="34"/>
                  </a:lnTo>
                  <a:lnTo>
                    <a:pt x="4471" y="67"/>
                  </a:lnTo>
                  <a:lnTo>
                    <a:pt x="4137" y="234"/>
                  </a:lnTo>
                  <a:lnTo>
                    <a:pt x="3871" y="401"/>
                  </a:lnTo>
                  <a:lnTo>
                    <a:pt x="3637" y="668"/>
                  </a:lnTo>
                  <a:lnTo>
                    <a:pt x="3437" y="934"/>
                  </a:lnTo>
                  <a:lnTo>
                    <a:pt x="3270" y="1235"/>
                  </a:lnTo>
                  <a:lnTo>
                    <a:pt x="3170" y="1568"/>
                  </a:lnTo>
                  <a:lnTo>
                    <a:pt x="3103" y="1902"/>
                  </a:lnTo>
                  <a:lnTo>
                    <a:pt x="3103" y="2236"/>
                  </a:lnTo>
                  <a:lnTo>
                    <a:pt x="2703" y="2102"/>
                  </a:lnTo>
                  <a:lnTo>
                    <a:pt x="2303" y="2069"/>
                  </a:lnTo>
                  <a:lnTo>
                    <a:pt x="1902" y="2102"/>
                  </a:lnTo>
                  <a:lnTo>
                    <a:pt x="1502" y="2169"/>
                  </a:lnTo>
                  <a:lnTo>
                    <a:pt x="1102" y="2336"/>
                  </a:lnTo>
                  <a:lnTo>
                    <a:pt x="768" y="2536"/>
                  </a:lnTo>
                  <a:lnTo>
                    <a:pt x="601" y="2669"/>
                  </a:lnTo>
                  <a:lnTo>
                    <a:pt x="468" y="2836"/>
                  </a:lnTo>
                  <a:lnTo>
                    <a:pt x="334" y="3003"/>
                  </a:lnTo>
                  <a:lnTo>
                    <a:pt x="234" y="3170"/>
                  </a:lnTo>
                  <a:lnTo>
                    <a:pt x="134" y="3370"/>
                  </a:lnTo>
                  <a:lnTo>
                    <a:pt x="67" y="3570"/>
                  </a:lnTo>
                  <a:lnTo>
                    <a:pt x="34" y="3770"/>
                  </a:lnTo>
                  <a:lnTo>
                    <a:pt x="1" y="3970"/>
                  </a:lnTo>
                  <a:lnTo>
                    <a:pt x="1" y="4371"/>
                  </a:lnTo>
                  <a:lnTo>
                    <a:pt x="67" y="4771"/>
                  </a:lnTo>
                  <a:lnTo>
                    <a:pt x="234" y="5171"/>
                  </a:lnTo>
                  <a:lnTo>
                    <a:pt x="434" y="5538"/>
                  </a:lnTo>
                  <a:lnTo>
                    <a:pt x="735" y="5839"/>
                  </a:lnTo>
                  <a:lnTo>
                    <a:pt x="1035" y="6106"/>
                  </a:lnTo>
                  <a:lnTo>
                    <a:pt x="801" y="6339"/>
                  </a:lnTo>
                  <a:lnTo>
                    <a:pt x="634" y="6639"/>
                  </a:lnTo>
                  <a:lnTo>
                    <a:pt x="534" y="6973"/>
                  </a:lnTo>
                  <a:lnTo>
                    <a:pt x="468" y="7307"/>
                  </a:lnTo>
                  <a:lnTo>
                    <a:pt x="468" y="7574"/>
                  </a:lnTo>
                  <a:lnTo>
                    <a:pt x="534" y="7807"/>
                  </a:lnTo>
                  <a:lnTo>
                    <a:pt x="601" y="8041"/>
                  </a:lnTo>
                  <a:lnTo>
                    <a:pt x="735" y="8274"/>
                  </a:lnTo>
                  <a:lnTo>
                    <a:pt x="868" y="8474"/>
                  </a:lnTo>
                  <a:lnTo>
                    <a:pt x="1035" y="8641"/>
                  </a:lnTo>
                  <a:lnTo>
                    <a:pt x="1235" y="8775"/>
                  </a:lnTo>
                  <a:lnTo>
                    <a:pt x="1468" y="8908"/>
                  </a:lnTo>
                  <a:lnTo>
                    <a:pt x="1702" y="9042"/>
                  </a:lnTo>
                  <a:lnTo>
                    <a:pt x="1969" y="9108"/>
                  </a:lnTo>
                  <a:lnTo>
                    <a:pt x="2202" y="9142"/>
                  </a:lnTo>
                  <a:lnTo>
                    <a:pt x="2469" y="9175"/>
                  </a:lnTo>
                  <a:lnTo>
                    <a:pt x="2703" y="9142"/>
                  </a:lnTo>
                  <a:lnTo>
                    <a:pt x="2936" y="9108"/>
                  </a:lnTo>
                  <a:lnTo>
                    <a:pt x="3203" y="9042"/>
                  </a:lnTo>
                  <a:lnTo>
                    <a:pt x="3437" y="8975"/>
                  </a:lnTo>
                  <a:lnTo>
                    <a:pt x="3637" y="8841"/>
                  </a:lnTo>
                  <a:lnTo>
                    <a:pt x="3871" y="8708"/>
                  </a:lnTo>
                  <a:lnTo>
                    <a:pt x="4271" y="8408"/>
                  </a:lnTo>
                  <a:lnTo>
                    <a:pt x="4638" y="8041"/>
                  </a:lnTo>
                  <a:lnTo>
                    <a:pt x="4938" y="7640"/>
                  </a:lnTo>
                  <a:lnTo>
                    <a:pt x="5105" y="7907"/>
                  </a:lnTo>
                  <a:lnTo>
                    <a:pt x="5305" y="8174"/>
                  </a:lnTo>
                  <a:lnTo>
                    <a:pt x="5505" y="8408"/>
                  </a:lnTo>
                  <a:lnTo>
                    <a:pt x="5739" y="8608"/>
                  </a:lnTo>
                  <a:lnTo>
                    <a:pt x="6006" y="8775"/>
                  </a:lnTo>
                  <a:lnTo>
                    <a:pt x="6273" y="8908"/>
                  </a:lnTo>
                  <a:lnTo>
                    <a:pt x="6573" y="8975"/>
                  </a:lnTo>
                  <a:lnTo>
                    <a:pt x="6873" y="9008"/>
                  </a:lnTo>
                  <a:lnTo>
                    <a:pt x="6573" y="13679"/>
                  </a:lnTo>
                  <a:lnTo>
                    <a:pt x="6273" y="18383"/>
                  </a:lnTo>
                  <a:lnTo>
                    <a:pt x="6006" y="23054"/>
                  </a:lnTo>
                  <a:lnTo>
                    <a:pt x="5806" y="27758"/>
                  </a:lnTo>
                  <a:lnTo>
                    <a:pt x="5605" y="33129"/>
                  </a:lnTo>
                  <a:lnTo>
                    <a:pt x="5605" y="33229"/>
                  </a:lnTo>
                  <a:lnTo>
                    <a:pt x="5672" y="33296"/>
                  </a:lnTo>
                  <a:lnTo>
                    <a:pt x="5739" y="33329"/>
                  </a:lnTo>
                  <a:lnTo>
                    <a:pt x="5906" y="33329"/>
                  </a:lnTo>
                  <a:lnTo>
                    <a:pt x="5972" y="33296"/>
                  </a:lnTo>
                  <a:lnTo>
                    <a:pt x="6039" y="33229"/>
                  </a:lnTo>
                  <a:lnTo>
                    <a:pt x="6073" y="33129"/>
                  </a:lnTo>
                  <a:lnTo>
                    <a:pt x="6239" y="28392"/>
                  </a:lnTo>
                  <a:lnTo>
                    <a:pt x="6440" y="23688"/>
                  </a:lnTo>
                  <a:lnTo>
                    <a:pt x="6706" y="18984"/>
                  </a:lnTo>
                  <a:lnTo>
                    <a:pt x="6973" y="14279"/>
                  </a:lnTo>
                  <a:lnTo>
                    <a:pt x="7340" y="8975"/>
                  </a:lnTo>
                  <a:lnTo>
                    <a:pt x="7641" y="8875"/>
                  </a:lnTo>
                  <a:lnTo>
                    <a:pt x="7907" y="8741"/>
                  </a:lnTo>
                  <a:lnTo>
                    <a:pt x="8141" y="8574"/>
                  </a:lnTo>
                  <a:lnTo>
                    <a:pt x="8341" y="8374"/>
                  </a:lnTo>
                  <a:lnTo>
                    <a:pt x="8441" y="8207"/>
                  </a:lnTo>
                  <a:lnTo>
                    <a:pt x="8541" y="8041"/>
                  </a:lnTo>
                  <a:lnTo>
                    <a:pt x="8608" y="7974"/>
                  </a:lnTo>
                  <a:lnTo>
                    <a:pt x="8641" y="7907"/>
                  </a:lnTo>
                  <a:lnTo>
                    <a:pt x="8742" y="7874"/>
                  </a:lnTo>
                  <a:lnTo>
                    <a:pt x="8808" y="7907"/>
                  </a:lnTo>
                  <a:lnTo>
                    <a:pt x="8975" y="8041"/>
                  </a:lnTo>
                  <a:lnTo>
                    <a:pt x="9142" y="8174"/>
                  </a:lnTo>
                  <a:lnTo>
                    <a:pt x="9309" y="8308"/>
                  </a:lnTo>
                  <a:lnTo>
                    <a:pt x="9509" y="8408"/>
                  </a:lnTo>
                  <a:lnTo>
                    <a:pt x="9809" y="8508"/>
                  </a:lnTo>
                  <a:lnTo>
                    <a:pt x="10109" y="8541"/>
                  </a:lnTo>
                  <a:lnTo>
                    <a:pt x="10476" y="8541"/>
                  </a:lnTo>
                  <a:lnTo>
                    <a:pt x="10777" y="8441"/>
                  </a:lnTo>
                  <a:lnTo>
                    <a:pt x="11044" y="8341"/>
                  </a:lnTo>
                  <a:lnTo>
                    <a:pt x="11277" y="8174"/>
                  </a:lnTo>
                  <a:lnTo>
                    <a:pt x="11511" y="7974"/>
                  </a:lnTo>
                  <a:lnTo>
                    <a:pt x="11744" y="7740"/>
                  </a:lnTo>
                  <a:lnTo>
                    <a:pt x="11911" y="7473"/>
                  </a:lnTo>
                  <a:lnTo>
                    <a:pt x="12044" y="7207"/>
                  </a:lnTo>
                  <a:lnTo>
                    <a:pt x="12211" y="6840"/>
                  </a:lnTo>
                  <a:lnTo>
                    <a:pt x="12311" y="6439"/>
                  </a:lnTo>
                  <a:lnTo>
                    <a:pt x="12345" y="6039"/>
                  </a:lnTo>
                  <a:lnTo>
                    <a:pt x="12345" y="5639"/>
                  </a:lnTo>
                  <a:lnTo>
                    <a:pt x="12311" y="5238"/>
                  </a:lnTo>
                  <a:lnTo>
                    <a:pt x="12178" y="4838"/>
                  </a:lnTo>
                  <a:lnTo>
                    <a:pt x="12044" y="4471"/>
                  </a:lnTo>
                  <a:lnTo>
                    <a:pt x="11811" y="4137"/>
                  </a:lnTo>
                  <a:lnTo>
                    <a:pt x="11611" y="3904"/>
                  </a:lnTo>
                  <a:lnTo>
                    <a:pt x="11344" y="3704"/>
                  </a:lnTo>
                  <a:lnTo>
                    <a:pt x="11077" y="3537"/>
                  </a:lnTo>
                  <a:lnTo>
                    <a:pt x="10810" y="3403"/>
                  </a:lnTo>
                  <a:lnTo>
                    <a:pt x="10510" y="3337"/>
                  </a:lnTo>
                  <a:lnTo>
                    <a:pt x="10209" y="3303"/>
                  </a:lnTo>
                  <a:lnTo>
                    <a:pt x="9909" y="3303"/>
                  </a:lnTo>
                  <a:lnTo>
                    <a:pt x="9576" y="3337"/>
                  </a:lnTo>
                  <a:lnTo>
                    <a:pt x="9709" y="3070"/>
                  </a:lnTo>
                  <a:lnTo>
                    <a:pt x="9776" y="2769"/>
                  </a:lnTo>
                  <a:lnTo>
                    <a:pt x="9842" y="2469"/>
                  </a:lnTo>
                  <a:lnTo>
                    <a:pt x="9842" y="2169"/>
                  </a:lnTo>
                  <a:lnTo>
                    <a:pt x="9842" y="1902"/>
                  </a:lnTo>
                  <a:lnTo>
                    <a:pt x="9809" y="1668"/>
                  </a:lnTo>
                  <a:lnTo>
                    <a:pt x="9742" y="1435"/>
                  </a:lnTo>
                  <a:lnTo>
                    <a:pt x="9642" y="1201"/>
                  </a:lnTo>
                  <a:lnTo>
                    <a:pt x="9509" y="1001"/>
                  </a:lnTo>
                  <a:lnTo>
                    <a:pt x="9342" y="834"/>
                  </a:lnTo>
                  <a:lnTo>
                    <a:pt x="9175" y="701"/>
                  </a:lnTo>
                  <a:lnTo>
                    <a:pt x="8908" y="601"/>
                  </a:lnTo>
                  <a:lnTo>
                    <a:pt x="8641" y="534"/>
                  </a:lnTo>
                  <a:lnTo>
                    <a:pt x="8341" y="534"/>
                  </a:lnTo>
                  <a:lnTo>
                    <a:pt x="8041" y="567"/>
                  </a:lnTo>
                  <a:lnTo>
                    <a:pt x="7774" y="634"/>
                  </a:lnTo>
                  <a:lnTo>
                    <a:pt x="7507" y="734"/>
                  </a:lnTo>
                  <a:lnTo>
                    <a:pt x="7240" y="901"/>
                  </a:lnTo>
                  <a:lnTo>
                    <a:pt x="7007" y="1068"/>
                  </a:lnTo>
                  <a:lnTo>
                    <a:pt x="6773" y="1301"/>
                  </a:lnTo>
                  <a:lnTo>
                    <a:pt x="6740" y="1101"/>
                  </a:lnTo>
                  <a:lnTo>
                    <a:pt x="6640" y="968"/>
                  </a:lnTo>
                  <a:lnTo>
                    <a:pt x="6440" y="668"/>
                  </a:lnTo>
                  <a:lnTo>
                    <a:pt x="6173" y="401"/>
                  </a:lnTo>
                  <a:lnTo>
                    <a:pt x="5872" y="200"/>
                  </a:lnTo>
                  <a:lnTo>
                    <a:pt x="5539" y="67"/>
                  </a:lnTo>
                  <a:lnTo>
                    <a:pt x="517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68;p37">
              <a:extLst>
                <a:ext uri="{FF2B5EF4-FFF2-40B4-BE49-F238E27FC236}">
                  <a16:creationId xmlns:a16="http://schemas.microsoft.com/office/drawing/2014/main" id="{F4C19E2E-3B76-7F79-195D-4F06F96B29C7}"/>
                </a:ext>
              </a:extLst>
            </p:cNvPr>
            <p:cNvSpPr/>
            <p:nvPr/>
          </p:nvSpPr>
          <p:spPr>
            <a:xfrm>
              <a:off x="403250" y="3982200"/>
              <a:ext cx="187700" cy="138475"/>
            </a:xfrm>
            <a:custGeom>
              <a:avLst/>
              <a:gdLst/>
              <a:ahLst/>
              <a:cxnLst/>
              <a:rect l="l" t="t" r="r" b="b"/>
              <a:pathLst>
                <a:path w="7508" h="5539" extrusionOk="0">
                  <a:moveTo>
                    <a:pt x="6573" y="2069"/>
                  </a:moveTo>
                  <a:lnTo>
                    <a:pt x="6707" y="2236"/>
                  </a:lnTo>
                  <a:lnTo>
                    <a:pt x="6773" y="2436"/>
                  </a:lnTo>
                  <a:lnTo>
                    <a:pt x="6773" y="2636"/>
                  </a:lnTo>
                  <a:lnTo>
                    <a:pt x="6740" y="2803"/>
                  </a:lnTo>
                  <a:lnTo>
                    <a:pt x="6673" y="3003"/>
                  </a:lnTo>
                  <a:lnTo>
                    <a:pt x="6573" y="3170"/>
                  </a:lnTo>
                  <a:lnTo>
                    <a:pt x="6440" y="3304"/>
                  </a:lnTo>
                  <a:lnTo>
                    <a:pt x="6240" y="3437"/>
                  </a:lnTo>
                  <a:lnTo>
                    <a:pt x="5973" y="3504"/>
                  </a:lnTo>
                  <a:lnTo>
                    <a:pt x="5639" y="3571"/>
                  </a:lnTo>
                  <a:lnTo>
                    <a:pt x="5039" y="3604"/>
                  </a:lnTo>
                  <a:lnTo>
                    <a:pt x="3604" y="3737"/>
                  </a:lnTo>
                  <a:lnTo>
                    <a:pt x="2903" y="3804"/>
                  </a:lnTo>
                  <a:lnTo>
                    <a:pt x="2203" y="3838"/>
                  </a:lnTo>
                  <a:lnTo>
                    <a:pt x="1869" y="3838"/>
                  </a:lnTo>
                  <a:lnTo>
                    <a:pt x="1535" y="3804"/>
                  </a:lnTo>
                  <a:lnTo>
                    <a:pt x="1202" y="3771"/>
                  </a:lnTo>
                  <a:lnTo>
                    <a:pt x="902" y="3637"/>
                  </a:lnTo>
                  <a:lnTo>
                    <a:pt x="768" y="3571"/>
                  </a:lnTo>
                  <a:lnTo>
                    <a:pt x="635" y="3471"/>
                  </a:lnTo>
                  <a:lnTo>
                    <a:pt x="535" y="3337"/>
                  </a:lnTo>
                  <a:lnTo>
                    <a:pt x="501" y="3204"/>
                  </a:lnTo>
                  <a:lnTo>
                    <a:pt x="468" y="3070"/>
                  </a:lnTo>
                  <a:lnTo>
                    <a:pt x="501" y="2903"/>
                  </a:lnTo>
                  <a:lnTo>
                    <a:pt x="568" y="2770"/>
                  </a:lnTo>
                  <a:lnTo>
                    <a:pt x="668" y="2636"/>
                  </a:lnTo>
                  <a:lnTo>
                    <a:pt x="801" y="2536"/>
                  </a:lnTo>
                  <a:lnTo>
                    <a:pt x="968" y="2470"/>
                  </a:lnTo>
                  <a:lnTo>
                    <a:pt x="1102" y="2403"/>
                  </a:lnTo>
                  <a:lnTo>
                    <a:pt x="1269" y="2370"/>
                  </a:lnTo>
                  <a:lnTo>
                    <a:pt x="1936" y="2370"/>
                  </a:lnTo>
                  <a:lnTo>
                    <a:pt x="2036" y="2336"/>
                  </a:lnTo>
                  <a:lnTo>
                    <a:pt x="2103" y="2303"/>
                  </a:lnTo>
                  <a:lnTo>
                    <a:pt x="2837" y="2303"/>
                  </a:lnTo>
                  <a:lnTo>
                    <a:pt x="3537" y="2269"/>
                  </a:lnTo>
                  <a:lnTo>
                    <a:pt x="5039" y="2269"/>
                  </a:lnTo>
                  <a:lnTo>
                    <a:pt x="5439" y="2236"/>
                  </a:lnTo>
                  <a:lnTo>
                    <a:pt x="5839" y="2203"/>
                  </a:lnTo>
                  <a:lnTo>
                    <a:pt x="6240" y="2136"/>
                  </a:lnTo>
                  <a:lnTo>
                    <a:pt x="6573" y="2069"/>
                  </a:lnTo>
                  <a:close/>
                  <a:moveTo>
                    <a:pt x="2336" y="1"/>
                  </a:moveTo>
                  <a:lnTo>
                    <a:pt x="2003" y="34"/>
                  </a:lnTo>
                  <a:lnTo>
                    <a:pt x="1669" y="68"/>
                  </a:lnTo>
                  <a:lnTo>
                    <a:pt x="1369" y="168"/>
                  </a:lnTo>
                  <a:lnTo>
                    <a:pt x="1068" y="268"/>
                  </a:lnTo>
                  <a:lnTo>
                    <a:pt x="868" y="334"/>
                  </a:lnTo>
                  <a:lnTo>
                    <a:pt x="735" y="435"/>
                  </a:lnTo>
                  <a:lnTo>
                    <a:pt x="601" y="535"/>
                  </a:lnTo>
                  <a:lnTo>
                    <a:pt x="468" y="668"/>
                  </a:lnTo>
                  <a:lnTo>
                    <a:pt x="401" y="768"/>
                  </a:lnTo>
                  <a:lnTo>
                    <a:pt x="334" y="902"/>
                  </a:lnTo>
                  <a:lnTo>
                    <a:pt x="268" y="1035"/>
                  </a:lnTo>
                  <a:lnTo>
                    <a:pt x="268" y="1169"/>
                  </a:lnTo>
                  <a:lnTo>
                    <a:pt x="268" y="1269"/>
                  </a:lnTo>
                  <a:lnTo>
                    <a:pt x="268" y="1402"/>
                  </a:lnTo>
                  <a:lnTo>
                    <a:pt x="301" y="1536"/>
                  </a:lnTo>
                  <a:lnTo>
                    <a:pt x="368" y="1636"/>
                  </a:lnTo>
                  <a:lnTo>
                    <a:pt x="468" y="1769"/>
                  </a:lnTo>
                  <a:lnTo>
                    <a:pt x="568" y="1869"/>
                  </a:lnTo>
                  <a:lnTo>
                    <a:pt x="801" y="2036"/>
                  </a:lnTo>
                  <a:lnTo>
                    <a:pt x="535" y="2169"/>
                  </a:lnTo>
                  <a:lnTo>
                    <a:pt x="401" y="2269"/>
                  </a:lnTo>
                  <a:lnTo>
                    <a:pt x="268" y="2370"/>
                  </a:lnTo>
                  <a:lnTo>
                    <a:pt x="201" y="2470"/>
                  </a:lnTo>
                  <a:lnTo>
                    <a:pt x="101" y="2603"/>
                  </a:lnTo>
                  <a:lnTo>
                    <a:pt x="34" y="2770"/>
                  </a:lnTo>
                  <a:lnTo>
                    <a:pt x="1" y="2937"/>
                  </a:lnTo>
                  <a:lnTo>
                    <a:pt x="1" y="3104"/>
                  </a:lnTo>
                  <a:lnTo>
                    <a:pt x="1" y="3270"/>
                  </a:lnTo>
                  <a:lnTo>
                    <a:pt x="34" y="3404"/>
                  </a:lnTo>
                  <a:lnTo>
                    <a:pt x="101" y="3537"/>
                  </a:lnTo>
                  <a:lnTo>
                    <a:pt x="268" y="3737"/>
                  </a:lnTo>
                  <a:lnTo>
                    <a:pt x="501" y="3938"/>
                  </a:lnTo>
                  <a:lnTo>
                    <a:pt x="735" y="4071"/>
                  </a:lnTo>
                  <a:lnTo>
                    <a:pt x="1035" y="4171"/>
                  </a:lnTo>
                  <a:lnTo>
                    <a:pt x="1302" y="4238"/>
                  </a:lnTo>
                  <a:lnTo>
                    <a:pt x="1602" y="4271"/>
                  </a:lnTo>
                  <a:lnTo>
                    <a:pt x="1702" y="4271"/>
                  </a:lnTo>
                  <a:lnTo>
                    <a:pt x="1869" y="4571"/>
                  </a:lnTo>
                  <a:lnTo>
                    <a:pt x="2069" y="4838"/>
                  </a:lnTo>
                  <a:lnTo>
                    <a:pt x="2303" y="5039"/>
                  </a:lnTo>
                  <a:lnTo>
                    <a:pt x="2570" y="5239"/>
                  </a:lnTo>
                  <a:lnTo>
                    <a:pt x="2870" y="5372"/>
                  </a:lnTo>
                  <a:lnTo>
                    <a:pt x="3170" y="5472"/>
                  </a:lnTo>
                  <a:lnTo>
                    <a:pt x="3504" y="5539"/>
                  </a:lnTo>
                  <a:lnTo>
                    <a:pt x="4138" y="5539"/>
                  </a:lnTo>
                  <a:lnTo>
                    <a:pt x="4471" y="5439"/>
                  </a:lnTo>
                  <a:lnTo>
                    <a:pt x="4772" y="5305"/>
                  </a:lnTo>
                  <a:lnTo>
                    <a:pt x="5039" y="5139"/>
                  </a:lnTo>
                  <a:lnTo>
                    <a:pt x="5272" y="4905"/>
                  </a:lnTo>
                  <a:lnTo>
                    <a:pt x="5472" y="4672"/>
                  </a:lnTo>
                  <a:lnTo>
                    <a:pt x="5606" y="4371"/>
                  </a:lnTo>
                  <a:lnTo>
                    <a:pt x="5672" y="4038"/>
                  </a:lnTo>
                  <a:lnTo>
                    <a:pt x="6073" y="3971"/>
                  </a:lnTo>
                  <a:lnTo>
                    <a:pt x="6440" y="3838"/>
                  </a:lnTo>
                  <a:lnTo>
                    <a:pt x="6607" y="3771"/>
                  </a:lnTo>
                  <a:lnTo>
                    <a:pt x="6740" y="3671"/>
                  </a:lnTo>
                  <a:lnTo>
                    <a:pt x="6873" y="3537"/>
                  </a:lnTo>
                  <a:lnTo>
                    <a:pt x="7007" y="3404"/>
                  </a:lnTo>
                  <a:lnTo>
                    <a:pt x="7107" y="3237"/>
                  </a:lnTo>
                  <a:lnTo>
                    <a:pt x="7174" y="3037"/>
                  </a:lnTo>
                  <a:lnTo>
                    <a:pt x="7240" y="2837"/>
                  </a:lnTo>
                  <a:lnTo>
                    <a:pt x="7240" y="2636"/>
                  </a:lnTo>
                  <a:lnTo>
                    <a:pt x="7207" y="2436"/>
                  </a:lnTo>
                  <a:lnTo>
                    <a:pt x="7174" y="2236"/>
                  </a:lnTo>
                  <a:lnTo>
                    <a:pt x="7107" y="2069"/>
                  </a:lnTo>
                  <a:lnTo>
                    <a:pt x="7007" y="1869"/>
                  </a:lnTo>
                  <a:lnTo>
                    <a:pt x="7174" y="1769"/>
                  </a:lnTo>
                  <a:lnTo>
                    <a:pt x="7307" y="1636"/>
                  </a:lnTo>
                  <a:lnTo>
                    <a:pt x="7407" y="1536"/>
                  </a:lnTo>
                  <a:lnTo>
                    <a:pt x="7474" y="1402"/>
                  </a:lnTo>
                  <a:lnTo>
                    <a:pt x="7507" y="1269"/>
                  </a:lnTo>
                  <a:lnTo>
                    <a:pt x="7507" y="1135"/>
                  </a:lnTo>
                  <a:lnTo>
                    <a:pt x="7474" y="1002"/>
                  </a:lnTo>
                  <a:lnTo>
                    <a:pt x="7441" y="902"/>
                  </a:lnTo>
                  <a:lnTo>
                    <a:pt x="7341" y="735"/>
                  </a:lnTo>
                  <a:lnTo>
                    <a:pt x="7240" y="601"/>
                  </a:lnTo>
                  <a:lnTo>
                    <a:pt x="7107" y="468"/>
                  </a:lnTo>
                  <a:lnTo>
                    <a:pt x="6940" y="368"/>
                  </a:lnTo>
                  <a:lnTo>
                    <a:pt x="6773" y="268"/>
                  </a:lnTo>
                  <a:lnTo>
                    <a:pt x="6573" y="201"/>
                  </a:lnTo>
                  <a:lnTo>
                    <a:pt x="6373" y="134"/>
                  </a:lnTo>
                  <a:lnTo>
                    <a:pt x="6206" y="134"/>
                  </a:lnTo>
                  <a:lnTo>
                    <a:pt x="5239" y="68"/>
                  </a:lnTo>
                  <a:lnTo>
                    <a:pt x="427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69;p37">
              <a:extLst>
                <a:ext uri="{FF2B5EF4-FFF2-40B4-BE49-F238E27FC236}">
                  <a16:creationId xmlns:a16="http://schemas.microsoft.com/office/drawing/2014/main" id="{49E249A6-65FF-968B-B486-B99A3208028B}"/>
                </a:ext>
              </a:extLst>
            </p:cNvPr>
            <p:cNvSpPr/>
            <p:nvPr/>
          </p:nvSpPr>
          <p:spPr>
            <a:xfrm>
              <a:off x="377400" y="3164825"/>
              <a:ext cx="40050" cy="42575"/>
            </a:xfrm>
            <a:custGeom>
              <a:avLst/>
              <a:gdLst/>
              <a:ahLst/>
              <a:cxnLst/>
              <a:rect l="l" t="t" r="r" b="b"/>
              <a:pathLst>
                <a:path w="1602" h="1703" extrusionOk="0">
                  <a:moveTo>
                    <a:pt x="234" y="1"/>
                  </a:moveTo>
                  <a:lnTo>
                    <a:pt x="134" y="34"/>
                  </a:lnTo>
                  <a:lnTo>
                    <a:pt x="67" y="67"/>
                  </a:lnTo>
                  <a:lnTo>
                    <a:pt x="34" y="167"/>
                  </a:lnTo>
                  <a:lnTo>
                    <a:pt x="1" y="234"/>
                  </a:lnTo>
                  <a:lnTo>
                    <a:pt x="34" y="334"/>
                  </a:lnTo>
                  <a:lnTo>
                    <a:pt x="67" y="401"/>
                  </a:lnTo>
                  <a:lnTo>
                    <a:pt x="401" y="668"/>
                  </a:lnTo>
                  <a:lnTo>
                    <a:pt x="668" y="968"/>
                  </a:lnTo>
                  <a:lnTo>
                    <a:pt x="968" y="1302"/>
                  </a:lnTo>
                  <a:lnTo>
                    <a:pt x="1001" y="1368"/>
                  </a:lnTo>
                  <a:lnTo>
                    <a:pt x="1035" y="1368"/>
                  </a:lnTo>
                  <a:lnTo>
                    <a:pt x="1068" y="1435"/>
                  </a:lnTo>
                  <a:lnTo>
                    <a:pt x="1168" y="1602"/>
                  </a:lnTo>
                  <a:lnTo>
                    <a:pt x="1235" y="1669"/>
                  </a:lnTo>
                  <a:lnTo>
                    <a:pt x="1335" y="1702"/>
                  </a:lnTo>
                  <a:lnTo>
                    <a:pt x="1402" y="1702"/>
                  </a:lnTo>
                  <a:lnTo>
                    <a:pt x="1502" y="1669"/>
                  </a:lnTo>
                  <a:lnTo>
                    <a:pt x="1569" y="1602"/>
                  </a:lnTo>
                  <a:lnTo>
                    <a:pt x="1602" y="1535"/>
                  </a:lnTo>
                  <a:lnTo>
                    <a:pt x="1602" y="1435"/>
                  </a:lnTo>
                  <a:lnTo>
                    <a:pt x="1569" y="1368"/>
                  </a:lnTo>
                  <a:lnTo>
                    <a:pt x="1302" y="1001"/>
                  </a:lnTo>
                  <a:lnTo>
                    <a:pt x="1035" y="668"/>
                  </a:lnTo>
                  <a:lnTo>
                    <a:pt x="735" y="368"/>
                  </a:lnTo>
                  <a:lnTo>
                    <a:pt x="401" y="67"/>
                  </a:lnTo>
                  <a:lnTo>
                    <a:pt x="334" y="34"/>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70;p37">
              <a:extLst>
                <a:ext uri="{FF2B5EF4-FFF2-40B4-BE49-F238E27FC236}">
                  <a16:creationId xmlns:a16="http://schemas.microsoft.com/office/drawing/2014/main" id="{8EE785C6-45BA-D814-F5E8-D11519954086}"/>
                </a:ext>
              </a:extLst>
            </p:cNvPr>
            <p:cNvSpPr/>
            <p:nvPr/>
          </p:nvSpPr>
          <p:spPr>
            <a:xfrm>
              <a:off x="429950" y="3123125"/>
              <a:ext cx="35050" cy="44225"/>
            </a:xfrm>
            <a:custGeom>
              <a:avLst/>
              <a:gdLst/>
              <a:ahLst/>
              <a:cxnLst/>
              <a:rect l="l" t="t" r="r" b="b"/>
              <a:pathLst>
                <a:path w="1402" h="1769" extrusionOk="0">
                  <a:moveTo>
                    <a:pt x="234" y="0"/>
                  </a:moveTo>
                  <a:lnTo>
                    <a:pt x="134" y="34"/>
                  </a:lnTo>
                  <a:lnTo>
                    <a:pt x="67" y="67"/>
                  </a:lnTo>
                  <a:lnTo>
                    <a:pt x="0" y="134"/>
                  </a:lnTo>
                  <a:lnTo>
                    <a:pt x="0" y="234"/>
                  </a:lnTo>
                  <a:lnTo>
                    <a:pt x="0" y="301"/>
                  </a:lnTo>
                  <a:lnTo>
                    <a:pt x="67" y="401"/>
                  </a:lnTo>
                  <a:lnTo>
                    <a:pt x="534" y="1001"/>
                  </a:lnTo>
                  <a:lnTo>
                    <a:pt x="968" y="1669"/>
                  </a:lnTo>
                  <a:lnTo>
                    <a:pt x="1035" y="1735"/>
                  </a:lnTo>
                  <a:lnTo>
                    <a:pt x="1135" y="1769"/>
                  </a:lnTo>
                  <a:lnTo>
                    <a:pt x="1201" y="1769"/>
                  </a:lnTo>
                  <a:lnTo>
                    <a:pt x="1302" y="1735"/>
                  </a:lnTo>
                  <a:lnTo>
                    <a:pt x="1368" y="1669"/>
                  </a:lnTo>
                  <a:lnTo>
                    <a:pt x="1402" y="1602"/>
                  </a:lnTo>
                  <a:lnTo>
                    <a:pt x="1402" y="1502"/>
                  </a:lnTo>
                  <a:lnTo>
                    <a:pt x="1368" y="1435"/>
                  </a:lnTo>
                  <a:lnTo>
                    <a:pt x="901" y="734"/>
                  </a:lnTo>
                  <a:lnTo>
                    <a:pt x="401" y="67"/>
                  </a:lnTo>
                  <a:lnTo>
                    <a:pt x="30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71;p37">
              <a:extLst>
                <a:ext uri="{FF2B5EF4-FFF2-40B4-BE49-F238E27FC236}">
                  <a16:creationId xmlns:a16="http://schemas.microsoft.com/office/drawing/2014/main" id="{8D04C458-34B5-C5CB-8EBE-EF23FEA53B12}"/>
                </a:ext>
              </a:extLst>
            </p:cNvPr>
            <p:cNvSpPr/>
            <p:nvPr/>
          </p:nvSpPr>
          <p:spPr>
            <a:xfrm>
              <a:off x="528375" y="3099775"/>
              <a:ext cx="11700" cy="65900"/>
            </a:xfrm>
            <a:custGeom>
              <a:avLst/>
              <a:gdLst/>
              <a:ahLst/>
              <a:cxnLst/>
              <a:rect l="l" t="t" r="r" b="b"/>
              <a:pathLst>
                <a:path w="468" h="2636" extrusionOk="0">
                  <a:moveTo>
                    <a:pt x="134" y="0"/>
                  </a:moveTo>
                  <a:lnTo>
                    <a:pt x="67" y="34"/>
                  </a:lnTo>
                  <a:lnTo>
                    <a:pt x="0" y="100"/>
                  </a:lnTo>
                  <a:lnTo>
                    <a:pt x="0" y="200"/>
                  </a:lnTo>
                  <a:lnTo>
                    <a:pt x="0" y="2402"/>
                  </a:lnTo>
                  <a:lnTo>
                    <a:pt x="0" y="2502"/>
                  </a:lnTo>
                  <a:lnTo>
                    <a:pt x="67" y="2569"/>
                  </a:lnTo>
                  <a:lnTo>
                    <a:pt x="134" y="2636"/>
                  </a:lnTo>
                  <a:lnTo>
                    <a:pt x="300" y="2636"/>
                  </a:lnTo>
                  <a:lnTo>
                    <a:pt x="367" y="2569"/>
                  </a:lnTo>
                  <a:lnTo>
                    <a:pt x="434" y="2502"/>
                  </a:lnTo>
                  <a:lnTo>
                    <a:pt x="467" y="2402"/>
                  </a:lnTo>
                  <a:lnTo>
                    <a:pt x="467" y="200"/>
                  </a:lnTo>
                  <a:lnTo>
                    <a:pt x="434" y="100"/>
                  </a:lnTo>
                  <a:lnTo>
                    <a:pt x="367" y="34"/>
                  </a:lnTo>
                  <a:lnTo>
                    <a:pt x="30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72;p37">
              <a:extLst>
                <a:ext uri="{FF2B5EF4-FFF2-40B4-BE49-F238E27FC236}">
                  <a16:creationId xmlns:a16="http://schemas.microsoft.com/office/drawing/2014/main" id="{85246EEA-4987-ABD8-839B-4506E52F7E1B}"/>
                </a:ext>
              </a:extLst>
            </p:cNvPr>
            <p:cNvSpPr/>
            <p:nvPr/>
          </p:nvSpPr>
          <p:spPr>
            <a:xfrm>
              <a:off x="581750" y="3134800"/>
              <a:ext cx="19200" cy="38400"/>
            </a:xfrm>
            <a:custGeom>
              <a:avLst/>
              <a:gdLst/>
              <a:ahLst/>
              <a:cxnLst/>
              <a:rect l="l" t="t" r="r" b="b"/>
              <a:pathLst>
                <a:path w="768" h="1536" extrusionOk="0">
                  <a:moveTo>
                    <a:pt x="501" y="1"/>
                  </a:moveTo>
                  <a:lnTo>
                    <a:pt x="401" y="34"/>
                  </a:lnTo>
                  <a:lnTo>
                    <a:pt x="334" y="101"/>
                  </a:lnTo>
                  <a:lnTo>
                    <a:pt x="301" y="167"/>
                  </a:lnTo>
                  <a:lnTo>
                    <a:pt x="0" y="1235"/>
                  </a:lnTo>
                  <a:lnTo>
                    <a:pt x="0" y="1335"/>
                  </a:lnTo>
                  <a:lnTo>
                    <a:pt x="34" y="1435"/>
                  </a:lnTo>
                  <a:lnTo>
                    <a:pt x="67" y="1502"/>
                  </a:lnTo>
                  <a:lnTo>
                    <a:pt x="167" y="1535"/>
                  </a:lnTo>
                  <a:lnTo>
                    <a:pt x="234" y="1535"/>
                  </a:lnTo>
                  <a:lnTo>
                    <a:pt x="334" y="1502"/>
                  </a:lnTo>
                  <a:lnTo>
                    <a:pt x="401" y="1468"/>
                  </a:lnTo>
                  <a:lnTo>
                    <a:pt x="434" y="1368"/>
                  </a:lnTo>
                  <a:lnTo>
                    <a:pt x="734" y="301"/>
                  </a:lnTo>
                  <a:lnTo>
                    <a:pt x="768" y="201"/>
                  </a:lnTo>
                  <a:lnTo>
                    <a:pt x="734" y="134"/>
                  </a:lnTo>
                  <a:lnTo>
                    <a:pt x="668" y="67"/>
                  </a:lnTo>
                  <a:lnTo>
                    <a:pt x="601" y="34"/>
                  </a:lnTo>
                  <a:lnTo>
                    <a:pt x="5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73;p37">
              <a:extLst>
                <a:ext uri="{FF2B5EF4-FFF2-40B4-BE49-F238E27FC236}">
                  <a16:creationId xmlns:a16="http://schemas.microsoft.com/office/drawing/2014/main" id="{556F1449-09B4-B890-C650-C5F7E1FB93D9}"/>
                </a:ext>
              </a:extLst>
            </p:cNvPr>
            <p:cNvSpPr/>
            <p:nvPr/>
          </p:nvSpPr>
          <p:spPr>
            <a:xfrm>
              <a:off x="634300" y="3172325"/>
              <a:ext cx="33375" cy="42575"/>
            </a:xfrm>
            <a:custGeom>
              <a:avLst/>
              <a:gdLst/>
              <a:ahLst/>
              <a:cxnLst/>
              <a:rect l="l" t="t" r="r" b="b"/>
              <a:pathLst>
                <a:path w="1335" h="1703" extrusionOk="0">
                  <a:moveTo>
                    <a:pt x="1034" y="1"/>
                  </a:moveTo>
                  <a:lnTo>
                    <a:pt x="968" y="68"/>
                  </a:lnTo>
                  <a:lnTo>
                    <a:pt x="467" y="701"/>
                  </a:lnTo>
                  <a:lnTo>
                    <a:pt x="34" y="1369"/>
                  </a:lnTo>
                  <a:lnTo>
                    <a:pt x="0" y="1469"/>
                  </a:lnTo>
                  <a:lnTo>
                    <a:pt x="0" y="1536"/>
                  </a:lnTo>
                  <a:lnTo>
                    <a:pt x="34" y="1636"/>
                  </a:lnTo>
                  <a:lnTo>
                    <a:pt x="100" y="1669"/>
                  </a:lnTo>
                  <a:lnTo>
                    <a:pt x="200" y="1702"/>
                  </a:lnTo>
                  <a:lnTo>
                    <a:pt x="267" y="1702"/>
                  </a:lnTo>
                  <a:lnTo>
                    <a:pt x="367" y="1669"/>
                  </a:lnTo>
                  <a:lnTo>
                    <a:pt x="434" y="1602"/>
                  </a:lnTo>
                  <a:lnTo>
                    <a:pt x="834" y="968"/>
                  </a:lnTo>
                  <a:lnTo>
                    <a:pt x="934" y="802"/>
                  </a:lnTo>
                  <a:lnTo>
                    <a:pt x="1001" y="735"/>
                  </a:lnTo>
                  <a:lnTo>
                    <a:pt x="1001" y="701"/>
                  </a:lnTo>
                  <a:lnTo>
                    <a:pt x="1034" y="701"/>
                  </a:lnTo>
                  <a:lnTo>
                    <a:pt x="1268" y="401"/>
                  </a:lnTo>
                  <a:lnTo>
                    <a:pt x="1335" y="301"/>
                  </a:lnTo>
                  <a:lnTo>
                    <a:pt x="1335" y="234"/>
                  </a:lnTo>
                  <a:lnTo>
                    <a:pt x="1335" y="134"/>
                  </a:lnTo>
                  <a:lnTo>
                    <a:pt x="1268" y="68"/>
                  </a:lnTo>
                  <a:lnTo>
                    <a:pt x="1201" y="34"/>
                  </a:lnTo>
                  <a:lnTo>
                    <a:pt x="11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74;p37">
              <a:extLst>
                <a:ext uri="{FF2B5EF4-FFF2-40B4-BE49-F238E27FC236}">
                  <a16:creationId xmlns:a16="http://schemas.microsoft.com/office/drawing/2014/main" id="{24B8B875-0F7F-C1F4-F4D1-3D2B36903D97}"/>
                </a:ext>
              </a:extLst>
            </p:cNvPr>
            <p:cNvSpPr/>
            <p:nvPr/>
          </p:nvSpPr>
          <p:spPr>
            <a:xfrm>
              <a:off x="674325" y="3236550"/>
              <a:ext cx="26725" cy="21725"/>
            </a:xfrm>
            <a:custGeom>
              <a:avLst/>
              <a:gdLst/>
              <a:ahLst/>
              <a:cxnLst/>
              <a:rect l="l" t="t" r="r" b="b"/>
              <a:pathLst>
                <a:path w="1069" h="869" extrusionOk="0">
                  <a:moveTo>
                    <a:pt x="801" y="1"/>
                  </a:moveTo>
                  <a:lnTo>
                    <a:pt x="701" y="34"/>
                  </a:lnTo>
                  <a:lnTo>
                    <a:pt x="101" y="434"/>
                  </a:lnTo>
                  <a:lnTo>
                    <a:pt x="34" y="501"/>
                  </a:lnTo>
                  <a:lnTo>
                    <a:pt x="1" y="568"/>
                  </a:lnTo>
                  <a:lnTo>
                    <a:pt x="1" y="668"/>
                  </a:lnTo>
                  <a:lnTo>
                    <a:pt x="34" y="768"/>
                  </a:lnTo>
                  <a:lnTo>
                    <a:pt x="101" y="835"/>
                  </a:lnTo>
                  <a:lnTo>
                    <a:pt x="167" y="868"/>
                  </a:lnTo>
                  <a:lnTo>
                    <a:pt x="268" y="868"/>
                  </a:lnTo>
                  <a:lnTo>
                    <a:pt x="334" y="835"/>
                  </a:lnTo>
                  <a:lnTo>
                    <a:pt x="935" y="434"/>
                  </a:lnTo>
                  <a:lnTo>
                    <a:pt x="1001" y="368"/>
                  </a:lnTo>
                  <a:lnTo>
                    <a:pt x="1035" y="301"/>
                  </a:lnTo>
                  <a:lnTo>
                    <a:pt x="1068" y="201"/>
                  </a:lnTo>
                  <a:lnTo>
                    <a:pt x="1035" y="101"/>
                  </a:lnTo>
                  <a:lnTo>
                    <a:pt x="968" y="34"/>
                  </a:lnTo>
                  <a:lnTo>
                    <a:pt x="9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75;p37">
              <a:extLst>
                <a:ext uri="{FF2B5EF4-FFF2-40B4-BE49-F238E27FC236}">
                  <a16:creationId xmlns:a16="http://schemas.microsoft.com/office/drawing/2014/main" id="{F5D978FE-40D9-C857-1DDE-A4A1A8888D19}"/>
                </a:ext>
              </a:extLst>
            </p:cNvPr>
            <p:cNvSpPr/>
            <p:nvPr/>
          </p:nvSpPr>
          <p:spPr>
            <a:xfrm>
              <a:off x="640125" y="3318300"/>
              <a:ext cx="20875" cy="51725"/>
            </a:xfrm>
            <a:custGeom>
              <a:avLst/>
              <a:gdLst/>
              <a:ahLst/>
              <a:cxnLst/>
              <a:rect l="l" t="t" r="r" b="b"/>
              <a:pathLst>
                <a:path w="835" h="2069" extrusionOk="0">
                  <a:moveTo>
                    <a:pt x="468" y="0"/>
                  </a:moveTo>
                  <a:lnTo>
                    <a:pt x="401" y="67"/>
                  </a:lnTo>
                  <a:lnTo>
                    <a:pt x="334" y="134"/>
                  </a:lnTo>
                  <a:lnTo>
                    <a:pt x="301" y="200"/>
                  </a:lnTo>
                  <a:lnTo>
                    <a:pt x="301" y="301"/>
                  </a:lnTo>
                  <a:lnTo>
                    <a:pt x="368" y="467"/>
                  </a:lnTo>
                  <a:lnTo>
                    <a:pt x="368" y="668"/>
                  </a:lnTo>
                  <a:lnTo>
                    <a:pt x="368" y="868"/>
                  </a:lnTo>
                  <a:lnTo>
                    <a:pt x="368" y="968"/>
                  </a:lnTo>
                  <a:lnTo>
                    <a:pt x="368" y="1001"/>
                  </a:lnTo>
                  <a:lnTo>
                    <a:pt x="301" y="1201"/>
                  </a:lnTo>
                  <a:lnTo>
                    <a:pt x="234" y="1368"/>
                  </a:lnTo>
                  <a:lnTo>
                    <a:pt x="168" y="1535"/>
                  </a:lnTo>
                  <a:lnTo>
                    <a:pt x="67" y="1668"/>
                  </a:lnTo>
                  <a:lnTo>
                    <a:pt x="1" y="1768"/>
                  </a:lnTo>
                  <a:lnTo>
                    <a:pt x="1" y="1835"/>
                  </a:lnTo>
                  <a:lnTo>
                    <a:pt x="1" y="1935"/>
                  </a:lnTo>
                  <a:lnTo>
                    <a:pt x="67" y="2002"/>
                  </a:lnTo>
                  <a:lnTo>
                    <a:pt x="134" y="2035"/>
                  </a:lnTo>
                  <a:lnTo>
                    <a:pt x="234" y="2069"/>
                  </a:lnTo>
                  <a:lnTo>
                    <a:pt x="301" y="2069"/>
                  </a:lnTo>
                  <a:lnTo>
                    <a:pt x="368" y="2002"/>
                  </a:lnTo>
                  <a:lnTo>
                    <a:pt x="535" y="1802"/>
                  </a:lnTo>
                  <a:lnTo>
                    <a:pt x="635" y="1602"/>
                  </a:lnTo>
                  <a:lnTo>
                    <a:pt x="735" y="1368"/>
                  </a:lnTo>
                  <a:lnTo>
                    <a:pt x="801" y="1135"/>
                  </a:lnTo>
                  <a:lnTo>
                    <a:pt x="835" y="901"/>
                  </a:lnTo>
                  <a:lnTo>
                    <a:pt x="835" y="668"/>
                  </a:lnTo>
                  <a:lnTo>
                    <a:pt x="801" y="401"/>
                  </a:lnTo>
                  <a:lnTo>
                    <a:pt x="768" y="167"/>
                  </a:lnTo>
                  <a:lnTo>
                    <a:pt x="701" y="100"/>
                  </a:lnTo>
                  <a:lnTo>
                    <a:pt x="635" y="34"/>
                  </a:lnTo>
                  <a:lnTo>
                    <a:pt x="56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76;p37">
              <a:extLst>
                <a:ext uri="{FF2B5EF4-FFF2-40B4-BE49-F238E27FC236}">
                  <a16:creationId xmlns:a16="http://schemas.microsoft.com/office/drawing/2014/main" id="{D9CD6A0D-C826-410D-88A6-46547CE40960}"/>
                </a:ext>
              </a:extLst>
            </p:cNvPr>
            <p:cNvSpPr/>
            <p:nvPr/>
          </p:nvSpPr>
          <p:spPr>
            <a:xfrm>
              <a:off x="409100" y="3271575"/>
              <a:ext cx="26700" cy="51750"/>
            </a:xfrm>
            <a:custGeom>
              <a:avLst/>
              <a:gdLst/>
              <a:ahLst/>
              <a:cxnLst/>
              <a:rect l="l" t="t" r="r" b="b"/>
              <a:pathLst>
                <a:path w="1068" h="2070" extrusionOk="0">
                  <a:moveTo>
                    <a:pt x="267" y="1"/>
                  </a:moveTo>
                  <a:lnTo>
                    <a:pt x="200" y="34"/>
                  </a:lnTo>
                  <a:lnTo>
                    <a:pt x="134" y="101"/>
                  </a:lnTo>
                  <a:lnTo>
                    <a:pt x="100" y="168"/>
                  </a:lnTo>
                  <a:lnTo>
                    <a:pt x="34" y="435"/>
                  </a:lnTo>
                  <a:lnTo>
                    <a:pt x="0" y="702"/>
                  </a:lnTo>
                  <a:lnTo>
                    <a:pt x="34" y="968"/>
                  </a:lnTo>
                  <a:lnTo>
                    <a:pt x="100" y="1235"/>
                  </a:lnTo>
                  <a:lnTo>
                    <a:pt x="200" y="1469"/>
                  </a:lnTo>
                  <a:lnTo>
                    <a:pt x="334" y="1669"/>
                  </a:lnTo>
                  <a:lnTo>
                    <a:pt x="501" y="1869"/>
                  </a:lnTo>
                  <a:lnTo>
                    <a:pt x="734" y="2036"/>
                  </a:lnTo>
                  <a:lnTo>
                    <a:pt x="801" y="2069"/>
                  </a:lnTo>
                  <a:lnTo>
                    <a:pt x="901" y="2069"/>
                  </a:lnTo>
                  <a:lnTo>
                    <a:pt x="968" y="2036"/>
                  </a:lnTo>
                  <a:lnTo>
                    <a:pt x="1035" y="1969"/>
                  </a:lnTo>
                  <a:lnTo>
                    <a:pt x="1068" y="1869"/>
                  </a:lnTo>
                  <a:lnTo>
                    <a:pt x="1068" y="1769"/>
                  </a:lnTo>
                  <a:lnTo>
                    <a:pt x="1035" y="1702"/>
                  </a:lnTo>
                  <a:lnTo>
                    <a:pt x="968" y="1636"/>
                  </a:lnTo>
                  <a:lnTo>
                    <a:pt x="901" y="1602"/>
                  </a:lnTo>
                  <a:lnTo>
                    <a:pt x="801" y="1536"/>
                  </a:lnTo>
                  <a:lnTo>
                    <a:pt x="734" y="1469"/>
                  </a:lnTo>
                  <a:lnTo>
                    <a:pt x="701" y="1436"/>
                  </a:lnTo>
                  <a:lnTo>
                    <a:pt x="701" y="1402"/>
                  </a:lnTo>
                  <a:lnTo>
                    <a:pt x="601" y="1235"/>
                  </a:lnTo>
                  <a:lnTo>
                    <a:pt x="567" y="1169"/>
                  </a:lnTo>
                  <a:lnTo>
                    <a:pt x="534" y="1169"/>
                  </a:lnTo>
                  <a:lnTo>
                    <a:pt x="501" y="1069"/>
                  </a:lnTo>
                  <a:lnTo>
                    <a:pt x="467" y="868"/>
                  </a:lnTo>
                  <a:lnTo>
                    <a:pt x="467" y="835"/>
                  </a:lnTo>
                  <a:lnTo>
                    <a:pt x="467" y="802"/>
                  </a:lnTo>
                  <a:lnTo>
                    <a:pt x="467" y="702"/>
                  </a:lnTo>
                  <a:lnTo>
                    <a:pt x="467" y="568"/>
                  </a:lnTo>
                  <a:lnTo>
                    <a:pt x="467" y="501"/>
                  </a:lnTo>
                  <a:lnTo>
                    <a:pt x="534" y="301"/>
                  </a:lnTo>
                  <a:lnTo>
                    <a:pt x="534" y="201"/>
                  </a:lnTo>
                  <a:lnTo>
                    <a:pt x="501" y="134"/>
                  </a:lnTo>
                  <a:lnTo>
                    <a:pt x="467" y="68"/>
                  </a:lnTo>
                  <a:lnTo>
                    <a:pt x="367" y="34"/>
                  </a:lnTo>
                  <a:lnTo>
                    <a:pt x="26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77;p37">
              <a:extLst>
                <a:ext uri="{FF2B5EF4-FFF2-40B4-BE49-F238E27FC236}">
                  <a16:creationId xmlns:a16="http://schemas.microsoft.com/office/drawing/2014/main" id="{4176B35F-F881-AB3F-28BA-3377E82A0CB2}"/>
                </a:ext>
              </a:extLst>
            </p:cNvPr>
            <p:cNvSpPr/>
            <p:nvPr/>
          </p:nvSpPr>
          <p:spPr>
            <a:xfrm>
              <a:off x="445800" y="3382525"/>
              <a:ext cx="25" cy="850"/>
            </a:xfrm>
            <a:custGeom>
              <a:avLst/>
              <a:gdLst/>
              <a:ahLst/>
              <a:cxnLst/>
              <a:rect l="l" t="t" r="r" b="b"/>
              <a:pathLst>
                <a:path w="1" h="34" extrusionOk="0">
                  <a:moveTo>
                    <a:pt x="0" y="0"/>
                  </a:moveTo>
                  <a:lnTo>
                    <a:pt x="0" y="0"/>
                  </a:lnTo>
                  <a:lnTo>
                    <a:pt x="0" y="34"/>
                  </a:lnTo>
                  <a:lnTo>
                    <a:pt x="0" y="34"/>
                  </a:lnTo>
                  <a:lnTo>
                    <a:pt x="0" y="34"/>
                  </a:lnTo>
                  <a:lnTo>
                    <a:pt x="0" y="34"/>
                  </a:lnTo>
                  <a:lnTo>
                    <a:pt x="0" y="0"/>
                  </a:lnTo>
                  <a:lnTo>
                    <a:pt x="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78;p37">
              <a:extLst>
                <a:ext uri="{FF2B5EF4-FFF2-40B4-BE49-F238E27FC236}">
                  <a16:creationId xmlns:a16="http://schemas.microsoft.com/office/drawing/2014/main" id="{F702B39D-18AB-9954-11C0-B09DBDB5984E}"/>
                </a:ext>
              </a:extLst>
            </p:cNvPr>
            <p:cNvSpPr/>
            <p:nvPr/>
          </p:nvSpPr>
          <p:spPr>
            <a:xfrm>
              <a:off x="416600" y="3373350"/>
              <a:ext cx="42575" cy="21700"/>
            </a:xfrm>
            <a:custGeom>
              <a:avLst/>
              <a:gdLst/>
              <a:ahLst/>
              <a:cxnLst/>
              <a:rect l="l" t="t" r="r" b="b"/>
              <a:pathLst>
                <a:path w="1703" h="868" extrusionOk="0">
                  <a:moveTo>
                    <a:pt x="201" y="0"/>
                  </a:moveTo>
                  <a:lnTo>
                    <a:pt x="101" y="34"/>
                  </a:lnTo>
                  <a:lnTo>
                    <a:pt x="34" y="100"/>
                  </a:lnTo>
                  <a:lnTo>
                    <a:pt x="1" y="200"/>
                  </a:lnTo>
                  <a:lnTo>
                    <a:pt x="1" y="267"/>
                  </a:lnTo>
                  <a:lnTo>
                    <a:pt x="34" y="367"/>
                  </a:lnTo>
                  <a:lnTo>
                    <a:pt x="167" y="567"/>
                  </a:lnTo>
                  <a:lnTo>
                    <a:pt x="334" y="701"/>
                  </a:lnTo>
                  <a:lnTo>
                    <a:pt x="534" y="801"/>
                  </a:lnTo>
                  <a:lnTo>
                    <a:pt x="768" y="868"/>
                  </a:lnTo>
                  <a:lnTo>
                    <a:pt x="1001" y="868"/>
                  </a:lnTo>
                  <a:lnTo>
                    <a:pt x="1202" y="834"/>
                  </a:lnTo>
                  <a:lnTo>
                    <a:pt x="1435" y="768"/>
                  </a:lnTo>
                  <a:lnTo>
                    <a:pt x="1635" y="634"/>
                  </a:lnTo>
                  <a:lnTo>
                    <a:pt x="1669" y="567"/>
                  </a:lnTo>
                  <a:lnTo>
                    <a:pt x="1702" y="467"/>
                  </a:lnTo>
                  <a:lnTo>
                    <a:pt x="1669" y="367"/>
                  </a:lnTo>
                  <a:lnTo>
                    <a:pt x="1635" y="300"/>
                  </a:lnTo>
                  <a:lnTo>
                    <a:pt x="1535" y="267"/>
                  </a:lnTo>
                  <a:lnTo>
                    <a:pt x="1469" y="234"/>
                  </a:lnTo>
                  <a:lnTo>
                    <a:pt x="1368" y="267"/>
                  </a:lnTo>
                  <a:lnTo>
                    <a:pt x="1302" y="300"/>
                  </a:lnTo>
                  <a:lnTo>
                    <a:pt x="1268" y="334"/>
                  </a:lnTo>
                  <a:lnTo>
                    <a:pt x="1202" y="367"/>
                  </a:lnTo>
                  <a:lnTo>
                    <a:pt x="1168" y="367"/>
                  </a:lnTo>
                  <a:lnTo>
                    <a:pt x="1168" y="401"/>
                  </a:lnTo>
                  <a:lnTo>
                    <a:pt x="1068" y="401"/>
                  </a:lnTo>
                  <a:lnTo>
                    <a:pt x="1035" y="434"/>
                  </a:lnTo>
                  <a:lnTo>
                    <a:pt x="835" y="434"/>
                  </a:lnTo>
                  <a:lnTo>
                    <a:pt x="668" y="367"/>
                  </a:lnTo>
                  <a:lnTo>
                    <a:pt x="634" y="367"/>
                  </a:lnTo>
                  <a:lnTo>
                    <a:pt x="568" y="300"/>
                  </a:lnTo>
                  <a:lnTo>
                    <a:pt x="534" y="300"/>
                  </a:lnTo>
                  <a:lnTo>
                    <a:pt x="501" y="234"/>
                  </a:lnTo>
                  <a:lnTo>
                    <a:pt x="468" y="200"/>
                  </a:lnTo>
                  <a:lnTo>
                    <a:pt x="401" y="134"/>
                  </a:lnTo>
                  <a:lnTo>
                    <a:pt x="368" y="67"/>
                  </a:lnTo>
                  <a:lnTo>
                    <a:pt x="267" y="34"/>
                  </a:lnTo>
                  <a:lnTo>
                    <a:pt x="20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79;p37">
              <a:extLst>
                <a:ext uri="{FF2B5EF4-FFF2-40B4-BE49-F238E27FC236}">
                  <a16:creationId xmlns:a16="http://schemas.microsoft.com/office/drawing/2014/main" id="{025F6A8E-BD13-BB14-EE9D-4650D4E170FD}"/>
                </a:ext>
              </a:extLst>
            </p:cNvPr>
            <p:cNvSpPr/>
            <p:nvPr/>
          </p:nvSpPr>
          <p:spPr>
            <a:xfrm>
              <a:off x="442450" y="3384175"/>
              <a:ext cx="25" cy="25"/>
            </a:xfrm>
            <a:custGeom>
              <a:avLst/>
              <a:gdLst/>
              <a:ahLst/>
              <a:cxnLst/>
              <a:rect l="l" t="t" r="r" b="b"/>
              <a:pathLst>
                <a:path w="1" h="1" extrusionOk="0">
                  <a:moveTo>
                    <a:pt x="1" y="1"/>
                  </a:moveTo>
                  <a:lnTo>
                    <a:pt x="1" y="1"/>
                  </a:lnTo>
                  <a:lnTo>
                    <a:pt x="1" y="1"/>
                  </a:lnTo>
                  <a:lnTo>
                    <a:pt x="1" y="1"/>
                  </a:lnTo>
                  <a:lnTo>
                    <a:pt x="1" y="1"/>
                  </a:lnTo>
                  <a:lnTo>
                    <a:pt x="1" y="1"/>
                  </a:lnTo>
                  <a:lnTo>
                    <a:pt x="1" y="1"/>
                  </a:lnTo>
                  <a:lnTo>
                    <a:pt x="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67" name="Google Shape;451;p36">
            <a:extLst>
              <a:ext uri="{FF2B5EF4-FFF2-40B4-BE49-F238E27FC236}">
                <a16:creationId xmlns:a16="http://schemas.microsoft.com/office/drawing/2014/main" id="{E486998A-BCCE-12E5-AAE4-795C5A2B7DC8}"/>
              </a:ext>
            </a:extLst>
          </p:cNvPr>
          <p:cNvSpPr txBox="1"/>
          <p:nvPr/>
        </p:nvSpPr>
        <p:spPr>
          <a:xfrm>
            <a:off x="5493435" y="257025"/>
            <a:ext cx="2986492"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00"/>
              </a:spcAft>
              <a:buNone/>
            </a:pPr>
            <a:r>
              <a:rPr lang="vi-VN" b="1" dirty="0">
                <a:solidFill>
                  <a:schemeClr val="dk1"/>
                </a:solidFill>
                <a:latin typeface="Roboto" panose="02000000000000000000" pitchFamily="2" charset="0"/>
                <a:ea typeface="Hammersmith One"/>
                <a:cs typeface="Hammersmith One"/>
                <a:sym typeface="Hammersmith One"/>
              </a:rPr>
              <a:t>BÀI 22: MẠCH ĐIỆN ĐƠN GIẢN</a:t>
            </a:r>
            <a:endParaRPr b="1" dirty="0">
              <a:solidFill>
                <a:schemeClr val="dk1"/>
              </a:solidFill>
              <a:latin typeface="Roboto" panose="02000000000000000000" pitchFamily="2" charset="0"/>
              <a:ea typeface="Hammersmith One"/>
              <a:cs typeface="Hammersmith One"/>
              <a:sym typeface="Hammersmith One"/>
            </a:endParaRPr>
          </a:p>
        </p:txBody>
      </p:sp>
      <p:sp>
        <p:nvSpPr>
          <p:cNvPr id="2068" name="Google Shape;452;p36">
            <a:extLst>
              <a:ext uri="{FF2B5EF4-FFF2-40B4-BE49-F238E27FC236}">
                <a16:creationId xmlns:a16="http://schemas.microsoft.com/office/drawing/2014/main" id="{00C2E0BD-9A20-E302-C344-89D345C99A67}"/>
              </a:ext>
            </a:extLst>
          </p:cNvPr>
          <p:cNvSpPr/>
          <p:nvPr/>
        </p:nvSpPr>
        <p:spPr>
          <a:xfrm>
            <a:off x="8387183" y="313522"/>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453;p36">
            <a:extLst>
              <a:ext uri="{FF2B5EF4-FFF2-40B4-BE49-F238E27FC236}">
                <a16:creationId xmlns:a16="http://schemas.microsoft.com/office/drawing/2014/main" id="{21C29CFF-885B-8D1B-4726-1940CBAEE6EB}"/>
              </a:ext>
            </a:extLst>
          </p:cNvPr>
          <p:cNvSpPr/>
          <p:nvPr/>
        </p:nvSpPr>
        <p:spPr>
          <a:xfrm>
            <a:off x="8611091" y="313522"/>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27D5A0E1-2A24-458A-73E4-14742FF1682D}"/>
              </a:ext>
            </a:extLst>
          </p:cNvPr>
          <p:cNvGrpSpPr/>
          <p:nvPr/>
        </p:nvGrpSpPr>
        <p:grpSpPr>
          <a:xfrm>
            <a:off x="408549" y="1471590"/>
            <a:ext cx="3147285" cy="2041881"/>
            <a:chOff x="2726268" y="2070472"/>
            <a:chExt cx="2676293" cy="1736313"/>
          </a:xfrm>
        </p:grpSpPr>
        <p:cxnSp>
          <p:nvCxnSpPr>
            <p:cNvPr id="3" name="Straight Connector 2">
              <a:extLst>
                <a:ext uri="{FF2B5EF4-FFF2-40B4-BE49-F238E27FC236}">
                  <a16:creationId xmlns:a16="http://schemas.microsoft.com/office/drawing/2014/main" id="{B42D3E07-765B-7193-3FE4-D548332A4B17}"/>
                </a:ext>
              </a:extLst>
            </p:cNvPr>
            <p:cNvCxnSpPr>
              <a:cxnSpLocks/>
            </p:cNvCxnSpPr>
            <p:nvPr/>
          </p:nvCxnSpPr>
          <p:spPr>
            <a:xfrm>
              <a:off x="2729705" y="3645274"/>
              <a:ext cx="2671526"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7" name="Straight Connector 6">
              <a:extLst>
                <a:ext uri="{FF2B5EF4-FFF2-40B4-BE49-F238E27FC236}">
                  <a16:creationId xmlns:a16="http://schemas.microsoft.com/office/drawing/2014/main" id="{31BFBC2A-5373-B1AB-1F17-0276876F66F6}"/>
                </a:ext>
              </a:extLst>
            </p:cNvPr>
            <p:cNvCxnSpPr>
              <a:cxnSpLocks/>
            </p:cNvCxnSpPr>
            <p:nvPr/>
          </p:nvCxnSpPr>
          <p:spPr>
            <a:xfrm>
              <a:off x="2731250" y="2468880"/>
              <a:ext cx="0" cy="1176394"/>
            </a:xfrm>
            <a:prstGeom prst="line">
              <a:avLst/>
            </a:prstGeom>
            <a:noFill/>
            <a:ln w="19050" cap="flat" cmpd="sng" algn="ctr">
              <a:solidFill>
                <a:sysClr val="windowText" lastClr="000000"/>
              </a:solidFill>
              <a:prstDash val="solid"/>
              <a:miter lim="800000"/>
            </a:ln>
            <a:effectLst/>
          </p:spPr>
        </p:cxnSp>
        <p:grpSp>
          <p:nvGrpSpPr>
            <p:cNvPr id="25" name="Group 24">
              <a:extLst>
                <a:ext uri="{FF2B5EF4-FFF2-40B4-BE49-F238E27FC236}">
                  <a16:creationId xmlns:a16="http://schemas.microsoft.com/office/drawing/2014/main" id="{1E0BB6CD-C3D3-0EAE-C298-0DED25DB6BBF}"/>
                </a:ext>
              </a:extLst>
            </p:cNvPr>
            <p:cNvGrpSpPr/>
            <p:nvPr/>
          </p:nvGrpSpPr>
          <p:grpSpPr>
            <a:xfrm>
              <a:off x="4237997" y="2070472"/>
              <a:ext cx="1164564" cy="607034"/>
              <a:chOff x="297719" y="1368415"/>
              <a:chExt cx="1164564" cy="607034"/>
            </a:xfrm>
          </p:grpSpPr>
          <p:cxnSp>
            <p:nvCxnSpPr>
              <p:cNvPr id="472" name="Straight Connector 471">
                <a:extLst>
                  <a:ext uri="{FF2B5EF4-FFF2-40B4-BE49-F238E27FC236}">
                    <a16:creationId xmlns:a16="http://schemas.microsoft.com/office/drawing/2014/main" id="{9CFC645C-C88D-A5F8-3330-3E596B75C02C}"/>
                  </a:ext>
                </a:extLst>
              </p:cNvPr>
              <p:cNvCxnSpPr>
                <a:cxnSpLocks/>
              </p:cNvCxnSpPr>
              <p:nvPr/>
            </p:nvCxnSpPr>
            <p:spPr>
              <a:xfrm>
                <a:off x="815303" y="1571265"/>
                <a:ext cx="0" cy="404184"/>
              </a:xfrm>
              <a:prstGeom prst="line">
                <a:avLst/>
              </a:prstGeom>
              <a:noFill/>
              <a:ln w="19050" cap="flat" cmpd="sng" algn="ctr">
                <a:solidFill>
                  <a:sysClr val="windowText" lastClr="000000"/>
                </a:solidFill>
                <a:prstDash val="solid"/>
                <a:miter lim="800000"/>
              </a:ln>
              <a:effectLst/>
            </p:spPr>
          </p:cxnSp>
          <p:cxnSp>
            <p:nvCxnSpPr>
              <p:cNvPr id="473" name="Straight Connector 472">
                <a:extLst>
                  <a:ext uri="{FF2B5EF4-FFF2-40B4-BE49-F238E27FC236}">
                    <a16:creationId xmlns:a16="http://schemas.microsoft.com/office/drawing/2014/main" id="{92507542-DBDF-1E29-1BB2-A871FDC395F1}"/>
                  </a:ext>
                </a:extLst>
              </p:cNvPr>
              <p:cNvCxnSpPr>
                <a:cxnSpLocks/>
              </p:cNvCxnSpPr>
              <p:nvPr/>
            </p:nvCxnSpPr>
            <p:spPr>
              <a:xfrm>
                <a:off x="944699" y="1648902"/>
                <a:ext cx="0" cy="257535"/>
              </a:xfrm>
              <a:prstGeom prst="line">
                <a:avLst/>
              </a:prstGeom>
              <a:noFill/>
              <a:ln w="19050" cap="flat" cmpd="sng" algn="ctr">
                <a:solidFill>
                  <a:sysClr val="windowText" lastClr="000000"/>
                </a:solidFill>
                <a:prstDash val="solid"/>
                <a:miter lim="800000"/>
              </a:ln>
              <a:effectLst/>
            </p:spPr>
          </p:cxnSp>
          <p:cxnSp>
            <p:nvCxnSpPr>
              <p:cNvPr id="474" name="Straight Connector 473">
                <a:extLst>
                  <a:ext uri="{FF2B5EF4-FFF2-40B4-BE49-F238E27FC236}">
                    <a16:creationId xmlns:a16="http://schemas.microsoft.com/office/drawing/2014/main" id="{5A084BAD-7C99-62C8-0D4B-4F4D2C2F59B0}"/>
                  </a:ext>
                </a:extLst>
              </p:cNvPr>
              <p:cNvCxnSpPr/>
              <p:nvPr/>
            </p:nvCxnSpPr>
            <p:spPr>
              <a:xfrm>
                <a:off x="944699" y="1777043"/>
                <a:ext cx="517584" cy="0"/>
              </a:xfrm>
              <a:prstGeom prst="line">
                <a:avLst/>
              </a:prstGeom>
              <a:noFill/>
              <a:ln w="19050" cap="flat" cmpd="sng" algn="ctr">
                <a:solidFill>
                  <a:sysClr val="windowText" lastClr="000000"/>
                </a:solidFill>
                <a:prstDash val="solid"/>
                <a:miter lim="800000"/>
              </a:ln>
              <a:effectLst/>
            </p:spPr>
          </p:cxnSp>
          <p:cxnSp>
            <p:nvCxnSpPr>
              <p:cNvPr id="479" name="Straight Connector 478">
                <a:extLst>
                  <a:ext uri="{FF2B5EF4-FFF2-40B4-BE49-F238E27FC236}">
                    <a16:creationId xmlns:a16="http://schemas.microsoft.com/office/drawing/2014/main" id="{35C9219E-EFBC-3B75-AEAD-3CE4DEE505A0}"/>
                  </a:ext>
                </a:extLst>
              </p:cNvPr>
              <p:cNvCxnSpPr/>
              <p:nvPr/>
            </p:nvCxnSpPr>
            <p:spPr>
              <a:xfrm>
                <a:off x="297719" y="1768416"/>
                <a:ext cx="517584" cy="0"/>
              </a:xfrm>
              <a:prstGeom prst="line">
                <a:avLst/>
              </a:prstGeom>
              <a:noFill/>
              <a:ln w="19050" cap="flat" cmpd="sng" algn="ctr">
                <a:solidFill>
                  <a:sysClr val="windowText" lastClr="000000"/>
                </a:solidFill>
                <a:prstDash val="solid"/>
                <a:miter lim="800000"/>
              </a:ln>
              <a:effectLst/>
            </p:spPr>
          </p:cxnSp>
          <p:sp>
            <p:nvSpPr>
              <p:cNvPr id="2048" name="TextBox 2047">
                <a:extLst>
                  <a:ext uri="{FF2B5EF4-FFF2-40B4-BE49-F238E27FC236}">
                    <a16:creationId xmlns:a16="http://schemas.microsoft.com/office/drawing/2014/main" id="{3EA84585-15C0-B12A-21AA-E4D9B46B20A8}"/>
                  </a:ext>
                </a:extLst>
              </p:cNvPr>
              <p:cNvSpPr txBox="1"/>
              <p:nvPr/>
            </p:nvSpPr>
            <p:spPr>
              <a:xfrm>
                <a:off x="427116" y="1438489"/>
                <a:ext cx="482459" cy="3925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rPr>
                  <a:t>+</a:t>
                </a:r>
              </a:p>
            </p:txBody>
          </p:sp>
          <p:sp>
            <p:nvSpPr>
              <p:cNvPr id="2049" name="TextBox 2048">
                <a:extLst>
                  <a:ext uri="{FF2B5EF4-FFF2-40B4-BE49-F238E27FC236}">
                    <a16:creationId xmlns:a16="http://schemas.microsoft.com/office/drawing/2014/main" id="{C58F7118-61CB-56CA-1F4B-C537C3D438D9}"/>
                  </a:ext>
                </a:extLst>
              </p:cNvPr>
              <p:cNvSpPr txBox="1"/>
              <p:nvPr/>
            </p:nvSpPr>
            <p:spPr>
              <a:xfrm>
                <a:off x="876300" y="1368415"/>
                <a:ext cx="482459" cy="3925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rPr>
                  <a:t>_</a:t>
                </a:r>
              </a:p>
            </p:txBody>
          </p:sp>
        </p:grpSp>
        <p:cxnSp>
          <p:nvCxnSpPr>
            <p:cNvPr id="26" name="Straight Connector 25">
              <a:extLst>
                <a:ext uri="{FF2B5EF4-FFF2-40B4-BE49-F238E27FC236}">
                  <a16:creationId xmlns:a16="http://schemas.microsoft.com/office/drawing/2014/main" id="{0A0B5BDC-65A8-3831-D60E-4C0CD5B422DF}"/>
                </a:ext>
              </a:extLst>
            </p:cNvPr>
            <p:cNvCxnSpPr>
              <a:cxnSpLocks/>
            </p:cNvCxnSpPr>
            <p:nvPr/>
          </p:nvCxnSpPr>
          <p:spPr>
            <a:xfrm>
              <a:off x="2726268" y="2471445"/>
              <a:ext cx="1575547"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27" name="Straight Connector 26">
              <a:extLst>
                <a:ext uri="{FF2B5EF4-FFF2-40B4-BE49-F238E27FC236}">
                  <a16:creationId xmlns:a16="http://schemas.microsoft.com/office/drawing/2014/main" id="{9123FCEF-C59D-A24E-7E81-C239F9840D7E}"/>
                </a:ext>
              </a:extLst>
            </p:cNvPr>
            <p:cNvCxnSpPr>
              <a:cxnSpLocks/>
            </p:cNvCxnSpPr>
            <p:nvPr/>
          </p:nvCxnSpPr>
          <p:spPr>
            <a:xfrm>
              <a:off x="5401231" y="2479100"/>
              <a:ext cx="0" cy="1166174"/>
            </a:xfrm>
            <a:prstGeom prst="line">
              <a:avLst/>
            </a:prstGeom>
            <a:noFill/>
            <a:ln w="19050" cap="flat" cmpd="sng" algn="ctr">
              <a:solidFill>
                <a:sysClr val="windowText" lastClr="000000"/>
              </a:solidFill>
              <a:prstDash val="solid"/>
              <a:miter lim="800000"/>
            </a:ln>
            <a:effectLst/>
          </p:spPr>
        </p:cxnSp>
        <p:grpSp>
          <p:nvGrpSpPr>
            <p:cNvPr id="28" name="Group 27">
              <a:extLst>
                <a:ext uri="{FF2B5EF4-FFF2-40B4-BE49-F238E27FC236}">
                  <a16:creationId xmlns:a16="http://schemas.microsoft.com/office/drawing/2014/main" id="{1064A1FD-5E82-5DF7-4F00-83609894BF79}"/>
                </a:ext>
              </a:extLst>
            </p:cNvPr>
            <p:cNvGrpSpPr/>
            <p:nvPr/>
          </p:nvGrpSpPr>
          <p:grpSpPr>
            <a:xfrm>
              <a:off x="3950012" y="3483763"/>
              <a:ext cx="323022" cy="323022"/>
              <a:chOff x="1631201" y="5514118"/>
              <a:chExt cx="323022" cy="323022"/>
            </a:xfrm>
          </p:grpSpPr>
          <p:sp>
            <p:nvSpPr>
              <p:cNvPr id="469" name="Flowchart: Connector 468">
                <a:extLst>
                  <a:ext uri="{FF2B5EF4-FFF2-40B4-BE49-F238E27FC236}">
                    <a16:creationId xmlns:a16="http://schemas.microsoft.com/office/drawing/2014/main" id="{D350708C-9BFD-5ECB-3E90-BAB24EDF8423}"/>
                  </a:ext>
                </a:extLst>
              </p:cNvPr>
              <p:cNvSpPr/>
              <p:nvPr/>
            </p:nvSpPr>
            <p:spPr>
              <a:xfrm>
                <a:off x="1631201" y="5514118"/>
                <a:ext cx="323022" cy="323022"/>
              </a:xfrm>
              <a:prstGeom prst="flowChartConnector">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endParaRPr>
              </a:p>
            </p:txBody>
          </p:sp>
          <p:cxnSp>
            <p:nvCxnSpPr>
              <p:cNvPr id="470" name="Straight Connector 469">
                <a:extLst>
                  <a:ext uri="{FF2B5EF4-FFF2-40B4-BE49-F238E27FC236}">
                    <a16:creationId xmlns:a16="http://schemas.microsoft.com/office/drawing/2014/main" id="{3DBAA550-83C8-82AE-61AA-DFC9B03A1CB6}"/>
                  </a:ext>
                </a:extLst>
              </p:cNvPr>
              <p:cNvCxnSpPr>
                <a:cxnSpLocks/>
                <a:stCxn id="469" idx="1"/>
                <a:endCxn id="469" idx="5"/>
              </p:cNvCxnSpPr>
              <p:nvPr/>
            </p:nvCxnSpPr>
            <p:spPr>
              <a:xfrm>
                <a:off x="1678506" y="5561423"/>
                <a:ext cx="228412" cy="228412"/>
              </a:xfrm>
              <a:prstGeom prst="line">
                <a:avLst/>
              </a:prstGeom>
              <a:noFill/>
              <a:ln w="19050" cap="flat" cmpd="sng" algn="ctr">
                <a:solidFill>
                  <a:sysClr val="windowText" lastClr="000000"/>
                </a:solidFill>
                <a:prstDash val="solid"/>
                <a:miter lim="800000"/>
              </a:ln>
              <a:effectLst/>
            </p:spPr>
          </p:cxnSp>
          <p:cxnSp>
            <p:nvCxnSpPr>
              <p:cNvPr id="471" name="Straight Connector 470">
                <a:extLst>
                  <a:ext uri="{FF2B5EF4-FFF2-40B4-BE49-F238E27FC236}">
                    <a16:creationId xmlns:a16="http://schemas.microsoft.com/office/drawing/2014/main" id="{201ABA9D-5BD3-4CB3-D3AF-5403473E2560}"/>
                  </a:ext>
                </a:extLst>
              </p:cNvPr>
              <p:cNvCxnSpPr>
                <a:cxnSpLocks/>
                <a:stCxn id="469" idx="7"/>
                <a:endCxn id="469" idx="3"/>
              </p:cNvCxnSpPr>
              <p:nvPr/>
            </p:nvCxnSpPr>
            <p:spPr>
              <a:xfrm flipH="1">
                <a:off x="1678506" y="5561423"/>
                <a:ext cx="228412" cy="228412"/>
              </a:xfrm>
              <a:prstGeom prst="line">
                <a:avLst/>
              </a:prstGeom>
              <a:noFill/>
              <a:ln w="19050" cap="flat" cmpd="sng" algn="ctr">
                <a:solidFill>
                  <a:sysClr val="windowText" lastClr="000000"/>
                </a:solidFill>
                <a:prstDash val="solid"/>
                <a:miter lim="800000"/>
              </a:ln>
              <a:effectLst/>
            </p:spPr>
          </p:cxnSp>
        </p:grpSp>
        <p:sp>
          <p:nvSpPr>
            <p:cNvPr id="29" name="Rectangle 28">
              <a:extLst>
                <a:ext uri="{FF2B5EF4-FFF2-40B4-BE49-F238E27FC236}">
                  <a16:creationId xmlns:a16="http://schemas.microsoft.com/office/drawing/2014/main" id="{8478871B-667A-8731-EAF7-705B806A687F}"/>
                </a:ext>
              </a:extLst>
            </p:cNvPr>
            <p:cNvSpPr/>
            <p:nvPr/>
          </p:nvSpPr>
          <p:spPr>
            <a:xfrm>
              <a:off x="3164413" y="2406644"/>
              <a:ext cx="356458" cy="922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30" name="Group 29">
              <a:extLst>
                <a:ext uri="{FF2B5EF4-FFF2-40B4-BE49-F238E27FC236}">
                  <a16:creationId xmlns:a16="http://schemas.microsoft.com/office/drawing/2014/main" id="{A882C3DB-966F-A1F0-43B9-8C8799B2F323}"/>
                </a:ext>
              </a:extLst>
            </p:cNvPr>
            <p:cNvGrpSpPr/>
            <p:nvPr/>
          </p:nvGrpSpPr>
          <p:grpSpPr>
            <a:xfrm>
              <a:off x="3103300" y="2084167"/>
              <a:ext cx="467211" cy="407911"/>
              <a:chOff x="1646194" y="3798596"/>
              <a:chExt cx="467211" cy="407911"/>
            </a:xfrm>
          </p:grpSpPr>
          <p:cxnSp>
            <p:nvCxnSpPr>
              <p:cNvPr id="31" name="Straight Connector 30">
                <a:extLst>
                  <a:ext uri="{FF2B5EF4-FFF2-40B4-BE49-F238E27FC236}">
                    <a16:creationId xmlns:a16="http://schemas.microsoft.com/office/drawing/2014/main" id="{31E2CCB8-BECE-094B-0A4D-FBD35B8A94C6}"/>
                  </a:ext>
                </a:extLst>
              </p:cNvPr>
              <p:cNvCxnSpPr>
                <a:cxnSpLocks/>
              </p:cNvCxnSpPr>
              <p:nvPr/>
            </p:nvCxnSpPr>
            <p:spPr>
              <a:xfrm>
                <a:off x="1708686" y="4137517"/>
                <a:ext cx="36328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51" name="TextBox 450">
                <a:extLst>
                  <a:ext uri="{FF2B5EF4-FFF2-40B4-BE49-F238E27FC236}">
                    <a16:creationId xmlns:a16="http://schemas.microsoft.com/office/drawing/2014/main" id="{35F8202F-1CBC-02E5-801C-BCD74A609FEC}"/>
                  </a:ext>
                </a:extLst>
              </p:cNvPr>
              <p:cNvSpPr txBox="1"/>
              <p:nvPr/>
            </p:nvSpPr>
            <p:spPr>
              <a:xfrm>
                <a:off x="1646194" y="3798596"/>
                <a:ext cx="467211" cy="392577"/>
              </a:xfrm>
              <a:prstGeom prst="rect">
                <a:avLst/>
              </a:prstGeom>
              <a:noFill/>
            </p:spPr>
            <p:txBody>
              <a:bodyPr wrap="square" rtlCol="0">
                <a:spAutoFit/>
              </a:bodyPr>
              <a:lstStyle/>
              <a:p>
                <a:pPr algn="ctr"/>
                <a:r>
                  <a:rPr lang="en-US" sz="2400" dirty="0">
                    <a:latin typeface="Roboto" panose="02000000000000000000" pitchFamily="2" charset="0"/>
                    <a:cs typeface="#9Slide03 Arima Madurai" panose="00000500000000000000" pitchFamily="2" charset="-93"/>
                  </a:rPr>
                  <a:t>K</a:t>
                </a:r>
              </a:p>
            </p:txBody>
          </p:sp>
          <p:sp>
            <p:nvSpPr>
              <p:cNvPr id="452" name="Oval 451">
                <a:extLst>
                  <a:ext uri="{FF2B5EF4-FFF2-40B4-BE49-F238E27FC236}">
                    <a16:creationId xmlns:a16="http://schemas.microsoft.com/office/drawing/2014/main" id="{2005F049-9E90-5879-F7CE-818B4A995E2E}"/>
                  </a:ext>
                </a:extLst>
              </p:cNvPr>
              <p:cNvSpPr/>
              <p:nvPr/>
            </p:nvSpPr>
            <p:spPr>
              <a:xfrm>
                <a:off x="2043650" y="4149863"/>
                <a:ext cx="56644" cy="56644"/>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53" name="Oval 452">
                <a:extLst>
                  <a:ext uri="{FF2B5EF4-FFF2-40B4-BE49-F238E27FC236}">
                    <a16:creationId xmlns:a16="http://schemas.microsoft.com/office/drawing/2014/main" id="{C930FE8D-3723-9A88-951F-A21B3A25266A}"/>
                  </a:ext>
                </a:extLst>
              </p:cNvPr>
              <p:cNvSpPr/>
              <p:nvPr/>
            </p:nvSpPr>
            <p:spPr>
              <a:xfrm>
                <a:off x="1680364" y="4149863"/>
                <a:ext cx="56644" cy="56644"/>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grpSp>
      <p:sp>
        <p:nvSpPr>
          <p:cNvPr id="2055" name="TextBox 2054">
            <a:extLst>
              <a:ext uri="{FF2B5EF4-FFF2-40B4-BE49-F238E27FC236}">
                <a16:creationId xmlns:a16="http://schemas.microsoft.com/office/drawing/2014/main" id="{945E81B8-B407-BDC3-6C80-4B2319A970B5}"/>
              </a:ext>
            </a:extLst>
          </p:cNvPr>
          <p:cNvSpPr txBox="1"/>
          <p:nvPr/>
        </p:nvSpPr>
        <p:spPr>
          <a:xfrm>
            <a:off x="2905856" y="881261"/>
            <a:ext cx="6140446" cy="461665"/>
          </a:xfrm>
          <a:prstGeom prst="rect">
            <a:avLst/>
          </a:prstGeom>
          <a:noFill/>
        </p:spPr>
        <p:txBody>
          <a:bodyPr wrap="square">
            <a:spAutoFit/>
          </a:bodyPr>
          <a:lstStyle/>
          <a:p>
            <a:r>
              <a:rPr lang="en-US" sz="2400" b="0" i="0" dirty="0" err="1">
                <a:solidFill>
                  <a:srgbClr val="000000"/>
                </a:solidFill>
                <a:effectLst/>
                <a:latin typeface="Roboto Condensed" panose="02000000000000000000" pitchFamily="2" charset="0"/>
              </a:rPr>
              <a:t>Nếu</a:t>
            </a:r>
            <a:r>
              <a:rPr lang="en-US" sz="2400" b="0" i="0" dirty="0">
                <a:solidFill>
                  <a:srgbClr val="000000"/>
                </a:solidFill>
                <a:effectLst/>
                <a:latin typeface="Roboto Condensed" panose="02000000000000000000" pitchFamily="2" charset="0"/>
              </a:rPr>
              <a:t> </a:t>
            </a:r>
            <a:r>
              <a:rPr lang="en-US" sz="2400" b="0" i="0" dirty="0" err="1">
                <a:solidFill>
                  <a:srgbClr val="000000"/>
                </a:solidFill>
                <a:effectLst/>
                <a:latin typeface="Roboto Condensed" panose="02000000000000000000" pitchFamily="2" charset="0"/>
              </a:rPr>
              <a:t>đèn</a:t>
            </a:r>
            <a:r>
              <a:rPr lang="en-US" sz="2400" b="0" i="0" dirty="0">
                <a:solidFill>
                  <a:srgbClr val="000000"/>
                </a:solidFill>
                <a:effectLst/>
                <a:latin typeface="Roboto Condensed" panose="02000000000000000000" pitchFamily="2" charset="0"/>
              </a:rPr>
              <a:t> </a:t>
            </a:r>
            <a:r>
              <a:rPr lang="en-US" sz="2400" b="0" i="0" dirty="0" err="1">
                <a:solidFill>
                  <a:srgbClr val="000000"/>
                </a:solidFill>
                <a:effectLst/>
                <a:latin typeface="Roboto Condensed" panose="02000000000000000000" pitchFamily="2" charset="0"/>
              </a:rPr>
              <a:t>không</a:t>
            </a:r>
            <a:r>
              <a:rPr lang="en-US" sz="2400" b="0" i="0" dirty="0">
                <a:solidFill>
                  <a:srgbClr val="000000"/>
                </a:solidFill>
                <a:effectLst/>
                <a:latin typeface="Roboto Condensed" panose="02000000000000000000" pitchFamily="2" charset="0"/>
              </a:rPr>
              <a:t> </a:t>
            </a:r>
            <a:r>
              <a:rPr lang="en-US" sz="2400" b="0" i="0" dirty="0" err="1">
                <a:solidFill>
                  <a:srgbClr val="000000"/>
                </a:solidFill>
                <a:effectLst/>
                <a:latin typeface="Roboto Condensed" panose="02000000000000000000" pitchFamily="2" charset="0"/>
              </a:rPr>
              <a:t>sáng</a:t>
            </a:r>
            <a:r>
              <a:rPr lang="en-US" sz="2400" b="0" i="0" dirty="0">
                <a:solidFill>
                  <a:srgbClr val="000000"/>
                </a:solidFill>
                <a:effectLst/>
                <a:latin typeface="Roboto Condensed" panose="02000000000000000000" pitchFamily="2" charset="0"/>
              </a:rPr>
              <a:t> </a:t>
            </a:r>
            <a:r>
              <a:rPr lang="en-US" sz="2400" b="0" i="0" dirty="0" err="1">
                <a:solidFill>
                  <a:srgbClr val="000000"/>
                </a:solidFill>
                <a:effectLst/>
                <a:latin typeface="Roboto Condensed" panose="02000000000000000000" pitchFamily="2" charset="0"/>
              </a:rPr>
              <a:t>kiểm</a:t>
            </a:r>
            <a:r>
              <a:rPr lang="en-US" sz="2400" b="0" i="0" dirty="0">
                <a:solidFill>
                  <a:srgbClr val="000000"/>
                </a:solidFill>
                <a:effectLst/>
                <a:latin typeface="Roboto Condensed" panose="02000000000000000000" pitchFamily="2" charset="0"/>
              </a:rPr>
              <a:t> </a:t>
            </a:r>
            <a:r>
              <a:rPr lang="en-US" sz="2400" b="0" i="0" dirty="0" err="1">
                <a:solidFill>
                  <a:srgbClr val="000000"/>
                </a:solidFill>
                <a:effectLst/>
                <a:latin typeface="Roboto Condensed" panose="02000000000000000000" pitchFamily="2" charset="0"/>
              </a:rPr>
              <a:t>tra</a:t>
            </a:r>
            <a:r>
              <a:rPr lang="en-US" sz="2400" b="0" i="0" dirty="0">
                <a:solidFill>
                  <a:srgbClr val="000000"/>
                </a:solidFill>
                <a:effectLst/>
                <a:latin typeface="Roboto Condensed" panose="02000000000000000000" pitchFamily="2" charset="0"/>
              </a:rPr>
              <a:t> </a:t>
            </a:r>
            <a:r>
              <a:rPr lang="en-US" sz="2400" b="0" i="0" dirty="0" err="1">
                <a:solidFill>
                  <a:srgbClr val="000000"/>
                </a:solidFill>
                <a:effectLst/>
                <a:latin typeface="Roboto Condensed" panose="02000000000000000000" pitchFamily="2" charset="0"/>
              </a:rPr>
              <a:t>một</a:t>
            </a:r>
            <a:r>
              <a:rPr lang="en-US" sz="2400" b="0" i="0" dirty="0">
                <a:solidFill>
                  <a:srgbClr val="000000"/>
                </a:solidFill>
                <a:effectLst/>
                <a:latin typeface="Roboto Condensed" panose="02000000000000000000" pitchFamily="2" charset="0"/>
              </a:rPr>
              <a:t> </a:t>
            </a:r>
            <a:r>
              <a:rPr lang="en-US" sz="2400" b="0" i="0" dirty="0" err="1">
                <a:solidFill>
                  <a:srgbClr val="000000"/>
                </a:solidFill>
                <a:effectLst/>
                <a:latin typeface="Roboto Condensed" panose="02000000000000000000" pitchFamily="2" charset="0"/>
              </a:rPr>
              <a:t>vài</a:t>
            </a:r>
            <a:r>
              <a:rPr lang="en-US" sz="2400" b="0" i="0" dirty="0">
                <a:solidFill>
                  <a:srgbClr val="000000"/>
                </a:solidFill>
                <a:effectLst/>
                <a:latin typeface="Roboto Condensed" panose="02000000000000000000" pitchFamily="2" charset="0"/>
              </a:rPr>
              <a:t> </a:t>
            </a:r>
            <a:r>
              <a:rPr lang="en-US" sz="2400" b="0" i="0" dirty="0" err="1">
                <a:solidFill>
                  <a:srgbClr val="000000"/>
                </a:solidFill>
                <a:effectLst/>
                <a:latin typeface="Roboto Condensed" panose="02000000000000000000" pitchFamily="2" charset="0"/>
              </a:rPr>
              <a:t>yếu</a:t>
            </a:r>
            <a:r>
              <a:rPr lang="en-US" sz="2400" b="0" i="0" dirty="0">
                <a:solidFill>
                  <a:srgbClr val="000000"/>
                </a:solidFill>
                <a:effectLst/>
                <a:latin typeface="Roboto Condensed" panose="02000000000000000000" pitchFamily="2" charset="0"/>
              </a:rPr>
              <a:t> </a:t>
            </a:r>
            <a:r>
              <a:rPr lang="en-US" sz="2400" b="0" i="0" dirty="0" err="1">
                <a:solidFill>
                  <a:srgbClr val="000000"/>
                </a:solidFill>
                <a:effectLst/>
                <a:latin typeface="Roboto Condensed" panose="02000000000000000000" pitchFamily="2" charset="0"/>
              </a:rPr>
              <a:t>tố</a:t>
            </a:r>
            <a:r>
              <a:rPr lang="en-US" sz="2400" b="0" i="0" dirty="0">
                <a:solidFill>
                  <a:srgbClr val="000000"/>
                </a:solidFill>
                <a:effectLst/>
                <a:latin typeface="Roboto Condensed" panose="02000000000000000000" pitchFamily="2" charset="0"/>
              </a:rPr>
              <a:t> </a:t>
            </a:r>
            <a:r>
              <a:rPr lang="en-US" sz="2400" b="0" i="0" dirty="0" err="1">
                <a:solidFill>
                  <a:srgbClr val="000000"/>
                </a:solidFill>
                <a:effectLst/>
                <a:latin typeface="Roboto Condensed" panose="02000000000000000000" pitchFamily="2" charset="0"/>
              </a:rPr>
              <a:t>sau</a:t>
            </a:r>
            <a:r>
              <a:rPr lang="en-US" sz="2400" b="0" i="0" dirty="0">
                <a:solidFill>
                  <a:srgbClr val="000000"/>
                </a:solidFill>
                <a:effectLst/>
                <a:latin typeface="Roboto Condensed" panose="02000000000000000000" pitchFamily="2" charset="0"/>
              </a:rPr>
              <a:t>:</a:t>
            </a:r>
            <a:endParaRPr lang="en-US" sz="2400" dirty="0">
              <a:latin typeface="Roboto Condensed" panose="02000000000000000000" pitchFamily="2" charset="0"/>
            </a:endParaRPr>
          </a:p>
        </p:txBody>
      </p:sp>
      <p:sp>
        <p:nvSpPr>
          <p:cNvPr id="2065" name="Google Shape;436;p36">
            <a:extLst>
              <a:ext uri="{FF2B5EF4-FFF2-40B4-BE49-F238E27FC236}">
                <a16:creationId xmlns:a16="http://schemas.microsoft.com/office/drawing/2014/main" id="{0C0FCDFF-9501-6B80-95D4-984763C1B2EF}"/>
              </a:ext>
            </a:extLst>
          </p:cNvPr>
          <p:cNvSpPr txBox="1">
            <a:spLocks/>
          </p:cNvSpPr>
          <p:nvPr/>
        </p:nvSpPr>
        <p:spPr>
          <a:xfrm>
            <a:off x="4218554" y="1696167"/>
            <a:ext cx="4293891" cy="38190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9Slide03 Arima Madurai Black" panose="00000A00000000000000" pitchFamily="2" charset="-93"/>
                <a:ea typeface="Lato"/>
                <a:cs typeface="#9Slide03 Arima Madurai Black" panose="00000A00000000000000" pitchFamily="2" charset="-93"/>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l">
              <a:spcAft>
                <a:spcPts val="100"/>
              </a:spcAft>
            </a:pPr>
            <a:r>
              <a:rPr lang="en-US" b="1" dirty="0">
                <a:latin typeface="Roboto" panose="02000000000000000000" pitchFamily="2" charset="0"/>
                <a:cs typeface="#9Slide03 Arima Madurai" panose="00000500000000000000" pitchFamily="2" charset="-93"/>
              </a:rPr>
              <a:t>Pin </a:t>
            </a:r>
            <a:r>
              <a:rPr lang="en-US" b="1" dirty="0" err="1">
                <a:latin typeface="Roboto" panose="02000000000000000000" pitchFamily="2" charset="0"/>
                <a:cs typeface="#9Slide03 Arima Madurai" panose="00000500000000000000" pitchFamily="2" charset="-93"/>
              </a:rPr>
              <a:t>còn</a:t>
            </a:r>
            <a:r>
              <a:rPr lang="en-US" b="1" dirty="0">
                <a:latin typeface="Roboto" panose="02000000000000000000" pitchFamily="2" charset="0"/>
                <a:cs typeface="#9Slide03 Arima Madurai" panose="00000500000000000000" pitchFamily="2" charset="-93"/>
              </a:rPr>
              <a:t> </a:t>
            </a:r>
            <a:r>
              <a:rPr lang="en-US" b="1" dirty="0" err="1">
                <a:latin typeface="Roboto" panose="02000000000000000000" pitchFamily="2" charset="0"/>
                <a:cs typeface="#9Slide03 Arima Madurai" panose="00000500000000000000" pitchFamily="2" charset="-93"/>
              </a:rPr>
              <a:t>điện</a:t>
            </a:r>
            <a:r>
              <a:rPr lang="en-US" b="1" dirty="0">
                <a:latin typeface="Roboto" panose="02000000000000000000" pitchFamily="2" charset="0"/>
                <a:cs typeface="#9Slide03 Arima Madurai" panose="00000500000000000000" pitchFamily="2" charset="-93"/>
              </a:rPr>
              <a:t> </a:t>
            </a:r>
            <a:r>
              <a:rPr lang="en-US" b="1" dirty="0" err="1">
                <a:latin typeface="Roboto" panose="02000000000000000000" pitchFamily="2" charset="0"/>
                <a:cs typeface="#9Slide03 Arima Madurai" panose="00000500000000000000" pitchFamily="2" charset="-93"/>
              </a:rPr>
              <a:t>không</a:t>
            </a:r>
            <a:r>
              <a:rPr lang="en-US" b="1" dirty="0">
                <a:latin typeface="Roboto" panose="02000000000000000000" pitchFamily="2" charset="0"/>
                <a:cs typeface="#9Slide03 Arima Madurai" panose="00000500000000000000" pitchFamily="2" charset="-93"/>
              </a:rPr>
              <a:t> → </a:t>
            </a:r>
            <a:r>
              <a:rPr lang="en-US" b="1" dirty="0" err="1">
                <a:latin typeface="Roboto" panose="02000000000000000000" pitchFamily="2" charset="0"/>
                <a:cs typeface="#9Slide03 Arima Madurai" panose="00000500000000000000" pitchFamily="2" charset="-93"/>
              </a:rPr>
              <a:t>thay</a:t>
            </a:r>
            <a:r>
              <a:rPr lang="en-US" b="1" dirty="0">
                <a:latin typeface="Roboto" panose="02000000000000000000" pitchFamily="2" charset="0"/>
                <a:cs typeface="#9Slide03 Arima Madurai" panose="00000500000000000000" pitchFamily="2" charset="-93"/>
              </a:rPr>
              <a:t> </a:t>
            </a:r>
            <a:r>
              <a:rPr lang="en-US" b="1" dirty="0" err="1">
                <a:latin typeface="Roboto" panose="02000000000000000000" pitchFamily="2" charset="0"/>
                <a:cs typeface="#9Slide03 Arima Madurai" panose="00000500000000000000" pitchFamily="2" charset="-93"/>
              </a:rPr>
              <a:t>mới</a:t>
            </a:r>
            <a:r>
              <a:rPr lang="en-US" b="1" dirty="0">
                <a:latin typeface="Roboto" panose="02000000000000000000" pitchFamily="2" charset="0"/>
                <a:cs typeface="#9Slide03 Arima Madurai" panose="00000500000000000000" pitchFamily="2" charset="-93"/>
              </a:rPr>
              <a:t> </a:t>
            </a:r>
            <a:r>
              <a:rPr lang="en-US" b="1" dirty="0" err="1">
                <a:latin typeface="Roboto" panose="02000000000000000000" pitchFamily="2" charset="0"/>
                <a:cs typeface="#9Slide03 Arima Madurai" panose="00000500000000000000" pitchFamily="2" charset="-93"/>
              </a:rPr>
              <a:t>nếu</a:t>
            </a:r>
            <a:r>
              <a:rPr lang="en-US" b="1" dirty="0">
                <a:latin typeface="Roboto" panose="02000000000000000000" pitchFamily="2" charset="0"/>
                <a:cs typeface="#9Slide03 Arima Madurai" panose="00000500000000000000" pitchFamily="2" charset="-93"/>
              </a:rPr>
              <a:t> </a:t>
            </a:r>
            <a:r>
              <a:rPr lang="en-US" b="1" dirty="0" err="1">
                <a:latin typeface="Roboto" panose="02000000000000000000" pitchFamily="2" charset="0"/>
                <a:cs typeface="#9Slide03 Arima Madurai" panose="00000500000000000000" pitchFamily="2" charset="-93"/>
              </a:rPr>
              <a:t>hết</a:t>
            </a:r>
            <a:endParaRPr lang="vi-VN" b="1" dirty="0">
              <a:latin typeface="Roboto" panose="02000000000000000000" pitchFamily="2" charset="0"/>
              <a:cs typeface="#9Slide03 Arima Madurai" panose="00000500000000000000" pitchFamily="2" charset="-93"/>
            </a:endParaRPr>
          </a:p>
        </p:txBody>
      </p:sp>
      <p:grpSp>
        <p:nvGrpSpPr>
          <p:cNvPr id="417" name="Google Shape;689;p44">
            <a:extLst>
              <a:ext uri="{FF2B5EF4-FFF2-40B4-BE49-F238E27FC236}">
                <a16:creationId xmlns:a16="http://schemas.microsoft.com/office/drawing/2014/main" id="{3B2C26B6-8514-B989-8796-F229A432E9EF}"/>
              </a:ext>
            </a:extLst>
          </p:cNvPr>
          <p:cNvGrpSpPr/>
          <p:nvPr/>
        </p:nvGrpSpPr>
        <p:grpSpPr>
          <a:xfrm>
            <a:off x="3854535" y="1601169"/>
            <a:ext cx="419371" cy="378399"/>
            <a:chOff x="858650" y="3046400"/>
            <a:chExt cx="1118500" cy="1009225"/>
          </a:xfrm>
        </p:grpSpPr>
        <p:sp>
          <p:nvSpPr>
            <p:cNvPr id="418" name="Google Shape;690;p44">
              <a:extLst>
                <a:ext uri="{FF2B5EF4-FFF2-40B4-BE49-F238E27FC236}">
                  <a16:creationId xmlns:a16="http://schemas.microsoft.com/office/drawing/2014/main" id="{A8F7B605-E444-4617-8A26-31C3B1DA79E7}"/>
                </a:ext>
              </a:extLst>
            </p:cNvPr>
            <p:cNvSpPr/>
            <p:nvPr/>
          </p:nvSpPr>
          <p:spPr>
            <a:xfrm>
              <a:off x="1109700" y="3269925"/>
              <a:ext cx="667275" cy="621400"/>
            </a:xfrm>
            <a:custGeom>
              <a:avLst/>
              <a:gdLst/>
              <a:ahLst/>
              <a:cxnLst/>
              <a:rect l="l" t="t" r="r" b="b"/>
              <a:pathLst>
                <a:path w="26691" h="24856" extrusionOk="0">
                  <a:moveTo>
                    <a:pt x="11711" y="0"/>
                  </a:moveTo>
                  <a:lnTo>
                    <a:pt x="10643" y="34"/>
                  </a:lnTo>
                  <a:lnTo>
                    <a:pt x="9576" y="67"/>
                  </a:lnTo>
                  <a:lnTo>
                    <a:pt x="8508" y="200"/>
                  </a:lnTo>
                  <a:lnTo>
                    <a:pt x="7441" y="367"/>
                  </a:lnTo>
                  <a:lnTo>
                    <a:pt x="6406" y="601"/>
                  </a:lnTo>
                  <a:lnTo>
                    <a:pt x="5873" y="734"/>
                  </a:lnTo>
                  <a:lnTo>
                    <a:pt x="5372" y="901"/>
                  </a:lnTo>
                  <a:lnTo>
                    <a:pt x="4905" y="1101"/>
                  </a:lnTo>
                  <a:lnTo>
                    <a:pt x="4405" y="1335"/>
                  </a:lnTo>
                  <a:lnTo>
                    <a:pt x="3938" y="1568"/>
                  </a:lnTo>
                  <a:lnTo>
                    <a:pt x="3504" y="1869"/>
                  </a:lnTo>
                  <a:lnTo>
                    <a:pt x="3104" y="2169"/>
                  </a:lnTo>
                  <a:lnTo>
                    <a:pt x="2703" y="2502"/>
                  </a:lnTo>
                  <a:lnTo>
                    <a:pt x="2436" y="2769"/>
                  </a:lnTo>
                  <a:lnTo>
                    <a:pt x="2203" y="3036"/>
                  </a:lnTo>
                  <a:lnTo>
                    <a:pt x="1969" y="3337"/>
                  </a:lnTo>
                  <a:lnTo>
                    <a:pt x="1769" y="3637"/>
                  </a:lnTo>
                  <a:lnTo>
                    <a:pt x="1402" y="4271"/>
                  </a:lnTo>
                  <a:lnTo>
                    <a:pt x="1102" y="4938"/>
                  </a:lnTo>
                  <a:lnTo>
                    <a:pt x="835" y="5639"/>
                  </a:lnTo>
                  <a:lnTo>
                    <a:pt x="635" y="6339"/>
                  </a:lnTo>
                  <a:lnTo>
                    <a:pt x="435" y="7073"/>
                  </a:lnTo>
                  <a:lnTo>
                    <a:pt x="301" y="7774"/>
                  </a:lnTo>
                  <a:lnTo>
                    <a:pt x="134" y="8675"/>
                  </a:lnTo>
                  <a:lnTo>
                    <a:pt x="34" y="9575"/>
                  </a:lnTo>
                  <a:lnTo>
                    <a:pt x="1" y="10009"/>
                  </a:lnTo>
                  <a:lnTo>
                    <a:pt x="1" y="10443"/>
                  </a:lnTo>
                  <a:lnTo>
                    <a:pt x="34" y="10910"/>
                  </a:lnTo>
                  <a:lnTo>
                    <a:pt x="68" y="11344"/>
                  </a:lnTo>
                  <a:lnTo>
                    <a:pt x="168" y="11844"/>
                  </a:lnTo>
                  <a:lnTo>
                    <a:pt x="301" y="12344"/>
                  </a:lnTo>
                  <a:lnTo>
                    <a:pt x="501" y="12845"/>
                  </a:lnTo>
                  <a:lnTo>
                    <a:pt x="701" y="13345"/>
                  </a:lnTo>
                  <a:lnTo>
                    <a:pt x="968" y="13812"/>
                  </a:lnTo>
                  <a:lnTo>
                    <a:pt x="1269" y="14279"/>
                  </a:lnTo>
                  <a:lnTo>
                    <a:pt x="1569" y="14680"/>
                  </a:lnTo>
                  <a:lnTo>
                    <a:pt x="1903" y="15047"/>
                  </a:lnTo>
                  <a:lnTo>
                    <a:pt x="2169" y="15247"/>
                  </a:lnTo>
                  <a:lnTo>
                    <a:pt x="2403" y="15447"/>
                  </a:lnTo>
                  <a:lnTo>
                    <a:pt x="2970" y="15781"/>
                  </a:lnTo>
                  <a:lnTo>
                    <a:pt x="3537" y="16081"/>
                  </a:lnTo>
                  <a:lnTo>
                    <a:pt x="4138" y="16315"/>
                  </a:lnTo>
                  <a:lnTo>
                    <a:pt x="4838" y="16581"/>
                  </a:lnTo>
                  <a:lnTo>
                    <a:pt x="5172" y="16715"/>
                  </a:lnTo>
                  <a:lnTo>
                    <a:pt x="5506" y="16882"/>
                  </a:lnTo>
                  <a:lnTo>
                    <a:pt x="5839" y="17048"/>
                  </a:lnTo>
                  <a:lnTo>
                    <a:pt x="6140" y="17249"/>
                  </a:lnTo>
                  <a:lnTo>
                    <a:pt x="6406" y="17482"/>
                  </a:lnTo>
                  <a:lnTo>
                    <a:pt x="6640" y="17782"/>
                  </a:lnTo>
                  <a:lnTo>
                    <a:pt x="6840" y="18116"/>
                  </a:lnTo>
                  <a:lnTo>
                    <a:pt x="7007" y="18516"/>
                  </a:lnTo>
                  <a:lnTo>
                    <a:pt x="7107" y="18950"/>
                  </a:lnTo>
                  <a:lnTo>
                    <a:pt x="7207" y="19417"/>
                  </a:lnTo>
                  <a:lnTo>
                    <a:pt x="7341" y="20318"/>
                  </a:lnTo>
                  <a:lnTo>
                    <a:pt x="7407" y="21152"/>
                  </a:lnTo>
                  <a:lnTo>
                    <a:pt x="7741" y="24855"/>
                  </a:lnTo>
                  <a:lnTo>
                    <a:pt x="18584" y="24789"/>
                  </a:lnTo>
                  <a:lnTo>
                    <a:pt x="18584" y="24588"/>
                  </a:lnTo>
                  <a:lnTo>
                    <a:pt x="18584" y="24388"/>
                  </a:lnTo>
                  <a:lnTo>
                    <a:pt x="18550" y="23688"/>
                  </a:lnTo>
                  <a:lnTo>
                    <a:pt x="18550" y="22987"/>
                  </a:lnTo>
                  <a:lnTo>
                    <a:pt x="18617" y="22253"/>
                  </a:lnTo>
                  <a:lnTo>
                    <a:pt x="18684" y="21552"/>
                  </a:lnTo>
                  <a:lnTo>
                    <a:pt x="18817" y="20852"/>
                  </a:lnTo>
                  <a:lnTo>
                    <a:pt x="18984" y="20185"/>
                  </a:lnTo>
                  <a:lnTo>
                    <a:pt x="19218" y="19484"/>
                  </a:lnTo>
                  <a:lnTo>
                    <a:pt x="19485" y="18850"/>
                  </a:lnTo>
                  <a:lnTo>
                    <a:pt x="19785" y="18216"/>
                  </a:lnTo>
                  <a:lnTo>
                    <a:pt x="20118" y="17616"/>
                  </a:lnTo>
                  <a:lnTo>
                    <a:pt x="20519" y="17048"/>
                  </a:lnTo>
                  <a:lnTo>
                    <a:pt x="20986" y="16515"/>
                  </a:lnTo>
                  <a:lnTo>
                    <a:pt x="21486" y="16014"/>
                  </a:lnTo>
                  <a:lnTo>
                    <a:pt x="22020" y="15547"/>
                  </a:lnTo>
                  <a:lnTo>
                    <a:pt x="22621" y="15147"/>
                  </a:lnTo>
                  <a:lnTo>
                    <a:pt x="23255" y="14780"/>
                  </a:lnTo>
                  <a:lnTo>
                    <a:pt x="24089" y="14379"/>
                  </a:lnTo>
                  <a:lnTo>
                    <a:pt x="24489" y="14146"/>
                  </a:lnTo>
                  <a:lnTo>
                    <a:pt x="24856" y="13879"/>
                  </a:lnTo>
                  <a:lnTo>
                    <a:pt x="25156" y="13579"/>
                  </a:lnTo>
                  <a:lnTo>
                    <a:pt x="25423" y="13279"/>
                  </a:lnTo>
                  <a:lnTo>
                    <a:pt x="25623" y="12912"/>
                  </a:lnTo>
                  <a:lnTo>
                    <a:pt x="25790" y="12545"/>
                  </a:lnTo>
                  <a:lnTo>
                    <a:pt x="25924" y="12144"/>
                  </a:lnTo>
                  <a:lnTo>
                    <a:pt x="26057" y="11744"/>
                  </a:lnTo>
                  <a:lnTo>
                    <a:pt x="26224" y="10943"/>
                  </a:lnTo>
                  <a:lnTo>
                    <a:pt x="26391" y="10209"/>
                  </a:lnTo>
                  <a:lnTo>
                    <a:pt x="26524" y="9475"/>
                  </a:lnTo>
                  <a:lnTo>
                    <a:pt x="26624" y="8741"/>
                  </a:lnTo>
                  <a:lnTo>
                    <a:pt x="26657" y="8007"/>
                  </a:lnTo>
                  <a:lnTo>
                    <a:pt x="26691" y="7273"/>
                  </a:lnTo>
                  <a:lnTo>
                    <a:pt x="26624" y="6539"/>
                  </a:lnTo>
                  <a:lnTo>
                    <a:pt x="26557" y="6206"/>
                  </a:lnTo>
                  <a:lnTo>
                    <a:pt x="26457" y="5839"/>
                  </a:lnTo>
                  <a:lnTo>
                    <a:pt x="26357" y="5505"/>
                  </a:lnTo>
                  <a:lnTo>
                    <a:pt x="26224" y="5171"/>
                  </a:lnTo>
                  <a:lnTo>
                    <a:pt x="26057" y="4738"/>
                  </a:lnTo>
                  <a:lnTo>
                    <a:pt x="25823" y="4371"/>
                  </a:lnTo>
                  <a:lnTo>
                    <a:pt x="25557" y="4004"/>
                  </a:lnTo>
                  <a:lnTo>
                    <a:pt x="25290" y="3670"/>
                  </a:lnTo>
                  <a:lnTo>
                    <a:pt x="24989" y="3337"/>
                  </a:lnTo>
                  <a:lnTo>
                    <a:pt x="24656" y="3036"/>
                  </a:lnTo>
                  <a:lnTo>
                    <a:pt x="24322" y="2736"/>
                  </a:lnTo>
                  <a:lnTo>
                    <a:pt x="23955" y="2502"/>
                  </a:lnTo>
                  <a:lnTo>
                    <a:pt x="23588" y="2236"/>
                  </a:lnTo>
                  <a:lnTo>
                    <a:pt x="23188" y="2002"/>
                  </a:lnTo>
                  <a:lnTo>
                    <a:pt x="22787" y="1802"/>
                  </a:lnTo>
                  <a:lnTo>
                    <a:pt x="22354" y="1602"/>
                  </a:lnTo>
                  <a:lnTo>
                    <a:pt x="21520" y="1268"/>
                  </a:lnTo>
                  <a:lnTo>
                    <a:pt x="20652" y="1001"/>
                  </a:lnTo>
                  <a:lnTo>
                    <a:pt x="19952" y="834"/>
                  </a:lnTo>
                  <a:lnTo>
                    <a:pt x="19251" y="701"/>
                  </a:lnTo>
                  <a:lnTo>
                    <a:pt x="18517" y="567"/>
                  </a:lnTo>
                  <a:lnTo>
                    <a:pt x="17816" y="467"/>
                  </a:lnTo>
                  <a:lnTo>
                    <a:pt x="16382" y="301"/>
                  </a:lnTo>
                  <a:lnTo>
                    <a:pt x="14947" y="167"/>
                  </a:lnTo>
                  <a:lnTo>
                    <a:pt x="13880" y="100"/>
                  </a:lnTo>
                  <a:lnTo>
                    <a:pt x="12779" y="34"/>
                  </a:lnTo>
                  <a:lnTo>
                    <a:pt x="11711" y="0"/>
                  </a:lnTo>
                  <a:close/>
                </a:path>
              </a:pathLst>
            </a:custGeom>
            <a:solidFill>
              <a:srgbClr val="F4D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691;p44">
              <a:extLst>
                <a:ext uri="{FF2B5EF4-FFF2-40B4-BE49-F238E27FC236}">
                  <a16:creationId xmlns:a16="http://schemas.microsoft.com/office/drawing/2014/main" id="{8F054CE8-B13C-C37E-158F-7D19EF66EE47}"/>
                </a:ext>
              </a:extLst>
            </p:cNvPr>
            <p:cNvSpPr/>
            <p:nvPr/>
          </p:nvSpPr>
          <p:spPr>
            <a:xfrm>
              <a:off x="1109700" y="3269925"/>
              <a:ext cx="667275" cy="621400"/>
            </a:xfrm>
            <a:custGeom>
              <a:avLst/>
              <a:gdLst/>
              <a:ahLst/>
              <a:cxnLst/>
              <a:rect l="l" t="t" r="r" b="b"/>
              <a:pathLst>
                <a:path w="26691" h="24856" fill="none" extrusionOk="0">
                  <a:moveTo>
                    <a:pt x="7741" y="24855"/>
                  </a:moveTo>
                  <a:lnTo>
                    <a:pt x="7741" y="24855"/>
                  </a:lnTo>
                  <a:lnTo>
                    <a:pt x="7407" y="21152"/>
                  </a:lnTo>
                  <a:lnTo>
                    <a:pt x="7407" y="21152"/>
                  </a:lnTo>
                  <a:lnTo>
                    <a:pt x="7341" y="20318"/>
                  </a:lnTo>
                  <a:lnTo>
                    <a:pt x="7207" y="19417"/>
                  </a:lnTo>
                  <a:lnTo>
                    <a:pt x="7107" y="18950"/>
                  </a:lnTo>
                  <a:lnTo>
                    <a:pt x="7007" y="18516"/>
                  </a:lnTo>
                  <a:lnTo>
                    <a:pt x="6840" y="18116"/>
                  </a:lnTo>
                  <a:lnTo>
                    <a:pt x="6640" y="17782"/>
                  </a:lnTo>
                  <a:lnTo>
                    <a:pt x="6640" y="17782"/>
                  </a:lnTo>
                  <a:lnTo>
                    <a:pt x="6406" y="17482"/>
                  </a:lnTo>
                  <a:lnTo>
                    <a:pt x="6140" y="17249"/>
                  </a:lnTo>
                  <a:lnTo>
                    <a:pt x="5839" y="17048"/>
                  </a:lnTo>
                  <a:lnTo>
                    <a:pt x="5506" y="16882"/>
                  </a:lnTo>
                  <a:lnTo>
                    <a:pt x="5172" y="16715"/>
                  </a:lnTo>
                  <a:lnTo>
                    <a:pt x="4838" y="16581"/>
                  </a:lnTo>
                  <a:lnTo>
                    <a:pt x="4138" y="16315"/>
                  </a:lnTo>
                  <a:lnTo>
                    <a:pt x="4138" y="16315"/>
                  </a:lnTo>
                  <a:lnTo>
                    <a:pt x="3537" y="16081"/>
                  </a:lnTo>
                  <a:lnTo>
                    <a:pt x="2970" y="15781"/>
                  </a:lnTo>
                  <a:lnTo>
                    <a:pt x="2403" y="15447"/>
                  </a:lnTo>
                  <a:lnTo>
                    <a:pt x="2169" y="15247"/>
                  </a:lnTo>
                  <a:lnTo>
                    <a:pt x="1903" y="15047"/>
                  </a:lnTo>
                  <a:lnTo>
                    <a:pt x="1903" y="15047"/>
                  </a:lnTo>
                  <a:lnTo>
                    <a:pt x="1569" y="14680"/>
                  </a:lnTo>
                  <a:lnTo>
                    <a:pt x="1269" y="14279"/>
                  </a:lnTo>
                  <a:lnTo>
                    <a:pt x="968" y="13812"/>
                  </a:lnTo>
                  <a:lnTo>
                    <a:pt x="701" y="13345"/>
                  </a:lnTo>
                  <a:lnTo>
                    <a:pt x="501" y="12845"/>
                  </a:lnTo>
                  <a:lnTo>
                    <a:pt x="301" y="12344"/>
                  </a:lnTo>
                  <a:lnTo>
                    <a:pt x="168" y="11844"/>
                  </a:lnTo>
                  <a:lnTo>
                    <a:pt x="68" y="11344"/>
                  </a:lnTo>
                  <a:lnTo>
                    <a:pt x="68" y="11344"/>
                  </a:lnTo>
                  <a:lnTo>
                    <a:pt x="34" y="10910"/>
                  </a:lnTo>
                  <a:lnTo>
                    <a:pt x="1" y="10443"/>
                  </a:lnTo>
                  <a:lnTo>
                    <a:pt x="1" y="10009"/>
                  </a:lnTo>
                  <a:lnTo>
                    <a:pt x="34" y="9575"/>
                  </a:lnTo>
                  <a:lnTo>
                    <a:pt x="134" y="8675"/>
                  </a:lnTo>
                  <a:lnTo>
                    <a:pt x="301" y="7774"/>
                  </a:lnTo>
                  <a:lnTo>
                    <a:pt x="301" y="7774"/>
                  </a:lnTo>
                  <a:lnTo>
                    <a:pt x="435" y="7073"/>
                  </a:lnTo>
                  <a:lnTo>
                    <a:pt x="635" y="6339"/>
                  </a:lnTo>
                  <a:lnTo>
                    <a:pt x="835" y="5639"/>
                  </a:lnTo>
                  <a:lnTo>
                    <a:pt x="1102" y="4938"/>
                  </a:lnTo>
                  <a:lnTo>
                    <a:pt x="1402" y="4271"/>
                  </a:lnTo>
                  <a:lnTo>
                    <a:pt x="1769" y="3637"/>
                  </a:lnTo>
                  <a:lnTo>
                    <a:pt x="1969" y="3337"/>
                  </a:lnTo>
                  <a:lnTo>
                    <a:pt x="2203" y="3036"/>
                  </a:lnTo>
                  <a:lnTo>
                    <a:pt x="2436" y="2769"/>
                  </a:lnTo>
                  <a:lnTo>
                    <a:pt x="2703" y="2502"/>
                  </a:lnTo>
                  <a:lnTo>
                    <a:pt x="2703" y="2502"/>
                  </a:lnTo>
                  <a:lnTo>
                    <a:pt x="3104" y="2169"/>
                  </a:lnTo>
                  <a:lnTo>
                    <a:pt x="3504" y="1869"/>
                  </a:lnTo>
                  <a:lnTo>
                    <a:pt x="3938" y="1568"/>
                  </a:lnTo>
                  <a:lnTo>
                    <a:pt x="4405" y="1335"/>
                  </a:lnTo>
                  <a:lnTo>
                    <a:pt x="4905" y="1101"/>
                  </a:lnTo>
                  <a:lnTo>
                    <a:pt x="5372" y="901"/>
                  </a:lnTo>
                  <a:lnTo>
                    <a:pt x="5873" y="734"/>
                  </a:lnTo>
                  <a:lnTo>
                    <a:pt x="6406" y="601"/>
                  </a:lnTo>
                  <a:lnTo>
                    <a:pt x="6406" y="601"/>
                  </a:lnTo>
                  <a:lnTo>
                    <a:pt x="7441" y="367"/>
                  </a:lnTo>
                  <a:lnTo>
                    <a:pt x="8508" y="200"/>
                  </a:lnTo>
                  <a:lnTo>
                    <a:pt x="9576" y="67"/>
                  </a:lnTo>
                  <a:lnTo>
                    <a:pt x="10643" y="34"/>
                  </a:lnTo>
                  <a:lnTo>
                    <a:pt x="11711" y="0"/>
                  </a:lnTo>
                  <a:lnTo>
                    <a:pt x="12779" y="34"/>
                  </a:lnTo>
                  <a:lnTo>
                    <a:pt x="13880" y="100"/>
                  </a:lnTo>
                  <a:lnTo>
                    <a:pt x="14947" y="167"/>
                  </a:lnTo>
                  <a:lnTo>
                    <a:pt x="14947" y="167"/>
                  </a:lnTo>
                  <a:lnTo>
                    <a:pt x="16382" y="301"/>
                  </a:lnTo>
                  <a:lnTo>
                    <a:pt x="17816" y="467"/>
                  </a:lnTo>
                  <a:lnTo>
                    <a:pt x="18517" y="567"/>
                  </a:lnTo>
                  <a:lnTo>
                    <a:pt x="19251" y="701"/>
                  </a:lnTo>
                  <a:lnTo>
                    <a:pt x="19952" y="834"/>
                  </a:lnTo>
                  <a:lnTo>
                    <a:pt x="20652" y="1001"/>
                  </a:lnTo>
                  <a:lnTo>
                    <a:pt x="20652" y="1001"/>
                  </a:lnTo>
                  <a:lnTo>
                    <a:pt x="21520" y="1268"/>
                  </a:lnTo>
                  <a:lnTo>
                    <a:pt x="22354" y="1602"/>
                  </a:lnTo>
                  <a:lnTo>
                    <a:pt x="22787" y="1802"/>
                  </a:lnTo>
                  <a:lnTo>
                    <a:pt x="23188" y="2002"/>
                  </a:lnTo>
                  <a:lnTo>
                    <a:pt x="23588" y="2236"/>
                  </a:lnTo>
                  <a:lnTo>
                    <a:pt x="23955" y="2502"/>
                  </a:lnTo>
                  <a:lnTo>
                    <a:pt x="24322" y="2736"/>
                  </a:lnTo>
                  <a:lnTo>
                    <a:pt x="24656" y="3036"/>
                  </a:lnTo>
                  <a:lnTo>
                    <a:pt x="24989" y="3337"/>
                  </a:lnTo>
                  <a:lnTo>
                    <a:pt x="25290" y="3670"/>
                  </a:lnTo>
                  <a:lnTo>
                    <a:pt x="25557" y="4004"/>
                  </a:lnTo>
                  <a:lnTo>
                    <a:pt x="25823" y="4371"/>
                  </a:lnTo>
                  <a:lnTo>
                    <a:pt x="26057" y="4738"/>
                  </a:lnTo>
                  <a:lnTo>
                    <a:pt x="26224" y="5171"/>
                  </a:lnTo>
                  <a:lnTo>
                    <a:pt x="26224" y="5171"/>
                  </a:lnTo>
                  <a:lnTo>
                    <a:pt x="26357" y="5505"/>
                  </a:lnTo>
                  <a:lnTo>
                    <a:pt x="26457" y="5839"/>
                  </a:lnTo>
                  <a:lnTo>
                    <a:pt x="26557" y="6206"/>
                  </a:lnTo>
                  <a:lnTo>
                    <a:pt x="26624" y="6539"/>
                  </a:lnTo>
                  <a:lnTo>
                    <a:pt x="26691" y="7273"/>
                  </a:lnTo>
                  <a:lnTo>
                    <a:pt x="26657" y="8007"/>
                  </a:lnTo>
                  <a:lnTo>
                    <a:pt x="26624" y="8741"/>
                  </a:lnTo>
                  <a:lnTo>
                    <a:pt x="26524" y="9475"/>
                  </a:lnTo>
                  <a:lnTo>
                    <a:pt x="26391" y="10209"/>
                  </a:lnTo>
                  <a:lnTo>
                    <a:pt x="26224" y="10943"/>
                  </a:lnTo>
                  <a:lnTo>
                    <a:pt x="26224" y="10943"/>
                  </a:lnTo>
                  <a:lnTo>
                    <a:pt x="26057" y="11744"/>
                  </a:lnTo>
                  <a:lnTo>
                    <a:pt x="25924" y="12144"/>
                  </a:lnTo>
                  <a:lnTo>
                    <a:pt x="25790" y="12545"/>
                  </a:lnTo>
                  <a:lnTo>
                    <a:pt x="25623" y="12912"/>
                  </a:lnTo>
                  <a:lnTo>
                    <a:pt x="25423" y="13279"/>
                  </a:lnTo>
                  <a:lnTo>
                    <a:pt x="25156" y="13579"/>
                  </a:lnTo>
                  <a:lnTo>
                    <a:pt x="24856" y="13879"/>
                  </a:lnTo>
                  <a:lnTo>
                    <a:pt x="24856" y="13879"/>
                  </a:lnTo>
                  <a:lnTo>
                    <a:pt x="24489" y="14146"/>
                  </a:lnTo>
                  <a:lnTo>
                    <a:pt x="24089" y="14379"/>
                  </a:lnTo>
                  <a:lnTo>
                    <a:pt x="23255" y="14780"/>
                  </a:lnTo>
                  <a:lnTo>
                    <a:pt x="23255" y="14780"/>
                  </a:lnTo>
                  <a:lnTo>
                    <a:pt x="22621" y="15147"/>
                  </a:lnTo>
                  <a:lnTo>
                    <a:pt x="22020" y="15547"/>
                  </a:lnTo>
                  <a:lnTo>
                    <a:pt x="21486" y="16014"/>
                  </a:lnTo>
                  <a:lnTo>
                    <a:pt x="20986" y="16515"/>
                  </a:lnTo>
                  <a:lnTo>
                    <a:pt x="20519" y="17048"/>
                  </a:lnTo>
                  <a:lnTo>
                    <a:pt x="20118" y="17616"/>
                  </a:lnTo>
                  <a:lnTo>
                    <a:pt x="19785" y="18216"/>
                  </a:lnTo>
                  <a:lnTo>
                    <a:pt x="19485" y="18850"/>
                  </a:lnTo>
                  <a:lnTo>
                    <a:pt x="19218" y="19484"/>
                  </a:lnTo>
                  <a:lnTo>
                    <a:pt x="18984" y="20185"/>
                  </a:lnTo>
                  <a:lnTo>
                    <a:pt x="18817" y="20852"/>
                  </a:lnTo>
                  <a:lnTo>
                    <a:pt x="18684" y="21552"/>
                  </a:lnTo>
                  <a:lnTo>
                    <a:pt x="18617" y="22253"/>
                  </a:lnTo>
                  <a:lnTo>
                    <a:pt x="18550" y="22987"/>
                  </a:lnTo>
                  <a:lnTo>
                    <a:pt x="18550" y="23688"/>
                  </a:lnTo>
                  <a:lnTo>
                    <a:pt x="18584" y="24388"/>
                  </a:lnTo>
                  <a:lnTo>
                    <a:pt x="18584" y="24388"/>
                  </a:lnTo>
                  <a:lnTo>
                    <a:pt x="18584" y="24588"/>
                  </a:lnTo>
                  <a:lnTo>
                    <a:pt x="18584" y="247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692;p44">
              <a:extLst>
                <a:ext uri="{FF2B5EF4-FFF2-40B4-BE49-F238E27FC236}">
                  <a16:creationId xmlns:a16="http://schemas.microsoft.com/office/drawing/2014/main" id="{2A7D618D-DA4C-F1CF-1904-EC9A9323BA56}"/>
                </a:ext>
              </a:extLst>
            </p:cNvPr>
            <p:cNvSpPr/>
            <p:nvPr/>
          </p:nvSpPr>
          <p:spPr>
            <a:xfrm>
              <a:off x="1032975" y="3192350"/>
              <a:ext cx="817400" cy="863275"/>
            </a:xfrm>
            <a:custGeom>
              <a:avLst/>
              <a:gdLst/>
              <a:ahLst/>
              <a:cxnLst/>
              <a:rect l="l" t="t" r="r" b="b"/>
              <a:pathLst>
                <a:path w="32696" h="34531" extrusionOk="0">
                  <a:moveTo>
                    <a:pt x="18350" y="368"/>
                  </a:moveTo>
                  <a:lnTo>
                    <a:pt x="19484" y="434"/>
                  </a:lnTo>
                  <a:lnTo>
                    <a:pt x="20619" y="534"/>
                  </a:lnTo>
                  <a:lnTo>
                    <a:pt x="21753" y="668"/>
                  </a:lnTo>
                  <a:lnTo>
                    <a:pt x="22887" y="901"/>
                  </a:lnTo>
                  <a:lnTo>
                    <a:pt x="23988" y="1202"/>
                  </a:lnTo>
                  <a:lnTo>
                    <a:pt x="25056" y="1535"/>
                  </a:lnTo>
                  <a:lnTo>
                    <a:pt x="25556" y="1735"/>
                  </a:lnTo>
                  <a:lnTo>
                    <a:pt x="26023" y="1969"/>
                  </a:lnTo>
                  <a:lnTo>
                    <a:pt x="26490" y="2202"/>
                  </a:lnTo>
                  <a:lnTo>
                    <a:pt x="26957" y="2436"/>
                  </a:lnTo>
                  <a:lnTo>
                    <a:pt x="27424" y="2703"/>
                  </a:lnTo>
                  <a:lnTo>
                    <a:pt x="27858" y="3003"/>
                  </a:lnTo>
                  <a:lnTo>
                    <a:pt x="28292" y="3337"/>
                  </a:lnTo>
                  <a:lnTo>
                    <a:pt x="28692" y="3670"/>
                  </a:lnTo>
                  <a:lnTo>
                    <a:pt x="29093" y="4071"/>
                  </a:lnTo>
                  <a:lnTo>
                    <a:pt x="29460" y="4471"/>
                  </a:lnTo>
                  <a:lnTo>
                    <a:pt x="29793" y="4905"/>
                  </a:lnTo>
                  <a:lnTo>
                    <a:pt x="30127" y="5339"/>
                  </a:lnTo>
                  <a:lnTo>
                    <a:pt x="30427" y="5806"/>
                  </a:lnTo>
                  <a:lnTo>
                    <a:pt x="30694" y="6273"/>
                  </a:lnTo>
                  <a:lnTo>
                    <a:pt x="30928" y="6773"/>
                  </a:lnTo>
                  <a:lnTo>
                    <a:pt x="31161" y="7274"/>
                  </a:lnTo>
                  <a:lnTo>
                    <a:pt x="31361" y="7807"/>
                  </a:lnTo>
                  <a:lnTo>
                    <a:pt x="31528" y="8308"/>
                  </a:lnTo>
                  <a:lnTo>
                    <a:pt x="31828" y="9375"/>
                  </a:lnTo>
                  <a:lnTo>
                    <a:pt x="32062" y="10476"/>
                  </a:lnTo>
                  <a:lnTo>
                    <a:pt x="32229" y="11577"/>
                  </a:lnTo>
                  <a:lnTo>
                    <a:pt x="32295" y="12545"/>
                  </a:lnTo>
                  <a:lnTo>
                    <a:pt x="32329" y="13045"/>
                  </a:lnTo>
                  <a:lnTo>
                    <a:pt x="32295" y="13546"/>
                  </a:lnTo>
                  <a:lnTo>
                    <a:pt x="32262" y="14046"/>
                  </a:lnTo>
                  <a:lnTo>
                    <a:pt x="32195" y="14547"/>
                  </a:lnTo>
                  <a:lnTo>
                    <a:pt x="32095" y="15014"/>
                  </a:lnTo>
                  <a:lnTo>
                    <a:pt x="31928" y="15481"/>
                  </a:lnTo>
                  <a:lnTo>
                    <a:pt x="31762" y="15948"/>
                  </a:lnTo>
                  <a:lnTo>
                    <a:pt x="31561" y="16382"/>
                  </a:lnTo>
                  <a:lnTo>
                    <a:pt x="31295" y="16782"/>
                  </a:lnTo>
                  <a:lnTo>
                    <a:pt x="30994" y="17182"/>
                  </a:lnTo>
                  <a:lnTo>
                    <a:pt x="30594" y="17516"/>
                  </a:lnTo>
                  <a:lnTo>
                    <a:pt x="30194" y="17849"/>
                  </a:lnTo>
                  <a:lnTo>
                    <a:pt x="29760" y="18116"/>
                  </a:lnTo>
                  <a:lnTo>
                    <a:pt x="29293" y="18350"/>
                  </a:lnTo>
                  <a:lnTo>
                    <a:pt x="28826" y="18550"/>
                  </a:lnTo>
                  <a:lnTo>
                    <a:pt x="28325" y="18750"/>
                  </a:lnTo>
                  <a:lnTo>
                    <a:pt x="27358" y="19084"/>
                  </a:lnTo>
                  <a:lnTo>
                    <a:pt x="26857" y="19284"/>
                  </a:lnTo>
                  <a:lnTo>
                    <a:pt x="26390" y="19484"/>
                  </a:lnTo>
                  <a:lnTo>
                    <a:pt x="25923" y="19718"/>
                  </a:lnTo>
                  <a:lnTo>
                    <a:pt x="25456" y="19951"/>
                  </a:lnTo>
                  <a:lnTo>
                    <a:pt x="25089" y="20218"/>
                  </a:lnTo>
                  <a:lnTo>
                    <a:pt x="24722" y="20485"/>
                  </a:lnTo>
                  <a:lnTo>
                    <a:pt x="24388" y="20785"/>
                  </a:lnTo>
                  <a:lnTo>
                    <a:pt x="24088" y="21119"/>
                  </a:lnTo>
                  <a:lnTo>
                    <a:pt x="23788" y="21486"/>
                  </a:lnTo>
                  <a:lnTo>
                    <a:pt x="23554" y="21853"/>
                  </a:lnTo>
                  <a:lnTo>
                    <a:pt x="23288" y="22220"/>
                  </a:lnTo>
                  <a:lnTo>
                    <a:pt x="23087" y="22620"/>
                  </a:lnTo>
                  <a:lnTo>
                    <a:pt x="22887" y="23021"/>
                  </a:lnTo>
                  <a:lnTo>
                    <a:pt x="22720" y="23454"/>
                  </a:lnTo>
                  <a:lnTo>
                    <a:pt x="22587" y="23888"/>
                  </a:lnTo>
                  <a:lnTo>
                    <a:pt x="22487" y="24322"/>
                  </a:lnTo>
                  <a:lnTo>
                    <a:pt x="22420" y="24756"/>
                  </a:lnTo>
                  <a:lnTo>
                    <a:pt x="22353" y="25223"/>
                  </a:lnTo>
                  <a:lnTo>
                    <a:pt x="22353" y="25656"/>
                  </a:lnTo>
                  <a:lnTo>
                    <a:pt x="22353" y="26123"/>
                  </a:lnTo>
                  <a:lnTo>
                    <a:pt x="22387" y="26524"/>
                  </a:lnTo>
                  <a:lnTo>
                    <a:pt x="22453" y="26924"/>
                  </a:lnTo>
                  <a:lnTo>
                    <a:pt x="22554" y="27291"/>
                  </a:lnTo>
                  <a:lnTo>
                    <a:pt x="22654" y="27691"/>
                  </a:lnTo>
                  <a:lnTo>
                    <a:pt x="17382" y="27892"/>
                  </a:lnTo>
                  <a:lnTo>
                    <a:pt x="12144" y="28058"/>
                  </a:lnTo>
                  <a:lnTo>
                    <a:pt x="10743" y="28058"/>
                  </a:lnTo>
                  <a:lnTo>
                    <a:pt x="10076" y="28025"/>
                  </a:lnTo>
                  <a:lnTo>
                    <a:pt x="9375" y="27992"/>
                  </a:lnTo>
                  <a:lnTo>
                    <a:pt x="9409" y="27091"/>
                  </a:lnTo>
                  <a:lnTo>
                    <a:pt x="9375" y="26157"/>
                  </a:lnTo>
                  <a:lnTo>
                    <a:pt x="9309" y="25223"/>
                  </a:lnTo>
                  <a:lnTo>
                    <a:pt x="9242" y="24756"/>
                  </a:lnTo>
                  <a:lnTo>
                    <a:pt x="9175" y="24288"/>
                  </a:lnTo>
                  <a:lnTo>
                    <a:pt x="9042" y="23855"/>
                  </a:lnTo>
                  <a:lnTo>
                    <a:pt x="8908" y="23421"/>
                  </a:lnTo>
                  <a:lnTo>
                    <a:pt x="8741" y="23021"/>
                  </a:lnTo>
                  <a:lnTo>
                    <a:pt x="8541" y="22620"/>
                  </a:lnTo>
                  <a:lnTo>
                    <a:pt x="8308" y="22220"/>
                  </a:lnTo>
                  <a:lnTo>
                    <a:pt x="8007" y="21886"/>
                  </a:lnTo>
                  <a:lnTo>
                    <a:pt x="7674" y="21553"/>
                  </a:lnTo>
                  <a:lnTo>
                    <a:pt x="7307" y="21252"/>
                  </a:lnTo>
                  <a:lnTo>
                    <a:pt x="6873" y="20952"/>
                  </a:lnTo>
                  <a:lnTo>
                    <a:pt x="6406" y="20719"/>
                  </a:lnTo>
                  <a:lnTo>
                    <a:pt x="5906" y="20518"/>
                  </a:lnTo>
                  <a:lnTo>
                    <a:pt x="5405" y="20352"/>
                  </a:lnTo>
                  <a:lnTo>
                    <a:pt x="4871" y="20151"/>
                  </a:lnTo>
                  <a:lnTo>
                    <a:pt x="4371" y="19951"/>
                  </a:lnTo>
                  <a:lnTo>
                    <a:pt x="3904" y="19718"/>
                  </a:lnTo>
                  <a:lnTo>
                    <a:pt x="3437" y="19451"/>
                  </a:lnTo>
                  <a:lnTo>
                    <a:pt x="3070" y="19184"/>
                  </a:lnTo>
                  <a:lnTo>
                    <a:pt x="2736" y="18884"/>
                  </a:lnTo>
                  <a:lnTo>
                    <a:pt x="2436" y="18550"/>
                  </a:lnTo>
                  <a:lnTo>
                    <a:pt x="2136" y="18183"/>
                  </a:lnTo>
                  <a:lnTo>
                    <a:pt x="1869" y="17816"/>
                  </a:lnTo>
                  <a:lnTo>
                    <a:pt x="1635" y="17416"/>
                  </a:lnTo>
                  <a:lnTo>
                    <a:pt x="1435" y="16982"/>
                  </a:lnTo>
                  <a:lnTo>
                    <a:pt x="1268" y="16582"/>
                  </a:lnTo>
                  <a:lnTo>
                    <a:pt x="1101" y="16115"/>
                  </a:lnTo>
                  <a:lnTo>
                    <a:pt x="935" y="15681"/>
                  </a:lnTo>
                  <a:lnTo>
                    <a:pt x="801" y="15214"/>
                  </a:lnTo>
                  <a:lnTo>
                    <a:pt x="701" y="14747"/>
                  </a:lnTo>
                  <a:lnTo>
                    <a:pt x="534" y="13779"/>
                  </a:lnTo>
                  <a:lnTo>
                    <a:pt x="434" y="12845"/>
                  </a:lnTo>
                  <a:lnTo>
                    <a:pt x="401" y="11744"/>
                  </a:lnTo>
                  <a:lnTo>
                    <a:pt x="367" y="11177"/>
                  </a:lnTo>
                  <a:lnTo>
                    <a:pt x="401" y="10610"/>
                  </a:lnTo>
                  <a:lnTo>
                    <a:pt x="434" y="10076"/>
                  </a:lnTo>
                  <a:lnTo>
                    <a:pt x="501" y="9509"/>
                  </a:lnTo>
                  <a:lnTo>
                    <a:pt x="568" y="8975"/>
                  </a:lnTo>
                  <a:lnTo>
                    <a:pt x="701" y="8408"/>
                  </a:lnTo>
                  <a:lnTo>
                    <a:pt x="868" y="7874"/>
                  </a:lnTo>
                  <a:lnTo>
                    <a:pt x="1035" y="7374"/>
                  </a:lnTo>
                  <a:lnTo>
                    <a:pt x="1268" y="6873"/>
                  </a:lnTo>
                  <a:lnTo>
                    <a:pt x="1535" y="6406"/>
                  </a:lnTo>
                  <a:lnTo>
                    <a:pt x="1835" y="5939"/>
                  </a:lnTo>
                  <a:lnTo>
                    <a:pt x="2169" y="5539"/>
                  </a:lnTo>
                  <a:lnTo>
                    <a:pt x="2536" y="5105"/>
                  </a:lnTo>
                  <a:lnTo>
                    <a:pt x="2970" y="4738"/>
                  </a:lnTo>
                  <a:lnTo>
                    <a:pt x="3370" y="4404"/>
                  </a:lnTo>
                  <a:lnTo>
                    <a:pt x="3770" y="4071"/>
                  </a:lnTo>
                  <a:lnTo>
                    <a:pt x="4238" y="3804"/>
                  </a:lnTo>
                  <a:lnTo>
                    <a:pt x="4671" y="3504"/>
                  </a:lnTo>
                  <a:lnTo>
                    <a:pt x="5605" y="3037"/>
                  </a:lnTo>
                  <a:lnTo>
                    <a:pt x="6573" y="2569"/>
                  </a:lnTo>
                  <a:lnTo>
                    <a:pt x="7707" y="2136"/>
                  </a:lnTo>
                  <a:lnTo>
                    <a:pt x="8875" y="1735"/>
                  </a:lnTo>
                  <a:lnTo>
                    <a:pt x="10043" y="1368"/>
                  </a:lnTo>
                  <a:lnTo>
                    <a:pt x="11244" y="1068"/>
                  </a:lnTo>
                  <a:lnTo>
                    <a:pt x="12445" y="835"/>
                  </a:lnTo>
                  <a:lnTo>
                    <a:pt x="13646" y="634"/>
                  </a:lnTo>
                  <a:lnTo>
                    <a:pt x="14847" y="501"/>
                  </a:lnTo>
                  <a:lnTo>
                    <a:pt x="16081" y="401"/>
                  </a:lnTo>
                  <a:lnTo>
                    <a:pt x="17216" y="368"/>
                  </a:lnTo>
                  <a:close/>
                  <a:moveTo>
                    <a:pt x="22720" y="28058"/>
                  </a:moveTo>
                  <a:lnTo>
                    <a:pt x="22687" y="28392"/>
                  </a:lnTo>
                  <a:lnTo>
                    <a:pt x="22620" y="28726"/>
                  </a:lnTo>
                  <a:lnTo>
                    <a:pt x="21386" y="28859"/>
                  </a:lnTo>
                  <a:lnTo>
                    <a:pt x="20151" y="28993"/>
                  </a:lnTo>
                  <a:lnTo>
                    <a:pt x="18917" y="29093"/>
                  </a:lnTo>
                  <a:lnTo>
                    <a:pt x="17683" y="29193"/>
                  </a:lnTo>
                  <a:lnTo>
                    <a:pt x="16448" y="29259"/>
                  </a:lnTo>
                  <a:lnTo>
                    <a:pt x="15180" y="29293"/>
                  </a:lnTo>
                  <a:lnTo>
                    <a:pt x="13946" y="29326"/>
                  </a:lnTo>
                  <a:lnTo>
                    <a:pt x="12712" y="29326"/>
                  </a:lnTo>
                  <a:lnTo>
                    <a:pt x="11277" y="29293"/>
                  </a:lnTo>
                  <a:lnTo>
                    <a:pt x="9842" y="29226"/>
                  </a:lnTo>
                  <a:lnTo>
                    <a:pt x="9776" y="29226"/>
                  </a:lnTo>
                  <a:lnTo>
                    <a:pt x="9709" y="29259"/>
                  </a:lnTo>
                  <a:lnTo>
                    <a:pt x="9676" y="29326"/>
                  </a:lnTo>
                  <a:lnTo>
                    <a:pt x="9676" y="29360"/>
                  </a:lnTo>
                  <a:lnTo>
                    <a:pt x="9542" y="29126"/>
                  </a:lnTo>
                  <a:lnTo>
                    <a:pt x="9409" y="28859"/>
                  </a:lnTo>
                  <a:lnTo>
                    <a:pt x="9342" y="28626"/>
                  </a:lnTo>
                  <a:lnTo>
                    <a:pt x="9275" y="28359"/>
                  </a:lnTo>
                  <a:lnTo>
                    <a:pt x="9909" y="28392"/>
                  </a:lnTo>
                  <a:lnTo>
                    <a:pt x="10576" y="28425"/>
                  </a:lnTo>
                  <a:lnTo>
                    <a:pt x="11844" y="28425"/>
                  </a:lnTo>
                  <a:lnTo>
                    <a:pt x="13145" y="28392"/>
                  </a:lnTo>
                  <a:lnTo>
                    <a:pt x="14413" y="28359"/>
                  </a:lnTo>
                  <a:lnTo>
                    <a:pt x="19784" y="28158"/>
                  </a:lnTo>
                  <a:lnTo>
                    <a:pt x="22720" y="28058"/>
                  </a:lnTo>
                  <a:close/>
                  <a:moveTo>
                    <a:pt x="22520" y="29093"/>
                  </a:moveTo>
                  <a:lnTo>
                    <a:pt x="22353" y="29460"/>
                  </a:lnTo>
                  <a:lnTo>
                    <a:pt x="22153" y="29827"/>
                  </a:lnTo>
                  <a:lnTo>
                    <a:pt x="21920" y="30127"/>
                  </a:lnTo>
                  <a:lnTo>
                    <a:pt x="21653" y="30427"/>
                  </a:lnTo>
                  <a:lnTo>
                    <a:pt x="21553" y="30461"/>
                  </a:lnTo>
                  <a:lnTo>
                    <a:pt x="21486" y="30461"/>
                  </a:lnTo>
                  <a:lnTo>
                    <a:pt x="21453" y="30527"/>
                  </a:lnTo>
                  <a:lnTo>
                    <a:pt x="21419" y="30561"/>
                  </a:lnTo>
                  <a:lnTo>
                    <a:pt x="21352" y="30594"/>
                  </a:lnTo>
                  <a:lnTo>
                    <a:pt x="20151" y="30594"/>
                  </a:lnTo>
                  <a:lnTo>
                    <a:pt x="18750" y="30561"/>
                  </a:lnTo>
                  <a:lnTo>
                    <a:pt x="16048" y="30527"/>
                  </a:lnTo>
                  <a:lnTo>
                    <a:pt x="10610" y="30494"/>
                  </a:lnTo>
                  <a:lnTo>
                    <a:pt x="10176" y="30060"/>
                  </a:lnTo>
                  <a:lnTo>
                    <a:pt x="9976" y="29827"/>
                  </a:lnTo>
                  <a:lnTo>
                    <a:pt x="9809" y="29593"/>
                  </a:lnTo>
                  <a:lnTo>
                    <a:pt x="9842" y="29593"/>
                  </a:lnTo>
                  <a:lnTo>
                    <a:pt x="11110" y="29660"/>
                  </a:lnTo>
                  <a:lnTo>
                    <a:pt x="12411" y="29693"/>
                  </a:lnTo>
                  <a:lnTo>
                    <a:pt x="13679" y="29693"/>
                  </a:lnTo>
                  <a:lnTo>
                    <a:pt x="14947" y="29660"/>
                  </a:lnTo>
                  <a:lnTo>
                    <a:pt x="16215" y="29626"/>
                  </a:lnTo>
                  <a:lnTo>
                    <a:pt x="17516" y="29560"/>
                  </a:lnTo>
                  <a:lnTo>
                    <a:pt x="18784" y="29493"/>
                  </a:lnTo>
                  <a:lnTo>
                    <a:pt x="20051" y="29393"/>
                  </a:lnTo>
                  <a:lnTo>
                    <a:pt x="21286" y="29259"/>
                  </a:lnTo>
                  <a:lnTo>
                    <a:pt x="22520" y="29093"/>
                  </a:lnTo>
                  <a:close/>
                  <a:moveTo>
                    <a:pt x="11043" y="30861"/>
                  </a:moveTo>
                  <a:lnTo>
                    <a:pt x="16415" y="30928"/>
                  </a:lnTo>
                  <a:lnTo>
                    <a:pt x="19317" y="30961"/>
                  </a:lnTo>
                  <a:lnTo>
                    <a:pt x="20919" y="30961"/>
                  </a:lnTo>
                  <a:lnTo>
                    <a:pt x="20418" y="31228"/>
                  </a:lnTo>
                  <a:lnTo>
                    <a:pt x="19918" y="31461"/>
                  </a:lnTo>
                  <a:lnTo>
                    <a:pt x="19417" y="31662"/>
                  </a:lnTo>
                  <a:lnTo>
                    <a:pt x="18884" y="31828"/>
                  </a:lnTo>
                  <a:lnTo>
                    <a:pt x="18817" y="31795"/>
                  </a:lnTo>
                  <a:lnTo>
                    <a:pt x="18717" y="31795"/>
                  </a:lnTo>
                  <a:lnTo>
                    <a:pt x="18650" y="31828"/>
                  </a:lnTo>
                  <a:lnTo>
                    <a:pt x="18617" y="31895"/>
                  </a:lnTo>
                  <a:lnTo>
                    <a:pt x="18083" y="32029"/>
                  </a:lnTo>
                  <a:lnTo>
                    <a:pt x="17216" y="32195"/>
                  </a:lnTo>
                  <a:lnTo>
                    <a:pt x="16348" y="32295"/>
                  </a:lnTo>
                  <a:lnTo>
                    <a:pt x="15914" y="32329"/>
                  </a:lnTo>
                  <a:lnTo>
                    <a:pt x="15481" y="32329"/>
                  </a:lnTo>
                  <a:lnTo>
                    <a:pt x="15080" y="32295"/>
                  </a:lnTo>
                  <a:lnTo>
                    <a:pt x="14647" y="32262"/>
                  </a:lnTo>
                  <a:lnTo>
                    <a:pt x="14213" y="32195"/>
                  </a:lnTo>
                  <a:lnTo>
                    <a:pt x="13779" y="32129"/>
                  </a:lnTo>
                  <a:lnTo>
                    <a:pt x="13379" y="31995"/>
                  </a:lnTo>
                  <a:lnTo>
                    <a:pt x="12945" y="31862"/>
                  </a:lnTo>
                  <a:lnTo>
                    <a:pt x="12545" y="31728"/>
                  </a:lnTo>
                  <a:lnTo>
                    <a:pt x="12144" y="31528"/>
                  </a:lnTo>
                  <a:lnTo>
                    <a:pt x="11777" y="31328"/>
                  </a:lnTo>
                  <a:lnTo>
                    <a:pt x="11410" y="31094"/>
                  </a:lnTo>
                  <a:lnTo>
                    <a:pt x="11043" y="30861"/>
                  </a:lnTo>
                  <a:close/>
                  <a:moveTo>
                    <a:pt x="17149" y="1"/>
                  </a:moveTo>
                  <a:lnTo>
                    <a:pt x="15914" y="34"/>
                  </a:lnTo>
                  <a:lnTo>
                    <a:pt x="14680" y="134"/>
                  </a:lnTo>
                  <a:lnTo>
                    <a:pt x="13479" y="267"/>
                  </a:lnTo>
                  <a:lnTo>
                    <a:pt x="12245" y="468"/>
                  </a:lnTo>
                  <a:lnTo>
                    <a:pt x="11043" y="735"/>
                  </a:lnTo>
                  <a:lnTo>
                    <a:pt x="9842" y="1035"/>
                  </a:lnTo>
                  <a:lnTo>
                    <a:pt x="8675" y="1402"/>
                  </a:lnTo>
                  <a:lnTo>
                    <a:pt x="7641" y="1735"/>
                  </a:lnTo>
                  <a:lnTo>
                    <a:pt x="6606" y="2136"/>
                  </a:lnTo>
                  <a:lnTo>
                    <a:pt x="5572" y="2603"/>
                  </a:lnTo>
                  <a:lnTo>
                    <a:pt x="5072" y="2836"/>
                  </a:lnTo>
                  <a:lnTo>
                    <a:pt x="4605" y="3103"/>
                  </a:lnTo>
                  <a:lnTo>
                    <a:pt x="4104" y="3404"/>
                  </a:lnTo>
                  <a:lnTo>
                    <a:pt x="3670" y="3704"/>
                  </a:lnTo>
                  <a:lnTo>
                    <a:pt x="3203" y="4037"/>
                  </a:lnTo>
                  <a:lnTo>
                    <a:pt x="2770" y="4371"/>
                  </a:lnTo>
                  <a:lnTo>
                    <a:pt x="2369" y="4738"/>
                  </a:lnTo>
                  <a:lnTo>
                    <a:pt x="2002" y="5138"/>
                  </a:lnTo>
                  <a:lnTo>
                    <a:pt x="1635" y="5572"/>
                  </a:lnTo>
                  <a:lnTo>
                    <a:pt x="1335" y="6006"/>
                  </a:lnTo>
                  <a:lnTo>
                    <a:pt x="1035" y="6506"/>
                  </a:lnTo>
                  <a:lnTo>
                    <a:pt x="801" y="7007"/>
                  </a:lnTo>
                  <a:lnTo>
                    <a:pt x="568" y="7507"/>
                  </a:lnTo>
                  <a:lnTo>
                    <a:pt x="401" y="8041"/>
                  </a:lnTo>
                  <a:lnTo>
                    <a:pt x="267" y="8608"/>
                  </a:lnTo>
                  <a:lnTo>
                    <a:pt x="167" y="9142"/>
                  </a:lnTo>
                  <a:lnTo>
                    <a:pt x="101" y="9709"/>
                  </a:lnTo>
                  <a:lnTo>
                    <a:pt x="34" y="10276"/>
                  </a:lnTo>
                  <a:lnTo>
                    <a:pt x="0" y="11310"/>
                  </a:lnTo>
                  <a:lnTo>
                    <a:pt x="34" y="12378"/>
                  </a:lnTo>
                  <a:lnTo>
                    <a:pt x="134" y="13412"/>
                  </a:lnTo>
                  <a:lnTo>
                    <a:pt x="267" y="14447"/>
                  </a:lnTo>
                  <a:lnTo>
                    <a:pt x="468" y="15381"/>
                  </a:lnTo>
                  <a:lnTo>
                    <a:pt x="601" y="15848"/>
                  </a:lnTo>
                  <a:lnTo>
                    <a:pt x="734" y="16281"/>
                  </a:lnTo>
                  <a:lnTo>
                    <a:pt x="901" y="16715"/>
                  </a:lnTo>
                  <a:lnTo>
                    <a:pt x="1101" y="17149"/>
                  </a:lnTo>
                  <a:lnTo>
                    <a:pt x="1335" y="17583"/>
                  </a:lnTo>
                  <a:lnTo>
                    <a:pt x="1569" y="17983"/>
                  </a:lnTo>
                  <a:lnTo>
                    <a:pt x="1835" y="18383"/>
                  </a:lnTo>
                  <a:lnTo>
                    <a:pt x="2136" y="18750"/>
                  </a:lnTo>
                  <a:lnTo>
                    <a:pt x="2436" y="19084"/>
                  </a:lnTo>
                  <a:lnTo>
                    <a:pt x="2803" y="19418"/>
                  </a:lnTo>
                  <a:lnTo>
                    <a:pt x="3170" y="19684"/>
                  </a:lnTo>
                  <a:lnTo>
                    <a:pt x="3537" y="19951"/>
                  </a:lnTo>
                  <a:lnTo>
                    <a:pt x="3971" y="20185"/>
                  </a:lnTo>
                  <a:lnTo>
                    <a:pt x="4404" y="20385"/>
                  </a:lnTo>
                  <a:lnTo>
                    <a:pt x="4938" y="20585"/>
                  </a:lnTo>
                  <a:lnTo>
                    <a:pt x="5472" y="20785"/>
                  </a:lnTo>
                  <a:lnTo>
                    <a:pt x="6006" y="20952"/>
                  </a:lnTo>
                  <a:lnTo>
                    <a:pt x="6506" y="21186"/>
                  </a:lnTo>
                  <a:lnTo>
                    <a:pt x="6940" y="21453"/>
                  </a:lnTo>
                  <a:lnTo>
                    <a:pt x="7340" y="21753"/>
                  </a:lnTo>
                  <a:lnTo>
                    <a:pt x="7707" y="22087"/>
                  </a:lnTo>
                  <a:lnTo>
                    <a:pt x="8007" y="22487"/>
                  </a:lnTo>
                  <a:lnTo>
                    <a:pt x="8274" y="22887"/>
                  </a:lnTo>
                  <a:lnTo>
                    <a:pt x="8475" y="23321"/>
                  </a:lnTo>
                  <a:lnTo>
                    <a:pt x="8641" y="23788"/>
                  </a:lnTo>
                  <a:lnTo>
                    <a:pt x="8775" y="24222"/>
                  </a:lnTo>
                  <a:lnTo>
                    <a:pt x="8842" y="24722"/>
                  </a:lnTo>
                  <a:lnTo>
                    <a:pt x="8942" y="25189"/>
                  </a:lnTo>
                  <a:lnTo>
                    <a:pt x="9008" y="26123"/>
                  </a:lnTo>
                  <a:lnTo>
                    <a:pt x="9008" y="27058"/>
                  </a:lnTo>
                  <a:lnTo>
                    <a:pt x="9008" y="27958"/>
                  </a:lnTo>
                  <a:lnTo>
                    <a:pt x="8908" y="28025"/>
                  </a:lnTo>
                  <a:lnTo>
                    <a:pt x="8875" y="28125"/>
                  </a:lnTo>
                  <a:lnTo>
                    <a:pt x="8942" y="28525"/>
                  </a:lnTo>
                  <a:lnTo>
                    <a:pt x="9042" y="28892"/>
                  </a:lnTo>
                  <a:lnTo>
                    <a:pt x="9175" y="29259"/>
                  </a:lnTo>
                  <a:lnTo>
                    <a:pt x="9375" y="29593"/>
                  </a:lnTo>
                  <a:lnTo>
                    <a:pt x="9576" y="29927"/>
                  </a:lnTo>
                  <a:lnTo>
                    <a:pt x="9842" y="30227"/>
                  </a:lnTo>
                  <a:lnTo>
                    <a:pt x="10109" y="30527"/>
                  </a:lnTo>
                  <a:lnTo>
                    <a:pt x="10376" y="30794"/>
                  </a:lnTo>
                  <a:lnTo>
                    <a:pt x="10410" y="30827"/>
                  </a:lnTo>
                  <a:lnTo>
                    <a:pt x="10710" y="31061"/>
                  </a:lnTo>
                  <a:lnTo>
                    <a:pt x="11310" y="31495"/>
                  </a:lnTo>
                  <a:lnTo>
                    <a:pt x="11978" y="31862"/>
                  </a:lnTo>
                  <a:lnTo>
                    <a:pt x="12645" y="32162"/>
                  </a:lnTo>
                  <a:lnTo>
                    <a:pt x="13379" y="32396"/>
                  </a:lnTo>
                  <a:lnTo>
                    <a:pt x="13345" y="32629"/>
                  </a:lnTo>
                  <a:lnTo>
                    <a:pt x="13379" y="32863"/>
                  </a:lnTo>
                  <a:lnTo>
                    <a:pt x="13446" y="33063"/>
                  </a:lnTo>
                  <a:lnTo>
                    <a:pt x="13512" y="33263"/>
                  </a:lnTo>
                  <a:lnTo>
                    <a:pt x="13612" y="33463"/>
                  </a:lnTo>
                  <a:lnTo>
                    <a:pt x="13746" y="33663"/>
                  </a:lnTo>
                  <a:lnTo>
                    <a:pt x="13913" y="33830"/>
                  </a:lnTo>
                  <a:lnTo>
                    <a:pt x="14079" y="33997"/>
                  </a:lnTo>
                  <a:lnTo>
                    <a:pt x="14313" y="34130"/>
                  </a:lnTo>
                  <a:lnTo>
                    <a:pt x="14547" y="34264"/>
                  </a:lnTo>
                  <a:lnTo>
                    <a:pt x="14813" y="34364"/>
                  </a:lnTo>
                  <a:lnTo>
                    <a:pt x="15080" y="34431"/>
                  </a:lnTo>
                  <a:lnTo>
                    <a:pt x="15347" y="34497"/>
                  </a:lnTo>
                  <a:lnTo>
                    <a:pt x="15648" y="34531"/>
                  </a:lnTo>
                  <a:lnTo>
                    <a:pt x="16181" y="34531"/>
                  </a:lnTo>
                  <a:lnTo>
                    <a:pt x="16748" y="34497"/>
                  </a:lnTo>
                  <a:lnTo>
                    <a:pt x="17015" y="34431"/>
                  </a:lnTo>
                  <a:lnTo>
                    <a:pt x="17282" y="34364"/>
                  </a:lnTo>
                  <a:lnTo>
                    <a:pt x="17549" y="34264"/>
                  </a:lnTo>
                  <a:lnTo>
                    <a:pt x="17783" y="34130"/>
                  </a:lnTo>
                  <a:lnTo>
                    <a:pt x="18016" y="33964"/>
                  </a:lnTo>
                  <a:lnTo>
                    <a:pt x="18216" y="33797"/>
                  </a:lnTo>
                  <a:lnTo>
                    <a:pt x="18383" y="33630"/>
                  </a:lnTo>
                  <a:lnTo>
                    <a:pt x="18550" y="33463"/>
                  </a:lnTo>
                  <a:lnTo>
                    <a:pt x="18683" y="33263"/>
                  </a:lnTo>
                  <a:lnTo>
                    <a:pt x="18784" y="33063"/>
                  </a:lnTo>
                  <a:lnTo>
                    <a:pt x="18850" y="32863"/>
                  </a:lnTo>
                  <a:lnTo>
                    <a:pt x="18917" y="32629"/>
                  </a:lnTo>
                  <a:lnTo>
                    <a:pt x="18984" y="32396"/>
                  </a:lnTo>
                  <a:lnTo>
                    <a:pt x="18984" y="32162"/>
                  </a:lnTo>
                  <a:lnTo>
                    <a:pt x="19684" y="31928"/>
                  </a:lnTo>
                  <a:lnTo>
                    <a:pt x="20118" y="31762"/>
                  </a:lnTo>
                  <a:lnTo>
                    <a:pt x="20585" y="31561"/>
                  </a:lnTo>
                  <a:lnTo>
                    <a:pt x="21019" y="31328"/>
                  </a:lnTo>
                  <a:lnTo>
                    <a:pt x="21419" y="31094"/>
                  </a:lnTo>
                  <a:lnTo>
                    <a:pt x="21686" y="30894"/>
                  </a:lnTo>
                  <a:lnTo>
                    <a:pt x="21920" y="30661"/>
                  </a:lnTo>
                  <a:lnTo>
                    <a:pt x="22153" y="30427"/>
                  </a:lnTo>
                  <a:lnTo>
                    <a:pt x="22353" y="30194"/>
                  </a:lnTo>
                  <a:lnTo>
                    <a:pt x="22554" y="29927"/>
                  </a:lnTo>
                  <a:lnTo>
                    <a:pt x="22687" y="29626"/>
                  </a:lnTo>
                  <a:lnTo>
                    <a:pt x="22820" y="29360"/>
                  </a:lnTo>
                  <a:lnTo>
                    <a:pt x="22954" y="29026"/>
                  </a:lnTo>
                  <a:lnTo>
                    <a:pt x="23021" y="28993"/>
                  </a:lnTo>
                  <a:lnTo>
                    <a:pt x="23054" y="28926"/>
                  </a:lnTo>
                  <a:lnTo>
                    <a:pt x="23054" y="28859"/>
                  </a:lnTo>
                  <a:lnTo>
                    <a:pt x="23021" y="28792"/>
                  </a:lnTo>
                  <a:lnTo>
                    <a:pt x="23087" y="28259"/>
                  </a:lnTo>
                  <a:lnTo>
                    <a:pt x="23087" y="27758"/>
                  </a:lnTo>
                  <a:lnTo>
                    <a:pt x="23054" y="27691"/>
                  </a:lnTo>
                  <a:lnTo>
                    <a:pt x="23021" y="27625"/>
                  </a:lnTo>
                  <a:lnTo>
                    <a:pt x="22887" y="27191"/>
                  </a:lnTo>
                  <a:lnTo>
                    <a:pt x="22820" y="26724"/>
                  </a:lnTo>
                  <a:lnTo>
                    <a:pt x="22754" y="26257"/>
                  </a:lnTo>
                  <a:lnTo>
                    <a:pt x="22720" y="25823"/>
                  </a:lnTo>
                  <a:lnTo>
                    <a:pt x="22754" y="25356"/>
                  </a:lnTo>
                  <a:lnTo>
                    <a:pt x="22787" y="24889"/>
                  </a:lnTo>
                  <a:lnTo>
                    <a:pt x="22854" y="24455"/>
                  </a:lnTo>
                  <a:lnTo>
                    <a:pt x="22954" y="23988"/>
                  </a:lnTo>
                  <a:lnTo>
                    <a:pt x="23087" y="23554"/>
                  </a:lnTo>
                  <a:lnTo>
                    <a:pt x="23254" y="23121"/>
                  </a:lnTo>
                  <a:lnTo>
                    <a:pt x="23454" y="22687"/>
                  </a:lnTo>
                  <a:lnTo>
                    <a:pt x="23688" y="22287"/>
                  </a:lnTo>
                  <a:lnTo>
                    <a:pt x="23955" y="21920"/>
                  </a:lnTo>
                  <a:lnTo>
                    <a:pt x="24222" y="21553"/>
                  </a:lnTo>
                  <a:lnTo>
                    <a:pt x="24522" y="21186"/>
                  </a:lnTo>
                  <a:lnTo>
                    <a:pt x="24856" y="20885"/>
                  </a:lnTo>
                  <a:lnTo>
                    <a:pt x="25256" y="20552"/>
                  </a:lnTo>
                  <a:lnTo>
                    <a:pt x="25690" y="20252"/>
                  </a:lnTo>
                  <a:lnTo>
                    <a:pt x="26157" y="20018"/>
                  </a:lnTo>
                  <a:lnTo>
                    <a:pt x="26590" y="19785"/>
                  </a:lnTo>
                  <a:lnTo>
                    <a:pt x="27558" y="19418"/>
                  </a:lnTo>
                  <a:lnTo>
                    <a:pt x="28525" y="19051"/>
                  </a:lnTo>
                  <a:lnTo>
                    <a:pt x="28993" y="18884"/>
                  </a:lnTo>
                  <a:lnTo>
                    <a:pt x="29460" y="18684"/>
                  </a:lnTo>
                  <a:lnTo>
                    <a:pt x="29927" y="18450"/>
                  </a:lnTo>
                  <a:lnTo>
                    <a:pt x="30360" y="18183"/>
                  </a:lnTo>
                  <a:lnTo>
                    <a:pt x="30761" y="17883"/>
                  </a:lnTo>
                  <a:lnTo>
                    <a:pt x="31128" y="17549"/>
                  </a:lnTo>
                  <a:lnTo>
                    <a:pt x="31461" y="17182"/>
                  </a:lnTo>
                  <a:lnTo>
                    <a:pt x="31762" y="16749"/>
                  </a:lnTo>
                  <a:lnTo>
                    <a:pt x="31995" y="16348"/>
                  </a:lnTo>
                  <a:lnTo>
                    <a:pt x="32195" y="15881"/>
                  </a:lnTo>
                  <a:lnTo>
                    <a:pt x="32362" y="15414"/>
                  </a:lnTo>
                  <a:lnTo>
                    <a:pt x="32496" y="14947"/>
                  </a:lnTo>
                  <a:lnTo>
                    <a:pt x="32562" y="14480"/>
                  </a:lnTo>
                  <a:lnTo>
                    <a:pt x="32629" y="13979"/>
                  </a:lnTo>
                  <a:lnTo>
                    <a:pt x="32662" y="13512"/>
                  </a:lnTo>
                  <a:lnTo>
                    <a:pt x="32696" y="13012"/>
                  </a:lnTo>
                  <a:lnTo>
                    <a:pt x="32662" y="12478"/>
                  </a:lnTo>
                  <a:lnTo>
                    <a:pt x="32629" y="11944"/>
                  </a:lnTo>
                  <a:lnTo>
                    <a:pt x="32529" y="10877"/>
                  </a:lnTo>
                  <a:lnTo>
                    <a:pt x="32329" y="9809"/>
                  </a:lnTo>
                  <a:lnTo>
                    <a:pt x="32062" y="8775"/>
                  </a:lnTo>
                  <a:lnTo>
                    <a:pt x="31895" y="8241"/>
                  </a:lnTo>
                  <a:lnTo>
                    <a:pt x="31728" y="7707"/>
                  </a:lnTo>
                  <a:lnTo>
                    <a:pt x="31528" y="7173"/>
                  </a:lnTo>
                  <a:lnTo>
                    <a:pt x="31295" y="6673"/>
                  </a:lnTo>
                  <a:lnTo>
                    <a:pt x="31028" y="6173"/>
                  </a:lnTo>
                  <a:lnTo>
                    <a:pt x="30761" y="5672"/>
                  </a:lnTo>
                  <a:lnTo>
                    <a:pt x="30460" y="5205"/>
                  </a:lnTo>
                  <a:lnTo>
                    <a:pt x="30160" y="4738"/>
                  </a:lnTo>
                  <a:lnTo>
                    <a:pt x="29827" y="4304"/>
                  </a:lnTo>
                  <a:lnTo>
                    <a:pt x="29460" y="3904"/>
                  </a:lnTo>
                  <a:lnTo>
                    <a:pt x="29093" y="3537"/>
                  </a:lnTo>
                  <a:lnTo>
                    <a:pt x="28692" y="3203"/>
                  </a:lnTo>
                  <a:lnTo>
                    <a:pt x="28292" y="2870"/>
                  </a:lnTo>
                  <a:lnTo>
                    <a:pt x="27858" y="2569"/>
                  </a:lnTo>
                  <a:lnTo>
                    <a:pt x="27391" y="2269"/>
                  </a:lnTo>
                  <a:lnTo>
                    <a:pt x="26957" y="2002"/>
                  </a:lnTo>
                  <a:lnTo>
                    <a:pt x="26457" y="1735"/>
                  </a:lnTo>
                  <a:lnTo>
                    <a:pt x="25957" y="1502"/>
                  </a:lnTo>
                  <a:lnTo>
                    <a:pt x="25456" y="1302"/>
                  </a:lnTo>
                  <a:lnTo>
                    <a:pt x="24922" y="1102"/>
                  </a:lnTo>
                  <a:lnTo>
                    <a:pt x="23855" y="768"/>
                  </a:lnTo>
                  <a:lnTo>
                    <a:pt x="22787" y="501"/>
                  </a:lnTo>
                  <a:lnTo>
                    <a:pt x="21686" y="301"/>
                  </a:lnTo>
                  <a:lnTo>
                    <a:pt x="20585" y="167"/>
                  </a:lnTo>
                  <a:lnTo>
                    <a:pt x="19484" y="67"/>
                  </a:lnTo>
                  <a:lnTo>
                    <a:pt x="1838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693;p44">
              <a:extLst>
                <a:ext uri="{FF2B5EF4-FFF2-40B4-BE49-F238E27FC236}">
                  <a16:creationId xmlns:a16="http://schemas.microsoft.com/office/drawing/2014/main" id="{A8CD62A5-66DE-5110-C3F0-3B44A6FACC40}"/>
                </a:ext>
              </a:extLst>
            </p:cNvPr>
            <p:cNvSpPr/>
            <p:nvPr/>
          </p:nvSpPr>
          <p:spPr>
            <a:xfrm>
              <a:off x="1233975" y="3462575"/>
              <a:ext cx="142650" cy="437925"/>
            </a:xfrm>
            <a:custGeom>
              <a:avLst/>
              <a:gdLst/>
              <a:ahLst/>
              <a:cxnLst/>
              <a:rect l="l" t="t" r="r" b="b"/>
              <a:pathLst>
                <a:path w="5706" h="17517" extrusionOk="0">
                  <a:moveTo>
                    <a:pt x="668" y="1"/>
                  </a:moveTo>
                  <a:lnTo>
                    <a:pt x="501" y="34"/>
                  </a:lnTo>
                  <a:lnTo>
                    <a:pt x="334" y="101"/>
                  </a:lnTo>
                  <a:lnTo>
                    <a:pt x="234" y="201"/>
                  </a:lnTo>
                  <a:lnTo>
                    <a:pt x="168" y="268"/>
                  </a:lnTo>
                  <a:lnTo>
                    <a:pt x="101" y="401"/>
                  </a:lnTo>
                  <a:lnTo>
                    <a:pt x="34" y="501"/>
                  </a:lnTo>
                  <a:lnTo>
                    <a:pt x="1" y="768"/>
                  </a:lnTo>
                  <a:lnTo>
                    <a:pt x="1" y="1069"/>
                  </a:lnTo>
                  <a:lnTo>
                    <a:pt x="34" y="1702"/>
                  </a:lnTo>
                  <a:lnTo>
                    <a:pt x="101" y="2336"/>
                  </a:lnTo>
                  <a:lnTo>
                    <a:pt x="201" y="2970"/>
                  </a:lnTo>
                  <a:lnTo>
                    <a:pt x="301" y="3604"/>
                  </a:lnTo>
                  <a:lnTo>
                    <a:pt x="601" y="4839"/>
                  </a:lnTo>
                  <a:lnTo>
                    <a:pt x="935" y="6106"/>
                  </a:lnTo>
                  <a:lnTo>
                    <a:pt x="1435" y="7841"/>
                  </a:lnTo>
                  <a:lnTo>
                    <a:pt x="1969" y="9576"/>
                  </a:lnTo>
                  <a:lnTo>
                    <a:pt x="2536" y="11311"/>
                  </a:lnTo>
                  <a:lnTo>
                    <a:pt x="3070" y="13012"/>
                  </a:lnTo>
                  <a:lnTo>
                    <a:pt x="3671" y="14747"/>
                  </a:lnTo>
                  <a:lnTo>
                    <a:pt x="4271" y="16449"/>
                  </a:lnTo>
                  <a:lnTo>
                    <a:pt x="4505" y="16983"/>
                  </a:lnTo>
                  <a:lnTo>
                    <a:pt x="4605" y="17183"/>
                  </a:lnTo>
                  <a:lnTo>
                    <a:pt x="4738" y="17316"/>
                  </a:lnTo>
                  <a:lnTo>
                    <a:pt x="4905" y="17450"/>
                  </a:lnTo>
                  <a:lnTo>
                    <a:pt x="5105" y="17483"/>
                  </a:lnTo>
                  <a:lnTo>
                    <a:pt x="5372" y="17516"/>
                  </a:lnTo>
                  <a:lnTo>
                    <a:pt x="5706" y="17450"/>
                  </a:lnTo>
                  <a:lnTo>
                    <a:pt x="5639" y="16682"/>
                  </a:lnTo>
                  <a:lnTo>
                    <a:pt x="5506" y="15882"/>
                  </a:lnTo>
                  <a:lnTo>
                    <a:pt x="5205" y="14314"/>
                  </a:lnTo>
                  <a:lnTo>
                    <a:pt x="4939" y="13179"/>
                  </a:lnTo>
                  <a:lnTo>
                    <a:pt x="4672" y="12011"/>
                  </a:lnTo>
                  <a:lnTo>
                    <a:pt x="4071" y="9709"/>
                  </a:lnTo>
                  <a:lnTo>
                    <a:pt x="2970" y="5239"/>
                  </a:lnTo>
                  <a:lnTo>
                    <a:pt x="2770" y="4338"/>
                  </a:lnTo>
                  <a:lnTo>
                    <a:pt x="2536" y="3471"/>
                  </a:lnTo>
                  <a:lnTo>
                    <a:pt x="2270" y="2570"/>
                  </a:lnTo>
                  <a:lnTo>
                    <a:pt x="1969" y="1736"/>
                  </a:lnTo>
                  <a:lnTo>
                    <a:pt x="1769" y="1169"/>
                  </a:lnTo>
                  <a:lnTo>
                    <a:pt x="1602" y="835"/>
                  </a:lnTo>
                  <a:lnTo>
                    <a:pt x="1402" y="535"/>
                  </a:lnTo>
                  <a:lnTo>
                    <a:pt x="1202" y="268"/>
                  </a:lnTo>
                  <a:lnTo>
                    <a:pt x="1068" y="168"/>
                  </a:lnTo>
                  <a:lnTo>
                    <a:pt x="935" y="68"/>
                  </a:lnTo>
                  <a:lnTo>
                    <a:pt x="802" y="34"/>
                  </a:lnTo>
                  <a:lnTo>
                    <a:pt x="6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694;p44">
              <a:extLst>
                <a:ext uri="{FF2B5EF4-FFF2-40B4-BE49-F238E27FC236}">
                  <a16:creationId xmlns:a16="http://schemas.microsoft.com/office/drawing/2014/main" id="{02201E51-5995-DEC7-940D-8A94DC202A16}"/>
                </a:ext>
              </a:extLst>
            </p:cNvPr>
            <p:cNvSpPr/>
            <p:nvPr/>
          </p:nvSpPr>
          <p:spPr>
            <a:xfrm>
              <a:off x="1354100" y="3393350"/>
              <a:ext cx="81750" cy="502975"/>
            </a:xfrm>
            <a:custGeom>
              <a:avLst/>
              <a:gdLst/>
              <a:ahLst/>
              <a:cxnLst/>
              <a:rect l="l" t="t" r="r" b="b"/>
              <a:pathLst>
                <a:path w="3270" h="20119" extrusionOk="0">
                  <a:moveTo>
                    <a:pt x="1001" y="1"/>
                  </a:moveTo>
                  <a:lnTo>
                    <a:pt x="834" y="34"/>
                  </a:lnTo>
                  <a:lnTo>
                    <a:pt x="701" y="134"/>
                  </a:lnTo>
                  <a:lnTo>
                    <a:pt x="601" y="268"/>
                  </a:lnTo>
                  <a:lnTo>
                    <a:pt x="500" y="468"/>
                  </a:lnTo>
                  <a:lnTo>
                    <a:pt x="434" y="635"/>
                  </a:lnTo>
                  <a:lnTo>
                    <a:pt x="334" y="968"/>
                  </a:lnTo>
                  <a:lnTo>
                    <a:pt x="234" y="1402"/>
                  </a:lnTo>
                  <a:lnTo>
                    <a:pt x="134" y="1836"/>
                  </a:lnTo>
                  <a:lnTo>
                    <a:pt x="100" y="2303"/>
                  </a:lnTo>
                  <a:lnTo>
                    <a:pt x="33" y="2770"/>
                  </a:lnTo>
                  <a:lnTo>
                    <a:pt x="0" y="3738"/>
                  </a:lnTo>
                  <a:lnTo>
                    <a:pt x="33" y="4738"/>
                  </a:lnTo>
                  <a:lnTo>
                    <a:pt x="67" y="5706"/>
                  </a:lnTo>
                  <a:lnTo>
                    <a:pt x="134" y="6707"/>
                  </a:lnTo>
                  <a:lnTo>
                    <a:pt x="334" y="8742"/>
                  </a:lnTo>
                  <a:lnTo>
                    <a:pt x="567" y="10777"/>
                  </a:lnTo>
                  <a:lnTo>
                    <a:pt x="867" y="13079"/>
                  </a:lnTo>
                  <a:lnTo>
                    <a:pt x="1168" y="15348"/>
                  </a:lnTo>
                  <a:lnTo>
                    <a:pt x="1835" y="19952"/>
                  </a:lnTo>
                  <a:lnTo>
                    <a:pt x="1868" y="20018"/>
                  </a:lnTo>
                  <a:lnTo>
                    <a:pt x="1902" y="20052"/>
                  </a:lnTo>
                  <a:lnTo>
                    <a:pt x="1968" y="20085"/>
                  </a:lnTo>
                  <a:lnTo>
                    <a:pt x="2035" y="20052"/>
                  </a:lnTo>
                  <a:lnTo>
                    <a:pt x="2102" y="20052"/>
                  </a:lnTo>
                  <a:lnTo>
                    <a:pt x="2169" y="19985"/>
                  </a:lnTo>
                  <a:lnTo>
                    <a:pt x="2202" y="19918"/>
                  </a:lnTo>
                  <a:lnTo>
                    <a:pt x="2202" y="19852"/>
                  </a:lnTo>
                  <a:lnTo>
                    <a:pt x="1101" y="12111"/>
                  </a:lnTo>
                  <a:lnTo>
                    <a:pt x="867" y="10176"/>
                  </a:lnTo>
                  <a:lnTo>
                    <a:pt x="667" y="8241"/>
                  </a:lnTo>
                  <a:lnTo>
                    <a:pt x="500" y="6306"/>
                  </a:lnTo>
                  <a:lnTo>
                    <a:pt x="434" y="5339"/>
                  </a:lnTo>
                  <a:lnTo>
                    <a:pt x="400" y="4371"/>
                  </a:lnTo>
                  <a:lnTo>
                    <a:pt x="400" y="3471"/>
                  </a:lnTo>
                  <a:lnTo>
                    <a:pt x="434" y="2570"/>
                  </a:lnTo>
                  <a:lnTo>
                    <a:pt x="500" y="2136"/>
                  </a:lnTo>
                  <a:lnTo>
                    <a:pt x="567" y="1669"/>
                  </a:lnTo>
                  <a:lnTo>
                    <a:pt x="667" y="1235"/>
                  </a:lnTo>
                  <a:lnTo>
                    <a:pt x="801" y="802"/>
                  </a:lnTo>
                  <a:lnTo>
                    <a:pt x="834" y="601"/>
                  </a:lnTo>
                  <a:lnTo>
                    <a:pt x="901" y="535"/>
                  </a:lnTo>
                  <a:lnTo>
                    <a:pt x="934" y="435"/>
                  </a:lnTo>
                  <a:lnTo>
                    <a:pt x="1034" y="368"/>
                  </a:lnTo>
                  <a:lnTo>
                    <a:pt x="1068" y="401"/>
                  </a:lnTo>
                  <a:lnTo>
                    <a:pt x="1134" y="468"/>
                  </a:lnTo>
                  <a:lnTo>
                    <a:pt x="1168" y="535"/>
                  </a:lnTo>
                  <a:lnTo>
                    <a:pt x="1234" y="735"/>
                  </a:lnTo>
                  <a:lnTo>
                    <a:pt x="1268" y="968"/>
                  </a:lnTo>
                  <a:lnTo>
                    <a:pt x="1268" y="1435"/>
                  </a:lnTo>
                  <a:lnTo>
                    <a:pt x="1468" y="3404"/>
                  </a:lnTo>
                  <a:lnTo>
                    <a:pt x="2135" y="11144"/>
                  </a:lnTo>
                  <a:lnTo>
                    <a:pt x="2869" y="19918"/>
                  </a:lnTo>
                  <a:lnTo>
                    <a:pt x="2903" y="20018"/>
                  </a:lnTo>
                  <a:lnTo>
                    <a:pt x="2969" y="20052"/>
                  </a:lnTo>
                  <a:lnTo>
                    <a:pt x="3036" y="20085"/>
                  </a:lnTo>
                  <a:lnTo>
                    <a:pt x="3103" y="20118"/>
                  </a:lnTo>
                  <a:lnTo>
                    <a:pt x="3169" y="20085"/>
                  </a:lnTo>
                  <a:lnTo>
                    <a:pt x="3203" y="20052"/>
                  </a:lnTo>
                  <a:lnTo>
                    <a:pt x="3236" y="20018"/>
                  </a:lnTo>
                  <a:lnTo>
                    <a:pt x="3270" y="19918"/>
                  </a:lnTo>
                  <a:lnTo>
                    <a:pt x="1835" y="3404"/>
                  </a:lnTo>
                  <a:lnTo>
                    <a:pt x="1635" y="1302"/>
                  </a:lnTo>
                  <a:lnTo>
                    <a:pt x="1635" y="968"/>
                  </a:lnTo>
                  <a:lnTo>
                    <a:pt x="1568" y="568"/>
                  </a:lnTo>
                  <a:lnTo>
                    <a:pt x="1535" y="401"/>
                  </a:lnTo>
                  <a:lnTo>
                    <a:pt x="1435" y="234"/>
                  </a:lnTo>
                  <a:lnTo>
                    <a:pt x="1335" y="101"/>
                  </a:lnTo>
                  <a:lnTo>
                    <a:pt x="1168" y="34"/>
                  </a:lnTo>
                  <a:lnTo>
                    <a:pt x="10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695;p44">
              <a:extLst>
                <a:ext uri="{FF2B5EF4-FFF2-40B4-BE49-F238E27FC236}">
                  <a16:creationId xmlns:a16="http://schemas.microsoft.com/office/drawing/2014/main" id="{B9B89FD1-9245-7A16-ED28-BBA5A7166E31}"/>
                </a:ext>
              </a:extLst>
            </p:cNvPr>
            <p:cNvSpPr/>
            <p:nvPr/>
          </p:nvSpPr>
          <p:spPr>
            <a:xfrm>
              <a:off x="1445000" y="3365825"/>
              <a:ext cx="49225" cy="533000"/>
            </a:xfrm>
            <a:custGeom>
              <a:avLst/>
              <a:gdLst/>
              <a:ahLst/>
              <a:cxnLst/>
              <a:rect l="l" t="t" r="r" b="b"/>
              <a:pathLst>
                <a:path w="1969" h="21320" extrusionOk="0">
                  <a:moveTo>
                    <a:pt x="1168" y="1"/>
                  </a:moveTo>
                  <a:lnTo>
                    <a:pt x="1102" y="34"/>
                  </a:lnTo>
                  <a:lnTo>
                    <a:pt x="1035" y="68"/>
                  </a:lnTo>
                  <a:lnTo>
                    <a:pt x="868" y="201"/>
                  </a:lnTo>
                  <a:lnTo>
                    <a:pt x="735" y="368"/>
                  </a:lnTo>
                  <a:lnTo>
                    <a:pt x="534" y="702"/>
                  </a:lnTo>
                  <a:lnTo>
                    <a:pt x="401" y="1069"/>
                  </a:lnTo>
                  <a:lnTo>
                    <a:pt x="301" y="1436"/>
                  </a:lnTo>
                  <a:lnTo>
                    <a:pt x="234" y="1903"/>
                  </a:lnTo>
                  <a:lnTo>
                    <a:pt x="201" y="2403"/>
                  </a:lnTo>
                  <a:lnTo>
                    <a:pt x="101" y="3337"/>
                  </a:lnTo>
                  <a:lnTo>
                    <a:pt x="34" y="4438"/>
                  </a:lnTo>
                  <a:lnTo>
                    <a:pt x="1" y="5506"/>
                  </a:lnTo>
                  <a:lnTo>
                    <a:pt x="1" y="6573"/>
                  </a:lnTo>
                  <a:lnTo>
                    <a:pt x="1" y="7641"/>
                  </a:lnTo>
                  <a:lnTo>
                    <a:pt x="101" y="9810"/>
                  </a:lnTo>
                  <a:lnTo>
                    <a:pt x="234" y="11945"/>
                  </a:lnTo>
                  <a:lnTo>
                    <a:pt x="534" y="16215"/>
                  </a:lnTo>
                  <a:lnTo>
                    <a:pt x="668" y="18651"/>
                  </a:lnTo>
                  <a:lnTo>
                    <a:pt x="735" y="19852"/>
                  </a:lnTo>
                  <a:lnTo>
                    <a:pt x="735" y="21086"/>
                  </a:lnTo>
                  <a:lnTo>
                    <a:pt x="768" y="21186"/>
                  </a:lnTo>
                  <a:lnTo>
                    <a:pt x="835" y="21253"/>
                  </a:lnTo>
                  <a:lnTo>
                    <a:pt x="935" y="21253"/>
                  </a:lnTo>
                  <a:lnTo>
                    <a:pt x="1001" y="21286"/>
                  </a:lnTo>
                  <a:lnTo>
                    <a:pt x="1102" y="21320"/>
                  </a:lnTo>
                  <a:lnTo>
                    <a:pt x="1836" y="21219"/>
                  </a:lnTo>
                  <a:lnTo>
                    <a:pt x="1969" y="20486"/>
                  </a:lnTo>
                  <a:lnTo>
                    <a:pt x="1969" y="16415"/>
                  </a:lnTo>
                  <a:lnTo>
                    <a:pt x="1969" y="12378"/>
                  </a:lnTo>
                  <a:lnTo>
                    <a:pt x="1936" y="8308"/>
                  </a:lnTo>
                  <a:lnTo>
                    <a:pt x="1869" y="4238"/>
                  </a:lnTo>
                  <a:lnTo>
                    <a:pt x="1836" y="3137"/>
                  </a:lnTo>
                  <a:lnTo>
                    <a:pt x="1802" y="2036"/>
                  </a:lnTo>
                  <a:lnTo>
                    <a:pt x="1735" y="1536"/>
                  </a:lnTo>
                  <a:lnTo>
                    <a:pt x="1669" y="1035"/>
                  </a:lnTo>
                  <a:lnTo>
                    <a:pt x="1535" y="568"/>
                  </a:lnTo>
                  <a:lnTo>
                    <a:pt x="1302" y="101"/>
                  </a:lnTo>
                  <a:lnTo>
                    <a:pt x="1268" y="34"/>
                  </a:lnTo>
                  <a:lnTo>
                    <a:pt x="11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696;p44">
              <a:extLst>
                <a:ext uri="{FF2B5EF4-FFF2-40B4-BE49-F238E27FC236}">
                  <a16:creationId xmlns:a16="http://schemas.microsoft.com/office/drawing/2014/main" id="{B60217D1-AAFB-68DF-B853-990DC39D5806}"/>
                </a:ext>
              </a:extLst>
            </p:cNvPr>
            <p:cNvSpPr/>
            <p:nvPr/>
          </p:nvSpPr>
          <p:spPr>
            <a:xfrm>
              <a:off x="858650" y="3441725"/>
              <a:ext cx="80100" cy="11700"/>
            </a:xfrm>
            <a:custGeom>
              <a:avLst/>
              <a:gdLst/>
              <a:ahLst/>
              <a:cxnLst/>
              <a:rect l="l" t="t" r="r" b="b"/>
              <a:pathLst>
                <a:path w="3204" h="468" extrusionOk="0">
                  <a:moveTo>
                    <a:pt x="3003" y="1"/>
                  </a:moveTo>
                  <a:lnTo>
                    <a:pt x="2303" y="68"/>
                  </a:lnTo>
                  <a:lnTo>
                    <a:pt x="1602" y="101"/>
                  </a:lnTo>
                  <a:lnTo>
                    <a:pt x="902" y="101"/>
                  </a:lnTo>
                  <a:lnTo>
                    <a:pt x="168" y="68"/>
                  </a:lnTo>
                  <a:lnTo>
                    <a:pt x="101" y="68"/>
                  </a:lnTo>
                  <a:lnTo>
                    <a:pt x="34" y="134"/>
                  </a:lnTo>
                  <a:lnTo>
                    <a:pt x="1" y="168"/>
                  </a:lnTo>
                  <a:lnTo>
                    <a:pt x="1" y="234"/>
                  </a:lnTo>
                  <a:lnTo>
                    <a:pt x="1" y="301"/>
                  </a:lnTo>
                  <a:lnTo>
                    <a:pt x="34" y="368"/>
                  </a:lnTo>
                  <a:lnTo>
                    <a:pt x="101" y="435"/>
                  </a:lnTo>
                  <a:lnTo>
                    <a:pt x="168" y="435"/>
                  </a:lnTo>
                  <a:lnTo>
                    <a:pt x="902" y="468"/>
                  </a:lnTo>
                  <a:lnTo>
                    <a:pt x="1602" y="468"/>
                  </a:lnTo>
                  <a:lnTo>
                    <a:pt x="2303" y="435"/>
                  </a:lnTo>
                  <a:lnTo>
                    <a:pt x="3003" y="401"/>
                  </a:lnTo>
                  <a:lnTo>
                    <a:pt x="3103" y="368"/>
                  </a:lnTo>
                  <a:lnTo>
                    <a:pt x="3137" y="335"/>
                  </a:lnTo>
                  <a:lnTo>
                    <a:pt x="3170" y="268"/>
                  </a:lnTo>
                  <a:lnTo>
                    <a:pt x="3204" y="201"/>
                  </a:lnTo>
                  <a:lnTo>
                    <a:pt x="3170" y="134"/>
                  </a:lnTo>
                  <a:lnTo>
                    <a:pt x="3137" y="68"/>
                  </a:lnTo>
                  <a:lnTo>
                    <a:pt x="3103" y="34"/>
                  </a:lnTo>
                  <a:lnTo>
                    <a:pt x="300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697;p44">
              <a:extLst>
                <a:ext uri="{FF2B5EF4-FFF2-40B4-BE49-F238E27FC236}">
                  <a16:creationId xmlns:a16="http://schemas.microsoft.com/office/drawing/2014/main" id="{150EF01C-9B4B-4A29-A49F-958DADCB49B9}"/>
                </a:ext>
              </a:extLst>
            </p:cNvPr>
            <p:cNvSpPr/>
            <p:nvPr/>
          </p:nvSpPr>
          <p:spPr>
            <a:xfrm>
              <a:off x="922050" y="3304950"/>
              <a:ext cx="38375" cy="14200"/>
            </a:xfrm>
            <a:custGeom>
              <a:avLst/>
              <a:gdLst/>
              <a:ahLst/>
              <a:cxnLst/>
              <a:rect l="l" t="t" r="r" b="b"/>
              <a:pathLst>
                <a:path w="1535" h="568" extrusionOk="0">
                  <a:moveTo>
                    <a:pt x="167" y="0"/>
                  </a:moveTo>
                  <a:lnTo>
                    <a:pt x="100" y="34"/>
                  </a:lnTo>
                  <a:lnTo>
                    <a:pt x="34" y="67"/>
                  </a:lnTo>
                  <a:lnTo>
                    <a:pt x="0" y="134"/>
                  </a:lnTo>
                  <a:lnTo>
                    <a:pt x="0" y="201"/>
                  </a:lnTo>
                  <a:lnTo>
                    <a:pt x="34" y="267"/>
                  </a:lnTo>
                  <a:lnTo>
                    <a:pt x="67" y="334"/>
                  </a:lnTo>
                  <a:lnTo>
                    <a:pt x="134" y="367"/>
                  </a:lnTo>
                  <a:lnTo>
                    <a:pt x="1301" y="568"/>
                  </a:lnTo>
                  <a:lnTo>
                    <a:pt x="1368" y="568"/>
                  </a:lnTo>
                  <a:lnTo>
                    <a:pt x="1435" y="534"/>
                  </a:lnTo>
                  <a:lnTo>
                    <a:pt x="1502" y="501"/>
                  </a:lnTo>
                  <a:lnTo>
                    <a:pt x="1535" y="434"/>
                  </a:lnTo>
                  <a:lnTo>
                    <a:pt x="1535" y="367"/>
                  </a:lnTo>
                  <a:lnTo>
                    <a:pt x="1502" y="267"/>
                  </a:lnTo>
                  <a:lnTo>
                    <a:pt x="1468" y="234"/>
                  </a:lnTo>
                  <a:lnTo>
                    <a:pt x="1401" y="201"/>
                  </a:lnTo>
                  <a:lnTo>
                    <a:pt x="2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698;p44">
              <a:extLst>
                <a:ext uri="{FF2B5EF4-FFF2-40B4-BE49-F238E27FC236}">
                  <a16:creationId xmlns:a16="http://schemas.microsoft.com/office/drawing/2014/main" id="{10CB1097-CAFC-F3E6-E567-E97F0E79BAFE}"/>
                </a:ext>
              </a:extLst>
            </p:cNvPr>
            <p:cNvSpPr/>
            <p:nvPr/>
          </p:nvSpPr>
          <p:spPr>
            <a:xfrm>
              <a:off x="1104700" y="3117275"/>
              <a:ext cx="34225" cy="57575"/>
            </a:xfrm>
            <a:custGeom>
              <a:avLst/>
              <a:gdLst/>
              <a:ahLst/>
              <a:cxnLst/>
              <a:rect l="l" t="t" r="r" b="b"/>
              <a:pathLst>
                <a:path w="1369" h="2303" extrusionOk="0">
                  <a:moveTo>
                    <a:pt x="167" y="1"/>
                  </a:moveTo>
                  <a:lnTo>
                    <a:pt x="67" y="34"/>
                  </a:lnTo>
                  <a:lnTo>
                    <a:pt x="34" y="68"/>
                  </a:lnTo>
                  <a:lnTo>
                    <a:pt x="1" y="134"/>
                  </a:lnTo>
                  <a:lnTo>
                    <a:pt x="1" y="201"/>
                  </a:lnTo>
                  <a:lnTo>
                    <a:pt x="1" y="268"/>
                  </a:lnTo>
                  <a:lnTo>
                    <a:pt x="301" y="735"/>
                  </a:lnTo>
                  <a:lnTo>
                    <a:pt x="568" y="1202"/>
                  </a:lnTo>
                  <a:lnTo>
                    <a:pt x="801" y="1669"/>
                  </a:lnTo>
                  <a:lnTo>
                    <a:pt x="1002" y="2169"/>
                  </a:lnTo>
                  <a:lnTo>
                    <a:pt x="1035" y="2236"/>
                  </a:lnTo>
                  <a:lnTo>
                    <a:pt x="1102" y="2270"/>
                  </a:lnTo>
                  <a:lnTo>
                    <a:pt x="1168" y="2303"/>
                  </a:lnTo>
                  <a:lnTo>
                    <a:pt x="1235" y="2303"/>
                  </a:lnTo>
                  <a:lnTo>
                    <a:pt x="1302" y="2270"/>
                  </a:lnTo>
                  <a:lnTo>
                    <a:pt x="1369" y="2203"/>
                  </a:lnTo>
                  <a:lnTo>
                    <a:pt x="1369" y="2136"/>
                  </a:lnTo>
                  <a:lnTo>
                    <a:pt x="1369" y="2069"/>
                  </a:lnTo>
                  <a:lnTo>
                    <a:pt x="1168" y="1536"/>
                  </a:lnTo>
                  <a:lnTo>
                    <a:pt x="935" y="1035"/>
                  </a:lnTo>
                  <a:lnTo>
                    <a:pt x="668" y="568"/>
                  </a:lnTo>
                  <a:lnTo>
                    <a:pt x="334" y="101"/>
                  </a:lnTo>
                  <a:lnTo>
                    <a:pt x="301" y="34"/>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699;p44">
              <a:extLst>
                <a:ext uri="{FF2B5EF4-FFF2-40B4-BE49-F238E27FC236}">
                  <a16:creationId xmlns:a16="http://schemas.microsoft.com/office/drawing/2014/main" id="{3DBBCC32-6722-7A07-3303-A38D635F4EF6}"/>
                </a:ext>
              </a:extLst>
            </p:cNvPr>
            <p:cNvSpPr/>
            <p:nvPr/>
          </p:nvSpPr>
          <p:spPr>
            <a:xfrm>
              <a:off x="1358250" y="3051400"/>
              <a:ext cx="16725" cy="72575"/>
            </a:xfrm>
            <a:custGeom>
              <a:avLst/>
              <a:gdLst/>
              <a:ahLst/>
              <a:cxnLst/>
              <a:rect l="l" t="t" r="r" b="b"/>
              <a:pathLst>
                <a:path w="669" h="2903" extrusionOk="0">
                  <a:moveTo>
                    <a:pt x="134" y="0"/>
                  </a:moveTo>
                  <a:lnTo>
                    <a:pt x="68" y="34"/>
                  </a:lnTo>
                  <a:lnTo>
                    <a:pt x="34" y="67"/>
                  </a:lnTo>
                  <a:lnTo>
                    <a:pt x="1" y="134"/>
                  </a:lnTo>
                  <a:lnTo>
                    <a:pt x="1" y="234"/>
                  </a:lnTo>
                  <a:lnTo>
                    <a:pt x="134" y="834"/>
                  </a:lnTo>
                  <a:lnTo>
                    <a:pt x="234" y="1468"/>
                  </a:lnTo>
                  <a:lnTo>
                    <a:pt x="301" y="2102"/>
                  </a:lnTo>
                  <a:lnTo>
                    <a:pt x="301" y="2703"/>
                  </a:lnTo>
                  <a:lnTo>
                    <a:pt x="301" y="2803"/>
                  </a:lnTo>
                  <a:lnTo>
                    <a:pt x="368" y="2836"/>
                  </a:lnTo>
                  <a:lnTo>
                    <a:pt x="435" y="2869"/>
                  </a:lnTo>
                  <a:lnTo>
                    <a:pt x="501" y="2903"/>
                  </a:lnTo>
                  <a:lnTo>
                    <a:pt x="568" y="2869"/>
                  </a:lnTo>
                  <a:lnTo>
                    <a:pt x="601" y="2836"/>
                  </a:lnTo>
                  <a:lnTo>
                    <a:pt x="668" y="2803"/>
                  </a:lnTo>
                  <a:lnTo>
                    <a:pt x="668" y="2703"/>
                  </a:lnTo>
                  <a:lnTo>
                    <a:pt x="668" y="2069"/>
                  </a:lnTo>
                  <a:lnTo>
                    <a:pt x="601" y="1402"/>
                  </a:lnTo>
                  <a:lnTo>
                    <a:pt x="501" y="768"/>
                  </a:lnTo>
                  <a:lnTo>
                    <a:pt x="368" y="134"/>
                  </a:lnTo>
                  <a:lnTo>
                    <a:pt x="334" y="67"/>
                  </a:lnTo>
                  <a:lnTo>
                    <a:pt x="26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700;p44">
              <a:extLst>
                <a:ext uri="{FF2B5EF4-FFF2-40B4-BE49-F238E27FC236}">
                  <a16:creationId xmlns:a16="http://schemas.microsoft.com/office/drawing/2014/main" id="{79F44526-D128-C1ED-2847-66A8CE380040}"/>
                </a:ext>
              </a:extLst>
            </p:cNvPr>
            <p:cNvSpPr/>
            <p:nvPr/>
          </p:nvSpPr>
          <p:spPr>
            <a:xfrm>
              <a:off x="1480875" y="3046400"/>
              <a:ext cx="15875" cy="70075"/>
            </a:xfrm>
            <a:custGeom>
              <a:avLst/>
              <a:gdLst/>
              <a:ahLst/>
              <a:cxnLst/>
              <a:rect l="l" t="t" r="r" b="b"/>
              <a:pathLst>
                <a:path w="635" h="2803" extrusionOk="0">
                  <a:moveTo>
                    <a:pt x="401" y="0"/>
                  </a:moveTo>
                  <a:lnTo>
                    <a:pt x="334" y="67"/>
                  </a:lnTo>
                  <a:lnTo>
                    <a:pt x="300" y="100"/>
                  </a:lnTo>
                  <a:lnTo>
                    <a:pt x="267" y="200"/>
                  </a:lnTo>
                  <a:lnTo>
                    <a:pt x="0" y="2636"/>
                  </a:lnTo>
                  <a:lnTo>
                    <a:pt x="0" y="2702"/>
                  </a:lnTo>
                  <a:lnTo>
                    <a:pt x="34" y="2769"/>
                  </a:lnTo>
                  <a:lnTo>
                    <a:pt x="100" y="2803"/>
                  </a:lnTo>
                  <a:lnTo>
                    <a:pt x="267" y="2803"/>
                  </a:lnTo>
                  <a:lnTo>
                    <a:pt x="300" y="2769"/>
                  </a:lnTo>
                  <a:lnTo>
                    <a:pt x="334" y="2702"/>
                  </a:lnTo>
                  <a:lnTo>
                    <a:pt x="367" y="2636"/>
                  </a:lnTo>
                  <a:lnTo>
                    <a:pt x="634" y="200"/>
                  </a:lnTo>
                  <a:lnTo>
                    <a:pt x="634" y="100"/>
                  </a:lnTo>
                  <a:lnTo>
                    <a:pt x="601" y="67"/>
                  </a:lnTo>
                  <a:lnTo>
                    <a:pt x="5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701;p44">
              <a:extLst>
                <a:ext uri="{FF2B5EF4-FFF2-40B4-BE49-F238E27FC236}">
                  <a16:creationId xmlns:a16="http://schemas.microsoft.com/office/drawing/2014/main" id="{04DCE701-0729-6471-A4E7-22F03BC86D49}"/>
                </a:ext>
              </a:extLst>
            </p:cNvPr>
            <p:cNvSpPr/>
            <p:nvPr/>
          </p:nvSpPr>
          <p:spPr>
            <a:xfrm>
              <a:off x="1600150" y="3085600"/>
              <a:ext cx="14200" cy="53400"/>
            </a:xfrm>
            <a:custGeom>
              <a:avLst/>
              <a:gdLst/>
              <a:ahLst/>
              <a:cxnLst/>
              <a:rect l="l" t="t" r="r" b="b"/>
              <a:pathLst>
                <a:path w="568" h="2136" extrusionOk="0">
                  <a:moveTo>
                    <a:pt x="300" y="0"/>
                  </a:moveTo>
                  <a:lnTo>
                    <a:pt x="234" y="34"/>
                  </a:lnTo>
                  <a:lnTo>
                    <a:pt x="200" y="100"/>
                  </a:lnTo>
                  <a:lnTo>
                    <a:pt x="200" y="167"/>
                  </a:lnTo>
                  <a:lnTo>
                    <a:pt x="0" y="1935"/>
                  </a:lnTo>
                  <a:lnTo>
                    <a:pt x="0" y="2002"/>
                  </a:lnTo>
                  <a:lnTo>
                    <a:pt x="33" y="2069"/>
                  </a:lnTo>
                  <a:lnTo>
                    <a:pt x="100" y="2102"/>
                  </a:lnTo>
                  <a:lnTo>
                    <a:pt x="167" y="2135"/>
                  </a:lnTo>
                  <a:lnTo>
                    <a:pt x="267" y="2102"/>
                  </a:lnTo>
                  <a:lnTo>
                    <a:pt x="300" y="2069"/>
                  </a:lnTo>
                  <a:lnTo>
                    <a:pt x="367" y="2002"/>
                  </a:lnTo>
                  <a:lnTo>
                    <a:pt x="367" y="1935"/>
                  </a:lnTo>
                  <a:lnTo>
                    <a:pt x="567" y="167"/>
                  </a:lnTo>
                  <a:lnTo>
                    <a:pt x="567" y="100"/>
                  </a:lnTo>
                  <a:lnTo>
                    <a:pt x="500" y="34"/>
                  </a:lnTo>
                  <a:lnTo>
                    <a:pt x="4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702;p44">
              <a:extLst>
                <a:ext uri="{FF2B5EF4-FFF2-40B4-BE49-F238E27FC236}">
                  <a16:creationId xmlns:a16="http://schemas.microsoft.com/office/drawing/2014/main" id="{A30E21CA-5C12-C47D-9201-A52D484F179F}"/>
                </a:ext>
              </a:extLst>
            </p:cNvPr>
            <p:cNvSpPr/>
            <p:nvPr/>
          </p:nvSpPr>
          <p:spPr>
            <a:xfrm>
              <a:off x="1756100" y="3148975"/>
              <a:ext cx="18375" cy="25875"/>
            </a:xfrm>
            <a:custGeom>
              <a:avLst/>
              <a:gdLst/>
              <a:ahLst/>
              <a:cxnLst/>
              <a:rect l="l" t="t" r="r" b="b"/>
              <a:pathLst>
                <a:path w="735" h="1035" extrusionOk="0">
                  <a:moveTo>
                    <a:pt x="501" y="1"/>
                  </a:moveTo>
                  <a:lnTo>
                    <a:pt x="468" y="34"/>
                  </a:lnTo>
                  <a:lnTo>
                    <a:pt x="401" y="67"/>
                  </a:lnTo>
                  <a:lnTo>
                    <a:pt x="1" y="768"/>
                  </a:lnTo>
                  <a:lnTo>
                    <a:pt x="1" y="835"/>
                  </a:lnTo>
                  <a:lnTo>
                    <a:pt x="1" y="901"/>
                  </a:lnTo>
                  <a:lnTo>
                    <a:pt x="34" y="968"/>
                  </a:lnTo>
                  <a:lnTo>
                    <a:pt x="68" y="1035"/>
                  </a:lnTo>
                  <a:lnTo>
                    <a:pt x="234" y="1035"/>
                  </a:lnTo>
                  <a:lnTo>
                    <a:pt x="301" y="1002"/>
                  </a:lnTo>
                  <a:lnTo>
                    <a:pt x="334" y="968"/>
                  </a:lnTo>
                  <a:lnTo>
                    <a:pt x="735" y="268"/>
                  </a:lnTo>
                  <a:lnTo>
                    <a:pt x="735" y="201"/>
                  </a:lnTo>
                  <a:lnTo>
                    <a:pt x="735" y="134"/>
                  </a:lnTo>
                  <a:lnTo>
                    <a:pt x="701" y="67"/>
                  </a:lnTo>
                  <a:lnTo>
                    <a:pt x="6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703;p44">
              <a:extLst>
                <a:ext uri="{FF2B5EF4-FFF2-40B4-BE49-F238E27FC236}">
                  <a16:creationId xmlns:a16="http://schemas.microsoft.com/office/drawing/2014/main" id="{5855F6D9-2F04-A969-93B5-63BACF52ECC4}"/>
                </a:ext>
              </a:extLst>
            </p:cNvPr>
            <p:cNvSpPr/>
            <p:nvPr/>
          </p:nvSpPr>
          <p:spPr>
            <a:xfrm>
              <a:off x="1887050" y="3250725"/>
              <a:ext cx="44225" cy="29225"/>
            </a:xfrm>
            <a:custGeom>
              <a:avLst/>
              <a:gdLst/>
              <a:ahLst/>
              <a:cxnLst/>
              <a:rect l="l" t="t" r="r" b="b"/>
              <a:pathLst>
                <a:path w="1769" h="1169" extrusionOk="0">
                  <a:moveTo>
                    <a:pt x="1602" y="1"/>
                  </a:moveTo>
                  <a:lnTo>
                    <a:pt x="1502" y="34"/>
                  </a:lnTo>
                  <a:lnTo>
                    <a:pt x="1135" y="201"/>
                  </a:lnTo>
                  <a:lnTo>
                    <a:pt x="801" y="368"/>
                  </a:lnTo>
                  <a:lnTo>
                    <a:pt x="434" y="568"/>
                  </a:lnTo>
                  <a:lnTo>
                    <a:pt x="101" y="835"/>
                  </a:lnTo>
                  <a:lnTo>
                    <a:pt x="67" y="868"/>
                  </a:lnTo>
                  <a:lnTo>
                    <a:pt x="34" y="935"/>
                  </a:lnTo>
                  <a:lnTo>
                    <a:pt x="1" y="1002"/>
                  </a:lnTo>
                  <a:lnTo>
                    <a:pt x="34" y="1069"/>
                  </a:lnTo>
                  <a:lnTo>
                    <a:pt x="101" y="1135"/>
                  </a:lnTo>
                  <a:lnTo>
                    <a:pt x="168" y="1169"/>
                  </a:lnTo>
                  <a:lnTo>
                    <a:pt x="234" y="1169"/>
                  </a:lnTo>
                  <a:lnTo>
                    <a:pt x="301" y="1135"/>
                  </a:lnTo>
                  <a:lnTo>
                    <a:pt x="601" y="935"/>
                  </a:lnTo>
                  <a:lnTo>
                    <a:pt x="935" y="735"/>
                  </a:lnTo>
                  <a:lnTo>
                    <a:pt x="1268" y="535"/>
                  </a:lnTo>
                  <a:lnTo>
                    <a:pt x="1602" y="368"/>
                  </a:lnTo>
                  <a:lnTo>
                    <a:pt x="1669" y="335"/>
                  </a:lnTo>
                  <a:lnTo>
                    <a:pt x="1736" y="301"/>
                  </a:lnTo>
                  <a:lnTo>
                    <a:pt x="1769" y="234"/>
                  </a:lnTo>
                  <a:lnTo>
                    <a:pt x="1736" y="168"/>
                  </a:lnTo>
                  <a:lnTo>
                    <a:pt x="1702" y="101"/>
                  </a:lnTo>
                  <a:lnTo>
                    <a:pt x="1669" y="34"/>
                  </a:lnTo>
                  <a:lnTo>
                    <a:pt x="16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704;p44">
              <a:extLst>
                <a:ext uri="{FF2B5EF4-FFF2-40B4-BE49-F238E27FC236}">
                  <a16:creationId xmlns:a16="http://schemas.microsoft.com/office/drawing/2014/main" id="{85513158-E95B-8827-B846-9A8BDE6EBFE8}"/>
                </a:ext>
              </a:extLst>
            </p:cNvPr>
            <p:cNvSpPr/>
            <p:nvPr/>
          </p:nvSpPr>
          <p:spPr>
            <a:xfrm>
              <a:off x="1909575" y="3409200"/>
              <a:ext cx="57575" cy="15050"/>
            </a:xfrm>
            <a:custGeom>
              <a:avLst/>
              <a:gdLst/>
              <a:ahLst/>
              <a:cxnLst/>
              <a:rect l="l" t="t" r="r" b="b"/>
              <a:pathLst>
                <a:path w="2303" h="602" extrusionOk="0">
                  <a:moveTo>
                    <a:pt x="167" y="1"/>
                  </a:moveTo>
                  <a:lnTo>
                    <a:pt x="101" y="34"/>
                  </a:lnTo>
                  <a:lnTo>
                    <a:pt x="34" y="68"/>
                  </a:lnTo>
                  <a:lnTo>
                    <a:pt x="0" y="134"/>
                  </a:lnTo>
                  <a:lnTo>
                    <a:pt x="0" y="201"/>
                  </a:lnTo>
                  <a:lnTo>
                    <a:pt x="0" y="268"/>
                  </a:lnTo>
                  <a:lnTo>
                    <a:pt x="34" y="334"/>
                  </a:lnTo>
                  <a:lnTo>
                    <a:pt x="101" y="368"/>
                  </a:lnTo>
                  <a:lnTo>
                    <a:pt x="167" y="401"/>
                  </a:lnTo>
                  <a:lnTo>
                    <a:pt x="2136" y="601"/>
                  </a:lnTo>
                  <a:lnTo>
                    <a:pt x="2202" y="568"/>
                  </a:lnTo>
                  <a:lnTo>
                    <a:pt x="2269" y="535"/>
                  </a:lnTo>
                  <a:lnTo>
                    <a:pt x="2303" y="468"/>
                  </a:lnTo>
                  <a:lnTo>
                    <a:pt x="2303" y="401"/>
                  </a:lnTo>
                  <a:lnTo>
                    <a:pt x="2303" y="334"/>
                  </a:lnTo>
                  <a:lnTo>
                    <a:pt x="2269" y="268"/>
                  </a:lnTo>
                  <a:lnTo>
                    <a:pt x="2202" y="234"/>
                  </a:lnTo>
                  <a:lnTo>
                    <a:pt x="2136" y="201"/>
                  </a:lnTo>
                  <a:lnTo>
                    <a:pt x="16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705;p44">
              <a:extLst>
                <a:ext uri="{FF2B5EF4-FFF2-40B4-BE49-F238E27FC236}">
                  <a16:creationId xmlns:a16="http://schemas.microsoft.com/office/drawing/2014/main" id="{9FBB1DFE-FFE6-A78A-D020-3FA79CEA3289}"/>
                </a:ext>
              </a:extLst>
            </p:cNvPr>
            <p:cNvSpPr/>
            <p:nvPr/>
          </p:nvSpPr>
          <p:spPr>
            <a:xfrm>
              <a:off x="1921250" y="3592700"/>
              <a:ext cx="55900" cy="14200"/>
            </a:xfrm>
            <a:custGeom>
              <a:avLst/>
              <a:gdLst/>
              <a:ahLst/>
              <a:cxnLst/>
              <a:rect l="l" t="t" r="r" b="b"/>
              <a:pathLst>
                <a:path w="2236" h="568" extrusionOk="0">
                  <a:moveTo>
                    <a:pt x="101" y="1"/>
                  </a:moveTo>
                  <a:lnTo>
                    <a:pt x="67" y="67"/>
                  </a:lnTo>
                  <a:lnTo>
                    <a:pt x="34" y="134"/>
                  </a:lnTo>
                  <a:lnTo>
                    <a:pt x="1" y="201"/>
                  </a:lnTo>
                  <a:lnTo>
                    <a:pt x="34" y="267"/>
                  </a:lnTo>
                  <a:lnTo>
                    <a:pt x="67" y="334"/>
                  </a:lnTo>
                  <a:lnTo>
                    <a:pt x="134" y="368"/>
                  </a:lnTo>
                  <a:lnTo>
                    <a:pt x="634" y="468"/>
                  </a:lnTo>
                  <a:lnTo>
                    <a:pt x="1102" y="534"/>
                  </a:lnTo>
                  <a:lnTo>
                    <a:pt x="1569" y="568"/>
                  </a:lnTo>
                  <a:lnTo>
                    <a:pt x="2069" y="568"/>
                  </a:lnTo>
                  <a:lnTo>
                    <a:pt x="2136" y="534"/>
                  </a:lnTo>
                  <a:lnTo>
                    <a:pt x="2202" y="501"/>
                  </a:lnTo>
                  <a:lnTo>
                    <a:pt x="2236" y="434"/>
                  </a:lnTo>
                  <a:lnTo>
                    <a:pt x="2236" y="368"/>
                  </a:lnTo>
                  <a:lnTo>
                    <a:pt x="2236" y="301"/>
                  </a:lnTo>
                  <a:lnTo>
                    <a:pt x="2202" y="234"/>
                  </a:lnTo>
                  <a:lnTo>
                    <a:pt x="2136" y="201"/>
                  </a:lnTo>
                  <a:lnTo>
                    <a:pt x="2069" y="167"/>
                  </a:lnTo>
                  <a:lnTo>
                    <a:pt x="1602" y="201"/>
                  </a:lnTo>
                  <a:lnTo>
                    <a:pt x="1135" y="167"/>
                  </a:lnTo>
                  <a:lnTo>
                    <a:pt x="701" y="101"/>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706;p44">
              <a:extLst>
                <a:ext uri="{FF2B5EF4-FFF2-40B4-BE49-F238E27FC236}">
                  <a16:creationId xmlns:a16="http://schemas.microsoft.com/office/drawing/2014/main" id="{83FA8470-CE3F-9381-7A1B-F8F27DF91DD7}"/>
                </a:ext>
              </a:extLst>
            </p:cNvPr>
            <p:cNvSpPr/>
            <p:nvPr/>
          </p:nvSpPr>
          <p:spPr>
            <a:xfrm>
              <a:off x="1505050" y="3466750"/>
              <a:ext cx="42575" cy="427900"/>
            </a:xfrm>
            <a:custGeom>
              <a:avLst/>
              <a:gdLst/>
              <a:ahLst/>
              <a:cxnLst/>
              <a:rect l="l" t="t" r="r" b="b"/>
              <a:pathLst>
                <a:path w="1703" h="17116" extrusionOk="0">
                  <a:moveTo>
                    <a:pt x="1135" y="1"/>
                  </a:moveTo>
                  <a:lnTo>
                    <a:pt x="1035" y="34"/>
                  </a:lnTo>
                  <a:lnTo>
                    <a:pt x="935" y="134"/>
                  </a:lnTo>
                  <a:lnTo>
                    <a:pt x="835" y="234"/>
                  </a:lnTo>
                  <a:lnTo>
                    <a:pt x="768" y="334"/>
                  </a:lnTo>
                  <a:lnTo>
                    <a:pt x="668" y="568"/>
                  </a:lnTo>
                  <a:lnTo>
                    <a:pt x="568" y="968"/>
                  </a:lnTo>
                  <a:lnTo>
                    <a:pt x="468" y="1369"/>
                  </a:lnTo>
                  <a:lnTo>
                    <a:pt x="334" y="2203"/>
                  </a:lnTo>
                  <a:lnTo>
                    <a:pt x="201" y="3571"/>
                  </a:lnTo>
                  <a:lnTo>
                    <a:pt x="134" y="4905"/>
                  </a:lnTo>
                  <a:lnTo>
                    <a:pt x="34" y="6273"/>
                  </a:lnTo>
                  <a:lnTo>
                    <a:pt x="1" y="7974"/>
                  </a:lnTo>
                  <a:lnTo>
                    <a:pt x="1" y="9709"/>
                  </a:lnTo>
                  <a:lnTo>
                    <a:pt x="67" y="11411"/>
                  </a:lnTo>
                  <a:lnTo>
                    <a:pt x="134" y="13112"/>
                  </a:lnTo>
                  <a:lnTo>
                    <a:pt x="201" y="15014"/>
                  </a:lnTo>
                  <a:lnTo>
                    <a:pt x="234" y="16148"/>
                  </a:lnTo>
                  <a:lnTo>
                    <a:pt x="234" y="16982"/>
                  </a:lnTo>
                  <a:lnTo>
                    <a:pt x="234" y="17049"/>
                  </a:lnTo>
                  <a:lnTo>
                    <a:pt x="268" y="17082"/>
                  </a:lnTo>
                  <a:lnTo>
                    <a:pt x="334" y="17116"/>
                  </a:lnTo>
                  <a:lnTo>
                    <a:pt x="434" y="17116"/>
                  </a:lnTo>
                  <a:lnTo>
                    <a:pt x="501" y="17082"/>
                  </a:lnTo>
                  <a:lnTo>
                    <a:pt x="534" y="17049"/>
                  </a:lnTo>
                  <a:lnTo>
                    <a:pt x="534" y="16982"/>
                  </a:lnTo>
                  <a:lnTo>
                    <a:pt x="468" y="15181"/>
                  </a:lnTo>
                  <a:lnTo>
                    <a:pt x="401" y="12745"/>
                  </a:lnTo>
                  <a:lnTo>
                    <a:pt x="334" y="10276"/>
                  </a:lnTo>
                  <a:lnTo>
                    <a:pt x="301" y="8909"/>
                  </a:lnTo>
                  <a:lnTo>
                    <a:pt x="301" y="7541"/>
                  </a:lnTo>
                  <a:lnTo>
                    <a:pt x="301" y="6173"/>
                  </a:lnTo>
                  <a:lnTo>
                    <a:pt x="368" y="4838"/>
                  </a:lnTo>
                  <a:lnTo>
                    <a:pt x="468" y="3671"/>
                  </a:lnTo>
                  <a:lnTo>
                    <a:pt x="568" y="2737"/>
                  </a:lnTo>
                  <a:lnTo>
                    <a:pt x="701" y="1802"/>
                  </a:lnTo>
                  <a:lnTo>
                    <a:pt x="768" y="1402"/>
                  </a:lnTo>
                  <a:lnTo>
                    <a:pt x="868" y="1002"/>
                  </a:lnTo>
                  <a:lnTo>
                    <a:pt x="968" y="701"/>
                  </a:lnTo>
                  <a:lnTo>
                    <a:pt x="1035" y="568"/>
                  </a:lnTo>
                  <a:lnTo>
                    <a:pt x="1135" y="435"/>
                  </a:lnTo>
                  <a:lnTo>
                    <a:pt x="1235" y="568"/>
                  </a:lnTo>
                  <a:lnTo>
                    <a:pt x="1268" y="701"/>
                  </a:lnTo>
                  <a:lnTo>
                    <a:pt x="1302" y="868"/>
                  </a:lnTo>
                  <a:lnTo>
                    <a:pt x="1335" y="1035"/>
                  </a:lnTo>
                  <a:lnTo>
                    <a:pt x="1335" y="1369"/>
                  </a:lnTo>
                  <a:lnTo>
                    <a:pt x="1302" y="1669"/>
                  </a:lnTo>
                  <a:lnTo>
                    <a:pt x="1302" y="3304"/>
                  </a:lnTo>
                  <a:lnTo>
                    <a:pt x="1235" y="6607"/>
                  </a:lnTo>
                  <a:lnTo>
                    <a:pt x="1068" y="12712"/>
                  </a:lnTo>
                  <a:lnTo>
                    <a:pt x="1035" y="13179"/>
                  </a:lnTo>
                  <a:lnTo>
                    <a:pt x="935" y="14113"/>
                  </a:lnTo>
                  <a:lnTo>
                    <a:pt x="901" y="15047"/>
                  </a:lnTo>
                  <a:lnTo>
                    <a:pt x="901" y="15981"/>
                  </a:lnTo>
                  <a:lnTo>
                    <a:pt x="935" y="16916"/>
                  </a:lnTo>
                  <a:lnTo>
                    <a:pt x="968" y="16982"/>
                  </a:lnTo>
                  <a:lnTo>
                    <a:pt x="1035" y="17016"/>
                  </a:lnTo>
                  <a:lnTo>
                    <a:pt x="1068" y="17082"/>
                  </a:lnTo>
                  <a:lnTo>
                    <a:pt x="1168" y="17116"/>
                  </a:lnTo>
                  <a:lnTo>
                    <a:pt x="1235" y="17082"/>
                  </a:lnTo>
                  <a:lnTo>
                    <a:pt x="1268" y="16982"/>
                  </a:lnTo>
                  <a:lnTo>
                    <a:pt x="1402" y="13646"/>
                  </a:lnTo>
                  <a:lnTo>
                    <a:pt x="1535" y="10343"/>
                  </a:lnTo>
                  <a:lnTo>
                    <a:pt x="1535" y="10110"/>
                  </a:lnTo>
                  <a:lnTo>
                    <a:pt x="1602" y="8375"/>
                  </a:lnTo>
                  <a:lnTo>
                    <a:pt x="1635" y="6673"/>
                  </a:lnTo>
                  <a:lnTo>
                    <a:pt x="1669" y="2903"/>
                  </a:lnTo>
                  <a:lnTo>
                    <a:pt x="1702" y="1135"/>
                  </a:lnTo>
                  <a:lnTo>
                    <a:pt x="1702" y="868"/>
                  </a:lnTo>
                  <a:lnTo>
                    <a:pt x="1669" y="535"/>
                  </a:lnTo>
                  <a:lnTo>
                    <a:pt x="1635" y="401"/>
                  </a:lnTo>
                  <a:lnTo>
                    <a:pt x="1602" y="268"/>
                  </a:lnTo>
                  <a:lnTo>
                    <a:pt x="1502" y="134"/>
                  </a:lnTo>
                  <a:lnTo>
                    <a:pt x="1402" y="68"/>
                  </a:lnTo>
                  <a:lnTo>
                    <a:pt x="12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5" name="Google Shape;436;p36">
            <a:extLst>
              <a:ext uri="{FF2B5EF4-FFF2-40B4-BE49-F238E27FC236}">
                <a16:creationId xmlns:a16="http://schemas.microsoft.com/office/drawing/2014/main" id="{5C247F54-A500-866F-EB40-3F8C914C627F}"/>
              </a:ext>
            </a:extLst>
          </p:cNvPr>
          <p:cNvSpPr txBox="1">
            <a:spLocks/>
          </p:cNvSpPr>
          <p:nvPr/>
        </p:nvSpPr>
        <p:spPr>
          <a:xfrm>
            <a:off x="4194470" y="2437316"/>
            <a:ext cx="4722801" cy="38190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9Slide03 Arima Madurai Black" panose="00000A00000000000000" pitchFamily="2" charset="-93"/>
                <a:ea typeface="Lato"/>
                <a:cs typeface="#9Slide03 Arima Madurai Black" panose="00000A00000000000000" pitchFamily="2" charset="-93"/>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l">
              <a:spcAft>
                <a:spcPts val="100"/>
              </a:spcAft>
            </a:pPr>
            <a:r>
              <a:rPr lang="en-US" b="1" dirty="0" err="1">
                <a:latin typeface="Roboto" panose="02000000000000000000" pitchFamily="2" charset="0"/>
                <a:cs typeface="#9Slide03 Arima Madurai" panose="00000500000000000000" pitchFamily="2" charset="-93"/>
              </a:rPr>
              <a:t>Bóng</a:t>
            </a:r>
            <a:r>
              <a:rPr lang="en-US" b="1" dirty="0">
                <a:latin typeface="Roboto" panose="02000000000000000000" pitchFamily="2" charset="0"/>
                <a:cs typeface="#9Slide03 Arima Madurai" panose="00000500000000000000" pitchFamily="2" charset="-93"/>
              </a:rPr>
              <a:t> </a:t>
            </a:r>
            <a:r>
              <a:rPr lang="en-US" b="1" dirty="0" err="1">
                <a:latin typeface="Roboto" panose="02000000000000000000" pitchFamily="2" charset="0"/>
                <a:cs typeface="#9Slide03 Arima Madurai" panose="00000500000000000000" pitchFamily="2" charset="-93"/>
              </a:rPr>
              <a:t>đèn</a:t>
            </a:r>
            <a:r>
              <a:rPr lang="en-US" b="1" dirty="0">
                <a:latin typeface="Roboto" panose="02000000000000000000" pitchFamily="2" charset="0"/>
                <a:cs typeface="#9Slide03 Arima Madurai" panose="00000500000000000000" pitchFamily="2" charset="-93"/>
              </a:rPr>
              <a:t> </a:t>
            </a:r>
            <a:r>
              <a:rPr lang="en-US" b="1" dirty="0" err="1">
                <a:latin typeface="Roboto" panose="02000000000000000000" pitchFamily="2" charset="0"/>
                <a:cs typeface="#9Slide03 Arima Madurai" panose="00000500000000000000" pitchFamily="2" charset="-93"/>
              </a:rPr>
              <a:t>hỏng</a:t>
            </a:r>
            <a:r>
              <a:rPr lang="en-US" b="1" dirty="0">
                <a:latin typeface="Roboto" panose="02000000000000000000" pitchFamily="2" charset="0"/>
                <a:cs typeface="#9Slide03 Arima Madurai" panose="00000500000000000000" pitchFamily="2" charset="-93"/>
              </a:rPr>
              <a:t> </a:t>
            </a:r>
            <a:r>
              <a:rPr lang="en-US" b="1" dirty="0" err="1">
                <a:latin typeface="Roboto" panose="02000000000000000000" pitchFamily="2" charset="0"/>
                <a:cs typeface="#9Slide03 Arima Madurai" panose="00000500000000000000" pitchFamily="2" charset="-93"/>
              </a:rPr>
              <a:t>không</a:t>
            </a:r>
            <a:r>
              <a:rPr lang="en-US" b="1" dirty="0">
                <a:latin typeface="Roboto" panose="02000000000000000000" pitchFamily="2" charset="0"/>
                <a:cs typeface="#9Slide03 Arima Madurai" panose="00000500000000000000" pitchFamily="2" charset="-93"/>
              </a:rPr>
              <a:t> → </a:t>
            </a:r>
            <a:r>
              <a:rPr lang="en-US" b="1" dirty="0" err="1">
                <a:latin typeface="Roboto" panose="02000000000000000000" pitchFamily="2" charset="0"/>
                <a:cs typeface="#9Slide03 Arima Madurai" panose="00000500000000000000" pitchFamily="2" charset="-93"/>
              </a:rPr>
              <a:t>thay</a:t>
            </a:r>
            <a:r>
              <a:rPr lang="en-US" b="1" dirty="0">
                <a:latin typeface="Roboto" panose="02000000000000000000" pitchFamily="2" charset="0"/>
                <a:cs typeface="#9Slide03 Arima Madurai" panose="00000500000000000000" pitchFamily="2" charset="-93"/>
              </a:rPr>
              <a:t> </a:t>
            </a:r>
            <a:r>
              <a:rPr lang="en-US" b="1" dirty="0" err="1">
                <a:latin typeface="Roboto" panose="02000000000000000000" pitchFamily="2" charset="0"/>
                <a:cs typeface="#9Slide03 Arima Madurai" panose="00000500000000000000" pitchFamily="2" charset="-93"/>
              </a:rPr>
              <a:t>mới</a:t>
            </a:r>
            <a:r>
              <a:rPr lang="en-US" b="1" dirty="0">
                <a:latin typeface="Roboto" panose="02000000000000000000" pitchFamily="2" charset="0"/>
                <a:cs typeface="#9Slide03 Arima Madurai" panose="00000500000000000000" pitchFamily="2" charset="-93"/>
              </a:rPr>
              <a:t> </a:t>
            </a:r>
            <a:r>
              <a:rPr lang="en-US" b="1" dirty="0" err="1">
                <a:latin typeface="Roboto" panose="02000000000000000000" pitchFamily="2" charset="0"/>
                <a:cs typeface="#9Slide03 Arima Madurai" panose="00000500000000000000" pitchFamily="2" charset="-93"/>
              </a:rPr>
              <a:t>nếu</a:t>
            </a:r>
            <a:r>
              <a:rPr lang="en-US" b="1" dirty="0">
                <a:latin typeface="Roboto" panose="02000000000000000000" pitchFamily="2" charset="0"/>
                <a:cs typeface="#9Slide03 Arima Madurai" panose="00000500000000000000" pitchFamily="2" charset="-93"/>
              </a:rPr>
              <a:t> </a:t>
            </a:r>
            <a:r>
              <a:rPr lang="en-US" b="1" dirty="0" err="1">
                <a:latin typeface="Roboto" panose="02000000000000000000" pitchFamily="2" charset="0"/>
                <a:cs typeface="#9Slide03 Arima Madurai" panose="00000500000000000000" pitchFamily="2" charset="-93"/>
              </a:rPr>
              <a:t>hỏng</a:t>
            </a:r>
            <a:endParaRPr lang="vi-VN" b="1" dirty="0">
              <a:latin typeface="Roboto" panose="02000000000000000000" pitchFamily="2" charset="0"/>
              <a:cs typeface="#9Slide03 Arima Madurai" panose="00000500000000000000" pitchFamily="2" charset="-93"/>
            </a:endParaRPr>
          </a:p>
        </p:txBody>
      </p:sp>
      <p:grpSp>
        <p:nvGrpSpPr>
          <p:cNvPr id="436" name="Google Shape;689;p44">
            <a:extLst>
              <a:ext uri="{FF2B5EF4-FFF2-40B4-BE49-F238E27FC236}">
                <a16:creationId xmlns:a16="http://schemas.microsoft.com/office/drawing/2014/main" id="{0FFCC096-1AAF-2CCA-B361-D04E8973FBBD}"/>
              </a:ext>
            </a:extLst>
          </p:cNvPr>
          <p:cNvGrpSpPr/>
          <p:nvPr/>
        </p:nvGrpSpPr>
        <p:grpSpPr>
          <a:xfrm>
            <a:off x="3854535" y="2340375"/>
            <a:ext cx="419371" cy="378399"/>
            <a:chOff x="858650" y="3046400"/>
            <a:chExt cx="1118500" cy="1009225"/>
          </a:xfrm>
        </p:grpSpPr>
        <p:sp>
          <p:nvSpPr>
            <p:cNvPr id="437" name="Google Shape;690;p44">
              <a:extLst>
                <a:ext uri="{FF2B5EF4-FFF2-40B4-BE49-F238E27FC236}">
                  <a16:creationId xmlns:a16="http://schemas.microsoft.com/office/drawing/2014/main" id="{312A537A-60E8-3222-B790-5CBB3F37E823}"/>
                </a:ext>
              </a:extLst>
            </p:cNvPr>
            <p:cNvSpPr/>
            <p:nvPr/>
          </p:nvSpPr>
          <p:spPr>
            <a:xfrm>
              <a:off x="1109700" y="3269925"/>
              <a:ext cx="667275" cy="621400"/>
            </a:xfrm>
            <a:custGeom>
              <a:avLst/>
              <a:gdLst/>
              <a:ahLst/>
              <a:cxnLst/>
              <a:rect l="l" t="t" r="r" b="b"/>
              <a:pathLst>
                <a:path w="26691" h="24856" extrusionOk="0">
                  <a:moveTo>
                    <a:pt x="11711" y="0"/>
                  </a:moveTo>
                  <a:lnTo>
                    <a:pt x="10643" y="34"/>
                  </a:lnTo>
                  <a:lnTo>
                    <a:pt x="9576" y="67"/>
                  </a:lnTo>
                  <a:lnTo>
                    <a:pt x="8508" y="200"/>
                  </a:lnTo>
                  <a:lnTo>
                    <a:pt x="7441" y="367"/>
                  </a:lnTo>
                  <a:lnTo>
                    <a:pt x="6406" y="601"/>
                  </a:lnTo>
                  <a:lnTo>
                    <a:pt x="5873" y="734"/>
                  </a:lnTo>
                  <a:lnTo>
                    <a:pt x="5372" y="901"/>
                  </a:lnTo>
                  <a:lnTo>
                    <a:pt x="4905" y="1101"/>
                  </a:lnTo>
                  <a:lnTo>
                    <a:pt x="4405" y="1335"/>
                  </a:lnTo>
                  <a:lnTo>
                    <a:pt x="3938" y="1568"/>
                  </a:lnTo>
                  <a:lnTo>
                    <a:pt x="3504" y="1869"/>
                  </a:lnTo>
                  <a:lnTo>
                    <a:pt x="3104" y="2169"/>
                  </a:lnTo>
                  <a:lnTo>
                    <a:pt x="2703" y="2502"/>
                  </a:lnTo>
                  <a:lnTo>
                    <a:pt x="2436" y="2769"/>
                  </a:lnTo>
                  <a:lnTo>
                    <a:pt x="2203" y="3036"/>
                  </a:lnTo>
                  <a:lnTo>
                    <a:pt x="1969" y="3337"/>
                  </a:lnTo>
                  <a:lnTo>
                    <a:pt x="1769" y="3637"/>
                  </a:lnTo>
                  <a:lnTo>
                    <a:pt x="1402" y="4271"/>
                  </a:lnTo>
                  <a:lnTo>
                    <a:pt x="1102" y="4938"/>
                  </a:lnTo>
                  <a:lnTo>
                    <a:pt x="835" y="5639"/>
                  </a:lnTo>
                  <a:lnTo>
                    <a:pt x="635" y="6339"/>
                  </a:lnTo>
                  <a:lnTo>
                    <a:pt x="435" y="7073"/>
                  </a:lnTo>
                  <a:lnTo>
                    <a:pt x="301" y="7774"/>
                  </a:lnTo>
                  <a:lnTo>
                    <a:pt x="134" y="8675"/>
                  </a:lnTo>
                  <a:lnTo>
                    <a:pt x="34" y="9575"/>
                  </a:lnTo>
                  <a:lnTo>
                    <a:pt x="1" y="10009"/>
                  </a:lnTo>
                  <a:lnTo>
                    <a:pt x="1" y="10443"/>
                  </a:lnTo>
                  <a:lnTo>
                    <a:pt x="34" y="10910"/>
                  </a:lnTo>
                  <a:lnTo>
                    <a:pt x="68" y="11344"/>
                  </a:lnTo>
                  <a:lnTo>
                    <a:pt x="168" y="11844"/>
                  </a:lnTo>
                  <a:lnTo>
                    <a:pt x="301" y="12344"/>
                  </a:lnTo>
                  <a:lnTo>
                    <a:pt x="501" y="12845"/>
                  </a:lnTo>
                  <a:lnTo>
                    <a:pt x="701" y="13345"/>
                  </a:lnTo>
                  <a:lnTo>
                    <a:pt x="968" y="13812"/>
                  </a:lnTo>
                  <a:lnTo>
                    <a:pt x="1269" y="14279"/>
                  </a:lnTo>
                  <a:lnTo>
                    <a:pt x="1569" y="14680"/>
                  </a:lnTo>
                  <a:lnTo>
                    <a:pt x="1903" y="15047"/>
                  </a:lnTo>
                  <a:lnTo>
                    <a:pt x="2169" y="15247"/>
                  </a:lnTo>
                  <a:lnTo>
                    <a:pt x="2403" y="15447"/>
                  </a:lnTo>
                  <a:lnTo>
                    <a:pt x="2970" y="15781"/>
                  </a:lnTo>
                  <a:lnTo>
                    <a:pt x="3537" y="16081"/>
                  </a:lnTo>
                  <a:lnTo>
                    <a:pt x="4138" y="16315"/>
                  </a:lnTo>
                  <a:lnTo>
                    <a:pt x="4838" y="16581"/>
                  </a:lnTo>
                  <a:lnTo>
                    <a:pt x="5172" y="16715"/>
                  </a:lnTo>
                  <a:lnTo>
                    <a:pt x="5506" y="16882"/>
                  </a:lnTo>
                  <a:lnTo>
                    <a:pt x="5839" y="17048"/>
                  </a:lnTo>
                  <a:lnTo>
                    <a:pt x="6140" y="17249"/>
                  </a:lnTo>
                  <a:lnTo>
                    <a:pt x="6406" y="17482"/>
                  </a:lnTo>
                  <a:lnTo>
                    <a:pt x="6640" y="17782"/>
                  </a:lnTo>
                  <a:lnTo>
                    <a:pt x="6840" y="18116"/>
                  </a:lnTo>
                  <a:lnTo>
                    <a:pt x="7007" y="18516"/>
                  </a:lnTo>
                  <a:lnTo>
                    <a:pt x="7107" y="18950"/>
                  </a:lnTo>
                  <a:lnTo>
                    <a:pt x="7207" y="19417"/>
                  </a:lnTo>
                  <a:lnTo>
                    <a:pt x="7341" y="20318"/>
                  </a:lnTo>
                  <a:lnTo>
                    <a:pt x="7407" y="21152"/>
                  </a:lnTo>
                  <a:lnTo>
                    <a:pt x="7741" y="24855"/>
                  </a:lnTo>
                  <a:lnTo>
                    <a:pt x="18584" y="24789"/>
                  </a:lnTo>
                  <a:lnTo>
                    <a:pt x="18584" y="24588"/>
                  </a:lnTo>
                  <a:lnTo>
                    <a:pt x="18584" y="24388"/>
                  </a:lnTo>
                  <a:lnTo>
                    <a:pt x="18550" y="23688"/>
                  </a:lnTo>
                  <a:lnTo>
                    <a:pt x="18550" y="22987"/>
                  </a:lnTo>
                  <a:lnTo>
                    <a:pt x="18617" y="22253"/>
                  </a:lnTo>
                  <a:lnTo>
                    <a:pt x="18684" y="21552"/>
                  </a:lnTo>
                  <a:lnTo>
                    <a:pt x="18817" y="20852"/>
                  </a:lnTo>
                  <a:lnTo>
                    <a:pt x="18984" y="20185"/>
                  </a:lnTo>
                  <a:lnTo>
                    <a:pt x="19218" y="19484"/>
                  </a:lnTo>
                  <a:lnTo>
                    <a:pt x="19485" y="18850"/>
                  </a:lnTo>
                  <a:lnTo>
                    <a:pt x="19785" y="18216"/>
                  </a:lnTo>
                  <a:lnTo>
                    <a:pt x="20118" y="17616"/>
                  </a:lnTo>
                  <a:lnTo>
                    <a:pt x="20519" y="17048"/>
                  </a:lnTo>
                  <a:lnTo>
                    <a:pt x="20986" y="16515"/>
                  </a:lnTo>
                  <a:lnTo>
                    <a:pt x="21486" y="16014"/>
                  </a:lnTo>
                  <a:lnTo>
                    <a:pt x="22020" y="15547"/>
                  </a:lnTo>
                  <a:lnTo>
                    <a:pt x="22621" y="15147"/>
                  </a:lnTo>
                  <a:lnTo>
                    <a:pt x="23255" y="14780"/>
                  </a:lnTo>
                  <a:lnTo>
                    <a:pt x="24089" y="14379"/>
                  </a:lnTo>
                  <a:lnTo>
                    <a:pt x="24489" y="14146"/>
                  </a:lnTo>
                  <a:lnTo>
                    <a:pt x="24856" y="13879"/>
                  </a:lnTo>
                  <a:lnTo>
                    <a:pt x="25156" y="13579"/>
                  </a:lnTo>
                  <a:lnTo>
                    <a:pt x="25423" y="13279"/>
                  </a:lnTo>
                  <a:lnTo>
                    <a:pt x="25623" y="12912"/>
                  </a:lnTo>
                  <a:lnTo>
                    <a:pt x="25790" y="12545"/>
                  </a:lnTo>
                  <a:lnTo>
                    <a:pt x="25924" y="12144"/>
                  </a:lnTo>
                  <a:lnTo>
                    <a:pt x="26057" y="11744"/>
                  </a:lnTo>
                  <a:lnTo>
                    <a:pt x="26224" y="10943"/>
                  </a:lnTo>
                  <a:lnTo>
                    <a:pt x="26391" y="10209"/>
                  </a:lnTo>
                  <a:lnTo>
                    <a:pt x="26524" y="9475"/>
                  </a:lnTo>
                  <a:lnTo>
                    <a:pt x="26624" y="8741"/>
                  </a:lnTo>
                  <a:lnTo>
                    <a:pt x="26657" y="8007"/>
                  </a:lnTo>
                  <a:lnTo>
                    <a:pt x="26691" y="7273"/>
                  </a:lnTo>
                  <a:lnTo>
                    <a:pt x="26624" y="6539"/>
                  </a:lnTo>
                  <a:lnTo>
                    <a:pt x="26557" y="6206"/>
                  </a:lnTo>
                  <a:lnTo>
                    <a:pt x="26457" y="5839"/>
                  </a:lnTo>
                  <a:lnTo>
                    <a:pt x="26357" y="5505"/>
                  </a:lnTo>
                  <a:lnTo>
                    <a:pt x="26224" y="5171"/>
                  </a:lnTo>
                  <a:lnTo>
                    <a:pt x="26057" y="4738"/>
                  </a:lnTo>
                  <a:lnTo>
                    <a:pt x="25823" y="4371"/>
                  </a:lnTo>
                  <a:lnTo>
                    <a:pt x="25557" y="4004"/>
                  </a:lnTo>
                  <a:lnTo>
                    <a:pt x="25290" y="3670"/>
                  </a:lnTo>
                  <a:lnTo>
                    <a:pt x="24989" y="3337"/>
                  </a:lnTo>
                  <a:lnTo>
                    <a:pt x="24656" y="3036"/>
                  </a:lnTo>
                  <a:lnTo>
                    <a:pt x="24322" y="2736"/>
                  </a:lnTo>
                  <a:lnTo>
                    <a:pt x="23955" y="2502"/>
                  </a:lnTo>
                  <a:lnTo>
                    <a:pt x="23588" y="2236"/>
                  </a:lnTo>
                  <a:lnTo>
                    <a:pt x="23188" y="2002"/>
                  </a:lnTo>
                  <a:lnTo>
                    <a:pt x="22787" y="1802"/>
                  </a:lnTo>
                  <a:lnTo>
                    <a:pt x="22354" y="1602"/>
                  </a:lnTo>
                  <a:lnTo>
                    <a:pt x="21520" y="1268"/>
                  </a:lnTo>
                  <a:lnTo>
                    <a:pt x="20652" y="1001"/>
                  </a:lnTo>
                  <a:lnTo>
                    <a:pt x="19952" y="834"/>
                  </a:lnTo>
                  <a:lnTo>
                    <a:pt x="19251" y="701"/>
                  </a:lnTo>
                  <a:lnTo>
                    <a:pt x="18517" y="567"/>
                  </a:lnTo>
                  <a:lnTo>
                    <a:pt x="17816" y="467"/>
                  </a:lnTo>
                  <a:lnTo>
                    <a:pt x="16382" y="301"/>
                  </a:lnTo>
                  <a:lnTo>
                    <a:pt x="14947" y="167"/>
                  </a:lnTo>
                  <a:lnTo>
                    <a:pt x="13880" y="100"/>
                  </a:lnTo>
                  <a:lnTo>
                    <a:pt x="12779" y="34"/>
                  </a:lnTo>
                  <a:lnTo>
                    <a:pt x="11711" y="0"/>
                  </a:lnTo>
                  <a:close/>
                </a:path>
              </a:pathLst>
            </a:custGeom>
            <a:solidFill>
              <a:srgbClr val="F4D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691;p44">
              <a:extLst>
                <a:ext uri="{FF2B5EF4-FFF2-40B4-BE49-F238E27FC236}">
                  <a16:creationId xmlns:a16="http://schemas.microsoft.com/office/drawing/2014/main" id="{694312C8-3FB8-9391-6069-0E706B8466C6}"/>
                </a:ext>
              </a:extLst>
            </p:cNvPr>
            <p:cNvSpPr/>
            <p:nvPr/>
          </p:nvSpPr>
          <p:spPr>
            <a:xfrm>
              <a:off x="1109700" y="3269925"/>
              <a:ext cx="667275" cy="621400"/>
            </a:xfrm>
            <a:custGeom>
              <a:avLst/>
              <a:gdLst/>
              <a:ahLst/>
              <a:cxnLst/>
              <a:rect l="l" t="t" r="r" b="b"/>
              <a:pathLst>
                <a:path w="26691" h="24856" fill="none" extrusionOk="0">
                  <a:moveTo>
                    <a:pt x="7741" y="24855"/>
                  </a:moveTo>
                  <a:lnTo>
                    <a:pt x="7741" y="24855"/>
                  </a:lnTo>
                  <a:lnTo>
                    <a:pt x="7407" y="21152"/>
                  </a:lnTo>
                  <a:lnTo>
                    <a:pt x="7407" y="21152"/>
                  </a:lnTo>
                  <a:lnTo>
                    <a:pt x="7341" y="20318"/>
                  </a:lnTo>
                  <a:lnTo>
                    <a:pt x="7207" y="19417"/>
                  </a:lnTo>
                  <a:lnTo>
                    <a:pt x="7107" y="18950"/>
                  </a:lnTo>
                  <a:lnTo>
                    <a:pt x="7007" y="18516"/>
                  </a:lnTo>
                  <a:lnTo>
                    <a:pt x="6840" y="18116"/>
                  </a:lnTo>
                  <a:lnTo>
                    <a:pt x="6640" y="17782"/>
                  </a:lnTo>
                  <a:lnTo>
                    <a:pt x="6640" y="17782"/>
                  </a:lnTo>
                  <a:lnTo>
                    <a:pt x="6406" y="17482"/>
                  </a:lnTo>
                  <a:lnTo>
                    <a:pt x="6140" y="17249"/>
                  </a:lnTo>
                  <a:lnTo>
                    <a:pt x="5839" y="17048"/>
                  </a:lnTo>
                  <a:lnTo>
                    <a:pt x="5506" y="16882"/>
                  </a:lnTo>
                  <a:lnTo>
                    <a:pt x="5172" y="16715"/>
                  </a:lnTo>
                  <a:lnTo>
                    <a:pt x="4838" y="16581"/>
                  </a:lnTo>
                  <a:lnTo>
                    <a:pt x="4138" y="16315"/>
                  </a:lnTo>
                  <a:lnTo>
                    <a:pt x="4138" y="16315"/>
                  </a:lnTo>
                  <a:lnTo>
                    <a:pt x="3537" y="16081"/>
                  </a:lnTo>
                  <a:lnTo>
                    <a:pt x="2970" y="15781"/>
                  </a:lnTo>
                  <a:lnTo>
                    <a:pt x="2403" y="15447"/>
                  </a:lnTo>
                  <a:lnTo>
                    <a:pt x="2169" y="15247"/>
                  </a:lnTo>
                  <a:lnTo>
                    <a:pt x="1903" y="15047"/>
                  </a:lnTo>
                  <a:lnTo>
                    <a:pt x="1903" y="15047"/>
                  </a:lnTo>
                  <a:lnTo>
                    <a:pt x="1569" y="14680"/>
                  </a:lnTo>
                  <a:lnTo>
                    <a:pt x="1269" y="14279"/>
                  </a:lnTo>
                  <a:lnTo>
                    <a:pt x="968" y="13812"/>
                  </a:lnTo>
                  <a:lnTo>
                    <a:pt x="701" y="13345"/>
                  </a:lnTo>
                  <a:lnTo>
                    <a:pt x="501" y="12845"/>
                  </a:lnTo>
                  <a:lnTo>
                    <a:pt x="301" y="12344"/>
                  </a:lnTo>
                  <a:lnTo>
                    <a:pt x="168" y="11844"/>
                  </a:lnTo>
                  <a:lnTo>
                    <a:pt x="68" y="11344"/>
                  </a:lnTo>
                  <a:lnTo>
                    <a:pt x="68" y="11344"/>
                  </a:lnTo>
                  <a:lnTo>
                    <a:pt x="34" y="10910"/>
                  </a:lnTo>
                  <a:lnTo>
                    <a:pt x="1" y="10443"/>
                  </a:lnTo>
                  <a:lnTo>
                    <a:pt x="1" y="10009"/>
                  </a:lnTo>
                  <a:lnTo>
                    <a:pt x="34" y="9575"/>
                  </a:lnTo>
                  <a:lnTo>
                    <a:pt x="134" y="8675"/>
                  </a:lnTo>
                  <a:lnTo>
                    <a:pt x="301" y="7774"/>
                  </a:lnTo>
                  <a:lnTo>
                    <a:pt x="301" y="7774"/>
                  </a:lnTo>
                  <a:lnTo>
                    <a:pt x="435" y="7073"/>
                  </a:lnTo>
                  <a:lnTo>
                    <a:pt x="635" y="6339"/>
                  </a:lnTo>
                  <a:lnTo>
                    <a:pt x="835" y="5639"/>
                  </a:lnTo>
                  <a:lnTo>
                    <a:pt x="1102" y="4938"/>
                  </a:lnTo>
                  <a:lnTo>
                    <a:pt x="1402" y="4271"/>
                  </a:lnTo>
                  <a:lnTo>
                    <a:pt x="1769" y="3637"/>
                  </a:lnTo>
                  <a:lnTo>
                    <a:pt x="1969" y="3337"/>
                  </a:lnTo>
                  <a:lnTo>
                    <a:pt x="2203" y="3036"/>
                  </a:lnTo>
                  <a:lnTo>
                    <a:pt x="2436" y="2769"/>
                  </a:lnTo>
                  <a:lnTo>
                    <a:pt x="2703" y="2502"/>
                  </a:lnTo>
                  <a:lnTo>
                    <a:pt x="2703" y="2502"/>
                  </a:lnTo>
                  <a:lnTo>
                    <a:pt x="3104" y="2169"/>
                  </a:lnTo>
                  <a:lnTo>
                    <a:pt x="3504" y="1869"/>
                  </a:lnTo>
                  <a:lnTo>
                    <a:pt x="3938" y="1568"/>
                  </a:lnTo>
                  <a:lnTo>
                    <a:pt x="4405" y="1335"/>
                  </a:lnTo>
                  <a:lnTo>
                    <a:pt x="4905" y="1101"/>
                  </a:lnTo>
                  <a:lnTo>
                    <a:pt x="5372" y="901"/>
                  </a:lnTo>
                  <a:lnTo>
                    <a:pt x="5873" y="734"/>
                  </a:lnTo>
                  <a:lnTo>
                    <a:pt x="6406" y="601"/>
                  </a:lnTo>
                  <a:lnTo>
                    <a:pt x="6406" y="601"/>
                  </a:lnTo>
                  <a:lnTo>
                    <a:pt x="7441" y="367"/>
                  </a:lnTo>
                  <a:lnTo>
                    <a:pt x="8508" y="200"/>
                  </a:lnTo>
                  <a:lnTo>
                    <a:pt x="9576" y="67"/>
                  </a:lnTo>
                  <a:lnTo>
                    <a:pt x="10643" y="34"/>
                  </a:lnTo>
                  <a:lnTo>
                    <a:pt x="11711" y="0"/>
                  </a:lnTo>
                  <a:lnTo>
                    <a:pt x="12779" y="34"/>
                  </a:lnTo>
                  <a:lnTo>
                    <a:pt x="13880" y="100"/>
                  </a:lnTo>
                  <a:lnTo>
                    <a:pt x="14947" y="167"/>
                  </a:lnTo>
                  <a:lnTo>
                    <a:pt x="14947" y="167"/>
                  </a:lnTo>
                  <a:lnTo>
                    <a:pt x="16382" y="301"/>
                  </a:lnTo>
                  <a:lnTo>
                    <a:pt x="17816" y="467"/>
                  </a:lnTo>
                  <a:lnTo>
                    <a:pt x="18517" y="567"/>
                  </a:lnTo>
                  <a:lnTo>
                    <a:pt x="19251" y="701"/>
                  </a:lnTo>
                  <a:lnTo>
                    <a:pt x="19952" y="834"/>
                  </a:lnTo>
                  <a:lnTo>
                    <a:pt x="20652" y="1001"/>
                  </a:lnTo>
                  <a:lnTo>
                    <a:pt x="20652" y="1001"/>
                  </a:lnTo>
                  <a:lnTo>
                    <a:pt x="21520" y="1268"/>
                  </a:lnTo>
                  <a:lnTo>
                    <a:pt x="22354" y="1602"/>
                  </a:lnTo>
                  <a:lnTo>
                    <a:pt x="22787" y="1802"/>
                  </a:lnTo>
                  <a:lnTo>
                    <a:pt x="23188" y="2002"/>
                  </a:lnTo>
                  <a:lnTo>
                    <a:pt x="23588" y="2236"/>
                  </a:lnTo>
                  <a:lnTo>
                    <a:pt x="23955" y="2502"/>
                  </a:lnTo>
                  <a:lnTo>
                    <a:pt x="24322" y="2736"/>
                  </a:lnTo>
                  <a:lnTo>
                    <a:pt x="24656" y="3036"/>
                  </a:lnTo>
                  <a:lnTo>
                    <a:pt x="24989" y="3337"/>
                  </a:lnTo>
                  <a:lnTo>
                    <a:pt x="25290" y="3670"/>
                  </a:lnTo>
                  <a:lnTo>
                    <a:pt x="25557" y="4004"/>
                  </a:lnTo>
                  <a:lnTo>
                    <a:pt x="25823" y="4371"/>
                  </a:lnTo>
                  <a:lnTo>
                    <a:pt x="26057" y="4738"/>
                  </a:lnTo>
                  <a:lnTo>
                    <a:pt x="26224" y="5171"/>
                  </a:lnTo>
                  <a:lnTo>
                    <a:pt x="26224" y="5171"/>
                  </a:lnTo>
                  <a:lnTo>
                    <a:pt x="26357" y="5505"/>
                  </a:lnTo>
                  <a:lnTo>
                    <a:pt x="26457" y="5839"/>
                  </a:lnTo>
                  <a:lnTo>
                    <a:pt x="26557" y="6206"/>
                  </a:lnTo>
                  <a:lnTo>
                    <a:pt x="26624" y="6539"/>
                  </a:lnTo>
                  <a:lnTo>
                    <a:pt x="26691" y="7273"/>
                  </a:lnTo>
                  <a:lnTo>
                    <a:pt x="26657" y="8007"/>
                  </a:lnTo>
                  <a:lnTo>
                    <a:pt x="26624" y="8741"/>
                  </a:lnTo>
                  <a:lnTo>
                    <a:pt x="26524" y="9475"/>
                  </a:lnTo>
                  <a:lnTo>
                    <a:pt x="26391" y="10209"/>
                  </a:lnTo>
                  <a:lnTo>
                    <a:pt x="26224" y="10943"/>
                  </a:lnTo>
                  <a:lnTo>
                    <a:pt x="26224" y="10943"/>
                  </a:lnTo>
                  <a:lnTo>
                    <a:pt x="26057" y="11744"/>
                  </a:lnTo>
                  <a:lnTo>
                    <a:pt x="25924" y="12144"/>
                  </a:lnTo>
                  <a:lnTo>
                    <a:pt x="25790" y="12545"/>
                  </a:lnTo>
                  <a:lnTo>
                    <a:pt x="25623" y="12912"/>
                  </a:lnTo>
                  <a:lnTo>
                    <a:pt x="25423" y="13279"/>
                  </a:lnTo>
                  <a:lnTo>
                    <a:pt x="25156" y="13579"/>
                  </a:lnTo>
                  <a:lnTo>
                    <a:pt x="24856" y="13879"/>
                  </a:lnTo>
                  <a:lnTo>
                    <a:pt x="24856" y="13879"/>
                  </a:lnTo>
                  <a:lnTo>
                    <a:pt x="24489" y="14146"/>
                  </a:lnTo>
                  <a:lnTo>
                    <a:pt x="24089" y="14379"/>
                  </a:lnTo>
                  <a:lnTo>
                    <a:pt x="23255" y="14780"/>
                  </a:lnTo>
                  <a:lnTo>
                    <a:pt x="23255" y="14780"/>
                  </a:lnTo>
                  <a:lnTo>
                    <a:pt x="22621" y="15147"/>
                  </a:lnTo>
                  <a:lnTo>
                    <a:pt x="22020" y="15547"/>
                  </a:lnTo>
                  <a:lnTo>
                    <a:pt x="21486" y="16014"/>
                  </a:lnTo>
                  <a:lnTo>
                    <a:pt x="20986" y="16515"/>
                  </a:lnTo>
                  <a:lnTo>
                    <a:pt x="20519" y="17048"/>
                  </a:lnTo>
                  <a:lnTo>
                    <a:pt x="20118" y="17616"/>
                  </a:lnTo>
                  <a:lnTo>
                    <a:pt x="19785" y="18216"/>
                  </a:lnTo>
                  <a:lnTo>
                    <a:pt x="19485" y="18850"/>
                  </a:lnTo>
                  <a:lnTo>
                    <a:pt x="19218" y="19484"/>
                  </a:lnTo>
                  <a:lnTo>
                    <a:pt x="18984" y="20185"/>
                  </a:lnTo>
                  <a:lnTo>
                    <a:pt x="18817" y="20852"/>
                  </a:lnTo>
                  <a:lnTo>
                    <a:pt x="18684" y="21552"/>
                  </a:lnTo>
                  <a:lnTo>
                    <a:pt x="18617" y="22253"/>
                  </a:lnTo>
                  <a:lnTo>
                    <a:pt x="18550" y="22987"/>
                  </a:lnTo>
                  <a:lnTo>
                    <a:pt x="18550" y="23688"/>
                  </a:lnTo>
                  <a:lnTo>
                    <a:pt x="18584" y="24388"/>
                  </a:lnTo>
                  <a:lnTo>
                    <a:pt x="18584" y="24388"/>
                  </a:lnTo>
                  <a:lnTo>
                    <a:pt x="18584" y="24588"/>
                  </a:lnTo>
                  <a:lnTo>
                    <a:pt x="18584" y="247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692;p44">
              <a:extLst>
                <a:ext uri="{FF2B5EF4-FFF2-40B4-BE49-F238E27FC236}">
                  <a16:creationId xmlns:a16="http://schemas.microsoft.com/office/drawing/2014/main" id="{22BB99A3-DD32-61D2-362D-6EA83B766BC4}"/>
                </a:ext>
              </a:extLst>
            </p:cNvPr>
            <p:cNvSpPr/>
            <p:nvPr/>
          </p:nvSpPr>
          <p:spPr>
            <a:xfrm>
              <a:off x="1032975" y="3192350"/>
              <a:ext cx="817400" cy="863275"/>
            </a:xfrm>
            <a:custGeom>
              <a:avLst/>
              <a:gdLst/>
              <a:ahLst/>
              <a:cxnLst/>
              <a:rect l="l" t="t" r="r" b="b"/>
              <a:pathLst>
                <a:path w="32696" h="34531" extrusionOk="0">
                  <a:moveTo>
                    <a:pt x="18350" y="368"/>
                  </a:moveTo>
                  <a:lnTo>
                    <a:pt x="19484" y="434"/>
                  </a:lnTo>
                  <a:lnTo>
                    <a:pt x="20619" y="534"/>
                  </a:lnTo>
                  <a:lnTo>
                    <a:pt x="21753" y="668"/>
                  </a:lnTo>
                  <a:lnTo>
                    <a:pt x="22887" y="901"/>
                  </a:lnTo>
                  <a:lnTo>
                    <a:pt x="23988" y="1202"/>
                  </a:lnTo>
                  <a:lnTo>
                    <a:pt x="25056" y="1535"/>
                  </a:lnTo>
                  <a:lnTo>
                    <a:pt x="25556" y="1735"/>
                  </a:lnTo>
                  <a:lnTo>
                    <a:pt x="26023" y="1969"/>
                  </a:lnTo>
                  <a:lnTo>
                    <a:pt x="26490" y="2202"/>
                  </a:lnTo>
                  <a:lnTo>
                    <a:pt x="26957" y="2436"/>
                  </a:lnTo>
                  <a:lnTo>
                    <a:pt x="27424" y="2703"/>
                  </a:lnTo>
                  <a:lnTo>
                    <a:pt x="27858" y="3003"/>
                  </a:lnTo>
                  <a:lnTo>
                    <a:pt x="28292" y="3337"/>
                  </a:lnTo>
                  <a:lnTo>
                    <a:pt x="28692" y="3670"/>
                  </a:lnTo>
                  <a:lnTo>
                    <a:pt x="29093" y="4071"/>
                  </a:lnTo>
                  <a:lnTo>
                    <a:pt x="29460" y="4471"/>
                  </a:lnTo>
                  <a:lnTo>
                    <a:pt x="29793" y="4905"/>
                  </a:lnTo>
                  <a:lnTo>
                    <a:pt x="30127" y="5339"/>
                  </a:lnTo>
                  <a:lnTo>
                    <a:pt x="30427" y="5806"/>
                  </a:lnTo>
                  <a:lnTo>
                    <a:pt x="30694" y="6273"/>
                  </a:lnTo>
                  <a:lnTo>
                    <a:pt x="30928" y="6773"/>
                  </a:lnTo>
                  <a:lnTo>
                    <a:pt x="31161" y="7274"/>
                  </a:lnTo>
                  <a:lnTo>
                    <a:pt x="31361" y="7807"/>
                  </a:lnTo>
                  <a:lnTo>
                    <a:pt x="31528" y="8308"/>
                  </a:lnTo>
                  <a:lnTo>
                    <a:pt x="31828" y="9375"/>
                  </a:lnTo>
                  <a:lnTo>
                    <a:pt x="32062" y="10476"/>
                  </a:lnTo>
                  <a:lnTo>
                    <a:pt x="32229" y="11577"/>
                  </a:lnTo>
                  <a:lnTo>
                    <a:pt x="32295" y="12545"/>
                  </a:lnTo>
                  <a:lnTo>
                    <a:pt x="32329" y="13045"/>
                  </a:lnTo>
                  <a:lnTo>
                    <a:pt x="32295" y="13546"/>
                  </a:lnTo>
                  <a:lnTo>
                    <a:pt x="32262" y="14046"/>
                  </a:lnTo>
                  <a:lnTo>
                    <a:pt x="32195" y="14547"/>
                  </a:lnTo>
                  <a:lnTo>
                    <a:pt x="32095" y="15014"/>
                  </a:lnTo>
                  <a:lnTo>
                    <a:pt x="31928" y="15481"/>
                  </a:lnTo>
                  <a:lnTo>
                    <a:pt x="31762" y="15948"/>
                  </a:lnTo>
                  <a:lnTo>
                    <a:pt x="31561" y="16382"/>
                  </a:lnTo>
                  <a:lnTo>
                    <a:pt x="31295" y="16782"/>
                  </a:lnTo>
                  <a:lnTo>
                    <a:pt x="30994" y="17182"/>
                  </a:lnTo>
                  <a:lnTo>
                    <a:pt x="30594" y="17516"/>
                  </a:lnTo>
                  <a:lnTo>
                    <a:pt x="30194" y="17849"/>
                  </a:lnTo>
                  <a:lnTo>
                    <a:pt x="29760" y="18116"/>
                  </a:lnTo>
                  <a:lnTo>
                    <a:pt x="29293" y="18350"/>
                  </a:lnTo>
                  <a:lnTo>
                    <a:pt x="28826" y="18550"/>
                  </a:lnTo>
                  <a:lnTo>
                    <a:pt x="28325" y="18750"/>
                  </a:lnTo>
                  <a:lnTo>
                    <a:pt x="27358" y="19084"/>
                  </a:lnTo>
                  <a:lnTo>
                    <a:pt x="26857" y="19284"/>
                  </a:lnTo>
                  <a:lnTo>
                    <a:pt x="26390" y="19484"/>
                  </a:lnTo>
                  <a:lnTo>
                    <a:pt x="25923" y="19718"/>
                  </a:lnTo>
                  <a:lnTo>
                    <a:pt x="25456" y="19951"/>
                  </a:lnTo>
                  <a:lnTo>
                    <a:pt x="25089" y="20218"/>
                  </a:lnTo>
                  <a:lnTo>
                    <a:pt x="24722" y="20485"/>
                  </a:lnTo>
                  <a:lnTo>
                    <a:pt x="24388" y="20785"/>
                  </a:lnTo>
                  <a:lnTo>
                    <a:pt x="24088" y="21119"/>
                  </a:lnTo>
                  <a:lnTo>
                    <a:pt x="23788" y="21486"/>
                  </a:lnTo>
                  <a:lnTo>
                    <a:pt x="23554" y="21853"/>
                  </a:lnTo>
                  <a:lnTo>
                    <a:pt x="23288" y="22220"/>
                  </a:lnTo>
                  <a:lnTo>
                    <a:pt x="23087" y="22620"/>
                  </a:lnTo>
                  <a:lnTo>
                    <a:pt x="22887" y="23021"/>
                  </a:lnTo>
                  <a:lnTo>
                    <a:pt x="22720" y="23454"/>
                  </a:lnTo>
                  <a:lnTo>
                    <a:pt x="22587" y="23888"/>
                  </a:lnTo>
                  <a:lnTo>
                    <a:pt x="22487" y="24322"/>
                  </a:lnTo>
                  <a:lnTo>
                    <a:pt x="22420" y="24756"/>
                  </a:lnTo>
                  <a:lnTo>
                    <a:pt x="22353" y="25223"/>
                  </a:lnTo>
                  <a:lnTo>
                    <a:pt x="22353" y="25656"/>
                  </a:lnTo>
                  <a:lnTo>
                    <a:pt x="22353" y="26123"/>
                  </a:lnTo>
                  <a:lnTo>
                    <a:pt x="22387" y="26524"/>
                  </a:lnTo>
                  <a:lnTo>
                    <a:pt x="22453" y="26924"/>
                  </a:lnTo>
                  <a:lnTo>
                    <a:pt x="22554" y="27291"/>
                  </a:lnTo>
                  <a:lnTo>
                    <a:pt x="22654" y="27691"/>
                  </a:lnTo>
                  <a:lnTo>
                    <a:pt x="17382" y="27892"/>
                  </a:lnTo>
                  <a:lnTo>
                    <a:pt x="12144" y="28058"/>
                  </a:lnTo>
                  <a:lnTo>
                    <a:pt x="10743" y="28058"/>
                  </a:lnTo>
                  <a:lnTo>
                    <a:pt x="10076" y="28025"/>
                  </a:lnTo>
                  <a:lnTo>
                    <a:pt x="9375" y="27992"/>
                  </a:lnTo>
                  <a:lnTo>
                    <a:pt x="9409" y="27091"/>
                  </a:lnTo>
                  <a:lnTo>
                    <a:pt x="9375" y="26157"/>
                  </a:lnTo>
                  <a:lnTo>
                    <a:pt x="9309" y="25223"/>
                  </a:lnTo>
                  <a:lnTo>
                    <a:pt x="9242" y="24756"/>
                  </a:lnTo>
                  <a:lnTo>
                    <a:pt x="9175" y="24288"/>
                  </a:lnTo>
                  <a:lnTo>
                    <a:pt x="9042" y="23855"/>
                  </a:lnTo>
                  <a:lnTo>
                    <a:pt x="8908" y="23421"/>
                  </a:lnTo>
                  <a:lnTo>
                    <a:pt x="8741" y="23021"/>
                  </a:lnTo>
                  <a:lnTo>
                    <a:pt x="8541" y="22620"/>
                  </a:lnTo>
                  <a:lnTo>
                    <a:pt x="8308" y="22220"/>
                  </a:lnTo>
                  <a:lnTo>
                    <a:pt x="8007" y="21886"/>
                  </a:lnTo>
                  <a:lnTo>
                    <a:pt x="7674" y="21553"/>
                  </a:lnTo>
                  <a:lnTo>
                    <a:pt x="7307" y="21252"/>
                  </a:lnTo>
                  <a:lnTo>
                    <a:pt x="6873" y="20952"/>
                  </a:lnTo>
                  <a:lnTo>
                    <a:pt x="6406" y="20719"/>
                  </a:lnTo>
                  <a:lnTo>
                    <a:pt x="5906" y="20518"/>
                  </a:lnTo>
                  <a:lnTo>
                    <a:pt x="5405" y="20352"/>
                  </a:lnTo>
                  <a:lnTo>
                    <a:pt x="4871" y="20151"/>
                  </a:lnTo>
                  <a:lnTo>
                    <a:pt x="4371" y="19951"/>
                  </a:lnTo>
                  <a:lnTo>
                    <a:pt x="3904" y="19718"/>
                  </a:lnTo>
                  <a:lnTo>
                    <a:pt x="3437" y="19451"/>
                  </a:lnTo>
                  <a:lnTo>
                    <a:pt x="3070" y="19184"/>
                  </a:lnTo>
                  <a:lnTo>
                    <a:pt x="2736" y="18884"/>
                  </a:lnTo>
                  <a:lnTo>
                    <a:pt x="2436" y="18550"/>
                  </a:lnTo>
                  <a:lnTo>
                    <a:pt x="2136" y="18183"/>
                  </a:lnTo>
                  <a:lnTo>
                    <a:pt x="1869" y="17816"/>
                  </a:lnTo>
                  <a:lnTo>
                    <a:pt x="1635" y="17416"/>
                  </a:lnTo>
                  <a:lnTo>
                    <a:pt x="1435" y="16982"/>
                  </a:lnTo>
                  <a:lnTo>
                    <a:pt x="1268" y="16582"/>
                  </a:lnTo>
                  <a:lnTo>
                    <a:pt x="1101" y="16115"/>
                  </a:lnTo>
                  <a:lnTo>
                    <a:pt x="935" y="15681"/>
                  </a:lnTo>
                  <a:lnTo>
                    <a:pt x="801" y="15214"/>
                  </a:lnTo>
                  <a:lnTo>
                    <a:pt x="701" y="14747"/>
                  </a:lnTo>
                  <a:lnTo>
                    <a:pt x="534" y="13779"/>
                  </a:lnTo>
                  <a:lnTo>
                    <a:pt x="434" y="12845"/>
                  </a:lnTo>
                  <a:lnTo>
                    <a:pt x="401" y="11744"/>
                  </a:lnTo>
                  <a:lnTo>
                    <a:pt x="367" y="11177"/>
                  </a:lnTo>
                  <a:lnTo>
                    <a:pt x="401" y="10610"/>
                  </a:lnTo>
                  <a:lnTo>
                    <a:pt x="434" y="10076"/>
                  </a:lnTo>
                  <a:lnTo>
                    <a:pt x="501" y="9509"/>
                  </a:lnTo>
                  <a:lnTo>
                    <a:pt x="568" y="8975"/>
                  </a:lnTo>
                  <a:lnTo>
                    <a:pt x="701" y="8408"/>
                  </a:lnTo>
                  <a:lnTo>
                    <a:pt x="868" y="7874"/>
                  </a:lnTo>
                  <a:lnTo>
                    <a:pt x="1035" y="7374"/>
                  </a:lnTo>
                  <a:lnTo>
                    <a:pt x="1268" y="6873"/>
                  </a:lnTo>
                  <a:lnTo>
                    <a:pt x="1535" y="6406"/>
                  </a:lnTo>
                  <a:lnTo>
                    <a:pt x="1835" y="5939"/>
                  </a:lnTo>
                  <a:lnTo>
                    <a:pt x="2169" y="5539"/>
                  </a:lnTo>
                  <a:lnTo>
                    <a:pt x="2536" y="5105"/>
                  </a:lnTo>
                  <a:lnTo>
                    <a:pt x="2970" y="4738"/>
                  </a:lnTo>
                  <a:lnTo>
                    <a:pt x="3370" y="4404"/>
                  </a:lnTo>
                  <a:lnTo>
                    <a:pt x="3770" y="4071"/>
                  </a:lnTo>
                  <a:lnTo>
                    <a:pt x="4238" y="3804"/>
                  </a:lnTo>
                  <a:lnTo>
                    <a:pt x="4671" y="3504"/>
                  </a:lnTo>
                  <a:lnTo>
                    <a:pt x="5605" y="3037"/>
                  </a:lnTo>
                  <a:lnTo>
                    <a:pt x="6573" y="2569"/>
                  </a:lnTo>
                  <a:lnTo>
                    <a:pt x="7707" y="2136"/>
                  </a:lnTo>
                  <a:lnTo>
                    <a:pt x="8875" y="1735"/>
                  </a:lnTo>
                  <a:lnTo>
                    <a:pt x="10043" y="1368"/>
                  </a:lnTo>
                  <a:lnTo>
                    <a:pt x="11244" y="1068"/>
                  </a:lnTo>
                  <a:lnTo>
                    <a:pt x="12445" y="835"/>
                  </a:lnTo>
                  <a:lnTo>
                    <a:pt x="13646" y="634"/>
                  </a:lnTo>
                  <a:lnTo>
                    <a:pt x="14847" y="501"/>
                  </a:lnTo>
                  <a:lnTo>
                    <a:pt x="16081" y="401"/>
                  </a:lnTo>
                  <a:lnTo>
                    <a:pt x="17216" y="368"/>
                  </a:lnTo>
                  <a:close/>
                  <a:moveTo>
                    <a:pt x="22720" y="28058"/>
                  </a:moveTo>
                  <a:lnTo>
                    <a:pt x="22687" y="28392"/>
                  </a:lnTo>
                  <a:lnTo>
                    <a:pt x="22620" y="28726"/>
                  </a:lnTo>
                  <a:lnTo>
                    <a:pt x="21386" y="28859"/>
                  </a:lnTo>
                  <a:lnTo>
                    <a:pt x="20151" y="28993"/>
                  </a:lnTo>
                  <a:lnTo>
                    <a:pt x="18917" y="29093"/>
                  </a:lnTo>
                  <a:lnTo>
                    <a:pt x="17683" y="29193"/>
                  </a:lnTo>
                  <a:lnTo>
                    <a:pt x="16448" y="29259"/>
                  </a:lnTo>
                  <a:lnTo>
                    <a:pt x="15180" y="29293"/>
                  </a:lnTo>
                  <a:lnTo>
                    <a:pt x="13946" y="29326"/>
                  </a:lnTo>
                  <a:lnTo>
                    <a:pt x="12712" y="29326"/>
                  </a:lnTo>
                  <a:lnTo>
                    <a:pt x="11277" y="29293"/>
                  </a:lnTo>
                  <a:lnTo>
                    <a:pt x="9842" y="29226"/>
                  </a:lnTo>
                  <a:lnTo>
                    <a:pt x="9776" y="29226"/>
                  </a:lnTo>
                  <a:lnTo>
                    <a:pt x="9709" y="29259"/>
                  </a:lnTo>
                  <a:lnTo>
                    <a:pt x="9676" y="29326"/>
                  </a:lnTo>
                  <a:lnTo>
                    <a:pt x="9676" y="29360"/>
                  </a:lnTo>
                  <a:lnTo>
                    <a:pt x="9542" y="29126"/>
                  </a:lnTo>
                  <a:lnTo>
                    <a:pt x="9409" y="28859"/>
                  </a:lnTo>
                  <a:lnTo>
                    <a:pt x="9342" y="28626"/>
                  </a:lnTo>
                  <a:lnTo>
                    <a:pt x="9275" y="28359"/>
                  </a:lnTo>
                  <a:lnTo>
                    <a:pt x="9909" y="28392"/>
                  </a:lnTo>
                  <a:lnTo>
                    <a:pt x="10576" y="28425"/>
                  </a:lnTo>
                  <a:lnTo>
                    <a:pt x="11844" y="28425"/>
                  </a:lnTo>
                  <a:lnTo>
                    <a:pt x="13145" y="28392"/>
                  </a:lnTo>
                  <a:lnTo>
                    <a:pt x="14413" y="28359"/>
                  </a:lnTo>
                  <a:lnTo>
                    <a:pt x="19784" y="28158"/>
                  </a:lnTo>
                  <a:lnTo>
                    <a:pt x="22720" y="28058"/>
                  </a:lnTo>
                  <a:close/>
                  <a:moveTo>
                    <a:pt x="22520" y="29093"/>
                  </a:moveTo>
                  <a:lnTo>
                    <a:pt x="22353" y="29460"/>
                  </a:lnTo>
                  <a:lnTo>
                    <a:pt x="22153" y="29827"/>
                  </a:lnTo>
                  <a:lnTo>
                    <a:pt x="21920" y="30127"/>
                  </a:lnTo>
                  <a:lnTo>
                    <a:pt x="21653" y="30427"/>
                  </a:lnTo>
                  <a:lnTo>
                    <a:pt x="21553" y="30461"/>
                  </a:lnTo>
                  <a:lnTo>
                    <a:pt x="21486" y="30461"/>
                  </a:lnTo>
                  <a:lnTo>
                    <a:pt x="21453" y="30527"/>
                  </a:lnTo>
                  <a:lnTo>
                    <a:pt x="21419" y="30561"/>
                  </a:lnTo>
                  <a:lnTo>
                    <a:pt x="21352" y="30594"/>
                  </a:lnTo>
                  <a:lnTo>
                    <a:pt x="20151" y="30594"/>
                  </a:lnTo>
                  <a:lnTo>
                    <a:pt x="18750" y="30561"/>
                  </a:lnTo>
                  <a:lnTo>
                    <a:pt x="16048" y="30527"/>
                  </a:lnTo>
                  <a:lnTo>
                    <a:pt x="10610" y="30494"/>
                  </a:lnTo>
                  <a:lnTo>
                    <a:pt x="10176" y="30060"/>
                  </a:lnTo>
                  <a:lnTo>
                    <a:pt x="9976" y="29827"/>
                  </a:lnTo>
                  <a:lnTo>
                    <a:pt x="9809" y="29593"/>
                  </a:lnTo>
                  <a:lnTo>
                    <a:pt x="9842" y="29593"/>
                  </a:lnTo>
                  <a:lnTo>
                    <a:pt x="11110" y="29660"/>
                  </a:lnTo>
                  <a:lnTo>
                    <a:pt x="12411" y="29693"/>
                  </a:lnTo>
                  <a:lnTo>
                    <a:pt x="13679" y="29693"/>
                  </a:lnTo>
                  <a:lnTo>
                    <a:pt x="14947" y="29660"/>
                  </a:lnTo>
                  <a:lnTo>
                    <a:pt x="16215" y="29626"/>
                  </a:lnTo>
                  <a:lnTo>
                    <a:pt x="17516" y="29560"/>
                  </a:lnTo>
                  <a:lnTo>
                    <a:pt x="18784" y="29493"/>
                  </a:lnTo>
                  <a:lnTo>
                    <a:pt x="20051" y="29393"/>
                  </a:lnTo>
                  <a:lnTo>
                    <a:pt x="21286" y="29259"/>
                  </a:lnTo>
                  <a:lnTo>
                    <a:pt x="22520" y="29093"/>
                  </a:lnTo>
                  <a:close/>
                  <a:moveTo>
                    <a:pt x="11043" y="30861"/>
                  </a:moveTo>
                  <a:lnTo>
                    <a:pt x="16415" y="30928"/>
                  </a:lnTo>
                  <a:lnTo>
                    <a:pt x="19317" y="30961"/>
                  </a:lnTo>
                  <a:lnTo>
                    <a:pt x="20919" y="30961"/>
                  </a:lnTo>
                  <a:lnTo>
                    <a:pt x="20418" y="31228"/>
                  </a:lnTo>
                  <a:lnTo>
                    <a:pt x="19918" y="31461"/>
                  </a:lnTo>
                  <a:lnTo>
                    <a:pt x="19417" y="31662"/>
                  </a:lnTo>
                  <a:lnTo>
                    <a:pt x="18884" y="31828"/>
                  </a:lnTo>
                  <a:lnTo>
                    <a:pt x="18817" y="31795"/>
                  </a:lnTo>
                  <a:lnTo>
                    <a:pt x="18717" y="31795"/>
                  </a:lnTo>
                  <a:lnTo>
                    <a:pt x="18650" y="31828"/>
                  </a:lnTo>
                  <a:lnTo>
                    <a:pt x="18617" y="31895"/>
                  </a:lnTo>
                  <a:lnTo>
                    <a:pt x="18083" y="32029"/>
                  </a:lnTo>
                  <a:lnTo>
                    <a:pt x="17216" y="32195"/>
                  </a:lnTo>
                  <a:lnTo>
                    <a:pt x="16348" y="32295"/>
                  </a:lnTo>
                  <a:lnTo>
                    <a:pt x="15914" y="32329"/>
                  </a:lnTo>
                  <a:lnTo>
                    <a:pt x="15481" y="32329"/>
                  </a:lnTo>
                  <a:lnTo>
                    <a:pt x="15080" y="32295"/>
                  </a:lnTo>
                  <a:lnTo>
                    <a:pt x="14647" y="32262"/>
                  </a:lnTo>
                  <a:lnTo>
                    <a:pt x="14213" y="32195"/>
                  </a:lnTo>
                  <a:lnTo>
                    <a:pt x="13779" y="32129"/>
                  </a:lnTo>
                  <a:lnTo>
                    <a:pt x="13379" y="31995"/>
                  </a:lnTo>
                  <a:lnTo>
                    <a:pt x="12945" y="31862"/>
                  </a:lnTo>
                  <a:lnTo>
                    <a:pt x="12545" y="31728"/>
                  </a:lnTo>
                  <a:lnTo>
                    <a:pt x="12144" y="31528"/>
                  </a:lnTo>
                  <a:lnTo>
                    <a:pt x="11777" y="31328"/>
                  </a:lnTo>
                  <a:lnTo>
                    <a:pt x="11410" y="31094"/>
                  </a:lnTo>
                  <a:lnTo>
                    <a:pt x="11043" y="30861"/>
                  </a:lnTo>
                  <a:close/>
                  <a:moveTo>
                    <a:pt x="17149" y="1"/>
                  </a:moveTo>
                  <a:lnTo>
                    <a:pt x="15914" y="34"/>
                  </a:lnTo>
                  <a:lnTo>
                    <a:pt x="14680" y="134"/>
                  </a:lnTo>
                  <a:lnTo>
                    <a:pt x="13479" y="267"/>
                  </a:lnTo>
                  <a:lnTo>
                    <a:pt x="12245" y="468"/>
                  </a:lnTo>
                  <a:lnTo>
                    <a:pt x="11043" y="735"/>
                  </a:lnTo>
                  <a:lnTo>
                    <a:pt x="9842" y="1035"/>
                  </a:lnTo>
                  <a:lnTo>
                    <a:pt x="8675" y="1402"/>
                  </a:lnTo>
                  <a:lnTo>
                    <a:pt x="7641" y="1735"/>
                  </a:lnTo>
                  <a:lnTo>
                    <a:pt x="6606" y="2136"/>
                  </a:lnTo>
                  <a:lnTo>
                    <a:pt x="5572" y="2603"/>
                  </a:lnTo>
                  <a:lnTo>
                    <a:pt x="5072" y="2836"/>
                  </a:lnTo>
                  <a:lnTo>
                    <a:pt x="4605" y="3103"/>
                  </a:lnTo>
                  <a:lnTo>
                    <a:pt x="4104" y="3404"/>
                  </a:lnTo>
                  <a:lnTo>
                    <a:pt x="3670" y="3704"/>
                  </a:lnTo>
                  <a:lnTo>
                    <a:pt x="3203" y="4037"/>
                  </a:lnTo>
                  <a:lnTo>
                    <a:pt x="2770" y="4371"/>
                  </a:lnTo>
                  <a:lnTo>
                    <a:pt x="2369" y="4738"/>
                  </a:lnTo>
                  <a:lnTo>
                    <a:pt x="2002" y="5138"/>
                  </a:lnTo>
                  <a:lnTo>
                    <a:pt x="1635" y="5572"/>
                  </a:lnTo>
                  <a:lnTo>
                    <a:pt x="1335" y="6006"/>
                  </a:lnTo>
                  <a:lnTo>
                    <a:pt x="1035" y="6506"/>
                  </a:lnTo>
                  <a:lnTo>
                    <a:pt x="801" y="7007"/>
                  </a:lnTo>
                  <a:lnTo>
                    <a:pt x="568" y="7507"/>
                  </a:lnTo>
                  <a:lnTo>
                    <a:pt x="401" y="8041"/>
                  </a:lnTo>
                  <a:lnTo>
                    <a:pt x="267" y="8608"/>
                  </a:lnTo>
                  <a:lnTo>
                    <a:pt x="167" y="9142"/>
                  </a:lnTo>
                  <a:lnTo>
                    <a:pt x="101" y="9709"/>
                  </a:lnTo>
                  <a:lnTo>
                    <a:pt x="34" y="10276"/>
                  </a:lnTo>
                  <a:lnTo>
                    <a:pt x="0" y="11310"/>
                  </a:lnTo>
                  <a:lnTo>
                    <a:pt x="34" y="12378"/>
                  </a:lnTo>
                  <a:lnTo>
                    <a:pt x="134" y="13412"/>
                  </a:lnTo>
                  <a:lnTo>
                    <a:pt x="267" y="14447"/>
                  </a:lnTo>
                  <a:lnTo>
                    <a:pt x="468" y="15381"/>
                  </a:lnTo>
                  <a:lnTo>
                    <a:pt x="601" y="15848"/>
                  </a:lnTo>
                  <a:lnTo>
                    <a:pt x="734" y="16281"/>
                  </a:lnTo>
                  <a:lnTo>
                    <a:pt x="901" y="16715"/>
                  </a:lnTo>
                  <a:lnTo>
                    <a:pt x="1101" y="17149"/>
                  </a:lnTo>
                  <a:lnTo>
                    <a:pt x="1335" y="17583"/>
                  </a:lnTo>
                  <a:lnTo>
                    <a:pt x="1569" y="17983"/>
                  </a:lnTo>
                  <a:lnTo>
                    <a:pt x="1835" y="18383"/>
                  </a:lnTo>
                  <a:lnTo>
                    <a:pt x="2136" y="18750"/>
                  </a:lnTo>
                  <a:lnTo>
                    <a:pt x="2436" y="19084"/>
                  </a:lnTo>
                  <a:lnTo>
                    <a:pt x="2803" y="19418"/>
                  </a:lnTo>
                  <a:lnTo>
                    <a:pt x="3170" y="19684"/>
                  </a:lnTo>
                  <a:lnTo>
                    <a:pt x="3537" y="19951"/>
                  </a:lnTo>
                  <a:lnTo>
                    <a:pt x="3971" y="20185"/>
                  </a:lnTo>
                  <a:lnTo>
                    <a:pt x="4404" y="20385"/>
                  </a:lnTo>
                  <a:lnTo>
                    <a:pt x="4938" y="20585"/>
                  </a:lnTo>
                  <a:lnTo>
                    <a:pt x="5472" y="20785"/>
                  </a:lnTo>
                  <a:lnTo>
                    <a:pt x="6006" y="20952"/>
                  </a:lnTo>
                  <a:lnTo>
                    <a:pt x="6506" y="21186"/>
                  </a:lnTo>
                  <a:lnTo>
                    <a:pt x="6940" y="21453"/>
                  </a:lnTo>
                  <a:lnTo>
                    <a:pt x="7340" y="21753"/>
                  </a:lnTo>
                  <a:lnTo>
                    <a:pt x="7707" y="22087"/>
                  </a:lnTo>
                  <a:lnTo>
                    <a:pt x="8007" y="22487"/>
                  </a:lnTo>
                  <a:lnTo>
                    <a:pt x="8274" y="22887"/>
                  </a:lnTo>
                  <a:lnTo>
                    <a:pt x="8475" y="23321"/>
                  </a:lnTo>
                  <a:lnTo>
                    <a:pt x="8641" y="23788"/>
                  </a:lnTo>
                  <a:lnTo>
                    <a:pt x="8775" y="24222"/>
                  </a:lnTo>
                  <a:lnTo>
                    <a:pt x="8842" y="24722"/>
                  </a:lnTo>
                  <a:lnTo>
                    <a:pt x="8942" y="25189"/>
                  </a:lnTo>
                  <a:lnTo>
                    <a:pt x="9008" y="26123"/>
                  </a:lnTo>
                  <a:lnTo>
                    <a:pt x="9008" y="27058"/>
                  </a:lnTo>
                  <a:lnTo>
                    <a:pt x="9008" y="27958"/>
                  </a:lnTo>
                  <a:lnTo>
                    <a:pt x="8908" y="28025"/>
                  </a:lnTo>
                  <a:lnTo>
                    <a:pt x="8875" y="28125"/>
                  </a:lnTo>
                  <a:lnTo>
                    <a:pt x="8942" y="28525"/>
                  </a:lnTo>
                  <a:lnTo>
                    <a:pt x="9042" y="28892"/>
                  </a:lnTo>
                  <a:lnTo>
                    <a:pt x="9175" y="29259"/>
                  </a:lnTo>
                  <a:lnTo>
                    <a:pt x="9375" y="29593"/>
                  </a:lnTo>
                  <a:lnTo>
                    <a:pt x="9576" y="29927"/>
                  </a:lnTo>
                  <a:lnTo>
                    <a:pt x="9842" y="30227"/>
                  </a:lnTo>
                  <a:lnTo>
                    <a:pt x="10109" y="30527"/>
                  </a:lnTo>
                  <a:lnTo>
                    <a:pt x="10376" y="30794"/>
                  </a:lnTo>
                  <a:lnTo>
                    <a:pt x="10410" y="30827"/>
                  </a:lnTo>
                  <a:lnTo>
                    <a:pt x="10710" y="31061"/>
                  </a:lnTo>
                  <a:lnTo>
                    <a:pt x="11310" y="31495"/>
                  </a:lnTo>
                  <a:lnTo>
                    <a:pt x="11978" y="31862"/>
                  </a:lnTo>
                  <a:lnTo>
                    <a:pt x="12645" y="32162"/>
                  </a:lnTo>
                  <a:lnTo>
                    <a:pt x="13379" y="32396"/>
                  </a:lnTo>
                  <a:lnTo>
                    <a:pt x="13345" y="32629"/>
                  </a:lnTo>
                  <a:lnTo>
                    <a:pt x="13379" y="32863"/>
                  </a:lnTo>
                  <a:lnTo>
                    <a:pt x="13446" y="33063"/>
                  </a:lnTo>
                  <a:lnTo>
                    <a:pt x="13512" y="33263"/>
                  </a:lnTo>
                  <a:lnTo>
                    <a:pt x="13612" y="33463"/>
                  </a:lnTo>
                  <a:lnTo>
                    <a:pt x="13746" y="33663"/>
                  </a:lnTo>
                  <a:lnTo>
                    <a:pt x="13913" y="33830"/>
                  </a:lnTo>
                  <a:lnTo>
                    <a:pt x="14079" y="33997"/>
                  </a:lnTo>
                  <a:lnTo>
                    <a:pt x="14313" y="34130"/>
                  </a:lnTo>
                  <a:lnTo>
                    <a:pt x="14547" y="34264"/>
                  </a:lnTo>
                  <a:lnTo>
                    <a:pt x="14813" y="34364"/>
                  </a:lnTo>
                  <a:lnTo>
                    <a:pt x="15080" y="34431"/>
                  </a:lnTo>
                  <a:lnTo>
                    <a:pt x="15347" y="34497"/>
                  </a:lnTo>
                  <a:lnTo>
                    <a:pt x="15648" y="34531"/>
                  </a:lnTo>
                  <a:lnTo>
                    <a:pt x="16181" y="34531"/>
                  </a:lnTo>
                  <a:lnTo>
                    <a:pt x="16748" y="34497"/>
                  </a:lnTo>
                  <a:lnTo>
                    <a:pt x="17015" y="34431"/>
                  </a:lnTo>
                  <a:lnTo>
                    <a:pt x="17282" y="34364"/>
                  </a:lnTo>
                  <a:lnTo>
                    <a:pt x="17549" y="34264"/>
                  </a:lnTo>
                  <a:lnTo>
                    <a:pt x="17783" y="34130"/>
                  </a:lnTo>
                  <a:lnTo>
                    <a:pt x="18016" y="33964"/>
                  </a:lnTo>
                  <a:lnTo>
                    <a:pt x="18216" y="33797"/>
                  </a:lnTo>
                  <a:lnTo>
                    <a:pt x="18383" y="33630"/>
                  </a:lnTo>
                  <a:lnTo>
                    <a:pt x="18550" y="33463"/>
                  </a:lnTo>
                  <a:lnTo>
                    <a:pt x="18683" y="33263"/>
                  </a:lnTo>
                  <a:lnTo>
                    <a:pt x="18784" y="33063"/>
                  </a:lnTo>
                  <a:lnTo>
                    <a:pt x="18850" y="32863"/>
                  </a:lnTo>
                  <a:lnTo>
                    <a:pt x="18917" y="32629"/>
                  </a:lnTo>
                  <a:lnTo>
                    <a:pt x="18984" y="32396"/>
                  </a:lnTo>
                  <a:lnTo>
                    <a:pt x="18984" y="32162"/>
                  </a:lnTo>
                  <a:lnTo>
                    <a:pt x="19684" y="31928"/>
                  </a:lnTo>
                  <a:lnTo>
                    <a:pt x="20118" y="31762"/>
                  </a:lnTo>
                  <a:lnTo>
                    <a:pt x="20585" y="31561"/>
                  </a:lnTo>
                  <a:lnTo>
                    <a:pt x="21019" y="31328"/>
                  </a:lnTo>
                  <a:lnTo>
                    <a:pt x="21419" y="31094"/>
                  </a:lnTo>
                  <a:lnTo>
                    <a:pt x="21686" y="30894"/>
                  </a:lnTo>
                  <a:lnTo>
                    <a:pt x="21920" y="30661"/>
                  </a:lnTo>
                  <a:lnTo>
                    <a:pt x="22153" y="30427"/>
                  </a:lnTo>
                  <a:lnTo>
                    <a:pt x="22353" y="30194"/>
                  </a:lnTo>
                  <a:lnTo>
                    <a:pt x="22554" y="29927"/>
                  </a:lnTo>
                  <a:lnTo>
                    <a:pt x="22687" y="29626"/>
                  </a:lnTo>
                  <a:lnTo>
                    <a:pt x="22820" y="29360"/>
                  </a:lnTo>
                  <a:lnTo>
                    <a:pt x="22954" y="29026"/>
                  </a:lnTo>
                  <a:lnTo>
                    <a:pt x="23021" y="28993"/>
                  </a:lnTo>
                  <a:lnTo>
                    <a:pt x="23054" y="28926"/>
                  </a:lnTo>
                  <a:lnTo>
                    <a:pt x="23054" y="28859"/>
                  </a:lnTo>
                  <a:lnTo>
                    <a:pt x="23021" y="28792"/>
                  </a:lnTo>
                  <a:lnTo>
                    <a:pt x="23087" y="28259"/>
                  </a:lnTo>
                  <a:lnTo>
                    <a:pt x="23087" y="27758"/>
                  </a:lnTo>
                  <a:lnTo>
                    <a:pt x="23054" y="27691"/>
                  </a:lnTo>
                  <a:lnTo>
                    <a:pt x="23021" y="27625"/>
                  </a:lnTo>
                  <a:lnTo>
                    <a:pt x="22887" y="27191"/>
                  </a:lnTo>
                  <a:lnTo>
                    <a:pt x="22820" y="26724"/>
                  </a:lnTo>
                  <a:lnTo>
                    <a:pt x="22754" y="26257"/>
                  </a:lnTo>
                  <a:lnTo>
                    <a:pt x="22720" y="25823"/>
                  </a:lnTo>
                  <a:lnTo>
                    <a:pt x="22754" y="25356"/>
                  </a:lnTo>
                  <a:lnTo>
                    <a:pt x="22787" y="24889"/>
                  </a:lnTo>
                  <a:lnTo>
                    <a:pt x="22854" y="24455"/>
                  </a:lnTo>
                  <a:lnTo>
                    <a:pt x="22954" y="23988"/>
                  </a:lnTo>
                  <a:lnTo>
                    <a:pt x="23087" y="23554"/>
                  </a:lnTo>
                  <a:lnTo>
                    <a:pt x="23254" y="23121"/>
                  </a:lnTo>
                  <a:lnTo>
                    <a:pt x="23454" y="22687"/>
                  </a:lnTo>
                  <a:lnTo>
                    <a:pt x="23688" y="22287"/>
                  </a:lnTo>
                  <a:lnTo>
                    <a:pt x="23955" y="21920"/>
                  </a:lnTo>
                  <a:lnTo>
                    <a:pt x="24222" y="21553"/>
                  </a:lnTo>
                  <a:lnTo>
                    <a:pt x="24522" y="21186"/>
                  </a:lnTo>
                  <a:lnTo>
                    <a:pt x="24856" y="20885"/>
                  </a:lnTo>
                  <a:lnTo>
                    <a:pt x="25256" y="20552"/>
                  </a:lnTo>
                  <a:lnTo>
                    <a:pt x="25690" y="20252"/>
                  </a:lnTo>
                  <a:lnTo>
                    <a:pt x="26157" y="20018"/>
                  </a:lnTo>
                  <a:lnTo>
                    <a:pt x="26590" y="19785"/>
                  </a:lnTo>
                  <a:lnTo>
                    <a:pt x="27558" y="19418"/>
                  </a:lnTo>
                  <a:lnTo>
                    <a:pt x="28525" y="19051"/>
                  </a:lnTo>
                  <a:lnTo>
                    <a:pt x="28993" y="18884"/>
                  </a:lnTo>
                  <a:lnTo>
                    <a:pt x="29460" y="18684"/>
                  </a:lnTo>
                  <a:lnTo>
                    <a:pt x="29927" y="18450"/>
                  </a:lnTo>
                  <a:lnTo>
                    <a:pt x="30360" y="18183"/>
                  </a:lnTo>
                  <a:lnTo>
                    <a:pt x="30761" y="17883"/>
                  </a:lnTo>
                  <a:lnTo>
                    <a:pt x="31128" y="17549"/>
                  </a:lnTo>
                  <a:lnTo>
                    <a:pt x="31461" y="17182"/>
                  </a:lnTo>
                  <a:lnTo>
                    <a:pt x="31762" y="16749"/>
                  </a:lnTo>
                  <a:lnTo>
                    <a:pt x="31995" y="16348"/>
                  </a:lnTo>
                  <a:lnTo>
                    <a:pt x="32195" y="15881"/>
                  </a:lnTo>
                  <a:lnTo>
                    <a:pt x="32362" y="15414"/>
                  </a:lnTo>
                  <a:lnTo>
                    <a:pt x="32496" y="14947"/>
                  </a:lnTo>
                  <a:lnTo>
                    <a:pt x="32562" y="14480"/>
                  </a:lnTo>
                  <a:lnTo>
                    <a:pt x="32629" y="13979"/>
                  </a:lnTo>
                  <a:lnTo>
                    <a:pt x="32662" y="13512"/>
                  </a:lnTo>
                  <a:lnTo>
                    <a:pt x="32696" y="13012"/>
                  </a:lnTo>
                  <a:lnTo>
                    <a:pt x="32662" y="12478"/>
                  </a:lnTo>
                  <a:lnTo>
                    <a:pt x="32629" y="11944"/>
                  </a:lnTo>
                  <a:lnTo>
                    <a:pt x="32529" y="10877"/>
                  </a:lnTo>
                  <a:lnTo>
                    <a:pt x="32329" y="9809"/>
                  </a:lnTo>
                  <a:lnTo>
                    <a:pt x="32062" y="8775"/>
                  </a:lnTo>
                  <a:lnTo>
                    <a:pt x="31895" y="8241"/>
                  </a:lnTo>
                  <a:lnTo>
                    <a:pt x="31728" y="7707"/>
                  </a:lnTo>
                  <a:lnTo>
                    <a:pt x="31528" y="7173"/>
                  </a:lnTo>
                  <a:lnTo>
                    <a:pt x="31295" y="6673"/>
                  </a:lnTo>
                  <a:lnTo>
                    <a:pt x="31028" y="6173"/>
                  </a:lnTo>
                  <a:lnTo>
                    <a:pt x="30761" y="5672"/>
                  </a:lnTo>
                  <a:lnTo>
                    <a:pt x="30460" y="5205"/>
                  </a:lnTo>
                  <a:lnTo>
                    <a:pt x="30160" y="4738"/>
                  </a:lnTo>
                  <a:lnTo>
                    <a:pt x="29827" y="4304"/>
                  </a:lnTo>
                  <a:lnTo>
                    <a:pt x="29460" y="3904"/>
                  </a:lnTo>
                  <a:lnTo>
                    <a:pt x="29093" y="3537"/>
                  </a:lnTo>
                  <a:lnTo>
                    <a:pt x="28692" y="3203"/>
                  </a:lnTo>
                  <a:lnTo>
                    <a:pt x="28292" y="2870"/>
                  </a:lnTo>
                  <a:lnTo>
                    <a:pt x="27858" y="2569"/>
                  </a:lnTo>
                  <a:lnTo>
                    <a:pt x="27391" y="2269"/>
                  </a:lnTo>
                  <a:lnTo>
                    <a:pt x="26957" y="2002"/>
                  </a:lnTo>
                  <a:lnTo>
                    <a:pt x="26457" y="1735"/>
                  </a:lnTo>
                  <a:lnTo>
                    <a:pt x="25957" y="1502"/>
                  </a:lnTo>
                  <a:lnTo>
                    <a:pt x="25456" y="1302"/>
                  </a:lnTo>
                  <a:lnTo>
                    <a:pt x="24922" y="1102"/>
                  </a:lnTo>
                  <a:lnTo>
                    <a:pt x="23855" y="768"/>
                  </a:lnTo>
                  <a:lnTo>
                    <a:pt x="22787" y="501"/>
                  </a:lnTo>
                  <a:lnTo>
                    <a:pt x="21686" y="301"/>
                  </a:lnTo>
                  <a:lnTo>
                    <a:pt x="20585" y="167"/>
                  </a:lnTo>
                  <a:lnTo>
                    <a:pt x="19484" y="67"/>
                  </a:lnTo>
                  <a:lnTo>
                    <a:pt x="1838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693;p44">
              <a:extLst>
                <a:ext uri="{FF2B5EF4-FFF2-40B4-BE49-F238E27FC236}">
                  <a16:creationId xmlns:a16="http://schemas.microsoft.com/office/drawing/2014/main" id="{483E33E2-B11E-A286-F2CF-8D1167FE71BF}"/>
                </a:ext>
              </a:extLst>
            </p:cNvPr>
            <p:cNvSpPr/>
            <p:nvPr/>
          </p:nvSpPr>
          <p:spPr>
            <a:xfrm>
              <a:off x="1233975" y="3462575"/>
              <a:ext cx="142650" cy="437925"/>
            </a:xfrm>
            <a:custGeom>
              <a:avLst/>
              <a:gdLst/>
              <a:ahLst/>
              <a:cxnLst/>
              <a:rect l="l" t="t" r="r" b="b"/>
              <a:pathLst>
                <a:path w="5706" h="17517" extrusionOk="0">
                  <a:moveTo>
                    <a:pt x="668" y="1"/>
                  </a:moveTo>
                  <a:lnTo>
                    <a:pt x="501" y="34"/>
                  </a:lnTo>
                  <a:lnTo>
                    <a:pt x="334" y="101"/>
                  </a:lnTo>
                  <a:lnTo>
                    <a:pt x="234" y="201"/>
                  </a:lnTo>
                  <a:lnTo>
                    <a:pt x="168" y="268"/>
                  </a:lnTo>
                  <a:lnTo>
                    <a:pt x="101" y="401"/>
                  </a:lnTo>
                  <a:lnTo>
                    <a:pt x="34" y="501"/>
                  </a:lnTo>
                  <a:lnTo>
                    <a:pt x="1" y="768"/>
                  </a:lnTo>
                  <a:lnTo>
                    <a:pt x="1" y="1069"/>
                  </a:lnTo>
                  <a:lnTo>
                    <a:pt x="34" y="1702"/>
                  </a:lnTo>
                  <a:lnTo>
                    <a:pt x="101" y="2336"/>
                  </a:lnTo>
                  <a:lnTo>
                    <a:pt x="201" y="2970"/>
                  </a:lnTo>
                  <a:lnTo>
                    <a:pt x="301" y="3604"/>
                  </a:lnTo>
                  <a:lnTo>
                    <a:pt x="601" y="4839"/>
                  </a:lnTo>
                  <a:lnTo>
                    <a:pt x="935" y="6106"/>
                  </a:lnTo>
                  <a:lnTo>
                    <a:pt x="1435" y="7841"/>
                  </a:lnTo>
                  <a:lnTo>
                    <a:pt x="1969" y="9576"/>
                  </a:lnTo>
                  <a:lnTo>
                    <a:pt x="2536" y="11311"/>
                  </a:lnTo>
                  <a:lnTo>
                    <a:pt x="3070" y="13012"/>
                  </a:lnTo>
                  <a:lnTo>
                    <a:pt x="3671" y="14747"/>
                  </a:lnTo>
                  <a:lnTo>
                    <a:pt x="4271" y="16449"/>
                  </a:lnTo>
                  <a:lnTo>
                    <a:pt x="4505" y="16983"/>
                  </a:lnTo>
                  <a:lnTo>
                    <a:pt x="4605" y="17183"/>
                  </a:lnTo>
                  <a:lnTo>
                    <a:pt x="4738" y="17316"/>
                  </a:lnTo>
                  <a:lnTo>
                    <a:pt x="4905" y="17450"/>
                  </a:lnTo>
                  <a:lnTo>
                    <a:pt x="5105" y="17483"/>
                  </a:lnTo>
                  <a:lnTo>
                    <a:pt x="5372" y="17516"/>
                  </a:lnTo>
                  <a:lnTo>
                    <a:pt x="5706" y="17450"/>
                  </a:lnTo>
                  <a:lnTo>
                    <a:pt x="5639" y="16682"/>
                  </a:lnTo>
                  <a:lnTo>
                    <a:pt x="5506" y="15882"/>
                  </a:lnTo>
                  <a:lnTo>
                    <a:pt x="5205" y="14314"/>
                  </a:lnTo>
                  <a:lnTo>
                    <a:pt x="4939" y="13179"/>
                  </a:lnTo>
                  <a:lnTo>
                    <a:pt x="4672" y="12011"/>
                  </a:lnTo>
                  <a:lnTo>
                    <a:pt x="4071" y="9709"/>
                  </a:lnTo>
                  <a:lnTo>
                    <a:pt x="2970" y="5239"/>
                  </a:lnTo>
                  <a:lnTo>
                    <a:pt x="2770" y="4338"/>
                  </a:lnTo>
                  <a:lnTo>
                    <a:pt x="2536" y="3471"/>
                  </a:lnTo>
                  <a:lnTo>
                    <a:pt x="2270" y="2570"/>
                  </a:lnTo>
                  <a:lnTo>
                    <a:pt x="1969" y="1736"/>
                  </a:lnTo>
                  <a:lnTo>
                    <a:pt x="1769" y="1169"/>
                  </a:lnTo>
                  <a:lnTo>
                    <a:pt x="1602" y="835"/>
                  </a:lnTo>
                  <a:lnTo>
                    <a:pt x="1402" y="535"/>
                  </a:lnTo>
                  <a:lnTo>
                    <a:pt x="1202" y="268"/>
                  </a:lnTo>
                  <a:lnTo>
                    <a:pt x="1068" y="168"/>
                  </a:lnTo>
                  <a:lnTo>
                    <a:pt x="935" y="68"/>
                  </a:lnTo>
                  <a:lnTo>
                    <a:pt x="802" y="34"/>
                  </a:lnTo>
                  <a:lnTo>
                    <a:pt x="6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694;p44">
              <a:extLst>
                <a:ext uri="{FF2B5EF4-FFF2-40B4-BE49-F238E27FC236}">
                  <a16:creationId xmlns:a16="http://schemas.microsoft.com/office/drawing/2014/main" id="{59356781-6643-E67C-5E79-363BAB6A622B}"/>
                </a:ext>
              </a:extLst>
            </p:cNvPr>
            <p:cNvSpPr/>
            <p:nvPr/>
          </p:nvSpPr>
          <p:spPr>
            <a:xfrm>
              <a:off x="1354100" y="3393350"/>
              <a:ext cx="81750" cy="502975"/>
            </a:xfrm>
            <a:custGeom>
              <a:avLst/>
              <a:gdLst/>
              <a:ahLst/>
              <a:cxnLst/>
              <a:rect l="l" t="t" r="r" b="b"/>
              <a:pathLst>
                <a:path w="3270" h="20119" extrusionOk="0">
                  <a:moveTo>
                    <a:pt x="1001" y="1"/>
                  </a:moveTo>
                  <a:lnTo>
                    <a:pt x="834" y="34"/>
                  </a:lnTo>
                  <a:lnTo>
                    <a:pt x="701" y="134"/>
                  </a:lnTo>
                  <a:lnTo>
                    <a:pt x="601" y="268"/>
                  </a:lnTo>
                  <a:lnTo>
                    <a:pt x="500" y="468"/>
                  </a:lnTo>
                  <a:lnTo>
                    <a:pt x="434" y="635"/>
                  </a:lnTo>
                  <a:lnTo>
                    <a:pt x="334" y="968"/>
                  </a:lnTo>
                  <a:lnTo>
                    <a:pt x="234" y="1402"/>
                  </a:lnTo>
                  <a:lnTo>
                    <a:pt x="134" y="1836"/>
                  </a:lnTo>
                  <a:lnTo>
                    <a:pt x="100" y="2303"/>
                  </a:lnTo>
                  <a:lnTo>
                    <a:pt x="33" y="2770"/>
                  </a:lnTo>
                  <a:lnTo>
                    <a:pt x="0" y="3738"/>
                  </a:lnTo>
                  <a:lnTo>
                    <a:pt x="33" y="4738"/>
                  </a:lnTo>
                  <a:lnTo>
                    <a:pt x="67" y="5706"/>
                  </a:lnTo>
                  <a:lnTo>
                    <a:pt x="134" y="6707"/>
                  </a:lnTo>
                  <a:lnTo>
                    <a:pt x="334" y="8742"/>
                  </a:lnTo>
                  <a:lnTo>
                    <a:pt x="567" y="10777"/>
                  </a:lnTo>
                  <a:lnTo>
                    <a:pt x="867" y="13079"/>
                  </a:lnTo>
                  <a:lnTo>
                    <a:pt x="1168" y="15348"/>
                  </a:lnTo>
                  <a:lnTo>
                    <a:pt x="1835" y="19952"/>
                  </a:lnTo>
                  <a:lnTo>
                    <a:pt x="1868" y="20018"/>
                  </a:lnTo>
                  <a:lnTo>
                    <a:pt x="1902" y="20052"/>
                  </a:lnTo>
                  <a:lnTo>
                    <a:pt x="1968" y="20085"/>
                  </a:lnTo>
                  <a:lnTo>
                    <a:pt x="2035" y="20052"/>
                  </a:lnTo>
                  <a:lnTo>
                    <a:pt x="2102" y="20052"/>
                  </a:lnTo>
                  <a:lnTo>
                    <a:pt x="2169" y="19985"/>
                  </a:lnTo>
                  <a:lnTo>
                    <a:pt x="2202" y="19918"/>
                  </a:lnTo>
                  <a:lnTo>
                    <a:pt x="2202" y="19852"/>
                  </a:lnTo>
                  <a:lnTo>
                    <a:pt x="1101" y="12111"/>
                  </a:lnTo>
                  <a:lnTo>
                    <a:pt x="867" y="10176"/>
                  </a:lnTo>
                  <a:lnTo>
                    <a:pt x="667" y="8241"/>
                  </a:lnTo>
                  <a:lnTo>
                    <a:pt x="500" y="6306"/>
                  </a:lnTo>
                  <a:lnTo>
                    <a:pt x="434" y="5339"/>
                  </a:lnTo>
                  <a:lnTo>
                    <a:pt x="400" y="4371"/>
                  </a:lnTo>
                  <a:lnTo>
                    <a:pt x="400" y="3471"/>
                  </a:lnTo>
                  <a:lnTo>
                    <a:pt x="434" y="2570"/>
                  </a:lnTo>
                  <a:lnTo>
                    <a:pt x="500" y="2136"/>
                  </a:lnTo>
                  <a:lnTo>
                    <a:pt x="567" y="1669"/>
                  </a:lnTo>
                  <a:lnTo>
                    <a:pt x="667" y="1235"/>
                  </a:lnTo>
                  <a:lnTo>
                    <a:pt x="801" y="802"/>
                  </a:lnTo>
                  <a:lnTo>
                    <a:pt x="834" y="601"/>
                  </a:lnTo>
                  <a:lnTo>
                    <a:pt x="901" y="535"/>
                  </a:lnTo>
                  <a:lnTo>
                    <a:pt x="934" y="435"/>
                  </a:lnTo>
                  <a:lnTo>
                    <a:pt x="1034" y="368"/>
                  </a:lnTo>
                  <a:lnTo>
                    <a:pt x="1068" y="401"/>
                  </a:lnTo>
                  <a:lnTo>
                    <a:pt x="1134" y="468"/>
                  </a:lnTo>
                  <a:lnTo>
                    <a:pt x="1168" y="535"/>
                  </a:lnTo>
                  <a:lnTo>
                    <a:pt x="1234" y="735"/>
                  </a:lnTo>
                  <a:lnTo>
                    <a:pt x="1268" y="968"/>
                  </a:lnTo>
                  <a:lnTo>
                    <a:pt x="1268" y="1435"/>
                  </a:lnTo>
                  <a:lnTo>
                    <a:pt x="1468" y="3404"/>
                  </a:lnTo>
                  <a:lnTo>
                    <a:pt x="2135" y="11144"/>
                  </a:lnTo>
                  <a:lnTo>
                    <a:pt x="2869" y="19918"/>
                  </a:lnTo>
                  <a:lnTo>
                    <a:pt x="2903" y="20018"/>
                  </a:lnTo>
                  <a:lnTo>
                    <a:pt x="2969" y="20052"/>
                  </a:lnTo>
                  <a:lnTo>
                    <a:pt x="3036" y="20085"/>
                  </a:lnTo>
                  <a:lnTo>
                    <a:pt x="3103" y="20118"/>
                  </a:lnTo>
                  <a:lnTo>
                    <a:pt x="3169" y="20085"/>
                  </a:lnTo>
                  <a:lnTo>
                    <a:pt x="3203" y="20052"/>
                  </a:lnTo>
                  <a:lnTo>
                    <a:pt x="3236" y="20018"/>
                  </a:lnTo>
                  <a:lnTo>
                    <a:pt x="3270" y="19918"/>
                  </a:lnTo>
                  <a:lnTo>
                    <a:pt x="1835" y="3404"/>
                  </a:lnTo>
                  <a:lnTo>
                    <a:pt x="1635" y="1302"/>
                  </a:lnTo>
                  <a:lnTo>
                    <a:pt x="1635" y="968"/>
                  </a:lnTo>
                  <a:lnTo>
                    <a:pt x="1568" y="568"/>
                  </a:lnTo>
                  <a:lnTo>
                    <a:pt x="1535" y="401"/>
                  </a:lnTo>
                  <a:lnTo>
                    <a:pt x="1435" y="234"/>
                  </a:lnTo>
                  <a:lnTo>
                    <a:pt x="1335" y="101"/>
                  </a:lnTo>
                  <a:lnTo>
                    <a:pt x="1168" y="34"/>
                  </a:lnTo>
                  <a:lnTo>
                    <a:pt x="10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695;p44">
              <a:extLst>
                <a:ext uri="{FF2B5EF4-FFF2-40B4-BE49-F238E27FC236}">
                  <a16:creationId xmlns:a16="http://schemas.microsoft.com/office/drawing/2014/main" id="{151512CD-B9B7-227A-6329-60E2A57D886C}"/>
                </a:ext>
              </a:extLst>
            </p:cNvPr>
            <p:cNvSpPr/>
            <p:nvPr/>
          </p:nvSpPr>
          <p:spPr>
            <a:xfrm>
              <a:off x="1445000" y="3365825"/>
              <a:ext cx="49225" cy="533000"/>
            </a:xfrm>
            <a:custGeom>
              <a:avLst/>
              <a:gdLst/>
              <a:ahLst/>
              <a:cxnLst/>
              <a:rect l="l" t="t" r="r" b="b"/>
              <a:pathLst>
                <a:path w="1969" h="21320" extrusionOk="0">
                  <a:moveTo>
                    <a:pt x="1168" y="1"/>
                  </a:moveTo>
                  <a:lnTo>
                    <a:pt x="1102" y="34"/>
                  </a:lnTo>
                  <a:lnTo>
                    <a:pt x="1035" y="68"/>
                  </a:lnTo>
                  <a:lnTo>
                    <a:pt x="868" y="201"/>
                  </a:lnTo>
                  <a:lnTo>
                    <a:pt x="735" y="368"/>
                  </a:lnTo>
                  <a:lnTo>
                    <a:pt x="534" y="702"/>
                  </a:lnTo>
                  <a:lnTo>
                    <a:pt x="401" y="1069"/>
                  </a:lnTo>
                  <a:lnTo>
                    <a:pt x="301" y="1436"/>
                  </a:lnTo>
                  <a:lnTo>
                    <a:pt x="234" y="1903"/>
                  </a:lnTo>
                  <a:lnTo>
                    <a:pt x="201" y="2403"/>
                  </a:lnTo>
                  <a:lnTo>
                    <a:pt x="101" y="3337"/>
                  </a:lnTo>
                  <a:lnTo>
                    <a:pt x="34" y="4438"/>
                  </a:lnTo>
                  <a:lnTo>
                    <a:pt x="1" y="5506"/>
                  </a:lnTo>
                  <a:lnTo>
                    <a:pt x="1" y="6573"/>
                  </a:lnTo>
                  <a:lnTo>
                    <a:pt x="1" y="7641"/>
                  </a:lnTo>
                  <a:lnTo>
                    <a:pt x="101" y="9810"/>
                  </a:lnTo>
                  <a:lnTo>
                    <a:pt x="234" y="11945"/>
                  </a:lnTo>
                  <a:lnTo>
                    <a:pt x="534" y="16215"/>
                  </a:lnTo>
                  <a:lnTo>
                    <a:pt x="668" y="18651"/>
                  </a:lnTo>
                  <a:lnTo>
                    <a:pt x="735" y="19852"/>
                  </a:lnTo>
                  <a:lnTo>
                    <a:pt x="735" y="21086"/>
                  </a:lnTo>
                  <a:lnTo>
                    <a:pt x="768" y="21186"/>
                  </a:lnTo>
                  <a:lnTo>
                    <a:pt x="835" y="21253"/>
                  </a:lnTo>
                  <a:lnTo>
                    <a:pt x="935" y="21253"/>
                  </a:lnTo>
                  <a:lnTo>
                    <a:pt x="1001" y="21286"/>
                  </a:lnTo>
                  <a:lnTo>
                    <a:pt x="1102" y="21320"/>
                  </a:lnTo>
                  <a:lnTo>
                    <a:pt x="1836" y="21219"/>
                  </a:lnTo>
                  <a:lnTo>
                    <a:pt x="1969" y="20486"/>
                  </a:lnTo>
                  <a:lnTo>
                    <a:pt x="1969" y="16415"/>
                  </a:lnTo>
                  <a:lnTo>
                    <a:pt x="1969" y="12378"/>
                  </a:lnTo>
                  <a:lnTo>
                    <a:pt x="1936" y="8308"/>
                  </a:lnTo>
                  <a:lnTo>
                    <a:pt x="1869" y="4238"/>
                  </a:lnTo>
                  <a:lnTo>
                    <a:pt x="1836" y="3137"/>
                  </a:lnTo>
                  <a:lnTo>
                    <a:pt x="1802" y="2036"/>
                  </a:lnTo>
                  <a:lnTo>
                    <a:pt x="1735" y="1536"/>
                  </a:lnTo>
                  <a:lnTo>
                    <a:pt x="1669" y="1035"/>
                  </a:lnTo>
                  <a:lnTo>
                    <a:pt x="1535" y="568"/>
                  </a:lnTo>
                  <a:lnTo>
                    <a:pt x="1302" y="101"/>
                  </a:lnTo>
                  <a:lnTo>
                    <a:pt x="1268" y="34"/>
                  </a:lnTo>
                  <a:lnTo>
                    <a:pt x="11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696;p44">
              <a:extLst>
                <a:ext uri="{FF2B5EF4-FFF2-40B4-BE49-F238E27FC236}">
                  <a16:creationId xmlns:a16="http://schemas.microsoft.com/office/drawing/2014/main" id="{6E1EFFD7-D47B-0A7E-EDE9-C33DF5AF738B}"/>
                </a:ext>
              </a:extLst>
            </p:cNvPr>
            <p:cNvSpPr/>
            <p:nvPr/>
          </p:nvSpPr>
          <p:spPr>
            <a:xfrm>
              <a:off x="858650" y="3441725"/>
              <a:ext cx="80100" cy="11700"/>
            </a:xfrm>
            <a:custGeom>
              <a:avLst/>
              <a:gdLst/>
              <a:ahLst/>
              <a:cxnLst/>
              <a:rect l="l" t="t" r="r" b="b"/>
              <a:pathLst>
                <a:path w="3204" h="468" extrusionOk="0">
                  <a:moveTo>
                    <a:pt x="3003" y="1"/>
                  </a:moveTo>
                  <a:lnTo>
                    <a:pt x="2303" y="68"/>
                  </a:lnTo>
                  <a:lnTo>
                    <a:pt x="1602" y="101"/>
                  </a:lnTo>
                  <a:lnTo>
                    <a:pt x="902" y="101"/>
                  </a:lnTo>
                  <a:lnTo>
                    <a:pt x="168" y="68"/>
                  </a:lnTo>
                  <a:lnTo>
                    <a:pt x="101" y="68"/>
                  </a:lnTo>
                  <a:lnTo>
                    <a:pt x="34" y="134"/>
                  </a:lnTo>
                  <a:lnTo>
                    <a:pt x="1" y="168"/>
                  </a:lnTo>
                  <a:lnTo>
                    <a:pt x="1" y="234"/>
                  </a:lnTo>
                  <a:lnTo>
                    <a:pt x="1" y="301"/>
                  </a:lnTo>
                  <a:lnTo>
                    <a:pt x="34" y="368"/>
                  </a:lnTo>
                  <a:lnTo>
                    <a:pt x="101" y="435"/>
                  </a:lnTo>
                  <a:lnTo>
                    <a:pt x="168" y="435"/>
                  </a:lnTo>
                  <a:lnTo>
                    <a:pt x="902" y="468"/>
                  </a:lnTo>
                  <a:lnTo>
                    <a:pt x="1602" y="468"/>
                  </a:lnTo>
                  <a:lnTo>
                    <a:pt x="2303" y="435"/>
                  </a:lnTo>
                  <a:lnTo>
                    <a:pt x="3003" y="401"/>
                  </a:lnTo>
                  <a:lnTo>
                    <a:pt x="3103" y="368"/>
                  </a:lnTo>
                  <a:lnTo>
                    <a:pt x="3137" y="335"/>
                  </a:lnTo>
                  <a:lnTo>
                    <a:pt x="3170" y="268"/>
                  </a:lnTo>
                  <a:lnTo>
                    <a:pt x="3204" y="201"/>
                  </a:lnTo>
                  <a:lnTo>
                    <a:pt x="3170" y="134"/>
                  </a:lnTo>
                  <a:lnTo>
                    <a:pt x="3137" y="68"/>
                  </a:lnTo>
                  <a:lnTo>
                    <a:pt x="3103" y="34"/>
                  </a:lnTo>
                  <a:lnTo>
                    <a:pt x="300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697;p44">
              <a:extLst>
                <a:ext uri="{FF2B5EF4-FFF2-40B4-BE49-F238E27FC236}">
                  <a16:creationId xmlns:a16="http://schemas.microsoft.com/office/drawing/2014/main" id="{7C5D5F9F-17E5-24D7-0AA3-7A711B0707E6}"/>
                </a:ext>
              </a:extLst>
            </p:cNvPr>
            <p:cNvSpPr/>
            <p:nvPr/>
          </p:nvSpPr>
          <p:spPr>
            <a:xfrm>
              <a:off x="922050" y="3304950"/>
              <a:ext cx="38375" cy="14200"/>
            </a:xfrm>
            <a:custGeom>
              <a:avLst/>
              <a:gdLst/>
              <a:ahLst/>
              <a:cxnLst/>
              <a:rect l="l" t="t" r="r" b="b"/>
              <a:pathLst>
                <a:path w="1535" h="568" extrusionOk="0">
                  <a:moveTo>
                    <a:pt x="167" y="0"/>
                  </a:moveTo>
                  <a:lnTo>
                    <a:pt x="100" y="34"/>
                  </a:lnTo>
                  <a:lnTo>
                    <a:pt x="34" y="67"/>
                  </a:lnTo>
                  <a:lnTo>
                    <a:pt x="0" y="134"/>
                  </a:lnTo>
                  <a:lnTo>
                    <a:pt x="0" y="201"/>
                  </a:lnTo>
                  <a:lnTo>
                    <a:pt x="34" y="267"/>
                  </a:lnTo>
                  <a:lnTo>
                    <a:pt x="67" y="334"/>
                  </a:lnTo>
                  <a:lnTo>
                    <a:pt x="134" y="367"/>
                  </a:lnTo>
                  <a:lnTo>
                    <a:pt x="1301" y="568"/>
                  </a:lnTo>
                  <a:lnTo>
                    <a:pt x="1368" y="568"/>
                  </a:lnTo>
                  <a:lnTo>
                    <a:pt x="1435" y="534"/>
                  </a:lnTo>
                  <a:lnTo>
                    <a:pt x="1502" y="501"/>
                  </a:lnTo>
                  <a:lnTo>
                    <a:pt x="1535" y="434"/>
                  </a:lnTo>
                  <a:lnTo>
                    <a:pt x="1535" y="367"/>
                  </a:lnTo>
                  <a:lnTo>
                    <a:pt x="1502" y="267"/>
                  </a:lnTo>
                  <a:lnTo>
                    <a:pt x="1468" y="234"/>
                  </a:lnTo>
                  <a:lnTo>
                    <a:pt x="1401" y="201"/>
                  </a:lnTo>
                  <a:lnTo>
                    <a:pt x="2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698;p44">
              <a:extLst>
                <a:ext uri="{FF2B5EF4-FFF2-40B4-BE49-F238E27FC236}">
                  <a16:creationId xmlns:a16="http://schemas.microsoft.com/office/drawing/2014/main" id="{BD43D3B8-918E-5138-AC23-C12AFAFAE109}"/>
                </a:ext>
              </a:extLst>
            </p:cNvPr>
            <p:cNvSpPr/>
            <p:nvPr/>
          </p:nvSpPr>
          <p:spPr>
            <a:xfrm>
              <a:off x="1104700" y="3117275"/>
              <a:ext cx="34225" cy="57575"/>
            </a:xfrm>
            <a:custGeom>
              <a:avLst/>
              <a:gdLst/>
              <a:ahLst/>
              <a:cxnLst/>
              <a:rect l="l" t="t" r="r" b="b"/>
              <a:pathLst>
                <a:path w="1369" h="2303" extrusionOk="0">
                  <a:moveTo>
                    <a:pt x="167" y="1"/>
                  </a:moveTo>
                  <a:lnTo>
                    <a:pt x="67" y="34"/>
                  </a:lnTo>
                  <a:lnTo>
                    <a:pt x="34" y="68"/>
                  </a:lnTo>
                  <a:lnTo>
                    <a:pt x="1" y="134"/>
                  </a:lnTo>
                  <a:lnTo>
                    <a:pt x="1" y="201"/>
                  </a:lnTo>
                  <a:lnTo>
                    <a:pt x="1" y="268"/>
                  </a:lnTo>
                  <a:lnTo>
                    <a:pt x="301" y="735"/>
                  </a:lnTo>
                  <a:lnTo>
                    <a:pt x="568" y="1202"/>
                  </a:lnTo>
                  <a:lnTo>
                    <a:pt x="801" y="1669"/>
                  </a:lnTo>
                  <a:lnTo>
                    <a:pt x="1002" y="2169"/>
                  </a:lnTo>
                  <a:lnTo>
                    <a:pt x="1035" y="2236"/>
                  </a:lnTo>
                  <a:lnTo>
                    <a:pt x="1102" y="2270"/>
                  </a:lnTo>
                  <a:lnTo>
                    <a:pt x="1168" y="2303"/>
                  </a:lnTo>
                  <a:lnTo>
                    <a:pt x="1235" y="2303"/>
                  </a:lnTo>
                  <a:lnTo>
                    <a:pt x="1302" y="2270"/>
                  </a:lnTo>
                  <a:lnTo>
                    <a:pt x="1369" y="2203"/>
                  </a:lnTo>
                  <a:lnTo>
                    <a:pt x="1369" y="2136"/>
                  </a:lnTo>
                  <a:lnTo>
                    <a:pt x="1369" y="2069"/>
                  </a:lnTo>
                  <a:lnTo>
                    <a:pt x="1168" y="1536"/>
                  </a:lnTo>
                  <a:lnTo>
                    <a:pt x="935" y="1035"/>
                  </a:lnTo>
                  <a:lnTo>
                    <a:pt x="668" y="568"/>
                  </a:lnTo>
                  <a:lnTo>
                    <a:pt x="334" y="101"/>
                  </a:lnTo>
                  <a:lnTo>
                    <a:pt x="301" y="34"/>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699;p44">
              <a:extLst>
                <a:ext uri="{FF2B5EF4-FFF2-40B4-BE49-F238E27FC236}">
                  <a16:creationId xmlns:a16="http://schemas.microsoft.com/office/drawing/2014/main" id="{BDDC6EDC-9B86-F94C-A3B3-B97F78A3E6E7}"/>
                </a:ext>
              </a:extLst>
            </p:cNvPr>
            <p:cNvSpPr/>
            <p:nvPr/>
          </p:nvSpPr>
          <p:spPr>
            <a:xfrm>
              <a:off x="1358250" y="3051400"/>
              <a:ext cx="16725" cy="72575"/>
            </a:xfrm>
            <a:custGeom>
              <a:avLst/>
              <a:gdLst/>
              <a:ahLst/>
              <a:cxnLst/>
              <a:rect l="l" t="t" r="r" b="b"/>
              <a:pathLst>
                <a:path w="669" h="2903" extrusionOk="0">
                  <a:moveTo>
                    <a:pt x="134" y="0"/>
                  </a:moveTo>
                  <a:lnTo>
                    <a:pt x="68" y="34"/>
                  </a:lnTo>
                  <a:lnTo>
                    <a:pt x="34" y="67"/>
                  </a:lnTo>
                  <a:lnTo>
                    <a:pt x="1" y="134"/>
                  </a:lnTo>
                  <a:lnTo>
                    <a:pt x="1" y="234"/>
                  </a:lnTo>
                  <a:lnTo>
                    <a:pt x="134" y="834"/>
                  </a:lnTo>
                  <a:lnTo>
                    <a:pt x="234" y="1468"/>
                  </a:lnTo>
                  <a:lnTo>
                    <a:pt x="301" y="2102"/>
                  </a:lnTo>
                  <a:lnTo>
                    <a:pt x="301" y="2703"/>
                  </a:lnTo>
                  <a:lnTo>
                    <a:pt x="301" y="2803"/>
                  </a:lnTo>
                  <a:lnTo>
                    <a:pt x="368" y="2836"/>
                  </a:lnTo>
                  <a:lnTo>
                    <a:pt x="435" y="2869"/>
                  </a:lnTo>
                  <a:lnTo>
                    <a:pt x="501" y="2903"/>
                  </a:lnTo>
                  <a:lnTo>
                    <a:pt x="568" y="2869"/>
                  </a:lnTo>
                  <a:lnTo>
                    <a:pt x="601" y="2836"/>
                  </a:lnTo>
                  <a:lnTo>
                    <a:pt x="668" y="2803"/>
                  </a:lnTo>
                  <a:lnTo>
                    <a:pt x="668" y="2703"/>
                  </a:lnTo>
                  <a:lnTo>
                    <a:pt x="668" y="2069"/>
                  </a:lnTo>
                  <a:lnTo>
                    <a:pt x="601" y="1402"/>
                  </a:lnTo>
                  <a:lnTo>
                    <a:pt x="501" y="768"/>
                  </a:lnTo>
                  <a:lnTo>
                    <a:pt x="368" y="134"/>
                  </a:lnTo>
                  <a:lnTo>
                    <a:pt x="334" y="67"/>
                  </a:lnTo>
                  <a:lnTo>
                    <a:pt x="26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700;p44">
              <a:extLst>
                <a:ext uri="{FF2B5EF4-FFF2-40B4-BE49-F238E27FC236}">
                  <a16:creationId xmlns:a16="http://schemas.microsoft.com/office/drawing/2014/main" id="{95D135AD-2024-C15D-7511-6BD45FA39A62}"/>
                </a:ext>
              </a:extLst>
            </p:cNvPr>
            <p:cNvSpPr/>
            <p:nvPr/>
          </p:nvSpPr>
          <p:spPr>
            <a:xfrm>
              <a:off x="1480875" y="3046400"/>
              <a:ext cx="15875" cy="70075"/>
            </a:xfrm>
            <a:custGeom>
              <a:avLst/>
              <a:gdLst/>
              <a:ahLst/>
              <a:cxnLst/>
              <a:rect l="l" t="t" r="r" b="b"/>
              <a:pathLst>
                <a:path w="635" h="2803" extrusionOk="0">
                  <a:moveTo>
                    <a:pt x="401" y="0"/>
                  </a:moveTo>
                  <a:lnTo>
                    <a:pt x="334" y="67"/>
                  </a:lnTo>
                  <a:lnTo>
                    <a:pt x="300" y="100"/>
                  </a:lnTo>
                  <a:lnTo>
                    <a:pt x="267" y="200"/>
                  </a:lnTo>
                  <a:lnTo>
                    <a:pt x="0" y="2636"/>
                  </a:lnTo>
                  <a:lnTo>
                    <a:pt x="0" y="2702"/>
                  </a:lnTo>
                  <a:lnTo>
                    <a:pt x="34" y="2769"/>
                  </a:lnTo>
                  <a:lnTo>
                    <a:pt x="100" y="2803"/>
                  </a:lnTo>
                  <a:lnTo>
                    <a:pt x="267" y="2803"/>
                  </a:lnTo>
                  <a:lnTo>
                    <a:pt x="300" y="2769"/>
                  </a:lnTo>
                  <a:lnTo>
                    <a:pt x="334" y="2702"/>
                  </a:lnTo>
                  <a:lnTo>
                    <a:pt x="367" y="2636"/>
                  </a:lnTo>
                  <a:lnTo>
                    <a:pt x="634" y="200"/>
                  </a:lnTo>
                  <a:lnTo>
                    <a:pt x="634" y="100"/>
                  </a:lnTo>
                  <a:lnTo>
                    <a:pt x="601" y="67"/>
                  </a:lnTo>
                  <a:lnTo>
                    <a:pt x="5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701;p44">
              <a:extLst>
                <a:ext uri="{FF2B5EF4-FFF2-40B4-BE49-F238E27FC236}">
                  <a16:creationId xmlns:a16="http://schemas.microsoft.com/office/drawing/2014/main" id="{FFC4AB28-301D-B358-89CF-0401B953C286}"/>
                </a:ext>
              </a:extLst>
            </p:cNvPr>
            <p:cNvSpPr/>
            <p:nvPr/>
          </p:nvSpPr>
          <p:spPr>
            <a:xfrm>
              <a:off x="1600150" y="3085600"/>
              <a:ext cx="14200" cy="53400"/>
            </a:xfrm>
            <a:custGeom>
              <a:avLst/>
              <a:gdLst/>
              <a:ahLst/>
              <a:cxnLst/>
              <a:rect l="l" t="t" r="r" b="b"/>
              <a:pathLst>
                <a:path w="568" h="2136" extrusionOk="0">
                  <a:moveTo>
                    <a:pt x="300" y="0"/>
                  </a:moveTo>
                  <a:lnTo>
                    <a:pt x="234" y="34"/>
                  </a:lnTo>
                  <a:lnTo>
                    <a:pt x="200" y="100"/>
                  </a:lnTo>
                  <a:lnTo>
                    <a:pt x="200" y="167"/>
                  </a:lnTo>
                  <a:lnTo>
                    <a:pt x="0" y="1935"/>
                  </a:lnTo>
                  <a:lnTo>
                    <a:pt x="0" y="2002"/>
                  </a:lnTo>
                  <a:lnTo>
                    <a:pt x="33" y="2069"/>
                  </a:lnTo>
                  <a:lnTo>
                    <a:pt x="100" y="2102"/>
                  </a:lnTo>
                  <a:lnTo>
                    <a:pt x="167" y="2135"/>
                  </a:lnTo>
                  <a:lnTo>
                    <a:pt x="267" y="2102"/>
                  </a:lnTo>
                  <a:lnTo>
                    <a:pt x="300" y="2069"/>
                  </a:lnTo>
                  <a:lnTo>
                    <a:pt x="367" y="2002"/>
                  </a:lnTo>
                  <a:lnTo>
                    <a:pt x="367" y="1935"/>
                  </a:lnTo>
                  <a:lnTo>
                    <a:pt x="567" y="167"/>
                  </a:lnTo>
                  <a:lnTo>
                    <a:pt x="567" y="100"/>
                  </a:lnTo>
                  <a:lnTo>
                    <a:pt x="500" y="34"/>
                  </a:lnTo>
                  <a:lnTo>
                    <a:pt x="4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702;p44">
              <a:extLst>
                <a:ext uri="{FF2B5EF4-FFF2-40B4-BE49-F238E27FC236}">
                  <a16:creationId xmlns:a16="http://schemas.microsoft.com/office/drawing/2014/main" id="{1EC937DB-8217-64CA-E4FA-4B74BA426FA5}"/>
                </a:ext>
              </a:extLst>
            </p:cNvPr>
            <p:cNvSpPr/>
            <p:nvPr/>
          </p:nvSpPr>
          <p:spPr>
            <a:xfrm>
              <a:off x="1756100" y="3148975"/>
              <a:ext cx="18375" cy="25875"/>
            </a:xfrm>
            <a:custGeom>
              <a:avLst/>
              <a:gdLst/>
              <a:ahLst/>
              <a:cxnLst/>
              <a:rect l="l" t="t" r="r" b="b"/>
              <a:pathLst>
                <a:path w="735" h="1035" extrusionOk="0">
                  <a:moveTo>
                    <a:pt x="501" y="1"/>
                  </a:moveTo>
                  <a:lnTo>
                    <a:pt x="468" y="34"/>
                  </a:lnTo>
                  <a:lnTo>
                    <a:pt x="401" y="67"/>
                  </a:lnTo>
                  <a:lnTo>
                    <a:pt x="1" y="768"/>
                  </a:lnTo>
                  <a:lnTo>
                    <a:pt x="1" y="835"/>
                  </a:lnTo>
                  <a:lnTo>
                    <a:pt x="1" y="901"/>
                  </a:lnTo>
                  <a:lnTo>
                    <a:pt x="34" y="968"/>
                  </a:lnTo>
                  <a:lnTo>
                    <a:pt x="68" y="1035"/>
                  </a:lnTo>
                  <a:lnTo>
                    <a:pt x="234" y="1035"/>
                  </a:lnTo>
                  <a:lnTo>
                    <a:pt x="301" y="1002"/>
                  </a:lnTo>
                  <a:lnTo>
                    <a:pt x="334" y="968"/>
                  </a:lnTo>
                  <a:lnTo>
                    <a:pt x="735" y="268"/>
                  </a:lnTo>
                  <a:lnTo>
                    <a:pt x="735" y="201"/>
                  </a:lnTo>
                  <a:lnTo>
                    <a:pt x="735" y="134"/>
                  </a:lnTo>
                  <a:lnTo>
                    <a:pt x="701" y="67"/>
                  </a:lnTo>
                  <a:lnTo>
                    <a:pt x="6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703;p44">
              <a:extLst>
                <a:ext uri="{FF2B5EF4-FFF2-40B4-BE49-F238E27FC236}">
                  <a16:creationId xmlns:a16="http://schemas.microsoft.com/office/drawing/2014/main" id="{4DA2DD4B-1DF3-E226-CC70-F121E0DA03FA}"/>
                </a:ext>
              </a:extLst>
            </p:cNvPr>
            <p:cNvSpPr/>
            <p:nvPr/>
          </p:nvSpPr>
          <p:spPr>
            <a:xfrm>
              <a:off x="1887050" y="3250725"/>
              <a:ext cx="44225" cy="29225"/>
            </a:xfrm>
            <a:custGeom>
              <a:avLst/>
              <a:gdLst/>
              <a:ahLst/>
              <a:cxnLst/>
              <a:rect l="l" t="t" r="r" b="b"/>
              <a:pathLst>
                <a:path w="1769" h="1169" extrusionOk="0">
                  <a:moveTo>
                    <a:pt x="1602" y="1"/>
                  </a:moveTo>
                  <a:lnTo>
                    <a:pt x="1502" y="34"/>
                  </a:lnTo>
                  <a:lnTo>
                    <a:pt x="1135" y="201"/>
                  </a:lnTo>
                  <a:lnTo>
                    <a:pt x="801" y="368"/>
                  </a:lnTo>
                  <a:lnTo>
                    <a:pt x="434" y="568"/>
                  </a:lnTo>
                  <a:lnTo>
                    <a:pt x="101" y="835"/>
                  </a:lnTo>
                  <a:lnTo>
                    <a:pt x="67" y="868"/>
                  </a:lnTo>
                  <a:lnTo>
                    <a:pt x="34" y="935"/>
                  </a:lnTo>
                  <a:lnTo>
                    <a:pt x="1" y="1002"/>
                  </a:lnTo>
                  <a:lnTo>
                    <a:pt x="34" y="1069"/>
                  </a:lnTo>
                  <a:lnTo>
                    <a:pt x="101" y="1135"/>
                  </a:lnTo>
                  <a:lnTo>
                    <a:pt x="168" y="1169"/>
                  </a:lnTo>
                  <a:lnTo>
                    <a:pt x="234" y="1169"/>
                  </a:lnTo>
                  <a:lnTo>
                    <a:pt x="301" y="1135"/>
                  </a:lnTo>
                  <a:lnTo>
                    <a:pt x="601" y="935"/>
                  </a:lnTo>
                  <a:lnTo>
                    <a:pt x="935" y="735"/>
                  </a:lnTo>
                  <a:lnTo>
                    <a:pt x="1268" y="535"/>
                  </a:lnTo>
                  <a:lnTo>
                    <a:pt x="1602" y="368"/>
                  </a:lnTo>
                  <a:lnTo>
                    <a:pt x="1669" y="335"/>
                  </a:lnTo>
                  <a:lnTo>
                    <a:pt x="1736" y="301"/>
                  </a:lnTo>
                  <a:lnTo>
                    <a:pt x="1769" y="234"/>
                  </a:lnTo>
                  <a:lnTo>
                    <a:pt x="1736" y="168"/>
                  </a:lnTo>
                  <a:lnTo>
                    <a:pt x="1702" y="101"/>
                  </a:lnTo>
                  <a:lnTo>
                    <a:pt x="1669" y="34"/>
                  </a:lnTo>
                  <a:lnTo>
                    <a:pt x="16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704;p44">
              <a:extLst>
                <a:ext uri="{FF2B5EF4-FFF2-40B4-BE49-F238E27FC236}">
                  <a16:creationId xmlns:a16="http://schemas.microsoft.com/office/drawing/2014/main" id="{2531A1BE-A473-FA28-CA78-CC248047AFA8}"/>
                </a:ext>
              </a:extLst>
            </p:cNvPr>
            <p:cNvSpPr/>
            <p:nvPr/>
          </p:nvSpPr>
          <p:spPr>
            <a:xfrm>
              <a:off x="1909575" y="3409200"/>
              <a:ext cx="57575" cy="15050"/>
            </a:xfrm>
            <a:custGeom>
              <a:avLst/>
              <a:gdLst/>
              <a:ahLst/>
              <a:cxnLst/>
              <a:rect l="l" t="t" r="r" b="b"/>
              <a:pathLst>
                <a:path w="2303" h="602" extrusionOk="0">
                  <a:moveTo>
                    <a:pt x="167" y="1"/>
                  </a:moveTo>
                  <a:lnTo>
                    <a:pt x="101" y="34"/>
                  </a:lnTo>
                  <a:lnTo>
                    <a:pt x="34" y="68"/>
                  </a:lnTo>
                  <a:lnTo>
                    <a:pt x="0" y="134"/>
                  </a:lnTo>
                  <a:lnTo>
                    <a:pt x="0" y="201"/>
                  </a:lnTo>
                  <a:lnTo>
                    <a:pt x="0" y="268"/>
                  </a:lnTo>
                  <a:lnTo>
                    <a:pt x="34" y="334"/>
                  </a:lnTo>
                  <a:lnTo>
                    <a:pt x="101" y="368"/>
                  </a:lnTo>
                  <a:lnTo>
                    <a:pt x="167" y="401"/>
                  </a:lnTo>
                  <a:lnTo>
                    <a:pt x="2136" y="601"/>
                  </a:lnTo>
                  <a:lnTo>
                    <a:pt x="2202" y="568"/>
                  </a:lnTo>
                  <a:lnTo>
                    <a:pt x="2269" y="535"/>
                  </a:lnTo>
                  <a:lnTo>
                    <a:pt x="2303" y="468"/>
                  </a:lnTo>
                  <a:lnTo>
                    <a:pt x="2303" y="401"/>
                  </a:lnTo>
                  <a:lnTo>
                    <a:pt x="2303" y="334"/>
                  </a:lnTo>
                  <a:lnTo>
                    <a:pt x="2269" y="268"/>
                  </a:lnTo>
                  <a:lnTo>
                    <a:pt x="2202" y="234"/>
                  </a:lnTo>
                  <a:lnTo>
                    <a:pt x="2136" y="201"/>
                  </a:lnTo>
                  <a:lnTo>
                    <a:pt x="16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705;p44">
              <a:extLst>
                <a:ext uri="{FF2B5EF4-FFF2-40B4-BE49-F238E27FC236}">
                  <a16:creationId xmlns:a16="http://schemas.microsoft.com/office/drawing/2014/main" id="{A4B8998D-6D17-69F9-EB8B-C3BA638F810E}"/>
                </a:ext>
              </a:extLst>
            </p:cNvPr>
            <p:cNvSpPr/>
            <p:nvPr/>
          </p:nvSpPr>
          <p:spPr>
            <a:xfrm>
              <a:off x="1921250" y="3592700"/>
              <a:ext cx="55900" cy="14200"/>
            </a:xfrm>
            <a:custGeom>
              <a:avLst/>
              <a:gdLst/>
              <a:ahLst/>
              <a:cxnLst/>
              <a:rect l="l" t="t" r="r" b="b"/>
              <a:pathLst>
                <a:path w="2236" h="568" extrusionOk="0">
                  <a:moveTo>
                    <a:pt x="101" y="1"/>
                  </a:moveTo>
                  <a:lnTo>
                    <a:pt x="67" y="67"/>
                  </a:lnTo>
                  <a:lnTo>
                    <a:pt x="34" y="134"/>
                  </a:lnTo>
                  <a:lnTo>
                    <a:pt x="1" y="201"/>
                  </a:lnTo>
                  <a:lnTo>
                    <a:pt x="34" y="267"/>
                  </a:lnTo>
                  <a:lnTo>
                    <a:pt x="67" y="334"/>
                  </a:lnTo>
                  <a:lnTo>
                    <a:pt x="134" y="368"/>
                  </a:lnTo>
                  <a:lnTo>
                    <a:pt x="634" y="468"/>
                  </a:lnTo>
                  <a:lnTo>
                    <a:pt x="1102" y="534"/>
                  </a:lnTo>
                  <a:lnTo>
                    <a:pt x="1569" y="568"/>
                  </a:lnTo>
                  <a:lnTo>
                    <a:pt x="2069" y="568"/>
                  </a:lnTo>
                  <a:lnTo>
                    <a:pt x="2136" y="534"/>
                  </a:lnTo>
                  <a:lnTo>
                    <a:pt x="2202" y="501"/>
                  </a:lnTo>
                  <a:lnTo>
                    <a:pt x="2236" y="434"/>
                  </a:lnTo>
                  <a:lnTo>
                    <a:pt x="2236" y="368"/>
                  </a:lnTo>
                  <a:lnTo>
                    <a:pt x="2236" y="301"/>
                  </a:lnTo>
                  <a:lnTo>
                    <a:pt x="2202" y="234"/>
                  </a:lnTo>
                  <a:lnTo>
                    <a:pt x="2136" y="201"/>
                  </a:lnTo>
                  <a:lnTo>
                    <a:pt x="2069" y="167"/>
                  </a:lnTo>
                  <a:lnTo>
                    <a:pt x="1602" y="201"/>
                  </a:lnTo>
                  <a:lnTo>
                    <a:pt x="1135" y="167"/>
                  </a:lnTo>
                  <a:lnTo>
                    <a:pt x="701" y="101"/>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706;p44">
              <a:extLst>
                <a:ext uri="{FF2B5EF4-FFF2-40B4-BE49-F238E27FC236}">
                  <a16:creationId xmlns:a16="http://schemas.microsoft.com/office/drawing/2014/main" id="{51DCAA4E-46AB-508E-AB10-24F80511749F}"/>
                </a:ext>
              </a:extLst>
            </p:cNvPr>
            <p:cNvSpPr/>
            <p:nvPr/>
          </p:nvSpPr>
          <p:spPr>
            <a:xfrm>
              <a:off x="1505050" y="3466750"/>
              <a:ext cx="42575" cy="427900"/>
            </a:xfrm>
            <a:custGeom>
              <a:avLst/>
              <a:gdLst/>
              <a:ahLst/>
              <a:cxnLst/>
              <a:rect l="l" t="t" r="r" b="b"/>
              <a:pathLst>
                <a:path w="1703" h="17116" extrusionOk="0">
                  <a:moveTo>
                    <a:pt x="1135" y="1"/>
                  </a:moveTo>
                  <a:lnTo>
                    <a:pt x="1035" y="34"/>
                  </a:lnTo>
                  <a:lnTo>
                    <a:pt x="935" y="134"/>
                  </a:lnTo>
                  <a:lnTo>
                    <a:pt x="835" y="234"/>
                  </a:lnTo>
                  <a:lnTo>
                    <a:pt x="768" y="334"/>
                  </a:lnTo>
                  <a:lnTo>
                    <a:pt x="668" y="568"/>
                  </a:lnTo>
                  <a:lnTo>
                    <a:pt x="568" y="968"/>
                  </a:lnTo>
                  <a:lnTo>
                    <a:pt x="468" y="1369"/>
                  </a:lnTo>
                  <a:lnTo>
                    <a:pt x="334" y="2203"/>
                  </a:lnTo>
                  <a:lnTo>
                    <a:pt x="201" y="3571"/>
                  </a:lnTo>
                  <a:lnTo>
                    <a:pt x="134" y="4905"/>
                  </a:lnTo>
                  <a:lnTo>
                    <a:pt x="34" y="6273"/>
                  </a:lnTo>
                  <a:lnTo>
                    <a:pt x="1" y="7974"/>
                  </a:lnTo>
                  <a:lnTo>
                    <a:pt x="1" y="9709"/>
                  </a:lnTo>
                  <a:lnTo>
                    <a:pt x="67" y="11411"/>
                  </a:lnTo>
                  <a:lnTo>
                    <a:pt x="134" y="13112"/>
                  </a:lnTo>
                  <a:lnTo>
                    <a:pt x="201" y="15014"/>
                  </a:lnTo>
                  <a:lnTo>
                    <a:pt x="234" y="16148"/>
                  </a:lnTo>
                  <a:lnTo>
                    <a:pt x="234" y="16982"/>
                  </a:lnTo>
                  <a:lnTo>
                    <a:pt x="234" y="17049"/>
                  </a:lnTo>
                  <a:lnTo>
                    <a:pt x="268" y="17082"/>
                  </a:lnTo>
                  <a:lnTo>
                    <a:pt x="334" y="17116"/>
                  </a:lnTo>
                  <a:lnTo>
                    <a:pt x="434" y="17116"/>
                  </a:lnTo>
                  <a:lnTo>
                    <a:pt x="501" y="17082"/>
                  </a:lnTo>
                  <a:lnTo>
                    <a:pt x="534" y="17049"/>
                  </a:lnTo>
                  <a:lnTo>
                    <a:pt x="534" y="16982"/>
                  </a:lnTo>
                  <a:lnTo>
                    <a:pt x="468" y="15181"/>
                  </a:lnTo>
                  <a:lnTo>
                    <a:pt x="401" y="12745"/>
                  </a:lnTo>
                  <a:lnTo>
                    <a:pt x="334" y="10276"/>
                  </a:lnTo>
                  <a:lnTo>
                    <a:pt x="301" y="8909"/>
                  </a:lnTo>
                  <a:lnTo>
                    <a:pt x="301" y="7541"/>
                  </a:lnTo>
                  <a:lnTo>
                    <a:pt x="301" y="6173"/>
                  </a:lnTo>
                  <a:lnTo>
                    <a:pt x="368" y="4838"/>
                  </a:lnTo>
                  <a:lnTo>
                    <a:pt x="468" y="3671"/>
                  </a:lnTo>
                  <a:lnTo>
                    <a:pt x="568" y="2737"/>
                  </a:lnTo>
                  <a:lnTo>
                    <a:pt x="701" y="1802"/>
                  </a:lnTo>
                  <a:lnTo>
                    <a:pt x="768" y="1402"/>
                  </a:lnTo>
                  <a:lnTo>
                    <a:pt x="868" y="1002"/>
                  </a:lnTo>
                  <a:lnTo>
                    <a:pt x="968" y="701"/>
                  </a:lnTo>
                  <a:lnTo>
                    <a:pt x="1035" y="568"/>
                  </a:lnTo>
                  <a:lnTo>
                    <a:pt x="1135" y="435"/>
                  </a:lnTo>
                  <a:lnTo>
                    <a:pt x="1235" y="568"/>
                  </a:lnTo>
                  <a:lnTo>
                    <a:pt x="1268" y="701"/>
                  </a:lnTo>
                  <a:lnTo>
                    <a:pt x="1302" y="868"/>
                  </a:lnTo>
                  <a:lnTo>
                    <a:pt x="1335" y="1035"/>
                  </a:lnTo>
                  <a:lnTo>
                    <a:pt x="1335" y="1369"/>
                  </a:lnTo>
                  <a:lnTo>
                    <a:pt x="1302" y="1669"/>
                  </a:lnTo>
                  <a:lnTo>
                    <a:pt x="1302" y="3304"/>
                  </a:lnTo>
                  <a:lnTo>
                    <a:pt x="1235" y="6607"/>
                  </a:lnTo>
                  <a:lnTo>
                    <a:pt x="1068" y="12712"/>
                  </a:lnTo>
                  <a:lnTo>
                    <a:pt x="1035" y="13179"/>
                  </a:lnTo>
                  <a:lnTo>
                    <a:pt x="935" y="14113"/>
                  </a:lnTo>
                  <a:lnTo>
                    <a:pt x="901" y="15047"/>
                  </a:lnTo>
                  <a:lnTo>
                    <a:pt x="901" y="15981"/>
                  </a:lnTo>
                  <a:lnTo>
                    <a:pt x="935" y="16916"/>
                  </a:lnTo>
                  <a:lnTo>
                    <a:pt x="968" y="16982"/>
                  </a:lnTo>
                  <a:lnTo>
                    <a:pt x="1035" y="17016"/>
                  </a:lnTo>
                  <a:lnTo>
                    <a:pt x="1068" y="17082"/>
                  </a:lnTo>
                  <a:lnTo>
                    <a:pt x="1168" y="17116"/>
                  </a:lnTo>
                  <a:lnTo>
                    <a:pt x="1235" y="17082"/>
                  </a:lnTo>
                  <a:lnTo>
                    <a:pt x="1268" y="16982"/>
                  </a:lnTo>
                  <a:lnTo>
                    <a:pt x="1402" y="13646"/>
                  </a:lnTo>
                  <a:lnTo>
                    <a:pt x="1535" y="10343"/>
                  </a:lnTo>
                  <a:lnTo>
                    <a:pt x="1535" y="10110"/>
                  </a:lnTo>
                  <a:lnTo>
                    <a:pt x="1602" y="8375"/>
                  </a:lnTo>
                  <a:lnTo>
                    <a:pt x="1635" y="6673"/>
                  </a:lnTo>
                  <a:lnTo>
                    <a:pt x="1669" y="2903"/>
                  </a:lnTo>
                  <a:lnTo>
                    <a:pt x="1702" y="1135"/>
                  </a:lnTo>
                  <a:lnTo>
                    <a:pt x="1702" y="868"/>
                  </a:lnTo>
                  <a:lnTo>
                    <a:pt x="1669" y="535"/>
                  </a:lnTo>
                  <a:lnTo>
                    <a:pt x="1635" y="401"/>
                  </a:lnTo>
                  <a:lnTo>
                    <a:pt x="1602" y="268"/>
                  </a:lnTo>
                  <a:lnTo>
                    <a:pt x="1502" y="134"/>
                  </a:lnTo>
                  <a:lnTo>
                    <a:pt x="1402" y="68"/>
                  </a:lnTo>
                  <a:lnTo>
                    <a:pt x="12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86" name="Google Shape;436;p36">
            <a:extLst>
              <a:ext uri="{FF2B5EF4-FFF2-40B4-BE49-F238E27FC236}">
                <a16:creationId xmlns:a16="http://schemas.microsoft.com/office/drawing/2014/main" id="{562DF567-F92E-C289-2CF6-91FDBDAC2C9F}"/>
              </a:ext>
            </a:extLst>
          </p:cNvPr>
          <p:cNvSpPr txBox="1">
            <a:spLocks/>
          </p:cNvSpPr>
          <p:nvPr/>
        </p:nvSpPr>
        <p:spPr>
          <a:xfrm>
            <a:off x="4201085" y="3132837"/>
            <a:ext cx="4722801" cy="104348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9Slide03 Arima Madurai Black" panose="00000A00000000000000" pitchFamily="2" charset="-93"/>
                <a:ea typeface="Lato"/>
                <a:cs typeface="#9Slide03 Arima Madurai Black" panose="00000A00000000000000" pitchFamily="2" charset="-93"/>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l">
              <a:spcAft>
                <a:spcPts val="100"/>
              </a:spcAft>
            </a:pPr>
            <a:r>
              <a:rPr lang="en-US" b="1" dirty="0" err="1">
                <a:latin typeface="Roboto" panose="02000000000000000000" pitchFamily="2" charset="0"/>
                <a:cs typeface="#9Slide03 Arima Madurai" panose="00000500000000000000" pitchFamily="2" charset="-93"/>
              </a:rPr>
              <a:t>Các</a:t>
            </a:r>
            <a:r>
              <a:rPr lang="en-US" b="1" dirty="0">
                <a:latin typeface="Roboto" panose="02000000000000000000" pitchFamily="2" charset="0"/>
                <a:cs typeface="#9Slide03 Arima Madurai" panose="00000500000000000000" pitchFamily="2" charset="-93"/>
              </a:rPr>
              <a:t> </a:t>
            </a:r>
            <a:r>
              <a:rPr lang="en-US" b="1" dirty="0" err="1">
                <a:latin typeface="Roboto" panose="02000000000000000000" pitchFamily="2" charset="0"/>
                <a:cs typeface="#9Slide03 Arima Madurai" panose="00000500000000000000" pitchFamily="2" charset="-93"/>
              </a:rPr>
              <a:t>dây</a:t>
            </a:r>
            <a:r>
              <a:rPr lang="en-US" b="1" dirty="0">
                <a:latin typeface="Roboto" panose="02000000000000000000" pitchFamily="2" charset="0"/>
                <a:cs typeface="#9Slide03 Arima Madurai" panose="00000500000000000000" pitchFamily="2" charset="-93"/>
              </a:rPr>
              <a:t> </a:t>
            </a:r>
            <a:r>
              <a:rPr lang="en-US" b="1" dirty="0" err="1">
                <a:latin typeface="Roboto" panose="02000000000000000000" pitchFamily="2" charset="0"/>
                <a:cs typeface="#9Slide03 Arima Madurai" panose="00000500000000000000" pitchFamily="2" charset="-93"/>
              </a:rPr>
              <a:t>nổi</a:t>
            </a:r>
            <a:r>
              <a:rPr lang="en-US" b="1" dirty="0">
                <a:latin typeface="Roboto" panose="02000000000000000000" pitchFamily="2" charset="0"/>
                <a:cs typeface="#9Slide03 Arima Madurai" panose="00000500000000000000" pitchFamily="2" charset="-93"/>
              </a:rPr>
              <a:t> </a:t>
            </a:r>
            <a:r>
              <a:rPr lang="en-US" b="1" dirty="0" err="1">
                <a:latin typeface="Roboto" panose="02000000000000000000" pitchFamily="2" charset="0"/>
                <a:cs typeface="#9Slide03 Arima Madurai" panose="00000500000000000000" pitchFamily="2" charset="-93"/>
              </a:rPr>
              <a:t>có</a:t>
            </a:r>
            <a:r>
              <a:rPr lang="en-US" b="1" dirty="0">
                <a:latin typeface="Roboto" panose="02000000000000000000" pitchFamily="2" charset="0"/>
                <a:cs typeface="#9Slide03 Arima Madurai" panose="00000500000000000000" pitchFamily="2" charset="-93"/>
              </a:rPr>
              <a:t> </a:t>
            </a:r>
            <a:r>
              <a:rPr lang="en-US" b="1" dirty="0" err="1">
                <a:latin typeface="Roboto" panose="02000000000000000000" pitchFamily="2" charset="0"/>
                <a:cs typeface="#9Slide03 Arima Madurai" panose="00000500000000000000" pitchFamily="2" charset="-93"/>
              </a:rPr>
              <a:t>hở</a:t>
            </a:r>
            <a:r>
              <a:rPr lang="en-US" b="1" dirty="0">
                <a:latin typeface="Roboto" panose="02000000000000000000" pitchFamily="2" charset="0"/>
                <a:cs typeface="#9Slide03 Arima Madurai" panose="00000500000000000000" pitchFamily="2" charset="-93"/>
              </a:rPr>
              <a:t> </a:t>
            </a:r>
            <a:r>
              <a:rPr lang="en-US" b="1" dirty="0" err="1">
                <a:latin typeface="Roboto" panose="02000000000000000000" pitchFamily="2" charset="0"/>
                <a:cs typeface="#9Slide03 Arima Madurai" panose="00000500000000000000" pitchFamily="2" charset="-93"/>
              </a:rPr>
              <a:t>không</a:t>
            </a:r>
            <a:r>
              <a:rPr lang="en-US" b="1" dirty="0">
                <a:latin typeface="Roboto" panose="02000000000000000000" pitchFamily="2" charset="0"/>
                <a:cs typeface="#9Slide03 Arima Madurai" panose="00000500000000000000" pitchFamily="2" charset="-93"/>
              </a:rPr>
              <a:t>, </a:t>
            </a:r>
            <a:r>
              <a:rPr lang="en-US" b="1" dirty="0" err="1">
                <a:latin typeface="Roboto" panose="02000000000000000000" pitchFamily="2" charset="0"/>
                <a:cs typeface="#9Slide03 Arima Madurai" panose="00000500000000000000" pitchFamily="2" charset="-93"/>
              </a:rPr>
              <a:t>các</a:t>
            </a:r>
            <a:r>
              <a:rPr lang="en-US" b="1" dirty="0">
                <a:latin typeface="Roboto" panose="02000000000000000000" pitchFamily="2" charset="0"/>
                <a:cs typeface="#9Slide03 Arima Madurai" panose="00000500000000000000" pitchFamily="2" charset="-93"/>
              </a:rPr>
              <a:t> </a:t>
            </a:r>
            <a:r>
              <a:rPr lang="en-US" b="1" dirty="0" err="1">
                <a:latin typeface="Roboto" panose="02000000000000000000" pitchFamily="2" charset="0"/>
                <a:cs typeface="#9Slide03 Arima Madurai" panose="00000500000000000000" pitchFamily="2" charset="-93"/>
              </a:rPr>
              <a:t>chốt</a:t>
            </a:r>
            <a:r>
              <a:rPr lang="en-US" b="1" dirty="0">
                <a:latin typeface="Roboto" panose="02000000000000000000" pitchFamily="2" charset="0"/>
                <a:cs typeface="#9Slide03 Arima Madurai" panose="00000500000000000000" pitchFamily="2" charset="-93"/>
              </a:rPr>
              <a:t> </a:t>
            </a:r>
            <a:r>
              <a:rPr lang="en-US" b="1" dirty="0" err="1">
                <a:latin typeface="Roboto" panose="02000000000000000000" pitchFamily="2" charset="0"/>
                <a:cs typeface="#9Slide03 Arima Madurai" panose="00000500000000000000" pitchFamily="2" charset="-93"/>
              </a:rPr>
              <a:t>cắm</a:t>
            </a:r>
            <a:r>
              <a:rPr lang="en-US" b="1" dirty="0">
                <a:latin typeface="Roboto" panose="02000000000000000000" pitchFamily="2" charset="0"/>
                <a:cs typeface="#9Slide03 Arima Madurai" panose="00000500000000000000" pitchFamily="2" charset="-93"/>
              </a:rPr>
              <a:t> </a:t>
            </a:r>
            <a:r>
              <a:rPr lang="en-US" b="1" dirty="0" err="1">
                <a:latin typeface="Roboto" panose="02000000000000000000" pitchFamily="2" charset="0"/>
                <a:cs typeface="#9Slide03 Arima Madurai" panose="00000500000000000000" pitchFamily="2" charset="-93"/>
              </a:rPr>
              <a:t>đã</a:t>
            </a:r>
            <a:r>
              <a:rPr lang="en-US" b="1" dirty="0">
                <a:latin typeface="Roboto" panose="02000000000000000000" pitchFamily="2" charset="0"/>
                <a:cs typeface="#9Slide03 Arima Madurai" panose="00000500000000000000" pitchFamily="2" charset="-93"/>
              </a:rPr>
              <a:t> </a:t>
            </a:r>
            <a:r>
              <a:rPr lang="en-US" b="1" dirty="0" err="1">
                <a:latin typeface="Roboto" panose="02000000000000000000" pitchFamily="2" charset="0"/>
                <a:cs typeface="#9Slide03 Arima Madurai" panose="00000500000000000000" pitchFamily="2" charset="-93"/>
              </a:rPr>
              <a:t>chặt</a:t>
            </a:r>
            <a:r>
              <a:rPr lang="en-US" b="1" dirty="0">
                <a:latin typeface="Roboto" panose="02000000000000000000" pitchFamily="2" charset="0"/>
                <a:cs typeface="#9Slide03 Arima Madurai" panose="00000500000000000000" pitchFamily="2" charset="-93"/>
              </a:rPr>
              <a:t> </a:t>
            </a:r>
            <a:r>
              <a:rPr lang="en-US" b="1" dirty="0" err="1">
                <a:latin typeface="Roboto" panose="02000000000000000000" pitchFamily="2" charset="0"/>
                <a:cs typeface="#9Slide03 Arima Madurai" panose="00000500000000000000" pitchFamily="2" charset="-93"/>
              </a:rPr>
              <a:t>chưa</a:t>
            </a:r>
            <a:r>
              <a:rPr lang="en-US" b="1" dirty="0">
                <a:latin typeface="Roboto" panose="02000000000000000000" pitchFamily="2" charset="0"/>
                <a:cs typeface="#9Slide03 Arima Madurai" panose="00000500000000000000" pitchFamily="2" charset="-93"/>
              </a:rPr>
              <a:t> → </a:t>
            </a:r>
            <a:r>
              <a:rPr lang="en-US" b="1" dirty="0" err="1">
                <a:latin typeface="Roboto" panose="02000000000000000000" pitchFamily="2" charset="0"/>
                <a:cs typeface="#9Slide03 Arima Madurai" panose="00000500000000000000" pitchFamily="2" charset="-93"/>
              </a:rPr>
              <a:t>thay</a:t>
            </a:r>
            <a:r>
              <a:rPr lang="en-US" b="1" dirty="0">
                <a:latin typeface="Roboto" panose="02000000000000000000" pitchFamily="2" charset="0"/>
                <a:cs typeface="#9Slide03 Arima Madurai" panose="00000500000000000000" pitchFamily="2" charset="-93"/>
              </a:rPr>
              <a:t> </a:t>
            </a:r>
            <a:r>
              <a:rPr lang="en-US" b="1" dirty="0" err="1">
                <a:latin typeface="Roboto" panose="02000000000000000000" pitchFamily="2" charset="0"/>
                <a:cs typeface="#9Slide03 Arima Madurai" panose="00000500000000000000" pitchFamily="2" charset="-93"/>
              </a:rPr>
              <a:t>mới</a:t>
            </a:r>
            <a:r>
              <a:rPr lang="en-US" b="1" dirty="0">
                <a:latin typeface="Roboto" panose="02000000000000000000" pitchFamily="2" charset="0"/>
                <a:cs typeface="#9Slide03 Arima Madurai" panose="00000500000000000000" pitchFamily="2" charset="-93"/>
              </a:rPr>
              <a:t> </a:t>
            </a:r>
            <a:r>
              <a:rPr lang="en-US" b="1" dirty="0" err="1">
                <a:latin typeface="Roboto" panose="02000000000000000000" pitchFamily="2" charset="0"/>
                <a:cs typeface="#9Slide03 Arima Madurai" panose="00000500000000000000" pitchFamily="2" charset="-93"/>
              </a:rPr>
              <a:t>dây</a:t>
            </a:r>
            <a:r>
              <a:rPr lang="en-US" b="1" dirty="0">
                <a:latin typeface="Roboto" panose="02000000000000000000" pitchFamily="2" charset="0"/>
                <a:cs typeface="#9Slide03 Arima Madurai" panose="00000500000000000000" pitchFamily="2" charset="-93"/>
              </a:rPr>
              <a:t> </a:t>
            </a:r>
            <a:r>
              <a:rPr lang="en-US" b="1" dirty="0" err="1">
                <a:latin typeface="Roboto" panose="02000000000000000000" pitchFamily="2" charset="0"/>
                <a:cs typeface="#9Slide03 Arima Madurai" panose="00000500000000000000" pitchFamily="2" charset="-93"/>
              </a:rPr>
              <a:t>và</a:t>
            </a:r>
            <a:r>
              <a:rPr lang="en-US" b="1" dirty="0">
                <a:latin typeface="Roboto" panose="02000000000000000000" pitchFamily="2" charset="0"/>
                <a:cs typeface="#9Slide03 Arima Madurai" panose="00000500000000000000" pitchFamily="2" charset="-93"/>
              </a:rPr>
              <a:t> </a:t>
            </a:r>
            <a:r>
              <a:rPr lang="en-US" b="1" dirty="0" err="1">
                <a:latin typeface="Roboto" panose="02000000000000000000" pitchFamily="2" charset="0"/>
                <a:cs typeface="#9Slide03 Arima Madurai" panose="00000500000000000000" pitchFamily="2" charset="-93"/>
              </a:rPr>
              <a:t>kiểm</a:t>
            </a:r>
            <a:r>
              <a:rPr lang="en-US" b="1" dirty="0">
                <a:latin typeface="Roboto" panose="02000000000000000000" pitchFamily="2" charset="0"/>
                <a:cs typeface="#9Slide03 Arima Madurai" panose="00000500000000000000" pitchFamily="2" charset="-93"/>
              </a:rPr>
              <a:t> </a:t>
            </a:r>
            <a:r>
              <a:rPr lang="en-US" b="1" dirty="0" err="1">
                <a:latin typeface="Roboto" panose="02000000000000000000" pitchFamily="2" charset="0"/>
                <a:cs typeface="#9Slide03 Arima Madurai" panose="00000500000000000000" pitchFamily="2" charset="-93"/>
              </a:rPr>
              <a:t>tra</a:t>
            </a:r>
            <a:r>
              <a:rPr lang="en-US" b="1" dirty="0">
                <a:latin typeface="Roboto" panose="02000000000000000000" pitchFamily="2" charset="0"/>
                <a:cs typeface="#9Slide03 Arima Madurai" panose="00000500000000000000" pitchFamily="2" charset="-93"/>
              </a:rPr>
              <a:t> </a:t>
            </a:r>
            <a:r>
              <a:rPr lang="en-US" b="1" dirty="0" err="1">
                <a:latin typeface="Roboto" panose="02000000000000000000" pitchFamily="2" charset="0"/>
                <a:cs typeface="#9Slide03 Arima Madurai" panose="00000500000000000000" pitchFamily="2" charset="-93"/>
              </a:rPr>
              <a:t>mạch</a:t>
            </a:r>
            <a:r>
              <a:rPr lang="en-US" b="1" dirty="0">
                <a:latin typeface="Roboto" panose="02000000000000000000" pitchFamily="2" charset="0"/>
                <a:cs typeface="#9Slide03 Arima Madurai" panose="00000500000000000000" pitchFamily="2" charset="-93"/>
              </a:rPr>
              <a:t> </a:t>
            </a:r>
            <a:r>
              <a:rPr lang="en-US" b="1" dirty="0" err="1">
                <a:latin typeface="Roboto" panose="02000000000000000000" pitchFamily="2" charset="0"/>
                <a:cs typeface="#9Slide03 Arima Madurai" panose="00000500000000000000" pitchFamily="2" charset="-93"/>
              </a:rPr>
              <a:t>cho</a:t>
            </a:r>
            <a:r>
              <a:rPr lang="en-US" b="1" dirty="0">
                <a:latin typeface="Roboto" panose="02000000000000000000" pitchFamily="2" charset="0"/>
                <a:cs typeface="#9Slide03 Arima Madurai" panose="00000500000000000000" pitchFamily="2" charset="-93"/>
              </a:rPr>
              <a:t> </a:t>
            </a:r>
            <a:r>
              <a:rPr lang="en-US" b="1" dirty="0" err="1">
                <a:latin typeface="Roboto" panose="02000000000000000000" pitchFamily="2" charset="0"/>
                <a:cs typeface="#9Slide03 Arima Madurai" panose="00000500000000000000" pitchFamily="2" charset="-93"/>
              </a:rPr>
              <a:t>kín</a:t>
            </a:r>
            <a:endParaRPr lang="vi-VN" b="1" dirty="0">
              <a:latin typeface="Roboto" panose="02000000000000000000" pitchFamily="2" charset="0"/>
              <a:cs typeface="#9Slide03 Arima Madurai" panose="00000500000000000000" pitchFamily="2" charset="-93"/>
            </a:endParaRPr>
          </a:p>
        </p:txBody>
      </p:sp>
      <p:grpSp>
        <p:nvGrpSpPr>
          <p:cNvPr id="2087" name="Google Shape;689;p44">
            <a:extLst>
              <a:ext uri="{FF2B5EF4-FFF2-40B4-BE49-F238E27FC236}">
                <a16:creationId xmlns:a16="http://schemas.microsoft.com/office/drawing/2014/main" id="{381D1FD7-30E9-0EEA-68F6-A3FA9CCC640F}"/>
              </a:ext>
            </a:extLst>
          </p:cNvPr>
          <p:cNvGrpSpPr/>
          <p:nvPr/>
        </p:nvGrpSpPr>
        <p:grpSpPr>
          <a:xfrm>
            <a:off x="3861150" y="3124443"/>
            <a:ext cx="419371" cy="378399"/>
            <a:chOff x="858650" y="3046400"/>
            <a:chExt cx="1118500" cy="1009225"/>
          </a:xfrm>
        </p:grpSpPr>
        <p:sp>
          <p:nvSpPr>
            <p:cNvPr id="2088" name="Google Shape;690;p44">
              <a:extLst>
                <a:ext uri="{FF2B5EF4-FFF2-40B4-BE49-F238E27FC236}">
                  <a16:creationId xmlns:a16="http://schemas.microsoft.com/office/drawing/2014/main" id="{EFDC44C5-F3F7-337D-A523-ABDD5DFD5900}"/>
                </a:ext>
              </a:extLst>
            </p:cNvPr>
            <p:cNvSpPr/>
            <p:nvPr/>
          </p:nvSpPr>
          <p:spPr>
            <a:xfrm>
              <a:off x="1109700" y="3269925"/>
              <a:ext cx="667275" cy="621400"/>
            </a:xfrm>
            <a:custGeom>
              <a:avLst/>
              <a:gdLst/>
              <a:ahLst/>
              <a:cxnLst/>
              <a:rect l="l" t="t" r="r" b="b"/>
              <a:pathLst>
                <a:path w="26691" h="24856" extrusionOk="0">
                  <a:moveTo>
                    <a:pt x="11711" y="0"/>
                  </a:moveTo>
                  <a:lnTo>
                    <a:pt x="10643" y="34"/>
                  </a:lnTo>
                  <a:lnTo>
                    <a:pt x="9576" y="67"/>
                  </a:lnTo>
                  <a:lnTo>
                    <a:pt x="8508" y="200"/>
                  </a:lnTo>
                  <a:lnTo>
                    <a:pt x="7441" y="367"/>
                  </a:lnTo>
                  <a:lnTo>
                    <a:pt x="6406" y="601"/>
                  </a:lnTo>
                  <a:lnTo>
                    <a:pt x="5873" y="734"/>
                  </a:lnTo>
                  <a:lnTo>
                    <a:pt x="5372" y="901"/>
                  </a:lnTo>
                  <a:lnTo>
                    <a:pt x="4905" y="1101"/>
                  </a:lnTo>
                  <a:lnTo>
                    <a:pt x="4405" y="1335"/>
                  </a:lnTo>
                  <a:lnTo>
                    <a:pt x="3938" y="1568"/>
                  </a:lnTo>
                  <a:lnTo>
                    <a:pt x="3504" y="1869"/>
                  </a:lnTo>
                  <a:lnTo>
                    <a:pt x="3104" y="2169"/>
                  </a:lnTo>
                  <a:lnTo>
                    <a:pt x="2703" y="2502"/>
                  </a:lnTo>
                  <a:lnTo>
                    <a:pt x="2436" y="2769"/>
                  </a:lnTo>
                  <a:lnTo>
                    <a:pt x="2203" y="3036"/>
                  </a:lnTo>
                  <a:lnTo>
                    <a:pt x="1969" y="3337"/>
                  </a:lnTo>
                  <a:lnTo>
                    <a:pt x="1769" y="3637"/>
                  </a:lnTo>
                  <a:lnTo>
                    <a:pt x="1402" y="4271"/>
                  </a:lnTo>
                  <a:lnTo>
                    <a:pt x="1102" y="4938"/>
                  </a:lnTo>
                  <a:lnTo>
                    <a:pt x="835" y="5639"/>
                  </a:lnTo>
                  <a:lnTo>
                    <a:pt x="635" y="6339"/>
                  </a:lnTo>
                  <a:lnTo>
                    <a:pt x="435" y="7073"/>
                  </a:lnTo>
                  <a:lnTo>
                    <a:pt x="301" y="7774"/>
                  </a:lnTo>
                  <a:lnTo>
                    <a:pt x="134" y="8675"/>
                  </a:lnTo>
                  <a:lnTo>
                    <a:pt x="34" y="9575"/>
                  </a:lnTo>
                  <a:lnTo>
                    <a:pt x="1" y="10009"/>
                  </a:lnTo>
                  <a:lnTo>
                    <a:pt x="1" y="10443"/>
                  </a:lnTo>
                  <a:lnTo>
                    <a:pt x="34" y="10910"/>
                  </a:lnTo>
                  <a:lnTo>
                    <a:pt x="68" y="11344"/>
                  </a:lnTo>
                  <a:lnTo>
                    <a:pt x="168" y="11844"/>
                  </a:lnTo>
                  <a:lnTo>
                    <a:pt x="301" y="12344"/>
                  </a:lnTo>
                  <a:lnTo>
                    <a:pt x="501" y="12845"/>
                  </a:lnTo>
                  <a:lnTo>
                    <a:pt x="701" y="13345"/>
                  </a:lnTo>
                  <a:lnTo>
                    <a:pt x="968" y="13812"/>
                  </a:lnTo>
                  <a:lnTo>
                    <a:pt x="1269" y="14279"/>
                  </a:lnTo>
                  <a:lnTo>
                    <a:pt x="1569" y="14680"/>
                  </a:lnTo>
                  <a:lnTo>
                    <a:pt x="1903" y="15047"/>
                  </a:lnTo>
                  <a:lnTo>
                    <a:pt x="2169" y="15247"/>
                  </a:lnTo>
                  <a:lnTo>
                    <a:pt x="2403" y="15447"/>
                  </a:lnTo>
                  <a:lnTo>
                    <a:pt x="2970" y="15781"/>
                  </a:lnTo>
                  <a:lnTo>
                    <a:pt x="3537" y="16081"/>
                  </a:lnTo>
                  <a:lnTo>
                    <a:pt x="4138" y="16315"/>
                  </a:lnTo>
                  <a:lnTo>
                    <a:pt x="4838" y="16581"/>
                  </a:lnTo>
                  <a:lnTo>
                    <a:pt x="5172" y="16715"/>
                  </a:lnTo>
                  <a:lnTo>
                    <a:pt x="5506" y="16882"/>
                  </a:lnTo>
                  <a:lnTo>
                    <a:pt x="5839" y="17048"/>
                  </a:lnTo>
                  <a:lnTo>
                    <a:pt x="6140" y="17249"/>
                  </a:lnTo>
                  <a:lnTo>
                    <a:pt x="6406" y="17482"/>
                  </a:lnTo>
                  <a:lnTo>
                    <a:pt x="6640" y="17782"/>
                  </a:lnTo>
                  <a:lnTo>
                    <a:pt x="6840" y="18116"/>
                  </a:lnTo>
                  <a:lnTo>
                    <a:pt x="7007" y="18516"/>
                  </a:lnTo>
                  <a:lnTo>
                    <a:pt x="7107" y="18950"/>
                  </a:lnTo>
                  <a:lnTo>
                    <a:pt x="7207" y="19417"/>
                  </a:lnTo>
                  <a:lnTo>
                    <a:pt x="7341" y="20318"/>
                  </a:lnTo>
                  <a:lnTo>
                    <a:pt x="7407" y="21152"/>
                  </a:lnTo>
                  <a:lnTo>
                    <a:pt x="7741" y="24855"/>
                  </a:lnTo>
                  <a:lnTo>
                    <a:pt x="18584" y="24789"/>
                  </a:lnTo>
                  <a:lnTo>
                    <a:pt x="18584" y="24588"/>
                  </a:lnTo>
                  <a:lnTo>
                    <a:pt x="18584" y="24388"/>
                  </a:lnTo>
                  <a:lnTo>
                    <a:pt x="18550" y="23688"/>
                  </a:lnTo>
                  <a:lnTo>
                    <a:pt x="18550" y="22987"/>
                  </a:lnTo>
                  <a:lnTo>
                    <a:pt x="18617" y="22253"/>
                  </a:lnTo>
                  <a:lnTo>
                    <a:pt x="18684" y="21552"/>
                  </a:lnTo>
                  <a:lnTo>
                    <a:pt x="18817" y="20852"/>
                  </a:lnTo>
                  <a:lnTo>
                    <a:pt x="18984" y="20185"/>
                  </a:lnTo>
                  <a:lnTo>
                    <a:pt x="19218" y="19484"/>
                  </a:lnTo>
                  <a:lnTo>
                    <a:pt x="19485" y="18850"/>
                  </a:lnTo>
                  <a:lnTo>
                    <a:pt x="19785" y="18216"/>
                  </a:lnTo>
                  <a:lnTo>
                    <a:pt x="20118" y="17616"/>
                  </a:lnTo>
                  <a:lnTo>
                    <a:pt x="20519" y="17048"/>
                  </a:lnTo>
                  <a:lnTo>
                    <a:pt x="20986" y="16515"/>
                  </a:lnTo>
                  <a:lnTo>
                    <a:pt x="21486" y="16014"/>
                  </a:lnTo>
                  <a:lnTo>
                    <a:pt x="22020" y="15547"/>
                  </a:lnTo>
                  <a:lnTo>
                    <a:pt x="22621" y="15147"/>
                  </a:lnTo>
                  <a:lnTo>
                    <a:pt x="23255" y="14780"/>
                  </a:lnTo>
                  <a:lnTo>
                    <a:pt x="24089" y="14379"/>
                  </a:lnTo>
                  <a:lnTo>
                    <a:pt x="24489" y="14146"/>
                  </a:lnTo>
                  <a:lnTo>
                    <a:pt x="24856" y="13879"/>
                  </a:lnTo>
                  <a:lnTo>
                    <a:pt x="25156" y="13579"/>
                  </a:lnTo>
                  <a:lnTo>
                    <a:pt x="25423" y="13279"/>
                  </a:lnTo>
                  <a:lnTo>
                    <a:pt x="25623" y="12912"/>
                  </a:lnTo>
                  <a:lnTo>
                    <a:pt x="25790" y="12545"/>
                  </a:lnTo>
                  <a:lnTo>
                    <a:pt x="25924" y="12144"/>
                  </a:lnTo>
                  <a:lnTo>
                    <a:pt x="26057" y="11744"/>
                  </a:lnTo>
                  <a:lnTo>
                    <a:pt x="26224" y="10943"/>
                  </a:lnTo>
                  <a:lnTo>
                    <a:pt x="26391" y="10209"/>
                  </a:lnTo>
                  <a:lnTo>
                    <a:pt x="26524" y="9475"/>
                  </a:lnTo>
                  <a:lnTo>
                    <a:pt x="26624" y="8741"/>
                  </a:lnTo>
                  <a:lnTo>
                    <a:pt x="26657" y="8007"/>
                  </a:lnTo>
                  <a:lnTo>
                    <a:pt x="26691" y="7273"/>
                  </a:lnTo>
                  <a:lnTo>
                    <a:pt x="26624" y="6539"/>
                  </a:lnTo>
                  <a:lnTo>
                    <a:pt x="26557" y="6206"/>
                  </a:lnTo>
                  <a:lnTo>
                    <a:pt x="26457" y="5839"/>
                  </a:lnTo>
                  <a:lnTo>
                    <a:pt x="26357" y="5505"/>
                  </a:lnTo>
                  <a:lnTo>
                    <a:pt x="26224" y="5171"/>
                  </a:lnTo>
                  <a:lnTo>
                    <a:pt x="26057" y="4738"/>
                  </a:lnTo>
                  <a:lnTo>
                    <a:pt x="25823" y="4371"/>
                  </a:lnTo>
                  <a:lnTo>
                    <a:pt x="25557" y="4004"/>
                  </a:lnTo>
                  <a:lnTo>
                    <a:pt x="25290" y="3670"/>
                  </a:lnTo>
                  <a:lnTo>
                    <a:pt x="24989" y="3337"/>
                  </a:lnTo>
                  <a:lnTo>
                    <a:pt x="24656" y="3036"/>
                  </a:lnTo>
                  <a:lnTo>
                    <a:pt x="24322" y="2736"/>
                  </a:lnTo>
                  <a:lnTo>
                    <a:pt x="23955" y="2502"/>
                  </a:lnTo>
                  <a:lnTo>
                    <a:pt x="23588" y="2236"/>
                  </a:lnTo>
                  <a:lnTo>
                    <a:pt x="23188" y="2002"/>
                  </a:lnTo>
                  <a:lnTo>
                    <a:pt x="22787" y="1802"/>
                  </a:lnTo>
                  <a:lnTo>
                    <a:pt x="22354" y="1602"/>
                  </a:lnTo>
                  <a:lnTo>
                    <a:pt x="21520" y="1268"/>
                  </a:lnTo>
                  <a:lnTo>
                    <a:pt x="20652" y="1001"/>
                  </a:lnTo>
                  <a:lnTo>
                    <a:pt x="19952" y="834"/>
                  </a:lnTo>
                  <a:lnTo>
                    <a:pt x="19251" y="701"/>
                  </a:lnTo>
                  <a:lnTo>
                    <a:pt x="18517" y="567"/>
                  </a:lnTo>
                  <a:lnTo>
                    <a:pt x="17816" y="467"/>
                  </a:lnTo>
                  <a:lnTo>
                    <a:pt x="16382" y="301"/>
                  </a:lnTo>
                  <a:lnTo>
                    <a:pt x="14947" y="167"/>
                  </a:lnTo>
                  <a:lnTo>
                    <a:pt x="13880" y="100"/>
                  </a:lnTo>
                  <a:lnTo>
                    <a:pt x="12779" y="34"/>
                  </a:lnTo>
                  <a:lnTo>
                    <a:pt x="11711" y="0"/>
                  </a:lnTo>
                  <a:close/>
                </a:path>
              </a:pathLst>
            </a:custGeom>
            <a:solidFill>
              <a:srgbClr val="F4D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691;p44">
              <a:extLst>
                <a:ext uri="{FF2B5EF4-FFF2-40B4-BE49-F238E27FC236}">
                  <a16:creationId xmlns:a16="http://schemas.microsoft.com/office/drawing/2014/main" id="{7869D506-0FBC-F637-F696-D70D4B1DE81C}"/>
                </a:ext>
              </a:extLst>
            </p:cNvPr>
            <p:cNvSpPr/>
            <p:nvPr/>
          </p:nvSpPr>
          <p:spPr>
            <a:xfrm>
              <a:off x="1109700" y="3269925"/>
              <a:ext cx="667275" cy="621400"/>
            </a:xfrm>
            <a:custGeom>
              <a:avLst/>
              <a:gdLst/>
              <a:ahLst/>
              <a:cxnLst/>
              <a:rect l="l" t="t" r="r" b="b"/>
              <a:pathLst>
                <a:path w="26691" h="24856" fill="none" extrusionOk="0">
                  <a:moveTo>
                    <a:pt x="7741" y="24855"/>
                  </a:moveTo>
                  <a:lnTo>
                    <a:pt x="7741" y="24855"/>
                  </a:lnTo>
                  <a:lnTo>
                    <a:pt x="7407" y="21152"/>
                  </a:lnTo>
                  <a:lnTo>
                    <a:pt x="7407" y="21152"/>
                  </a:lnTo>
                  <a:lnTo>
                    <a:pt x="7341" y="20318"/>
                  </a:lnTo>
                  <a:lnTo>
                    <a:pt x="7207" y="19417"/>
                  </a:lnTo>
                  <a:lnTo>
                    <a:pt x="7107" y="18950"/>
                  </a:lnTo>
                  <a:lnTo>
                    <a:pt x="7007" y="18516"/>
                  </a:lnTo>
                  <a:lnTo>
                    <a:pt x="6840" y="18116"/>
                  </a:lnTo>
                  <a:lnTo>
                    <a:pt x="6640" y="17782"/>
                  </a:lnTo>
                  <a:lnTo>
                    <a:pt x="6640" y="17782"/>
                  </a:lnTo>
                  <a:lnTo>
                    <a:pt x="6406" y="17482"/>
                  </a:lnTo>
                  <a:lnTo>
                    <a:pt x="6140" y="17249"/>
                  </a:lnTo>
                  <a:lnTo>
                    <a:pt x="5839" y="17048"/>
                  </a:lnTo>
                  <a:lnTo>
                    <a:pt x="5506" y="16882"/>
                  </a:lnTo>
                  <a:lnTo>
                    <a:pt x="5172" y="16715"/>
                  </a:lnTo>
                  <a:lnTo>
                    <a:pt x="4838" y="16581"/>
                  </a:lnTo>
                  <a:lnTo>
                    <a:pt x="4138" y="16315"/>
                  </a:lnTo>
                  <a:lnTo>
                    <a:pt x="4138" y="16315"/>
                  </a:lnTo>
                  <a:lnTo>
                    <a:pt x="3537" y="16081"/>
                  </a:lnTo>
                  <a:lnTo>
                    <a:pt x="2970" y="15781"/>
                  </a:lnTo>
                  <a:lnTo>
                    <a:pt x="2403" y="15447"/>
                  </a:lnTo>
                  <a:lnTo>
                    <a:pt x="2169" y="15247"/>
                  </a:lnTo>
                  <a:lnTo>
                    <a:pt x="1903" y="15047"/>
                  </a:lnTo>
                  <a:lnTo>
                    <a:pt x="1903" y="15047"/>
                  </a:lnTo>
                  <a:lnTo>
                    <a:pt x="1569" y="14680"/>
                  </a:lnTo>
                  <a:lnTo>
                    <a:pt x="1269" y="14279"/>
                  </a:lnTo>
                  <a:lnTo>
                    <a:pt x="968" y="13812"/>
                  </a:lnTo>
                  <a:lnTo>
                    <a:pt x="701" y="13345"/>
                  </a:lnTo>
                  <a:lnTo>
                    <a:pt x="501" y="12845"/>
                  </a:lnTo>
                  <a:lnTo>
                    <a:pt x="301" y="12344"/>
                  </a:lnTo>
                  <a:lnTo>
                    <a:pt x="168" y="11844"/>
                  </a:lnTo>
                  <a:lnTo>
                    <a:pt x="68" y="11344"/>
                  </a:lnTo>
                  <a:lnTo>
                    <a:pt x="68" y="11344"/>
                  </a:lnTo>
                  <a:lnTo>
                    <a:pt x="34" y="10910"/>
                  </a:lnTo>
                  <a:lnTo>
                    <a:pt x="1" y="10443"/>
                  </a:lnTo>
                  <a:lnTo>
                    <a:pt x="1" y="10009"/>
                  </a:lnTo>
                  <a:lnTo>
                    <a:pt x="34" y="9575"/>
                  </a:lnTo>
                  <a:lnTo>
                    <a:pt x="134" y="8675"/>
                  </a:lnTo>
                  <a:lnTo>
                    <a:pt x="301" y="7774"/>
                  </a:lnTo>
                  <a:lnTo>
                    <a:pt x="301" y="7774"/>
                  </a:lnTo>
                  <a:lnTo>
                    <a:pt x="435" y="7073"/>
                  </a:lnTo>
                  <a:lnTo>
                    <a:pt x="635" y="6339"/>
                  </a:lnTo>
                  <a:lnTo>
                    <a:pt x="835" y="5639"/>
                  </a:lnTo>
                  <a:lnTo>
                    <a:pt x="1102" y="4938"/>
                  </a:lnTo>
                  <a:lnTo>
                    <a:pt x="1402" y="4271"/>
                  </a:lnTo>
                  <a:lnTo>
                    <a:pt x="1769" y="3637"/>
                  </a:lnTo>
                  <a:lnTo>
                    <a:pt x="1969" y="3337"/>
                  </a:lnTo>
                  <a:lnTo>
                    <a:pt x="2203" y="3036"/>
                  </a:lnTo>
                  <a:lnTo>
                    <a:pt x="2436" y="2769"/>
                  </a:lnTo>
                  <a:lnTo>
                    <a:pt x="2703" y="2502"/>
                  </a:lnTo>
                  <a:lnTo>
                    <a:pt x="2703" y="2502"/>
                  </a:lnTo>
                  <a:lnTo>
                    <a:pt x="3104" y="2169"/>
                  </a:lnTo>
                  <a:lnTo>
                    <a:pt x="3504" y="1869"/>
                  </a:lnTo>
                  <a:lnTo>
                    <a:pt x="3938" y="1568"/>
                  </a:lnTo>
                  <a:lnTo>
                    <a:pt x="4405" y="1335"/>
                  </a:lnTo>
                  <a:lnTo>
                    <a:pt x="4905" y="1101"/>
                  </a:lnTo>
                  <a:lnTo>
                    <a:pt x="5372" y="901"/>
                  </a:lnTo>
                  <a:lnTo>
                    <a:pt x="5873" y="734"/>
                  </a:lnTo>
                  <a:lnTo>
                    <a:pt x="6406" y="601"/>
                  </a:lnTo>
                  <a:lnTo>
                    <a:pt x="6406" y="601"/>
                  </a:lnTo>
                  <a:lnTo>
                    <a:pt x="7441" y="367"/>
                  </a:lnTo>
                  <a:lnTo>
                    <a:pt x="8508" y="200"/>
                  </a:lnTo>
                  <a:lnTo>
                    <a:pt x="9576" y="67"/>
                  </a:lnTo>
                  <a:lnTo>
                    <a:pt x="10643" y="34"/>
                  </a:lnTo>
                  <a:lnTo>
                    <a:pt x="11711" y="0"/>
                  </a:lnTo>
                  <a:lnTo>
                    <a:pt x="12779" y="34"/>
                  </a:lnTo>
                  <a:lnTo>
                    <a:pt x="13880" y="100"/>
                  </a:lnTo>
                  <a:lnTo>
                    <a:pt x="14947" y="167"/>
                  </a:lnTo>
                  <a:lnTo>
                    <a:pt x="14947" y="167"/>
                  </a:lnTo>
                  <a:lnTo>
                    <a:pt x="16382" y="301"/>
                  </a:lnTo>
                  <a:lnTo>
                    <a:pt x="17816" y="467"/>
                  </a:lnTo>
                  <a:lnTo>
                    <a:pt x="18517" y="567"/>
                  </a:lnTo>
                  <a:lnTo>
                    <a:pt x="19251" y="701"/>
                  </a:lnTo>
                  <a:lnTo>
                    <a:pt x="19952" y="834"/>
                  </a:lnTo>
                  <a:lnTo>
                    <a:pt x="20652" y="1001"/>
                  </a:lnTo>
                  <a:lnTo>
                    <a:pt x="20652" y="1001"/>
                  </a:lnTo>
                  <a:lnTo>
                    <a:pt x="21520" y="1268"/>
                  </a:lnTo>
                  <a:lnTo>
                    <a:pt x="22354" y="1602"/>
                  </a:lnTo>
                  <a:lnTo>
                    <a:pt x="22787" y="1802"/>
                  </a:lnTo>
                  <a:lnTo>
                    <a:pt x="23188" y="2002"/>
                  </a:lnTo>
                  <a:lnTo>
                    <a:pt x="23588" y="2236"/>
                  </a:lnTo>
                  <a:lnTo>
                    <a:pt x="23955" y="2502"/>
                  </a:lnTo>
                  <a:lnTo>
                    <a:pt x="24322" y="2736"/>
                  </a:lnTo>
                  <a:lnTo>
                    <a:pt x="24656" y="3036"/>
                  </a:lnTo>
                  <a:lnTo>
                    <a:pt x="24989" y="3337"/>
                  </a:lnTo>
                  <a:lnTo>
                    <a:pt x="25290" y="3670"/>
                  </a:lnTo>
                  <a:lnTo>
                    <a:pt x="25557" y="4004"/>
                  </a:lnTo>
                  <a:lnTo>
                    <a:pt x="25823" y="4371"/>
                  </a:lnTo>
                  <a:lnTo>
                    <a:pt x="26057" y="4738"/>
                  </a:lnTo>
                  <a:lnTo>
                    <a:pt x="26224" y="5171"/>
                  </a:lnTo>
                  <a:lnTo>
                    <a:pt x="26224" y="5171"/>
                  </a:lnTo>
                  <a:lnTo>
                    <a:pt x="26357" y="5505"/>
                  </a:lnTo>
                  <a:lnTo>
                    <a:pt x="26457" y="5839"/>
                  </a:lnTo>
                  <a:lnTo>
                    <a:pt x="26557" y="6206"/>
                  </a:lnTo>
                  <a:lnTo>
                    <a:pt x="26624" y="6539"/>
                  </a:lnTo>
                  <a:lnTo>
                    <a:pt x="26691" y="7273"/>
                  </a:lnTo>
                  <a:lnTo>
                    <a:pt x="26657" y="8007"/>
                  </a:lnTo>
                  <a:lnTo>
                    <a:pt x="26624" y="8741"/>
                  </a:lnTo>
                  <a:lnTo>
                    <a:pt x="26524" y="9475"/>
                  </a:lnTo>
                  <a:lnTo>
                    <a:pt x="26391" y="10209"/>
                  </a:lnTo>
                  <a:lnTo>
                    <a:pt x="26224" y="10943"/>
                  </a:lnTo>
                  <a:lnTo>
                    <a:pt x="26224" y="10943"/>
                  </a:lnTo>
                  <a:lnTo>
                    <a:pt x="26057" y="11744"/>
                  </a:lnTo>
                  <a:lnTo>
                    <a:pt x="25924" y="12144"/>
                  </a:lnTo>
                  <a:lnTo>
                    <a:pt x="25790" y="12545"/>
                  </a:lnTo>
                  <a:lnTo>
                    <a:pt x="25623" y="12912"/>
                  </a:lnTo>
                  <a:lnTo>
                    <a:pt x="25423" y="13279"/>
                  </a:lnTo>
                  <a:lnTo>
                    <a:pt x="25156" y="13579"/>
                  </a:lnTo>
                  <a:lnTo>
                    <a:pt x="24856" y="13879"/>
                  </a:lnTo>
                  <a:lnTo>
                    <a:pt x="24856" y="13879"/>
                  </a:lnTo>
                  <a:lnTo>
                    <a:pt x="24489" y="14146"/>
                  </a:lnTo>
                  <a:lnTo>
                    <a:pt x="24089" y="14379"/>
                  </a:lnTo>
                  <a:lnTo>
                    <a:pt x="23255" y="14780"/>
                  </a:lnTo>
                  <a:lnTo>
                    <a:pt x="23255" y="14780"/>
                  </a:lnTo>
                  <a:lnTo>
                    <a:pt x="22621" y="15147"/>
                  </a:lnTo>
                  <a:lnTo>
                    <a:pt x="22020" y="15547"/>
                  </a:lnTo>
                  <a:lnTo>
                    <a:pt x="21486" y="16014"/>
                  </a:lnTo>
                  <a:lnTo>
                    <a:pt x="20986" y="16515"/>
                  </a:lnTo>
                  <a:lnTo>
                    <a:pt x="20519" y="17048"/>
                  </a:lnTo>
                  <a:lnTo>
                    <a:pt x="20118" y="17616"/>
                  </a:lnTo>
                  <a:lnTo>
                    <a:pt x="19785" y="18216"/>
                  </a:lnTo>
                  <a:lnTo>
                    <a:pt x="19485" y="18850"/>
                  </a:lnTo>
                  <a:lnTo>
                    <a:pt x="19218" y="19484"/>
                  </a:lnTo>
                  <a:lnTo>
                    <a:pt x="18984" y="20185"/>
                  </a:lnTo>
                  <a:lnTo>
                    <a:pt x="18817" y="20852"/>
                  </a:lnTo>
                  <a:lnTo>
                    <a:pt x="18684" y="21552"/>
                  </a:lnTo>
                  <a:lnTo>
                    <a:pt x="18617" y="22253"/>
                  </a:lnTo>
                  <a:lnTo>
                    <a:pt x="18550" y="22987"/>
                  </a:lnTo>
                  <a:lnTo>
                    <a:pt x="18550" y="23688"/>
                  </a:lnTo>
                  <a:lnTo>
                    <a:pt x="18584" y="24388"/>
                  </a:lnTo>
                  <a:lnTo>
                    <a:pt x="18584" y="24388"/>
                  </a:lnTo>
                  <a:lnTo>
                    <a:pt x="18584" y="24588"/>
                  </a:lnTo>
                  <a:lnTo>
                    <a:pt x="18584" y="247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692;p44">
              <a:extLst>
                <a:ext uri="{FF2B5EF4-FFF2-40B4-BE49-F238E27FC236}">
                  <a16:creationId xmlns:a16="http://schemas.microsoft.com/office/drawing/2014/main" id="{8A24E286-3B85-B227-0C95-AA0D22069821}"/>
                </a:ext>
              </a:extLst>
            </p:cNvPr>
            <p:cNvSpPr/>
            <p:nvPr/>
          </p:nvSpPr>
          <p:spPr>
            <a:xfrm>
              <a:off x="1032975" y="3192350"/>
              <a:ext cx="817400" cy="863275"/>
            </a:xfrm>
            <a:custGeom>
              <a:avLst/>
              <a:gdLst/>
              <a:ahLst/>
              <a:cxnLst/>
              <a:rect l="l" t="t" r="r" b="b"/>
              <a:pathLst>
                <a:path w="32696" h="34531" extrusionOk="0">
                  <a:moveTo>
                    <a:pt x="18350" y="368"/>
                  </a:moveTo>
                  <a:lnTo>
                    <a:pt x="19484" y="434"/>
                  </a:lnTo>
                  <a:lnTo>
                    <a:pt x="20619" y="534"/>
                  </a:lnTo>
                  <a:lnTo>
                    <a:pt x="21753" y="668"/>
                  </a:lnTo>
                  <a:lnTo>
                    <a:pt x="22887" y="901"/>
                  </a:lnTo>
                  <a:lnTo>
                    <a:pt x="23988" y="1202"/>
                  </a:lnTo>
                  <a:lnTo>
                    <a:pt x="25056" y="1535"/>
                  </a:lnTo>
                  <a:lnTo>
                    <a:pt x="25556" y="1735"/>
                  </a:lnTo>
                  <a:lnTo>
                    <a:pt x="26023" y="1969"/>
                  </a:lnTo>
                  <a:lnTo>
                    <a:pt x="26490" y="2202"/>
                  </a:lnTo>
                  <a:lnTo>
                    <a:pt x="26957" y="2436"/>
                  </a:lnTo>
                  <a:lnTo>
                    <a:pt x="27424" y="2703"/>
                  </a:lnTo>
                  <a:lnTo>
                    <a:pt x="27858" y="3003"/>
                  </a:lnTo>
                  <a:lnTo>
                    <a:pt x="28292" y="3337"/>
                  </a:lnTo>
                  <a:lnTo>
                    <a:pt x="28692" y="3670"/>
                  </a:lnTo>
                  <a:lnTo>
                    <a:pt x="29093" y="4071"/>
                  </a:lnTo>
                  <a:lnTo>
                    <a:pt x="29460" y="4471"/>
                  </a:lnTo>
                  <a:lnTo>
                    <a:pt x="29793" y="4905"/>
                  </a:lnTo>
                  <a:lnTo>
                    <a:pt x="30127" y="5339"/>
                  </a:lnTo>
                  <a:lnTo>
                    <a:pt x="30427" y="5806"/>
                  </a:lnTo>
                  <a:lnTo>
                    <a:pt x="30694" y="6273"/>
                  </a:lnTo>
                  <a:lnTo>
                    <a:pt x="30928" y="6773"/>
                  </a:lnTo>
                  <a:lnTo>
                    <a:pt x="31161" y="7274"/>
                  </a:lnTo>
                  <a:lnTo>
                    <a:pt x="31361" y="7807"/>
                  </a:lnTo>
                  <a:lnTo>
                    <a:pt x="31528" y="8308"/>
                  </a:lnTo>
                  <a:lnTo>
                    <a:pt x="31828" y="9375"/>
                  </a:lnTo>
                  <a:lnTo>
                    <a:pt x="32062" y="10476"/>
                  </a:lnTo>
                  <a:lnTo>
                    <a:pt x="32229" y="11577"/>
                  </a:lnTo>
                  <a:lnTo>
                    <a:pt x="32295" y="12545"/>
                  </a:lnTo>
                  <a:lnTo>
                    <a:pt x="32329" y="13045"/>
                  </a:lnTo>
                  <a:lnTo>
                    <a:pt x="32295" y="13546"/>
                  </a:lnTo>
                  <a:lnTo>
                    <a:pt x="32262" y="14046"/>
                  </a:lnTo>
                  <a:lnTo>
                    <a:pt x="32195" y="14547"/>
                  </a:lnTo>
                  <a:lnTo>
                    <a:pt x="32095" y="15014"/>
                  </a:lnTo>
                  <a:lnTo>
                    <a:pt x="31928" y="15481"/>
                  </a:lnTo>
                  <a:lnTo>
                    <a:pt x="31762" y="15948"/>
                  </a:lnTo>
                  <a:lnTo>
                    <a:pt x="31561" y="16382"/>
                  </a:lnTo>
                  <a:lnTo>
                    <a:pt x="31295" y="16782"/>
                  </a:lnTo>
                  <a:lnTo>
                    <a:pt x="30994" y="17182"/>
                  </a:lnTo>
                  <a:lnTo>
                    <a:pt x="30594" y="17516"/>
                  </a:lnTo>
                  <a:lnTo>
                    <a:pt x="30194" y="17849"/>
                  </a:lnTo>
                  <a:lnTo>
                    <a:pt x="29760" y="18116"/>
                  </a:lnTo>
                  <a:lnTo>
                    <a:pt x="29293" y="18350"/>
                  </a:lnTo>
                  <a:lnTo>
                    <a:pt x="28826" y="18550"/>
                  </a:lnTo>
                  <a:lnTo>
                    <a:pt x="28325" y="18750"/>
                  </a:lnTo>
                  <a:lnTo>
                    <a:pt x="27358" y="19084"/>
                  </a:lnTo>
                  <a:lnTo>
                    <a:pt x="26857" y="19284"/>
                  </a:lnTo>
                  <a:lnTo>
                    <a:pt x="26390" y="19484"/>
                  </a:lnTo>
                  <a:lnTo>
                    <a:pt x="25923" y="19718"/>
                  </a:lnTo>
                  <a:lnTo>
                    <a:pt x="25456" y="19951"/>
                  </a:lnTo>
                  <a:lnTo>
                    <a:pt x="25089" y="20218"/>
                  </a:lnTo>
                  <a:lnTo>
                    <a:pt x="24722" y="20485"/>
                  </a:lnTo>
                  <a:lnTo>
                    <a:pt x="24388" y="20785"/>
                  </a:lnTo>
                  <a:lnTo>
                    <a:pt x="24088" y="21119"/>
                  </a:lnTo>
                  <a:lnTo>
                    <a:pt x="23788" y="21486"/>
                  </a:lnTo>
                  <a:lnTo>
                    <a:pt x="23554" y="21853"/>
                  </a:lnTo>
                  <a:lnTo>
                    <a:pt x="23288" y="22220"/>
                  </a:lnTo>
                  <a:lnTo>
                    <a:pt x="23087" y="22620"/>
                  </a:lnTo>
                  <a:lnTo>
                    <a:pt x="22887" y="23021"/>
                  </a:lnTo>
                  <a:lnTo>
                    <a:pt x="22720" y="23454"/>
                  </a:lnTo>
                  <a:lnTo>
                    <a:pt x="22587" y="23888"/>
                  </a:lnTo>
                  <a:lnTo>
                    <a:pt x="22487" y="24322"/>
                  </a:lnTo>
                  <a:lnTo>
                    <a:pt x="22420" y="24756"/>
                  </a:lnTo>
                  <a:lnTo>
                    <a:pt x="22353" y="25223"/>
                  </a:lnTo>
                  <a:lnTo>
                    <a:pt x="22353" y="25656"/>
                  </a:lnTo>
                  <a:lnTo>
                    <a:pt x="22353" y="26123"/>
                  </a:lnTo>
                  <a:lnTo>
                    <a:pt x="22387" y="26524"/>
                  </a:lnTo>
                  <a:lnTo>
                    <a:pt x="22453" y="26924"/>
                  </a:lnTo>
                  <a:lnTo>
                    <a:pt x="22554" y="27291"/>
                  </a:lnTo>
                  <a:lnTo>
                    <a:pt x="22654" y="27691"/>
                  </a:lnTo>
                  <a:lnTo>
                    <a:pt x="17382" y="27892"/>
                  </a:lnTo>
                  <a:lnTo>
                    <a:pt x="12144" y="28058"/>
                  </a:lnTo>
                  <a:lnTo>
                    <a:pt x="10743" y="28058"/>
                  </a:lnTo>
                  <a:lnTo>
                    <a:pt x="10076" y="28025"/>
                  </a:lnTo>
                  <a:lnTo>
                    <a:pt x="9375" y="27992"/>
                  </a:lnTo>
                  <a:lnTo>
                    <a:pt x="9409" y="27091"/>
                  </a:lnTo>
                  <a:lnTo>
                    <a:pt x="9375" y="26157"/>
                  </a:lnTo>
                  <a:lnTo>
                    <a:pt x="9309" y="25223"/>
                  </a:lnTo>
                  <a:lnTo>
                    <a:pt x="9242" y="24756"/>
                  </a:lnTo>
                  <a:lnTo>
                    <a:pt x="9175" y="24288"/>
                  </a:lnTo>
                  <a:lnTo>
                    <a:pt x="9042" y="23855"/>
                  </a:lnTo>
                  <a:lnTo>
                    <a:pt x="8908" y="23421"/>
                  </a:lnTo>
                  <a:lnTo>
                    <a:pt x="8741" y="23021"/>
                  </a:lnTo>
                  <a:lnTo>
                    <a:pt x="8541" y="22620"/>
                  </a:lnTo>
                  <a:lnTo>
                    <a:pt x="8308" y="22220"/>
                  </a:lnTo>
                  <a:lnTo>
                    <a:pt x="8007" y="21886"/>
                  </a:lnTo>
                  <a:lnTo>
                    <a:pt x="7674" y="21553"/>
                  </a:lnTo>
                  <a:lnTo>
                    <a:pt x="7307" y="21252"/>
                  </a:lnTo>
                  <a:lnTo>
                    <a:pt x="6873" y="20952"/>
                  </a:lnTo>
                  <a:lnTo>
                    <a:pt x="6406" y="20719"/>
                  </a:lnTo>
                  <a:lnTo>
                    <a:pt x="5906" y="20518"/>
                  </a:lnTo>
                  <a:lnTo>
                    <a:pt x="5405" y="20352"/>
                  </a:lnTo>
                  <a:lnTo>
                    <a:pt x="4871" y="20151"/>
                  </a:lnTo>
                  <a:lnTo>
                    <a:pt x="4371" y="19951"/>
                  </a:lnTo>
                  <a:lnTo>
                    <a:pt x="3904" y="19718"/>
                  </a:lnTo>
                  <a:lnTo>
                    <a:pt x="3437" y="19451"/>
                  </a:lnTo>
                  <a:lnTo>
                    <a:pt x="3070" y="19184"/>
                  </a:lnTo>
                  <a:lnTo>
                    <a:pt x="2736" y="18884"/>
                  </a:lnTo>
                  <a:lnTo>
                    <a:pt x="2436" y="18550"/>
                  </a:lnTo>
                  <a:lnTo>
                    <a:pt x="2136" y="18183"/>
                  </a:lnTo>
                  <a:lnTo>
                    <a:pt x="1869" y="17816"/>
                  </a:lnTo>
                  <a:lnTo>
                    <a:pt x="1635" y="17416"/>
                  </a:lnTo>
                  <a:lnTo>
                    <a:pt x="1435" y="16982"/>
                  </a:lnTo>
                  <a:lnTo>
                    <a:pt x="1268" y="16582"/>
                  </a:lnTo>
                  <a:lnTo>
                    <a:pt x="1101" y="16115"/>
                  </a:lnTo>
                  <a:lnTo>
                    <a:pt x="935" y="15681"/>
                  </a:lnTo>
                  <a:lnTo>
                    <a:pt x="801" y="15214"/>
                  </a:lnTo>
                  <a:lnTo>
                    <a:pt x="701" y="14747"/>
                  </a:lnTo>
                  <a:lnTo>
                    <a:pt x="534" y="13779"/>
                  </a:lnTo>
                  <a:lnTo>
                    <a:pt x="434" y="12845"/>
                  </a:lnTo>
                  <a:lnTo>
                    <a:pt x="401" y="11744"/>
                  </a:lnTo>
                  <a:lnTo>
                    <a:pt x="367" y="11177"/>
                  </a:lnTo>
                  <a:lnTo>
                    <a:pt x="401" y="10610"/>
                  </a:lnTo>
                  <a:lnTo>
                    <a:pt x="434" y="10076"/>
                  </a:lnTo>
                  <a:lnTo>
                    <a:pt x="501" y="9509"/>
                  </a:lnTo>
                  <a:lnTo>
                    <a:pt x="568" y="8975"/>
                  </a:lnTo>
                  <a:lnTo>
                    <a:pt x="701" y="8408"/>
                  </a:lnTo>
                  <a:lnTo>
                    <a:pt x="868" y="7874"/>
                  </a:lnTo>
                  <a:lnTo>
                    <a:pt x="1035" y="7374"/>
                  </a:lnTo>
                  <a:lnTo>
                    <a:pt x="1268" y="6873"/>
                  </a:lnTo>
                  <a:lnTo>
                    <a:pt x="1535" y="6406"/>
                  </a:lnTo>
                  <a:lnTo>
                    <a:pt x="1835" y="5939"/>
                  </a:lnTo>
                  <a:lnTo>
                    <a:pt x="2169" y="5539"/>
                  </a:lnTo>
                  <a:lnTo>
                    <a:pt x="2536" y="5105"/>
                  </a:lnTo>
                  <a:lnTo>
                    <a:pt x="2970" y="4738"/>
                  </a:lnTo>
                  <a:lnTo>
                    <a:pt x="3370" y="4404"/>
                  </a:lnTo>
                  <a:lnTo>
                    <a:pt x="3770" y="4071"/>
                  </a:lnTo>
                  <a:lnTo>
                    <a:pt x="4238" y="3804"/>
                  </a:lnTo>
                  <a:lnTo>
                    <a:pt x="4671" y="3504"/>
                  </a:lnTo>
                  <a:lnTo>
                    <a:pt x="5605" y="3037"/>
                  </a:lnTo>
                  <a:lnTo>
                    <a:pt x="6573" y="2569"/>
                  </a:lnTo>
                  <a:lnTo>
                    <a:pt x="7707" y="2136"/>
                  </a:lnTo>
                  <a:lnTo>
                    <a:pt x="8875" y="1735"/>
                  </a:lnTo>
                  <a:lnTo>
                    <a:pt x="10043" y="1368"/>
                  </a:lnTo>
                  <a:lnTo>
                    <a:pt x="11244" y="1068"/>
                  </a:lnTo>
                  <a:lnTo>
                    <a:pt x="12445" y="835"/>
                  </a:lnTo>
                  <a:lnTo>
                    <a:pt x="13646" y="634"/>
                  </a:lnTo>
                  <a:lnTo>
                    <a:pt x="14847" y="501"/>
                  </a:lnTo>
                  <a:lnTo>
                    <a:pt x="16081" y="401"/>
                  </a:lnTo>
                  <a:lnTo>
                    <a:pt x="17216" y="368"/>
                  </a:lnTo>
                  <a:close/>
                  <a:moveTo>
                    <a:pt x="22720" y="28058"/>
                  </a:moveTo>
                  <a:lnTo>
                    <a:pt x="22687" y="28392"/>
                  </a:lnTo>
                  <a:lnTo>
                    <a:pt x="22620" y="28726"/>
                  </a:lnTo>
                  <a:lnTo>
                    <a:pt x="21386" y="28859"/>
                  </a:lnTo>
                  <a:lnTo>
                    <a:pt x="20151" y="28993"/>
                  </a:lnTo>
                  <a:lnTo>
                    <a:pt x="18917" y="29093"/>
                  </a:lnTo>
                  <a:lnTo>
                    <a:pt x="17683" y="29193"/>
                  </a:lnTo>
                  <a:lnTo>
                    <a:pt x="16448" y="29259"/>
                  </a:lnTo>
                  <a:lnTo>
                    <a:pt x="15180" y="29293"/>
                  </a:lnTo>
                  <a:lnTo>
                    <a:pt x="13946" y="29326"/>
                  </a:lnTo>
                  <a:lnTo>
                    <a:pt x="12712" y="29326"/>
                  </a:lnTo>
                  <a:lnTo>
                    <a:pt x="11277" y="29293"/>
                  </a:lnTo>
                  <a:lnTo>
                    <a:pt x="9842" y="29226"/>
                  </a:lnTo>
                  <a:lnTo>
                    <a:pt x="9776" y="29226"/>
                  </a:lnTo>
                  <a:lnTo>
                    <a:pt x="9709" y="29259"/>
                  </a:lnTo>
                  <a:lnTo>
                    <a:pt x="9676" y="29326"/>
                  </a:lnTo>
                  <a:lnTo>
                    <a:pt x="9676" y="29360"/>
                  </a:lnTo>
                  <a:lnTo>
                    <a:pt x="9542" y="29126"/>
                  </a:lnTo>
                  <a:lnTo>
                    <a:pt x="9409" y="28859"/>
                  </a:lnTo>
                  <a:lnTo>
                    <a:pt x="9342" y="28626"/>
                  </a:lnTo>
                  <a:lnTo>
                    <a:pt x="9275" y="28359"/>
                  </a:lnTo>
                  <a:lnTo>
                    <a:pt x="9909" y="28392"/>
                  </a:lnTo>
                  <a:lnTo>
                    <a:pt x="10576" y="28425"/>
                  </a:lnTo>
                  <a:lnTo>
                    <a:pt x="11844" y="28425"/>
                  </a:lnTo>
                  <a:lnTo>
                    <a:pt x="13145" y="28392"/>
                  </a:lnTo>
                  <a:lnTo>
                    <a:pt x="14413" y="28359"/>
                  </a:lnTo>
                  <a:lnTo>
                    <a:pt x="19784" y="28158"/>
                  </a:lnTo>
                  <a:lnTo>
                    <a:pt x="22720" y="28058"/>
                  </a:lnTo>
                  <a:close/>
                  <a:moveTo>
                    <a:pt x="22520" y="29093"/>
                  </a:moveTo>
                  <a:lnTo>
                    <a:pt x="22353" y="29460"/>
                  </a:lnTo>
                  <a:lnTo>
                    <a:pt x="22153" y="29827"/>
                  </a:lnTo>
                  <a:lnTo>
                    <a:pt x="21920" y="30127"/>
                  </a:lnTo>
                  <a:lnTo>
                    <a:pt x="21653" y="30427"/>
                  </a:lnTo>
                  <a:lnTo>
                    <a:pt x="21553" y="30461"/>
                  </a:lnTo>
                  <a:lnTo>
                    <a:pt x="21486" y="30461"/>
                  </a:lnTo>
                  <a:lnTo>
                    <a:pt x="21453" y="30527"/>
                  </a:lnTo>
                  <a:lnTo>
                    <a:pt x="21419" y="30561"/>
                  </a:lnTo>
                  <a:lnTo>
                    <a:pt x="21352" y="30594"/>
                  </a:lnTo>
                  <a:lnTo>
                    <a:pt x="20151" y="30594"/>
                  </a:lnTo>
                  <a:lnTo>
                    <a:pt x="18750" y="30561"/>
                  </a:lnTo>
                  <a:lnTo>
                    <a:pt x="16048" y="30527"/>
                  </a:lnTo>
                  <a:lnTo>
                    <a:pt x="10610" y="30494"/>
                  </a:lnTo>
                  <a:lnTo>
                    <a:pt x="10176" y="30060"/>
                  </a:lnTo>
                  <a:lnTo>
                    <a:pt x="9976" y="29827"/>
                  </a:lnTo>
                  <a:lnTo>
                    <a:pt x="9809" y="29593"/>
                  </a:lnTo>
                  <a:lnTo>
                    <a:pt x="9842" y="29593"/>
                  </a:lnTo>
                  <a:lnTo>
                    <a:pt x="11110" y="29660"/>
                  </a:lnTo>
                  <a:lnTo>
                    <a:pt x="12411" y="29693"/>
                  </a:lnTo>
                  <a:lnTo>
                    <a:pt x="13679" y="29693"/>
                  </a:lnTo>
                  <a:lnTo>
                    <a:pt x="14947" y="29660"/>
                  </a:lnTo>
                  <a:lnTo>
                    <a:pt x="16215" y="29626"/>
                  </a:lnTo>
                  <a:lnTo>
                    <a:pt x="17516" y="29560"/>
                  </a:lnTo>
                  <a:lnTo>
                    <a:pt x="18784" y="29493"/>
                  </a:lnTo>
                  <a:lnTo>
                    <a:pt x="20051" y="29393"/>
                  </a:lnTo>
                  <a:lnTo>
                    <a:pt x="21286" y="29259"/>
                  </a:lnTo>
                  <a:lnTo>
                    <a:pt x="22520" y="29093"/>
                  </a:lnTo>
                  <a:close/>
                  <a:moveTo>
                    <a:pt x="11043" y="30861"/>
                  </a:moveTo>
                  <a:lnTo>
                    <a:pt x="16415" y="30928"/>
                  </a:lnTo>
                  <a:lnTo>
                    <a:pt x="19317" y="30961"/>
                  </a:lnTo>
                  <a:lnTo>
                    <a:pt x="20919" y="30961"/>
                  </a:lnTo>
                  <a:lnTo>
                    <a:pt x="20418" y="31228"/>
                  </a:lnTo>
                  <a:lnTo>
                    <a:pt x="19918" y="31461"/>
                  </a:lnTo>
                  <a:lnTo>
                    <a:pt x="19417" y="31662"/>
                  </a:lnTo>
                  <a:lnTo>
                    <a:pt x="18884" y="31828"/>
                  </a:lnTo>
                  <a:lnTo>
                    <a:pt x="18817" y="31795"/>
                  </a:lnTo>
                  <a:lnTo>
                    <a:pt x="18717" y="31795"/>
                  </a:lnTo>
                  <a:lnTo>
                    <a:pt x="18650" y="31828"/>
                  </a:lnTo>
                  <a:lnTo>
                    <a:pt x="18617" y="31895"/>
                  </a:lnTo>
                  <a:lnTo>
                    <a:pt x="18083" y="32029"/>
                  </a:lnTo>
                  <a:lnTo>
                    <a:pt x="17216" y="32195"/>
                  </a:lnTo>
                  <a:lnTo>
                    <a:pt x="16348" y="32295"/>
                  </a:lnTo>
                  <a:lnTo>
                    <a:pt x="15914" y="32329"/>
                  </a:lnTo>
                  <a:lnTo>
                    <a:pt x="15481" y="32329"/>
                  </a:lnTo>
                  <a:lnTo>
                    <a:pt x="15080" y="32295"/>
                  </a:lnTo>
                  <a:lnTo>
                    <a:pt x="14647" y="32262"/>
                  </a:lnTo>
                  <a:lnTo>
                    <a:pt x="14213" y="32195"/>
                  </a:lnTo>
                  <a:lnTo>
                    <a:pt x="13779" y="32129"/>
                  </a:lnTo>
                  <a:lnTo>
                    <a:pt x="13379" y="31995"/>
                  </a:lnTo>
                  <a:lnTo>
                    <a:pt x="12945" y="31862"/>
                  </a:lnTo>
                  <a:lnTo>
                    <a:pt x="12545" y="31728"/>
                  </a:lnTo>
                  <a:lnTo>
                    <a:pt x="12144" y="31528"/>
                  </a:lnTo>
                  <a:lnTo>
                    <a:pt x="11777" y="31328"/>
                  </a:lnTo>
                  <a:lnTo>
                    <a:pt x="11410" y="31094"/>
                  </a:lnTo>
                  <a:lnTo>
                    <a:pt x="11043" y="30861"/>
                  </a:lnTo>
                  <a:close/>
                  <a:moveTo>
                    <a:pt x="17149" y="1"/>
                  </a:moveTo>
                  <a:lnTo>
                    <a:pt x="15914" y="34"/>
                  </a:lnTo>
                  <a:lnTo>
                    <a:pt x="14680" y="134"/>
                  </a:lnTo>
                  <a:lnTo>
                    <a:pt x="13479" y="267"/>
                  </a:lnTo>
                  <a:lnTo>
                    <a:pt x="12245" y="468"/>
                  </a:lnTo>
                  <a:lnTo>
                    <a:pt x="11043" y="735"/>
                  </a:lnTo>
                  <a:lnTo>
                    <a:pt x="9842" y="1035"/>
                  </a:lnTo>
                  <a:lnTo>
                    <a:pt x="8675" y="1402"/>
                  </a:lnTo>
                  <a:lnTo>
                    <a:pt x="7641" y="1735"/>
                  </a:lnTo>
                  <a:lnTo>
                    <a:pt x="6606" y="2136"/>
                  </a:lnTo>
                  <a:lnTo>
                    <a:pt x="5572" y="2603"/>
                  </a:lnTo>
                  <a:lnTo>
                    <a:pt x="5072" y="2836"/>
                  </a:lnTo>
                  <a:lnTo>
                    <a:pt x="4605" y="3103"/>
                  </a:lnTo>
                  <a:lnTo>
                    <a:pt x="4104" y="3404"/>
                  </a:lnTo>
                  <a:lnTo>
                    <a:pt x="3670" y="3704"/>
                  </a:lnTo>
                  <a:lnTo>
                    <a:pt x="3203" y="4037"/>
                  </a:lnTo>
                  <a:lnTo>
                    <a:pt x="2770" y="4371"/>
                  </a:lnTo>
                  <a:lnTo>
                    <a:pt x="2369" y="4738"/>
                  </a:lnTo>
                  <a:lnTo>
                    <a:pt x="2002" y="5138"/>
                  </a:lnTo>
                  <a:lnTo>
                    <a:pt x="1635" y="5572"/>
                  </a:lnTo>
                  <a:lnTo>
                    <a:pt x="1335" y="6006"/>
                  </a:lnTo>
                  <a:lnTo>
                    <a:pt x="1035" y="6506"/>
                  </a:lnTo>
                  <a:lnTo>
                    <a:pt x="801" y="7007"/>
                  </a:lnTo>
                  <a:lnTo>
                    <a:pt x="568" y="7507"/>
                  </a:lnTo>
                  <a:lnTo>
                    <a:pt x="401" y="8041"/>
                  </a:lnTo>
                  <a:lnTo>
                    <a:pt x="267" y="8608"/>
                  </a:lnTo>
                  <a:lnTo>
                    <a:pt x="167" y="9142"/>
                  </a:lnTo>
                  <a:lnTo>
                    <a:pt x="101" y="9709"/>
                  </a:lnTo>
                  <a:lnTo>
                    <a:pt x="34" y="10276"/>
                  </a:lnTo>
                  <a:lnTo>
                    <a:pt x="0" y="11310"/>
                  </a:lnTo>
                  <a:lnTo>
                    <a:pt x="34" y="12378"/>
                  </a:lnTo>
                  <a:lnTo>
                    <a:pt x="134" y="13412"/>
                  </a:lnTo>
                  <a:lnTo>
                    <a:pt x="267" y="14447"/>
                  </a:lnTo>
                  <a:lnTo>
                    <a:pt x="468" y="15381"/>
                  </a:lnTo>
                  <a:lnTo>
                    <a:pt x="601" y="15848"/>
                  </a:lnTo>
                  <a:lnTo>
                    <a:pt x="734" y="16281"/>
                  </a:lnTo>
                  <a:lnTo>
                    <a:pt x="901" y="16715"/>
                  </a:lnTo>
                  <a:lnTo>
                    <a:pt x="1101" y="17149"/>
                  </a:lnTo>
                  <a:lnTo>
                    <a:pt x="1335" y="17583"/>
                  </a:lnTo>
                  <a:lnTo>
                    <a:pt x="1569" y="17983"/>
                  </a:lnTo>
                  <a:lnTo>
                    <a:pt x="1835" y="18383"/>
                  </a:lnTo>
                  <a:lnTo>
                    <a:pt x="2136" y="18750"/>
                  </a:lnTo>
                  <a:lnTo>
                    <a:pt x="2436" y="19084"/>
                  </a:lnTo>
                  <a:lnTo>
                    <a:pt x="2803" y="19418"/>
                  </a:lnTo>
                  <a:lnTo>
                    <a:pt x="3170" y="19684"/>
                  </a:lnTo>
                  <a:lnTo>
                    <a:pt x="3537" y="19951"/>
                  </a:lnTo>
                  <a:lnTo>
                    <a:pt x="3971" y="20185"/>
                  </a:lnTo>
                  <a:lnTo>
                    <a:pt x="4404" y="20385"/>
                  </a:lnTo>
                  <a:lnTo>
                    <a:pt x="4938" y="20585"/>
                  </a:lnTo>
                  <a:lnTo>
                    <a:pt x="5472" y="20785"/>
                  </a:lnTo>
                  <a:lnTo>
                    <a:pt x="6006" y="20952"/>
                  </a:lnTo>
                  <a:lnTo>
                    <a:pt x="6506" y="21186"/>
                  </a:lnTo>
                  <a:lnTo>
                    <a:pt x="6940" y="21453"/>
                  </a:lnTo>
                  <a:lnTo>
                    <a:pt x="7340" y="21753"/>
                  </a:lnTo>
                  <a:lnTo>
                    <a:pt x="7707" y="22087"/>
                  </a:lnTo>
                  <a:lnTo>
                    <a:pt x="8007" y="22487"/>
                  </a:lnTo>
                  <a:lnTo>
                    <a:pt x="8274" y="22887"/>
                  </a:lnTo>
                  <a:lnTo>
                    <a:pt x="8475" y="23321"/>
                  </a:lnTo>
                  <a:lnTo>
                    <a:pt x="8641" y="23788"/>
                  </a:lnTo>
                  <a:lnTo>
                    <a:pt x="8775" y="24222"/>
                  </a:lnTo>
                  <a:lnTo>
                    <a:pt x="8842" y="24722"/>
                  </a:lnTo>
                  <a:lnTo>
                    <a:pt x="8942" y="25189"/>
                  </a:lnTo>
                  <a:lnTo>
                    <a:pt x="9008" y="26123"/>
                  </a:lnTo>
                  <a:lnTo>
                    <a:pt x="9008" y="27058"/>
                  </a:lnTo>
                  <a:lnTo>
                    <a:pt x="9008" y="27958"/>
                  </a:lnTo>
                  <a:lnTo>
                    <a:pt x="8908" y="28025"/>
                  </a:lnTo>
                  <a:lnTo>
                    <a:pt x="8875" y="28125"/>
                  </a:lnTo>
                  <a:lnTo>
                    <a:pt x="8942" y="28525"/>
                  </a:lnTo>
                  <a:lnTo>
                    <a:pt x="9042" y="28892"/>
                  </a:lnTo>
                  <a:lnTo>
                    <a:pt x="9175" y="29259"/>
                  </a:lnTo>
                  <a:lnTo>
                    <a:pt x="9375" y="29593"/>
                  </a:lnTo>
                  <a:lnTo>
                    <a:pt x="9576" y="29927"/>
                  </a:lnTo>
                  <a:lnTo>
                    <a:pt x="9842" y="30227"/>
                  </a:lnTo>
                  <a:lnTo>
                    <a:pt x="10109" y="30527"/>
                  </a:lnTo>
                  <a:lnTo>
                    <a:pt x="10376" y="30794"/>
                  </a:lnTo>
                  <a:lnTo>
                    <a:pt x="10410" y="30827"/>
                  </a:lnTo>
                  <a:lnTo>
                    <a:pt x="10710" y="31061"/>
                  </a:lnTo>
                  <a:lnTo>
                    <a:pt x="11310" y="31495"/>
                  </a:lnTo>
                  <a:lnTo>
                    <a:pt x="11978" y="31862"/>
                  </a:lnTo>
                  <a:lnTo>
                    <a:pt x="12645" y="32162"/>
                  </a:lnTo>
                  <a:lnTo>
                    <a:pt x="13379" y="32396"/>
                  </a:lnTo>
                  <a:lnTo>
                    <a:pt x="13345" y="32629"/>
                  </a:lnTo>
                  <a:lnTo>
                    <a:pt x="13379" y="32863"/>
                  </a:lnTo>
                  <a:lnTo>
                    <a:pt x="13446" y="33063"/>
                  </a:lnTo>
                  <a:lnTo>
                    <a:pt x="13512" y="33263"/>
                  </a:lnTo>
                  <a:lnTo>
                    <a:pt x="13612" y="33463"/>
                  </a:lnTo>
                  <a:lnTo>
                    <a:pt x="13746" y="33663"/>
                  </a:lnTo>
                  <a:lnTo>
                    <a:pt x="13913" y="33830"/>
                  </a:lnTo>
                  <a:lnTo>
                    <a:pt x="14079" y="33997"/>
                  </a:lnTo>
                  <a:lnTo>
                    <a:pt x="14313" y="34130"/>
                  </a:lnTo>
                  <a:lnTo>
                    <a:pt x="14547" y="34264"/>
                  </a:lnTo>
                  <a:lnTo>
                    <a:pt x="14813" y="34364"/>
                  </a:lnTo>
                  <a:lnTo>
                    <a:pt x="15080" y="34431"/>
                  </a:lnTo>
                  <a:lnTo>
                    <a:pt x="15347" y="34497"/>
                  </a:lnTo>
                  <a:lnTo>
                    <a:pt x="15648" y="34531"/>
                  </a:lnTo>
                  <a:lnTo>
                    <a:pt x="16181" y="34531"/>
                  </a:lnTo>
                  <a:lnTo>
                    <a:pt x="16748" y="34497"/>
                  </a:lnTo>
                  <a:lnTo>
                    <a:pt x="17015" y="34431"/>
                  </a:lnTo>
                  <a:lnTo>
                    <a:pt x="17282" y="34364"/>
                  </a:lnTo>
                  <a:lnTo>
                    <a:pt x="17549" y="34264"/>
                  </a:lnTo>
                  <a:lnTo>
                    <a:pt x="17783" y="34130"/>
                  </a:lnTo>
                  <a:lnTo>
                    <a:pt x="18016" y="33964"/>
                  </a:lnTo>
                  <a:lnTo>
                    <a:pt x="18216" y="33797"/>
                  </a:lnTo>
                  <a:lnTo>
                    <a:pt x="18383" y="33630"/>
                  </a:lnTo>
                  <a:lnTo>
                    <a:pt x="18550" y="33463"/>
                  </a:lnTo>
                  <a:lnTo>
                    <a:pt x="18683" y="33263"/>
                  </a:lnTo>
                  <a:lnTo>
                    <a:pt x="18784" y="33063"/>
                  </a:lnTo>
                  <a:lnTo>
                    <a:pt x="18850" y="32863"/>
                  </a:lnTo>
                  <a:lnTo>
                    <a:pt x="18917" y="32629"/>
                  </a:lnTo>
                  <a:lnTo>
                    <a:pt x="18984" y="32396"/>
                  </a:lnTo>
                  <a:lnTo>
                    <a:pt x="18984" y="32162"/>
                  </a:lnTo>
                  <a:lnTo>
                    <a:pt x="19684" y="31928"/>
                  </a:lnTo>
                  <a:lnTo>
                    <a:pt x="20118" y="31762"/>
                  </a:lnTo>
                  <a:lnTo>
                    <a:pt x="20585" y="31561"/>
                  </a:lnTo>
                  <a:lnTo>
                    <a:pt x="21019" y="31328"/>
                  </a:lnTo>
                  <a:lnTo>
                    <a:pt x="21419" y="31094"/>
                  </a:lnTo>
                  <a:lnTo>
                    <a:pt x="21686" y="30894"/>
                  </a:lnTo>
                  <a:lnTo>
                    <a:pt x="21920" y="30661"/>
                  </a:lnTo>
                  <a:lnTo>
                    <a:pt x="22153" y="30427"/>
                  </a:lnTo>
                  <a:lnTo>
                    <a:pt x="22353" y="30194"/>
                  </a:lnTo>
                  <a:lnTo>
                    <a:pt x="22554" y="29927"/>
                  </a:lnTo>
                  <a:lnTo>
                    <a:pt x="22687" y="29626"/>
                  </a:lnTo>
                  <a:lnTo>
                    <a:pt x="22820" y="29360"/>
                  </a:lnTo>
                  <a:lnTo>
                    <a:pt x="22954" y="29026"/>
                  </a:lnTo>
                  <a:lnTo>
                    <a:pt x="23021" y="28993"/>
                  </a:lnTo>
                  <a:lnTo>
                    <a:pt x="23054" y="28926"/>
                  </a:lnTo>
                  <a:lnTo>
                    <a:pt x="23054" y="28859"/>
                  </a:lnTo>
                  <a:lnTo>
                    <a:pt x="23021" y="28792"/>
                  </a:lnTo>
                  <a:lnTo>
                    <a:pt x="23087" y="28259"/>
                  </a:lnTo>
                  <a:lnTo>
                    <a:pt x="23087" y="27758"/>
                  </a:lnTo>
                  <a:lnTo>
                    <a:pt x="23054" y="27691"/>
                  </a:lnTo>
                  <a:lnTo>
                    <a:pt x="23021" y="27625"/>
                  </a:lnTo>
                  <a:lnTo>
                    <a:pt x="22887" y="27191"/>
                  </a:lnTo>
                  <a:lnTo>
                    <a:pt x="22820" y="26724"/>
                  </a:lnTo>
                  <a:lnTo>
                    <a:pt x="22754" y="26257"/>
                  </a:lnTo>
                  <a:lnTo>
                    <a:pt x="22720" y="25823"/>
                  </a:lnTo>
                  <a:lnTo>
                    <a:pt x="22754" y="25356"/>
                  </a:lnTo>
                  <a:lnTo>
                    <a:pt x="22787" y="24889"/>
                  </a:lnTo>
                  <a:lnTo>
                    <a:pt x="22854" y="24455"/>
                  </a:lnTo>
                  <a:lnTo>
                    <a:pt x="22954" y="23988"/>
                  </a:lnTo>
                  <a:lnTo>
                    <a:pt x="23087" y="23554"/>
                  </a:lnTo>
                  <a:lnTo>
                    <a:pt x="23254" y="23121"/>
                  </a:lnTo>
                  <a:lnTo>
                    <a:pt x="23454" y="22687"/>
                  </a:lnTo>
                  <a:lnTo>
                    <a:pt x="23688" y="22287"/>
                  </a:lnTo>
                  <a:lnTo>
                    <a:pt x="23955" y="21920"/>
                  </a:lnTo>
                  <a:lnTo>
                    <a:pt x="24222" y="21553"/>
                  </a:lnTo>
                  <a:lnTo>
                    <a:pt x="24522" y="21186"/>
                  </a:lnTo>
                  <a:lnTo>
                    <a:pt x="24856" y="20885"/>
                  </a:lnTo>
                  <a:lnTo>
                    <a:pt x="25256" y="20552"/>
                  </a:lnTo>
                  <a:lnTo>
                    <a:pt x="25690" y="20252"/>
                  </a:lnTo>
                  <a:lnTo>
                    <a:pt x="26157" y="20018"/>
                  </a:lnTo>
                  <a:lnTo>
                    <a:pt x="26590" y="19785"/>
                  </a:lnTo>
                  <a:lnTo>
                    <a:pt x="27558" y="19418"/>
                  </a:lnTo>
                  <a:lnTo>
                    <a:pt x="28525" y="19051"/>
                  </a:lnTo>
                  <a:lnTo>
                    <a:pt x="28993" y="18884"/>
                  </a:lnTo>
                  <a:lnTo>
                    <a:pt x="29460" y="18684"/>
                  </a:lnTo>
                  <a:lnTo>
                    <a:pt x="29927" y="18450"/>
                  </a:lnTo>
                  <a:lnTo>
                    <a:pt x="30360" y="18183"/>
                  </a:lnTo>
                  <a:lnTo>
                    <a:pt x="30761" y="17883"/>
                  </a:lnTo>
                  <a:lnTo>
                    <a:pt x="31128" y="17549"/>
                  </a:lnTo>
                  <a:lnTo>
                    <a:pt x="31461" y="17182"/>
                  </a:lnTo>
                  <a:lnTo>
                    <a:pt x="31762" y="16749"/>
                  </a:lnTo>
                  <a:lnTo>
                    <a:pt x="31995" y="16348"/>
                  </a:lnTo>
                  <a:lnTo>
                    <a:pt x="32195" y="15881"/>
                  </a:lnTo>
                  <a:lnTo>
                    <a:pt x="32362" y="15414"/>
                  </a:lnTo>
                  <a:lnTo>
                    <a:pt x="32496" y="14947"/>
                  </a:lnTo>
                  <a:lnTo>
                    <a:pt x="32562" y="14480"/>
                  </a:lnTo>
                  <a:lnTo>
                    <a:pt x="32629" y="13979"/>
                  </a:lnTo>
                  <a:lnTo>
                    <a:pt x="32662" y="13512"/>
                  </a:lnTo>
                  <a:lnTo>
                    <a:pt x="32696" y="13012"/>
                  </a:lnTo>
                  <a:lnTo>
                    <a:pt x="32662" y="12478"/>
                  </a:lnTo>
                  <a:lnTo>
                    <a:pt x="32629" y="11944"/>
                  </a:lnTo>
                  <a:lnTo>
                    <a:pt x="32529" y="10877"/>
                  </a:lnTo>
                  <a:lnTo>
                    <a:pt x="32329" y="9809"/>
                  </a:lnTo>
                  <a:lnTo>
                    <a:pt x="32062" y="8775"/>
                  </a:lnTo>
                  <a:lnTo>
                    <a:pt x="31895" y="8241"/>
                  </a:lnTo>
                  <a:lnTo>
                    <a:pt x="31728" y="7707"/>
                  </a:lnTo>
                  <a:lnTo>
                    <a:pt x="31528" y="7173"/>
                  </a:lnTo>
                  <a:lnTo>
                    <a:pt x="31295" y="6673"/>
                  </a:lnTo>
                  <a:lnTo>
                    <a:pt x="31028" y="6173"/>
                  </a:lnTo>
                  <a:lnTo>
                    <a:pt x="30761" y="5672"/>
                  </a:lnTo>
                  <a:lnTo>
                    <a:pt x="30460" y="5205"/>
                  </a:lnTo>
                  <a:lnTo>
                    <a:pt x="30160" y="4738"/>
                  </a:lnTo>
                  <a:lnTo>
                    <a:pt x="29827" y="4304"/>
                  </a:lnTo>
                  <a:lnTo>
                    <a:pt x="29460" y="3904"/>
                  </a:lnTo>
                  <a:lnTo>
                    <a:pt x="29093" y="3537"/>
                  </a:lnTo>
                  <a:lnTo>
                    <a:pt x="28692" y="3203"/>
                  </a:lnTo>
                  <a:lnTo>
                    <a:pt x="28292" y="2870"/>
                  </a:lnTo>
                  <a:lnTo>
                    <a:pt x="27858" y="2569"/>
                  </a:lnTo>
                  <a:lnTo>
                    <a:pt x="27391" y="2269"/>
                  </a:lnTo>
                  <a:lnTo>
                    <a:pt x="26957" y="2002"/>
                  </a:lnTo>
                  <a:lnTo>
                    <a:pt x="26457" y="1735"/>
                  </a:lnTo>
                  <a:lnTo>
                    <a:pt x="25957" y="1502"/>
                  </a:lnTo>
                  <a:lnTo>
                    <a:pt x="25456" y="1302"/>
                  </a:lnTo>
                  <a:lnTo>
                    <a:pt x="24922" y="1102"/>
                  </a:lnTo>
                  <a:lnTo>
                    <a:pt x="23855" y="768"/>
                  </a:lnTo>
                  <a:lnTo>
                    <a:pt x="22787" y="501"/>
                  </a:lnTo>
                  <a:lnTo>
                    <a:pt x="21686" y="301"/>
                  </a:lnTo>
                  <a:lnTo>
                    <a:pt x="20585" y="167"/>
                  </a:lnTo>
                  <a:lnTo>
                    <a:pt x="19484" y="67"/>
                  </a:lnTo>
                  <a:lnTo>
                    <a:pt x="1838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693;p44">
              <a:extLst>
                <a:ext uri="{FF2B5EF4-FFF2-40B4-BE49-F238E27FC236}">
                  <a16:creationId xmlns:a16="http://schemas.microsoft.com/office/drawing/2014/main" id="{E56FA1C0-428A-7A6C-23B6-09D02E68636F}"/>
                </a:ext>
              </a:extLst>
            </p:cNvPr>
            <p:cNvSpPr/>
            <p:nvPr/>
          </p:nvSpPr>
          <p:spPr>
            <a:xfrm>
              <a:off x="1233975" y="3462575"/>
              <a:ext cx="142650" cy="437925"/>
            </a:xfrm>
            <a:custGeom>
              <a:avLst/>
              <a:gdLst/>
              <a:ahLst/>
              <a:cxnLst/>
              <a:rect l="l" t="t" r="r" b="b"/>
              <a:pathLst>
                <a:path w="5706" h="17517" extrusionOk="0">
                  <a:moveTo>
                    <a:pt x="668" y="1"/>
                  </a:moveTo>
                  <a:lnTo>
                    <a:pt x="501" y="34"/>
                  </a:lnTo>
                  <a:lnTo>
                    <a:pt x="334" y="101"/>
                  </a:lnTo>
                  <a:lnTo>
                    <a:pt x="234" y="201"/>
                  </a:lnTo>
                  <a:lnTo>
                    <a:pt x="168" y="268"/>
                  </a:lnTo>
                  <a:lnTo>
                    <a:pt x="101" y="401"/>
                  </a:lnTo>
                  <a:lnTo>
                    <a:pt x="34" y="501"/>
                  </a:lnTo>
                  <a:lnTo>
                    <a:pt x="1" y="768"/>
                  </a:lnTo>
                  <a:lnTo>
                    <a:pt x="1" y="1069"/>
                  </a:lnTo>
                  <a:lnTo>
                    <a:pt x="34" y="1702"/>
                  </a:lnTo>
                  <a:lnTo>
                    <a:pt x="101" y="2336"/>
                  </a:lnTo>
                  <a:lnTo>
                    <a:pt x="201" y="2970"/>
                  </a:lnTo>
                  <a:lnTo>
                    <a:pt x="301" y="3604"/>
                  </a:lnTo>
                  <a:lnTo>
                    <a:pt x="601" y="4839"/>
                  </a:lnTo>
                  <a:lnTo>
                    <a:pt x="935" y="6106"/>
                  </a:lnTo>
                  <a:lnTo>
                    <a:pt x="1435" y="7841"/>
                  </a:lnTo>
                  <a:lnTo>
                    <a:pt x="1969" y="9576"/>
                  </a:lnTo>
                  <a:lnTo>
                    <a:pt x="2536" y="11311"/>
                  </a:lnTo>
                  <a:lnTo>
                    <a:pt x="3070" y="13012"/>
                  </a:lnTo>
                  <a:lnTo>
                    <a:pt x="3671" y="14747"/>
                  </a:lnTo>
                  <a:lnTo>
                    <a:pt x="4271" y="16449"/>
                  </a:lnTo>
                  <a:lnTo>
                    <a:pt x="4505" y="16983"/>
                  </a:lnTo>
                  <a:lnTo>
                    <a:pt x="4605" y="17183"/>
                  </a:lnTo>
                  <a:lnTo>
                    <a:pt x="4738" y="17316"/>
                  </a:lnTo>
                  <a:lnTo>
                    <a:pt x="4905" y="17450"/>
                  </a:lnTo>
                  <a:lnTo>
                    <a:pt x="5105" y="17483"/>
                  </a:lnTo>
                  <a:lnTo>
                    <a:pt x="5372" y="17516"/>
                  </a:lnTo>
                  <a:lnTo>
                    <a:pt x="5706" y="17450"/>
                  </a:lnTo>
                  <a:lnTo>
                    <a:pt x="5639" y="16682"/>
                  </a:lnTo>
                  <a:lnTo>
                    <a:pt x="5506" y="15882"/>
                  </a:lnTo>
                  <a:lnTo>
                    <a:pt x="5205" y="14314"/>
                  </a:lnTo>
                  <a:lnTo>
                    <a:pt x="4939" y="13179"/>
                  </a:lnTo>
                  <a:lnTo>
                    <a:pt x="4672" y="12011"/>
                  </a:lnTo>
                  <a:lnTo>
                    <a:pt x="4071" y="9709"/>
                  </a:lnTo>
                  <a:lnTo>
                    <a:pt x="2970" y="5239"/>
                  </a:lnTo>
                  <a:lnTo>
                    <a:pt x="2770" y="4338"/>
                  </a:lnTo>
                  <a:lnTo>
                    <a:pt x="2536" y="3471"/>
                  </a:lnTo>
                  <a:lnTo>
                    <a:pt x="2270" y="2570"/>
                  </a:lnTo>
                  <a:lnTo>
                    <a:pt x="1969" y="1736"/>
                  </a:lnTo>
                  <a:lnTo>
                    <a:pt x="1769" y="1169"/>
                  </a:lnTo>
                  <a:lnTo>
                    <a:pt x="1602" y="835"/>
                  </a:lnTo>
                  <a:lnTo>
                    <a:pt x="1402" y="535"/>
                  </a:lnTo>
                  <a:lnTo>
                    <a:pt x="1202" y="268"/>
                  </a:lnTo>
                  <a:lnTo>
                    <a:pt x="1068" y="168"/>
                  </a:lnTo>
                  <a:lnTo>
                    <a:pt x="935" y="68"/>
                  </a:lnTo>
                  <a:lnTo>
                    <a:pt x="802" y="34"/>
                  </a:lnTo>
                  <a:lnTo>
                    <a:pt x="6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694;p44">
              <a:extLst>
                <a:ext uri="{FF2B5EF4-FFF2-40B4-BE49-F238E27FC236}">
                  <a16:creationId xmlns:a16="http://schemas.microsoft.com/office/drawing/2014/main" id="{56714C3B-0D8B-BF1F-A7BE-976C30D1F2E5}"/>
                </a:ext>
              </a:extLst>
            </p:cNvPr>
            <p:cNvSpPr/>
            <p:nvPr/>
          </p:nvSpPr>
          <p:spPr>
            <a:xfrm>
              <a:off x="1354100" y="3393350"/>
              <a:ext cx="81750" cy="502975"/>
            </a:xfrm>
            <a:custGeom>
              <a:avLst/>
              <a:gdLst/>
              <a:ahLst/>
              <a:cxnLst/>
              <a:rect l="l" t="t" r="r" b="b"/>
              <a:pathLst>
                <a:path w="3270" h="20119" extrusionOk="0">
                  <a:moveTo>
                    <a:pt x="1001" y="1"/>
                  </a:moveTo>
                  <a:lnTo>
                    <a:pt x="834" y="34"/>
                  </a:lnTo>
                  <a:lnTo>
                    <a:pt x="701" y="134"/>
                  </a:lnTo>
                  <a:lnTo>
                    <a:pt x="601" y="268"/>
                  </a:lnTo>
                  <a:lnTo>
                    <a:pt x="500" y="468"/>
                  </a:lnTo>
                  <a:lnTo>
                    <a:pt x="434" y="635"/>
                  </a:lnTo>
                  <a:lnTo>
                    <a:pt x="334" y="968"/>
                  </a:lnTo>
                  <a:lnTo>
                    <a:pt x="234" y="1402"/>
                  </a:lnTo>
                  <a:lnTo>
                    <a:pt x="134" y="1836"/>
                  </a:lnTo>
                  <a:lnTo>
                    <a:pt x="100" y="2303"/>
                  </a:lnTo>
                  <a:lnTo>
                    <a:pt x="33" y="2770"/>
                  </a:lnTo>
                  <a:lnTo>
                    <a:pt x="0" y="3738"/>
                  </a:lnTo>
                  <a:lnTo>
                    <a:pt x="33" y="4738"/>
                  </a:lnTo>
                  <a:lnTo>
                    <a:pt x="67" y="5706"/>
                  </a:lnTo>
                  <a:lnTo>
                    <a:pt x="134" y="6707"/>
                  </a:lnTo>
                  <a:lnTo>
                    <a:pt x="334" y="8742"/>
                  </a:lnTo>
                  <a:lnTo>
                    <a:pt x="567" y="10777"/>
                  </a:lnTo>
                  <a:lnTo>
                    <a:pt x="867" y="13079"/>
                  </a:lnTo>
                  <a:lnTo>
                    <a:pt x="1168" y="15348"/>
                  </a:lnTo>
                  <a:lnTo>
                    <a:pt x="1835" y="19952"/>
                  </a:lnTo>
                  <a:lnTo>
                    <a:pt x="1868" y="20018"/>
                  </a:lnTo>
                  <a:lnTo>
                    <a:pt x="1902" y="20052"/>
                  </a:lnTo>
                  <a:lnTo>
                    <a:pt x="1968" y="20085"/>
                  </a:lnTo>
                  <a:lnTo>
                    <a:pt x="2035" y="20052"/>
                  </a:lnTo>
                  <a:lnTo>
                    <a:pt x="2102" y="20052"/>
                  </a:lnTo>
                  <a:lnTo>
                    <a:pt x="2169" y="19985"/>
                  </a:lnTo>
                  <a:lnTo>
                    <a:pt x="2202" y="19918"/>
                  </a:lnTo>
                  <a:lnTo>
                    <a:pt x="2202" y="19852"/>
                  </a:lnTo>
                  <a:lnTo>
                    <a:pt x="1101" y="12111"/>
                  </a:lnTo>
                  <a:lnTo>
                    <a:pt x="867" y="10176"/>
                  </a:lnTo>
                  <a:lnTo>
                    <a:pt x="667" y="8241"/>
                  </a:lnTo>
                  <a:lnTo>
                    <a:pt x="500" y="6306"/>
                  </a:lnTo>
                  <a:lnTo>
                    <a:pt x="434" y="5339"/>
                  </a:lnTo>
                  <a:lnTo>
                    <a:pt x="400" y="4371"/>
                  </a:lnTo>
                  <a:lnTo>
                    <a:pt x="400" y="3471"/>
                  </a:lnTo>
                  <a:lnTo>
                    <a:pt x="434" y="2570"/>
                  </a:lnTo>
                  <a:lnTo>
                    <a:pt x="500" y="2136"/>
                  </a:lnTo>
                  <a:lnTo>
                    <a:pt x="567" y="1669"/>
                  </a:lnTo>
                  <a:lnTo>
                    <a:pt x="667" y="1235"/>
                  </a:lnTo>
                  <a:lnTo>
                    <a:pt x="801" y="802"/>
                  </a:lnTo>
                  <a:lnTo>
                    <a:pt x="834" y="601"/>
                  </a:lnTo>
                  <a:lnTo>
                    <a:pt x="901" y="535"/>
                  </a:lnTo>
                  <a:lnTo>
                    <a:pt x="934" y="435"/>
                  </a:lnTo>
                  <a:lnTo>
                    <a:pt x="1034" y="368"/>
                  </a:lnTo>
                  <a:lnTo>
                    <a:pt x="1068" y="401"/>
                  </a:lnTo>
                  <a:lnTo>
                    <a:pt x="1134" y="468"/>
                  </a:lnTo>
                  <a:lnTo>
                    <a:pt x="1168" y="535"/>
                  </a:lnTo>
                  <a:lnTo>
                    <a:pt x="1234" y="735"/>
                  </a:lnTo>
                  <a:lnTo>
                    <a:pt x="1268" y="968"/>
                  </a:lnTo>
                  <a:lnTo>
                    <a:pt x="1268" y="1435"/>
                  </a:lnTo>
                  <a:lnTo>
                    <a:pt x="1468" y="3404"/>
                  </a:lnTo>
                  <a:lnTo>
                    <a:pt x="2135" y="11144"/>
                  </a:lnTo>
                  <a:lnTo>
                    <a:pt x="2869" y="19918"/>
                  </a:lnTo>
                  <a:lnTo>
                    <a:pt x="2903" y="20018"/>
                  </a:lnTo>
                  <a:lnTo>
                    <a:pt x="2969" y="20052"/>
                  </a:lnTo>
                  <a:lnTo>
                    <a:pt x="3036" y="20085"/>
                  </a:lnTo>
                  <a:lnTo>
                    <a:pt x="3103" y="20118"/>
                  </a:lnTo>
                  <a:lnTo>
                    <a:pt x="3169" y="20085"/>
                  </a:lnTo>
                  <a:lnTo>
                    <a:pt x="3203" y="20052"/>
                  </a:lnTo>
                  <a:lnTo>
                    <a:pt x="3236" y="20018"/>
                  </a:lnTo>
                  <a:lnTo>
                    <a:pt x="3270" y="19918"/>
                  </a:lnTo>
                  <a:lnTo>
                    <a:pt x="1835" y="3404"/>
                  </a:lnTo>
                  <a:lnTo>
                    <a:pt x="1635" y="1302"/>
                  </a:lnTo>
                  <a:lnTo>
                    <a:pt x="1635" y="968"/>
                  </a:lnTo>
                  <a:lnTo>
                    <a:pt x="1568" y="568"/>
                  </a:lnTo>
                  <a:lnTo>
                    <a:pt x="1535" y="401"/>
                  </a:lnTo>
                  <a:lnTo>
                    <a:pt x="1435" y="234"/>
                  </a:lnTo>
                  <a:lnTo>
                    <a:pt x="1335" y="101"/>
                  </a:lnTo>
                  <a:lnTo>
                    <a:pt x="1168" y="34"/>
                  </a:lnTo>
                  <a:lnTo>
                    <a:pt x="10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695;p44">
              <a:extLst>
                <a:ext uri="{FF2B5EF4-FFF2-40B4-BE49-F238E27FC236}">
                  <a16:creationId xmlns:a16="http://schemas.microsoft.com/office/drawing/2014/main" id="{FB96BAD8-D0F1-1422-BB4D-77FC8762EA0C}"/>
                </a:ext>
              </a:extLst>
            </p:cNvPr>
            <p:cNvSpPr/>
            <p:nvPr/>
          </p:nvSpPr>
          <p:spPr>
            <a:xfrm>
              <a:off x="1445000" y="3365825"/>
              <a:ext cx="49225" cy="533000"/>
            </a:xfrm>
            <a:custGeom>
              <a:avLst/>
              <a:gdLst/>
              <a:ahLst/>
              <a:cxnLst/>
              <a:rect l="l" t="t" r="r" b="b"/>
              <a:pathLst>
                <a:path w="1969" h="21320" extrusionOk="0">
                  <a:moveTo>
                    <a:pt x="1168" y="1"/>
                  </a:moveTo>
                  <a:lnTo>
                    <a:pt x="1102" y="34"/>
                  </a:lnTo>
                  <a:lnTo>
                    <a:pt x="1035" y="68"/>
                  </a:lnTo>
                  <a:lnTo>
                    <a:pt x="868" y="201"/>
                  </a:lnTo>
                  <a:lnTo>
                    <a:pt x="735" y="368"/>
                  </a:lnTo>
                  <a:lnTo>
                    <a:pt x="534" y="702"/>
                  </a:lnTo>
                  <a:lnTo>
                    <a:pt x="401" y="1069"/>
                  </a:lnTo>
                  <a:lnTo>
                    <a:pt x="301" y="1436"/>
                  </a:lnTo>
                  <a:lnTo>
                    <a:pt x="234" y="1903"/>
                  </a:lnTo>
                  <a:lnTo>
                    <a:pt x="201" y="2403"/>
                  </a:lnTo>
                  <a:lnTo>
                    <a:pt x="101" y="3337"/>
                  </a:lnTo>
                  <a:lnTo>
                    <a:pt x="34" y="4438"/>
                  </a:lnTo>
                  <a:lnTo>
                    <a:pt x="1" y="5506"/>
                  </a:lnTo>
                  <a:lnTo>
                    <a:pt x="1" y="6573"/>
                  </a:lnTo>
                  <a:lnTo>
                    <a:pt x="1" y="7641"/>
                  </a:lnTo>
                  <a:lnTo>
                    <a:pt x="101" y="9810"/>
                  </a:lnTo>
                  <a:lnTo>
                    <a:pt x="234" y="11945"/>
                  </a:lnTo>
                  <a:lnTo>
                    <a:pt x="534" y="16215"/>
                  </a:lnTo>
                  <a:lnTo>
                    <a:pt x="668" y="18651"/>
                  </a:lnTo>
                  <a:lnTo>
                    <a:pt x="735" y="19852"/>
                  </a:lnTo>
                  <a:lnTo>
                    <a:pt x="735" y="21086"/>
                  </a:lnTo>
                  <a:lnTo>
                    <a:pt x="768" y="21186"/>
                  </a:lnTo>
                  <a:lnTo>
                    <a:pt x="835" y="21253"/>
                  </a:lnTo>
                  <a:lnTo>
                    <a:pt x="935" y="21253"/>
                  </a:lnTo>
                  <a:lnTo>
                    <a:pt x="1001" y="21286"/>
                  </a:lnTo>
                  <a:lnTo>
                    <a:pt x="1102" y="21320"/>
                  </a:lnTo>
                  <a:lnTo>
                    <a:pt x="1836" y="21219"/>
                  </a:lnTo>
                  <a:lnTo>
                    <a:pt x="1969" y="20486"/>
                  </a:lnTo>
                  <a:lnTo>
                    <a:pt x="1969" y="16415"/>
                  </a:lnTo>
                  <a:lnTo>
                    <a:pt x="1969" y="12378"/>
                  </a:lnTo>
                  <a:lnTo>
                    <a:pt x="1936" y="8308"/>
                  </a:lnTo>
                  <a:lnTo>
                    <a:pt x="1869" y="4238"/>
                  </a:lnTo>
                  <a:lnTo>
                    <a:pt x="1836" y="3137"/>
                  </a:lnTo>
                  <a:lnTo>
                    <a:pt x="1802" y="2036"/>
                  </a:lnTo>
                  <a:lnTo>
                    <a:pt x="1735" y="1536"/>
                  </a:lnTo>
                  <a:lnTo>
                    <a:pt x="1669" y="1035"/>
                  </a:lnTo>
                  <a:lnTo>
                    <a:pt x="1535" y="568"/>
                  </a:lnTo>
                  <a:lnTo>
                    <a:pt x="1302" y="101"/>
                  </a:lnTo>
                  <a:lnTo>
                    <a:pt x="1268" y="34"/>
                  </a:lnTo>
                  <a:lnTo>
                    <a:pt x="11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696;p44">
              <a:extLst>
                <a:ext uri="{FF2B5EF4-FFF2-40B4-BE49-F238E27FC236}">
                  <a16:creationId xmlns:a16="http://schemas.microsoft.com/office/drawing/2014/main" id="{5C728F0B-ECF1-EDB3-EFD5-631B8CC0998A}"/>
                </a:ext>
              </a:extLst>
            </p:cNvPr>
            <p:cNvSpPr/>
            <p:nvPr/>
          </p:nvSpPr>
          <p:spPr>
            <a:xfrm>
              <a:off x="858650" y="3441725"/>
              <a:ext cx="80100" cy="11700"/>
            </a:xfrm>
            <a:custGeom>
              <a:avLst/>
              <a:gdLst/>
              <a:ahLst/>
              <a:cxnLst/>
              <a:rect l="l" t="t" r="r" b="b"/>
              <a:pathLst>
                <a:path w="3204" h="468" extrusionOk="0">
                  <a:moveTo>
                    <a:pt x="3003" y="1"/>
                  </a:moveTo>
                  <a:lnTo>
                    <a:pt x="2303" y="68"/>
                  </a:lnTo>
                  <a:lnTo>
                    <a:pt x="1602" y="101"/>
                  </a:lnTo>
                  <a:lnTo>
                    <a:pt x="902" y="101"/>
                  </a:lnTo>
                  <a:lnTo>
                    <a:pt x="168" y="68"/>
                  </a:lnTo>
                  <a:lnTo>
                    <a:pt x="101" y="68"/>
                  </a:lnTo>
                  <a:lnTo>
                    <a:pt x="34" y="134"/>
                  </a:lnTo>
                  <a:lnTo>
                    <a:pt x="1" y="168"/>
                  </a:lnTo>
                  <a:lnTo>
                    <a:pt x="1" y="234"/>
                  </a:lnTo>
                  <a:lnTo>
                    <a:pt x="1" y="301"/>
                  </a:lnTo>
                  <a:lnTo>
                    <a:pt x="34" y="368"/>
                  </a:lnTo>
                  <a:lnTo>
                    <a:pt x="101" y="435"/>
                  </a:lnTo>
                  <a:lnTo>
                    <a:pt x="168" y="435"/>
                  </a:lnTo>
                  <a:lnTo>
                    <a:pt x="902" y="468"/>
                  </a:lnTo>
                  <a:lnTo>
                    <a:pt x="1602" y="468"/>
                  </a:lnTo>
                  <a:lnTo>
                    <a:pt x="2303" y="435"/>
                  </a:lnTo>
                  <a:lnTo>
                    <a:pt x="3003" y="401"/>
                  </a:lnTo>
                  <a:lnTo>
                    <a:pt x="3103" y="368"/>
                  </a:lnTo>
                  <a:lnTo>
                    <a:pt x="3137" y="335"/>
                  </a:lnTo>
                  <a:lnTo>
                    <a:pt x="3170" y="268"/>
                  </a:lnTo>
                  <a:lnTo>
                    <a:pt x="3204" y="201"/>
                  </a:lnTo>
                  <a:lnTo>
                    <a:pt x="3170" y="134"/>
                  </a:lnTo>
                  <a:lnTo>
                    <a:pt x="3137" y="68"/>
                  </a:lnTo>
                  <a:lnTo>
                    <a:pt x="3103" y="34"/>
                  </a:lnTo>
                  <a:lnTo>
                    <a:pt x="300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697;p44">
              <a:extLst>
                <a:ext uri="{FF2B5EF4-FFF2-40B4-BE49-F238E27FC236}">
                  <a16:creationId xmlns:a16="http://schemas.microsoft.com/office/drawing/2014/main" id="{008A8F34-FA8D-E0AE-2574-E5944CFC82B9}"/>
                </a:ext>
              </a:extLst>
            </p:cNvPr>
            <p:cNvSpPr/>
            <p:nvPr/>
          </p:nvSpPr>
          <p:spPr>
            <a:xfrm>
              <a:off x="922050" y="3304950"/>
              <a:ext cx="38375" cy="14200"/>
            </a:xfrm>
            <a:custGeom>
              <a:avLst/>
              <a:gdLst/>
              <a:ahLst/>
              <a:cxnLst/>
              <a:rect l="l" t="t" r="r" b="b"/>
              <a:pathLst>
                <a:path w="1535" h="568" extrusionOk="0">
                  <a:moveTo>
                    <a:pt x="167" y="0"/>
                  </a:moveTo>
                  <a:lnTo>
                    <a:pt x="100" y="34"/>
                  </a:lnTo>
                  <a:lnTo>
                    <a:pt x="34" y="67"/>
                  </a:lnTo>
                  <a:lnTo>
                    <a:pt x="0" y="134"/>
                  </a:lnTo>
                  <a:lnTo>
                    <a:pt x="0" y="201"/>
                  </a:lnTo>
                  <a:lnTo>
                    <a:pt x="34" y="267"/>
                  </a:lnTo>
                  <a:lnTo>
                    <a:pt x="67" y="334"/>
                  </a:lnTo>
                  <a:lnTo>
                    <a:pt x="134" y="367"/>
                  </a:lnTo>
                  <a:lnTo>
                    <a:pt x="1301" y="568"/>
                  </a:lnTo>
                  <a:lnTo>
                    <a:pt x="1368" y="568"/>
                  </a:lnTo>
                  <a:lnTo>
                    <a:pt x="1435" y="534"/>
                  </a:lnTo>
                  <a:lnTo>
                    <a:pt x="1502" y="501"/>
                  </a:lnTo>
                  <a:lnTo>
                    <a:pt x="1535" y="434"/>
                  </a:lnTo>
                  <a:lnTo>
                    <a:pt x="1535" y="367"/>
                  </a:lnTo>
                  <a:lnTo>
                    <a:pt x="1502" y="267"/>
                  </a:lnTo>
                  <a:lnTo>
                    <a:pt x="1468" y="234"/>
                  </a:lnTo>
                  <a:lnTo>
                    <a:pt x="1401" y="201"/>
                  </a:lnTo>
                  <a:lnTo>
                    <a:pt x="2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698;p44">
              <a:extLst>
                <a:ext uri="{FF2B5EF4-FFF2-40B4-BE49-F238E27FC236}">
                  <a16:creationId xmlns:a16="http://schemas.microsoft.com/office/drawing/2014/main" id="{6B320EC4-8D4E-78EB-C971-5883AA935A71}"/>
                </a:ext>
              </a:extLst>
            </p:cNvPr>
            <p:cNvSpPr/>
            <p:nvPr/>
          </p:nvSpPr>
          <p:spPr>
            <a:xfrm>
              <a:off x="1104700" y="3117275"/>
              <a:ext cx="34225" cy="57575"/>
            </a:xfrm>
            <a:custGeom>
              <a:avLst/>
              <a:gdLst/>
              <a:ahLst/>
              <a:cxnLst/>
              <a:rect l="l" t="t" r="r" b="b"/>
              <a:pathLst>
                <a:path w="1369" h="2303" extrusionOk="0">
                  <a:moveTo>
                    <a:pt x="167" y="1"/>
                  </a:moveTo>
                  <a:lnTo>
                    <a:pt x="67" y="34"/>
                  </a:lnTo>
                  <a:lnTo>
                    <a:pt x="34" y="68"/>
                  </a:lnTo>
                  <a:lnTo>
                    <a:pt x="1" y="134"/>
                  </a:lnTo>
                  <a:lnTo>
                    <a:pt x="1" y="201"/>
                  </a:lnTo>
                  <a:lnTo>
                    <a:pt x="1" y="268"/>
                  </a:lnTo>
                  <a:lnTo>
                    <a:pt x="301" y="735"/>
                  </a:lnTo>
                  <a:lnTo>
                    <a:pt x="568" y="1202"/>
                  </a:lnTo>
                  <a:lnTo>
                    <a:pt x="801" y="1669"/>
                  </a:lnTo>
                  <a:lnTo>
                    <a:pt x="1002" y="2169"/>
                  </a:lnTo>
                  <a:lnTo>
                    <a:pt x="1035" y="2236"/>
                  </a:lnTo>
                  <a:lnTo>
                    <a:pt x="1102" y="2270"/>
                  </a:lnTo>
                  <a:lnTo>
                    <a:pt x="1168" y="2303"/>
                  </a:lnTo>
                  <a:lnTo>
                    <a:pt x="1235" y="2303"/>
                  </a:lnTo>
                  <a:lnTo>
                    <a:pt x="1302" y="2270"/>
                  </a:lnTo>
                  <a:lnTo>
                    <a:pt x="1369" y="2203"/>
                  </a:lnTo>
                  <a:lnTo>
                    <a:pt x="1369" y="2136"/>
                  </a:lnTo>
                  <a:lnTo>
                    <a:pt x="1369" y="2069"/>
                  </a:lnTo>
                  <a:lnTo>
                    <a:pt x="1168" y="1536"/>
                  </a:lnTo>
                  <a:lnTo>
                    <a:pt x="935" y="1035"/>
                  </a:lnTo>
                  <a:lnTo>
                    <a:pt x="668" y="568"/>
                  </a:lnTo>
                  <a:lnTo>
                    <a:pt x="334" y="101"/>
                  </a:lnTo>
                  <a:lnTo>
                    <a:pt x="301" y="34"/>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699;p44">
              <a:extLst>
                <a:ext uri="{FF2B5EF4-FFF2-40B4-BE49-F238E27FC236}">
                  <a16:creationId xmlns:a16="http://schemas.microsoft.com/office/drawing/2014/main" id="{BF1D818E-2AC4-487A-01D1-8B6C15D7C68F}"/>
                </a:ext>
              </a:extLst>
            </p:cNvPr>
            <p:cNvSpPr/>
            <p:nvPr/>
          </p:nvSpPr>
          <p:spPr>
            <a:xfrm>
              <a:off x="1358250" y="3051400"/>
              <a:ext cx="16725" cy="72575"/>
            </a:xfrm>
            <a:custGeom>
              <a:avLst/>
              <a:gdLst/>
              <a:ahLst/>
              <a:cxnLst/>
              <a:rect l="l" t="t" r="r" b="b"/>
              <a:pathLst>
                <a:path w="669" h="2903" extrusionOk="0">
                  <a:moveTo>
                    <a:pt x="134" y="0"/>
                  </a:moveTo>
                  <a:lnTo>
                    <a:pt x="68" y="34"/>
                  </a:lnTo>
                  <a:lnTo>
                    <a:pt x="34" y="67"/>
                  </a:lnTo>
                  <a:lnTo>
                    <a:pt x="1" y="134"/>
                  </a:lnTo>
                  <a:lnTo>
                    <a:pt x="1" y="234"/>
                  </a:lnTo>
                  <a:lnTo>
                    <a:pt x="134" y="834"/>
                  </a:lnTo>
                  <a:lnTo>
                    <a:pt x="234" y="1468"/>
                  </a:lnTo>
                  <a:lnTo>
                    <a:pt x="301" y="2102"/>
                  </a:lnTo>
                  <a:lnTo>
                    <a:pt x="301" y="2703"/>
                  </a:lnTo>
                  <a:lnTo>
                    <a:pt x="301" y="2803"/>
                  </a:lnTo>
                  <a:lnTo>
                    <a:pt x="368" y="2836"/>
                  </a:lnTo>
                  <a:lnTo>
                    <a:pt x="435" y="2869"/>
                  </a:lnTo>
                  <a:lnTo>
                    <a:pt x="501" y="2903"/>
                  </a:lnTo>
                  <a:lnTo>
                    <a:pt x="568" y="2869"/>
                  </a:lnTo>
                  <a:lnTo>
                    <a:pt x="601" y="2836"/>
                  </a:lnTo>
                  <a:lnTo>
                    <a:pt x="668" y="2803"/>
                  </a:lnTo>
                  <a:lnTo>
                    <a:pt x="668" y="2703"/>
                  </a:lnTo>
                  <a:lnTo>
                    <a:pt x="668" y="2069"/>
                  </a:lnTo>
                  <a:lnTo>
                    <a:pt x="601" y="1402"/>
                  </a:lnTo>
                  <a:lnTo>
                    <a:pt x="501" y="768"/>
                  </a:lnTo>
                  <a:lnTo>
                    <a:pt x="368" y="134"/>
                  </a:lnTo>
                  <a:lnTo>
                    <a:pt x="334" y="67"/>
                  </a:lnTo>
                  <a:lnTo>
                    <a:pt x="26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700;p44">
              <a:extLst>
                <a:ext uri="{FF2B5EF4-FFF2-40B4-BE49-F238E27FC236}">
                  <a16:creationId xmlns:a16="http://schemas.microsoft.com/office/drawing/2014/main" id="{4CF20DAA-799D-4121-FF59-87EE853A2380}"/>
                </a:ext>
              </a:extLst>
            </p:cNvPr>
            <p:cNvSpPr/>
            <p:nvPr/>
          </p:nvSpPr>
          <p:spPr>
            <a:xfrm>
              <a:off x="1480875" y="3046400"/>
              <a:ext cx="15875" cy="70075"/>
            </a:xfrm>
            <a:custGeom>
              <a:avLst/>
              <a:gdLst/>
              <a:ahLst/>
              <a:cxnLst/>
              <a:rect l="l" t="t" r="r" b="b"/>
              <a:pathLst>
                <a:path w="635" h="2803" extrusionOk="0">
                  <a:moveTo>
                    <a:pt x="401" y="0"/>
                  </a:moveTo>
                  <a:lnTo>
                    <a:pt x="334" y="67"/>
                  </a:lnTo>
                  <a:lnTo>
                    <a:pt x="300" y="100"/>
                  </a:lnTo>
                  <a:lnTo>
                    <a:pt x="267" y="200"/>
                  </a:lnTo>
                  <a:lnTo>
                    <a:pt x="0" y="2636"/>
                  </a:lnTo>
                  <a:lnTo>
                    <a:pt x="0" y="2702"/>
                  </a:lnTo>
                  <a:lnTo>
                    <a:pt x="34" y="2769"/>
                  </a:lnTo>
                  <a:lnTo>
                    <a:pt x="100" y="2803"/>
                  </a:lnTo>
                  <a:lnTo>
                    <a:pt x="267" y="2803"/>
                  </a:lnTo>
                  <a:lnTo>
                    <a:pt x="300" y="2769"/>
                  </a:lnTo>
                  <a:lnTo>
                    <a:pt x="334" y="2702"/>
                  </a:lnTo>
                  <a:lnTo>
                    <a:pt x="367" y="2636"/>
                  </a:lnTo>
                  <a:lnTo>
                    <a:pt x="634" y="200"/>
                  </a:lnTo>
                  <a:lnTo>
                    <a:pt x="634" y="100"/>
                  </a:lnTo>
                  <a:lnTo>
                    <a:pt x="601" y="67"/>
                  </a:lnTo>
                  <a:lnTo>
                    <a:pt x="5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701;p44">
              <a:extLst>
                <a:ext uri="{FF2B5EF4-FFF2-40B4-BE49-F238E27FC236}">
                  <a16:creationId xmlns:a16="http://schemas.microsoft.com/office/drawing/2014/main" id="{6187364D-6A99-FD09-E78B-B186DA3D2FB6}"/>
                </a:ext>
              </a:extLst>
            </p:cNvPr>
            <p:cNvSpPr/>
            <p:nvPr/>
          </p:nvSpPr>
          <p:spPr>
            <a:xfrm>
              <a:off x="1600150" y="3085600"/>
              <a:ext cx="14200" cy="53400"/>
            </a:xfrm>
            <a:custGeom>
              <a:avLst/>
              <a:gdLst/>
              <a:ahLst/>
              <a:cxnLst/>
              <a:rect l="l" t="t" r="r" b="b"/>
              <a:pathLst>
                <a:path w="568" h="2136" extrusionOk="0">
                  <a:moveTo>
                    <a:pt x="300" y="0"/>
                  </a:moveTo>
                  <a:lnTo>
                    <a:pt x="234" y="34"/>
                  </a:lnTo>
                  <a:lnTo>
                    <a:pt x="200" y="100"/>
                  </a:lnTo>
                  <a:lnTo>
                    <a:pt x="200" y="167"/>
                  </a:lnTo>
                  <a:lnTo>
                    <a:pt x="0" y="1935"/>
                  </a:lnTo>
                  <a:lnTo>
                    <a:pt x="0" y="2002"/>
                  </a:lnTo>
                  <a:lnTo>
                    <a:pt x="33" y="2069"/>
                  </a:lnTo>
                  <a:lnTo>
                    <a:pt x="100" y="2102"/>
                  </a:lnTo>
                  <a:lnTo>
                    <a:pt x="167" y="2135"/>
                  </a:lnTo>
                  <a:lnTo>
                    <a:pt x="267" y="2102"/>
                  </a:lnTo>
                  <a:lnTo>
                    <a:pt x="300" y="2069"/>
                  </a:lnTo>
                  <a:lnTo>
                    <a:pt x="367" y="2002"/>
                  </a:lnTo>
                  <a:lnTo>
                    <a:pt x="367" y="1935"/>
                  </a:lnTo>
                  <a:lnTo>
                    <a:pt x="567" y="167"/>
                  </a:lnTo>
                  <a:lnTo>
                    <a:pt x="567" y="100"/>
                  </a:lnTo>
                  <a:lnTo>
                    <a:pt x="500" y="34"/>
                  </a:lnTo>
                  <a:lnTo>
                    <a:pt x="4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702;p44">
              <a:extLst>
                <a:ext uri="{FF2B5EF4-FFF2-40B4-BE49-F238E27FC236}">
                  <a16:creationId xmlns:a16="http://schemas.microsoft.com/office/drawing/2014/main" id="{E9C96473-9C2A-A8C2-4D94-65B083A8F239}"/>
                </a:ext>
              </a:extLst>
            </p:cNvPr>
            <p:cNvSpPr/>
            <p:nvPr/>
          </p:nvSpPr>
          <p:spPr>
            <a:xfrm>
              <a:off x="1756100" y="3148975"/>
              <a:ext cx="18375" cy="25875"/>
            </a:xfrm>
            <a:custGeom>
              <a:avLst/>
              <a:gdLst/>
              <a:ahLst/>
              <a:cxnLst/>
              <a:rect l="l" t="t" r="r" b="b"/>
              <a:pathLst>
                <a:path w="735" h="1035" extrusionOk="0">
                  <a:moveTo>
                    <a:pt x="501" y="1"/>
                  </a:moveTo>
                  <a:lnTo>
                    <a:pt x="468" y="34"/>
                  </a:lnTo>
                  <a:lnTo>
                    <a:pt x="401" y="67"/>
                  </a:lnTo>
                  <a:lnTo>
                    <a:pt x="1" y="768"/>
                  </a:lnTo>
                  <a:lnTo>
                    <a:pt x="1" y="835"/>
                  </a:lnTo>
                  <a:lnTo>
                    <a:pt x="1" y="901"/>
                  </a:lnTo>
                  <a:lnTo>
                    <a:pt x="34" y="968"/>
                  </a:lnTo>
                  <a:lnTo>
                    <a:pt x="68" y="1035"/>
                  </a:lnTo>
                  <a:lnTo>
                    <a:pt x="234" y="1035"/>
                  </a:lnTo>
                  <a:lnTo>
                    <a:pt x="301" y="1002"/>
                  </a:lnTo>
                  <a:lnTo>
                    <a:pt x="334" y="968"/>
                  </a:lnTo>
                  <a:lnTo>
                    <a:pt x="735" y="268"/>
                  </a:lnTo>
                  <a:lnTo>
                    <a:pt x="735" y="201"/>
                  </a:lnTo>
                  <a:lnTo>
                    <a:pt x="735" y="134"/>
                  </a:lnTo>
                  <a:lnTo>
                    <a:pt x="701" y="67"/>
                  </a:lnTo>
                  <a:lnTo>
                    <a:pt x="6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703;p44">
              <a:extLst>
                <a:ext uri="{FF2B5EF4-FFF2-40B4-BE49-F238E27FC236}">
                  <a16:creationId xmlns:a16="http://schemas.microsoft.com/office/drawing/2014/main" id="{7936A074-1F60-2E0C-D686-65D1D263F0A4}"/>
                </a:ext>
              </a:extLst>
            </p:cNvPr>
            <p:cNvSpPr/>
            <p:nvPr/>
          </p:nvSpPr>
          <p:spPr>
            <a:xfrm>
              <a:off x="1887050" y="3250725"/>
              <a:ext cx="44225" cy="29225"/>
            </a:xfrm>
            <a:custGeom>
              <a:avLst/>
              <a:gdLst/>
              <a:ahLst/>
              <a:cxnLst/>
              <a:rect l="l" t="t" r="r" b="b"/>
              <a:pathLst>
                <a:path w="1769" h="1169" extrusionOk="0">
                  <a:moveTo>
                    <a:pt x="1602" y="1"/>
                  </a:moveTo>
                  <a:lnTo>
                    <a:pt x="1502" y="34"/>
                  </a:lnTo>
                  <a:lnTo>
                    <a:pt x="1135" y="201"/>
                  </a:lnTo>
                  <a:lnTo>
                    <a:pt x="801" y="368"/>
                  </a:lnTo>
                  <a:lnTo>
                    <a:pt x="434" y="568"/>
                  </a:lnTo>
                  <a:lnTo>
                    <a:pt x="101" y="835"/>
                  </a:lnTo>
                  <a:lnTo>
                    <a:pt x="67" y="868"/>
                  </a:lnTo>
                  <a:lnTo>
                    <a:pt x="34" y="935"/>
                  </a:lnTo>
                  <a:lnTo>
                    <a:pt x="1" y="1002"/>
                  </a:lnTo>
                  <a:lnTo>
                    <a:pt x="34" y="1069"/>
                  </a:lnTo>
                  <a:lnTo>
                    <a:pt x="101" y="1135"/>
                  </a:lnTo>
                  <a:lnTo>
                    <a:pt x="168" y="1169"/>
                  </a:lnTo>
                  <a:lnTo>
                    <a:pt x="234" y="1169"/>
                  </a:lnTo>
                  <a:lnTo>
                    <a:pt x="301" y="1135"/>
                  </a:lnTo>
                  <a:lnTo>
                    <a:pt x="601" y="935"/>
                  </a:lnTo>
                  <a:lnTo>
                    <a:pt x="935" y="735"/>
                  </a:lnTo>
                  <a:lnTo>
                    <a:pt x="1268" y="535"/>
                  </a:lnTo>
                  <a:lnTo>
                    <a:pt x="1602" y="368"/>
                  </a:lnTo>
                  <a:lnTo>
                    <a:pt x="1669" y="335"/>
                  </a:lnTo>
                  <a:lnTo>
                    <a:pt x="1736" y="301"/>
                  </a:lnTo>
                  <a:lnTo>
                    <a:pt x="1769" y="234"/>
                  </a:lnTo>
                  <a:lnTo>
                    <a:pt x="1736" y="168"/>
                  </a:lnTo>
                  <a:lnTo>
                    <a:pt x="1702" y="101"/>
                  </a:lnTo>
                  <a:lnTo>
                    <a:pt x="1669" y="34"/>
                  </a:lnTo>
                  <a:lnTo>
                    <a:pt x="16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704;p44">
              <a:extLst>
                <a:ext uri="{FF2B5EF4-FFF2-40B4-BE49-F238E27FC236}">
                  <a16:creationId xmlns:a16="http://schemas.microsoft.com/office/drawing/2014/main" id="{D0885B51-2BF4-9A18-2046-47B024A452CF}"/>
                </a:ext>
              </a:extLst>
            </p:cNvPr>
            <p:cNvSpPr/>
            <p:nvPr/>
          </p:nvSpPr>
          <p:spPr>
            <a:xfrm>
              <a:off x="1909575" y="3409200"/>
              <a:ext cx="57575" cy="15050"/>
            </a:xfrm>
            <a:custGeom>
              <a:avLst/>
              <a:gdLst/>
              <a:ahLst/>
              <a:cxnLst/>
              <a:rect l="l" t="t" r="r" b="b"/>
              <a:pathLst>
                <a:path w="2303" h="602" extrusionOk="0">
                  <a:moveTo>
                    <a:pt x="167" y="1"/>
                  </a:moveTo>
                  <a:lnTo>
                    <a:pt x="101" y="34"/>
                  </a:lnTo>
                  <a:lnTo>
                    <a:pt x="34" y="68"/>
                  </a:lnTo>
                  <a:lnTo>
                    <a:pt x="0" y="134"/>
                  </a:lnTo>
                  <a:lnTo>
                    <a:pt x="0" y="201"/>
                  </a:lnTo>
                  <a:lnTo>
                    <a:pt x="0" y="268"/>
                  </a:lnTo>
                  <a:lnTo>
                    <a:pt x="34" y="334"/>
                  </a:lnTo>
                  <a:lnTo>
                    <a:pt x="101" y="368"/>
                  </a:lnTo>
                  <a:lnTo>
                    <a:pt x="167" y="401"/>
                  </a:lnTo>
                  <a:lnTo>
                    <a:pt x="2136" y="601"/>
                  </a:lnTo>
                  <a:lnTo>
                    <a:pt x="2202" y="568"/>
                  </a:lnTo>
                  <a:lnTo>
                    <a:pt x="2269" y="535"/>
                  </a:lnTo>
                  <a:lnTo>
                    <a:pt x="2303" y="468"/>
                  </a:lnTo>
                  <a:lnTo>
                    <a:pt x="2303" y="401"/>
                  </a:lnTo>
                  <a:lnTo>
                    <a:pt x="2303" y="334"/>
                  </a:lnTo>
                  <a:lnTo>
                    <a:pt x="2269" y="268"/>
                  </a:lnTo>
                  <a:lnTo>
                    <a:pt x="2202" y="234"/>
                  </a:lnTo>
                  <a:lnTo>
                    <a:pt x="2136" y="201"/>
                  </a:lnTo>
                  <a:lnTo>
                    <a:pt x="16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705;p44">
              <a:extLst>
                <a:ext uri="{FF2B5EF4-FFF2-40B4-BE49-F238E27FC236}">
                  <a16:creationId xmlns:a16="http://schemas.microsoft.com/office/drawing/2014/main" id="{EC1A210A-5784-DE65-4945-E51515C76723}"/>
                </a:ext>
              </a:extLst>
            </p:cNvPr>
            <p:cNvSpPr/>
            <p:nvPr/>
          </p:nvSpPr>
          <p:spPr>
            <a:xfrm>
              <a:off x="1921250" y="3592700"/>
              <a:ext cx="55900" cy="14200"/>
            </a:xfrm>
            <a:custGeom>
              <a:avLst/>
              <a:gdLst/>
              <a:ahLst/>
              <a:cxnLst/>
              <a:rect l="l" t="t" r="r" b="b"/>
              <a:pathLst>
                <a:path w="2236" h="568" extrusionOk="0">
                  <a:moveTo>
                    <a:pt x="101" y="1"/>
                  </a:moveTo>
                  <a:lnTo>
                    <a:pt x="67" y="67"/>
                  </a:lnTo>
                  <a:lnTo>
                    <a:pt x="34" y="134"/>
                  </a:lnTo>
                  <a:lnTo>
                    <a:pt x="1" y="201"/>
                  </a:lnTo>
                  <a:lnTo>
                    <a:pt x="34" y="267"/>
                  </a:lnTo>
                  <a:lnTo>
                    <a:pt x="67" y="334"/>
                  </a:lnTo>
                  <a:lnTo>
                    <a:pt x="134" y="368"/>
                  </a:lnTo>
                  <a:lnTo>
                    <a:pt x="634" y="468"/>
                  </a:lnTo>
                  <a:lnTo>
                    <a:pt x="1102" y="534"/>
                  </a:lnTo>
                  <a:lnTo>
                    <a:pt x="1569" y="568"/>
                  </a:lnTo>
                  <a:lnTo>
                    <a:pt x="2069" y="568"/>
                  </a:lnTo>
                  <a:lnTo>
                    <a:pt x="2136" y="534"/>
                  </a:lnTo>
                  <a:lnTo>
                    <a:pt x="2202" y="501"/>
                  </a:lnTo>
                  <a:lnTo>
                    <a:pt x="2236" y="434"/>
                  </a:lnTo>
                  <a:lnTo>
                    <a:pt x="2236" y="368"/>
                  </a:lnTo>
                  <a:lnTo>
                    <a:pt x="2236" y="301"/>
                  </a:lnTo>
                  <a:lnTo>
                    <a:pt x="2202" y="234"/>
                  </a:lnTo>
                  <a:lnTo>
                    <a:pt x="2136" y="201"/>
                  </a:lnTo>
                  <a:lnTo>
                    <a:pt x="2069" y="167"/>
                  </a:lnTo>
                  <a:lnTo>
                    <a:pt x="1602" y="201"/>
                  </a:lnTo>
                  <a:lnTo>
                    <a:pt x="1135" y="167"/>
                  </a:lnTo>
                  <a:lnTo>
                    <a:pt x="701" y="101"/>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706;p44">
              <a:extLst>
                <a:ext uri="{FF2B5EF4-FFF2-40B4-BE49-F238E27FC236}">
                  <a16:creationId xmlns:a16="http://schemas.microsoft.com/office/drawing/2014/main" id="{E87AE895-C9C2-F856-E0C2-ED45888D77DC}"/>
                </a:ext>
              </a:extLst>
            </p:cNvPr>
            <p:cNvSpPr/>
            <p:nvPr/>
          </p:nvSpPr>
          <p:spPr>
            <a:xfrm>
              <a:off x="1505050" y="3466750"/>
              <a:ext cx="42575" cy="427900"/>
            </a:xfrm>
            <a:custGeom>
              <a:avLst/>
              <a:gdLst/>
              <a:ahLst/>
              <a:cxnLst/>
              <a:rect l="l" t="t" r="r" b="b"/>
              <a:pathLst>
                <a:path w="1703" h="17116" extrusionOk="0">
                  <a:moveTo>
                    <a:pt x="1135" y="1"/>
                  </a:moveTo>
                  <a:lnTo>
                    <a:pt x="1035" y="34"/>
                  </a:lnTo>
                  <a:lnTo>
                    <a:pt x="935" y="134"/>
                  </a:lnTo>
                  <a:lnTo>
                    <a:pt x="835" y="234"/>
                  </a:lnTo>
                  <a:lnTo>
                    <a:pt x="768" y="334"/>
                  </a:lnTo>
                  <a:lnTo>
                    <a:pt x="668" y="568"/>
                  </a:lnTo>
                  <a:lnTo>
                    <a:pt x="568" y="968"/>
                  </a:lnTo>
                  <a:lnTo>
                    <a:pt x="468" y="1369"/>
                  </a:lnTo>
                  <a:lnTo>
                    <a:pt x="334" y="2203"/>
                  </a:lnTo>
                  <a:lnTo>
                    <a:pt x="201" y="3571"/>
                  </a:lnTo>
                  <a:lnTo>
                    <a:pt x="134" y="4905"/>
                  </a:lnTo>
                  <a:lnTo>
                    <a:pt x="34" y="6273"/>
                  </a:lnTo>
                  <a:lnTo>
                    <a:pt x="1" y="7974"/>
                  </a:lnTo>
                  <a:lnTo>
                    <a:pt x="1" y="9709"/>
                  </a:lnTo>
                  <a:lnTo>
                    <a:pt x="67" y="11411"/>
                  </a:lnTo>
                  <a:lnTo>
                    <a:pt x="134" y="13112"/>
                  </a:lnTo>
                  <a:lnTo>
                    <a:pt x="201" y="15014"/>
                  </a:lnTo>
                  <a:lnTo>
                    <a:pt x="234" y="16148"/>
                  </a:lnTo>
                  <a:lnTo>
                    <a:pt x="234" y="16982"/>
                  </a:lnTo>
                  <a:lnTo>
                    <a:pt x="234" y="17049"/>
                  </a:lnTo>
                  <a:lnTo>
                    <a:pt x="268" y="17082"/>
                  </a:lnTo>
                  <a:lnTo>
                    <a:pt x="334" y="17116"/>
                  </a:lnTo>
                  <a:lnTo>
                    <a:pt x="434" y="17116"/>
                  </a:lnTo>
                  <a:lnTo>
                    <a:pt x="501" y="17082"/>
                  </a:lnTo>
                  <a:lnTo>
                    <a:pt x="534" y="17049"/>
                  </a:lnTo>
                  <a:lnTo>
                    <a:pt x="534" y="16982"/>
                  </a:lnTo>
                  <a:lnTo>
                    <a:pt x="468" y="15181"/>
                  </a:lnTo>
                  <a:lnTo>
                    <a:pt x="401" y="12745"/>
                  </a:lnTo>
                  <a:lnTo>
                    <a:pt x="334" y="10276"/>
                  </a:lnTo>
                  <a:lnTo>
                    <a:pt x="301" y="8909"/>
                  </a:lnTo>
                  <a:lnTo>
                    <a:pt x="301" y="7541"/>
                  </a:lnTo>
                  <a:lnTo>
                    <a:pt x="301" y="6173"/>
                  </a:lnTo>
                  <a:lnTo>
                    <a:pt x="368" y="4838"/>
                  </a:lnTo>
                  <a:lnTo>
                    <a:pt x="468" y="3671"/>
                  </a:lnTo>
                  <a:lnTo>
                    <a:pt x="568" y="2737"/>
                  </a:lnTo>
                  <a:lnTo>
                    <a:pt x="701" y="1802"/>
                  </a:lnTo>
                  <a:lnTo>
                    <a:pt x="768" y="1402"/>
                  </a:lnTo>
                  <a:lnTo>
                    <a:pt x="868" y="1002"/>
                  </a:lnTo>
                  <a:lnTo>
                    <a:pt x="968" y="701"/>
                  </a:lnTo>
                  <a:lnTo>
                    <a:pt x="1035" y="568"/>
                  </a:lnTo>
                  <a:lnTo>
                    <a:pt x="1135" y="435"/>
                  </a:lnTo>
                  <a:lnTo>
                    <a:pt x="1235" y="568"/>
                  </a:lnTo>
                  <a:lnTo>
                    <a:pt x="1268" y="701"/>
                  </a:lnTo>
                  <a:lnTo>
                    <a:pt x="1302" y="868"/>
                  </a:lnTo>
                  <a:lnTo>
                    <a:pt x="1335" y="1035"/>
                  </a:lnTo>
                  <a:lnTo>
                    <a:pt x="1335" y="1369"/>
                  </a:lnTo>
                  <a:lnTo>
                    <a:pt x="1302" y="1669"/>
                  </a:lnTo>
                  <a:lnTo>
                    <a:pt x="1302" y="3304"/>
                  </a:lnTo>
                  <a:lnTo>
                    <a:pt x="1235" y="6607"/>
                  </a:lnTo>
                  <a:lnTo>
                    <a:pt x="1068" y="12712"/>
                  </a:lnTo>
                  <a:lnTo>
                    <a:pt x="1035" y="13179"/>
                  </a:lnTo>
                  <a:lnTo>
                    <a:pt x="935" y="14113"/>
                  </a:lnTo>
                  <a:lnTo>
                    <a:pt x="901" y="15047"/>
                  </a:lnTo>
                  <a:lnTo>
                    <a:pt x="901" y="15981"/>
                  </a:lnTo>
                  <a:lnTo>
                    <a:pt x="935" y="16916"/>
                  </a:lnTo>
                  <a:lnTo>
                    <a:pt x="968" y="16982"/>
                  </a:lnTo>
                  <a:lnTo>
                    <a:pt x="1035" y="17016"/>
                  </a:lnTo>
                  <a:lnTo>
                    <a:pt x="1068" y="17082"/>
                  </a:lnTo>
                  <a:lnTo>
                    <a:pt x="1168" y="17116"/>
                  </a:lnTo>
                  <a:lnTo>
                    <a:pt x="1235" y="17082"/>
                  </a:lnTo>
                  <a:lnTo>
                    <a:pt x="1268" y="16982"/>
                  </a:lnTo>
                  <a:lnTo>
                    <a:pt x="1402" y="13646"/>
                  </a:lnTo>
                  <a:lnTo>
                    <a:pt x="1535" y="10343"/>
                  </a:lnTo>
                  <a:lnTo>
                    <a:pt x="1535" y="10110"/>
                  </a:lnTo>
                  <a:lnTo>
                    <a:pt x="1602" y="8375"/>
                  </a:lnTo>
                  <a:lnTo>
                    <a:pt x="1635" y="6673"/>
                  </a:lnTo>
                  <a:lnTo>
                    <a:pt x="1669" y="2903"/>
                  </a:lnTo>
                  <a:lnTo>
                    <a:pt x="1702" y="1135"/>
                  </a:lnTo>
                  <a:lnTo>
                    <a:pt x="1702" y="868"/>
                  </a:lnTo>
                  <a:lnTo>
                    <a:pt x="1669" y="535"/>
                  </a:lnTo>
                  <a:lnTo>
                    <a:pt x="1635" y="401"/>
                  </a:lnTo>
                  <a:lnTo>
                    <a:pt x="1602" y="268"/>
                  </a:lnTo>
                  <a:lnTo>
                    <a:pt x="1502" y="134"/>
                  </a:lnTo>
                  <a:lnTo>
                    <a:pt x="1402" y="68"/>
                  </a:lnTo>
                  <a:lnTo>
                    <a:pt x="12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346878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055"/>
                                        </p:tgtEl>
                                        <p:attrNameLst>
                                          <p:attrName>style.visibility</p:attrName>
                                        </p:attrNameLst>
                                      </p:cBhvr>
                                      <p:to>
                                        <p:strVal val="visible"/>
                                      </p:to>
                                    </p:set>
                                    <p:animEffect transition="in" filter="randombar(horizontal)">
                                      <p:cBhvr>
                                        <p:cTn id="14" dur="500"/>
                                        <p:tgtEl>
                                          <p:spTgt spid="205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17"/>
                                        </p:tgtEl>
                                        <p:attrNameLst>
                                          <p:attrName>style.visibility</p:attrName>
                                        </p:attrNameLst>
                                      </p:cBhvr>
                                      <p:to>
                                        <p:strVal val="visible"/>
                                      </p:to>
                                    </p:set>
                                    <p:anim calcmode="lin" valueType="num">
                                      <p:cBhvr>
                                        <p:cTn id="19" dur="500" fill="hold"/>
                                        <p:tgtEl>
                                          <p:spTgt spid="417"/>
                                        </p:tgtEl>
                                        <p:attrNameLst>
                                          <p:attrName>ppt_w</p:attrName>
                                        </p:attrNameLst>
                                      </p:cBhvr>
                                      <p:tavLst>
                                        <p:tav tm="0">
                                          <p:val>
                                            <p:fltVal val="0"/>
                                          </p:val>
                                        </p:tav>
                                        <p:tav tm="100000">
                                          <p:val>
                                            <p:strVal val="#ppt_w"/>
                                          </p:val>
                                        </p:tav>
                                      </p:tavLst>
                                    </p:anim>
                                    <p:anim calcmode="lin" valueType="num">
                                      <p:cBhvr>
                                        <p:cTn id="20" dur="500" fill="hold"/>
                                        <p:tgtEl>
                                          <p:spTgt spid="417"/>
                                        </p:tgtEl>
                                        <p:attrNameLst>
                                          <p:attrName>ppt_h</p:attrName>
                                        </p:attrNameLst>
                                      </p:cBhvr>
                                      <p:tavLst>
                                        <p:tav tm="0">
                                          <p:val>
                                            <p:fltVal val="0"/>
                                          </p:val>
                                        </p:tav>
                                        <p:tav tm="100000">
                                          <p:val>
                                            <p:strVal val="#ppt_h"/>
                                          </p:val>
                                        </p:tav>
                                      </p:tavLst>
                                    </p:anim>
                                    <p:animEffect transition="in" filter="fade">
                                      <p:cBhvr>
                                        <p:cTn id="21" dur="500"/>
                                        <p:tgtEl>
                                          <p:spTgt spid="417"/>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2065"/>
                                        </p:tgtEl>
                                        <p:attrNameLst>
                                          <p:attrName>style.visibility</p:attrName>
                                        </p:attrNameLst>
                                      </p:cBhvr>
                                      <p:to>
                                        <p:strVal val="visible"/>
                                      </p:to>
                                    </p:set>
                                    <p:animEffect transition="in" filter="wipe(left)">
                                      <p:cBhvr>
                                        <p:cTn id="25" dur="500"/>
                                        <p:tgtEl>
                                          <p:spTgt spid="2065"/>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436"/>
                                        </p:tgtEl>
                                        <p:attrNameLst>
                                          <p:attrName>style.visibility</p:attrName>
                                        </p:attrNameLst>
                                      </p:cBhvr>
                                      <p:to>
                                        <p:strVal val="visible"/>
                                      </p:to>
                                    </p:set>
                                    <p:anim calcmode="lin" valueType="num">
                                      <p:cBhvr>
                                        <p:cTn id="30" dur="500" fill="hold"/>
                                        <p:tgtEl>
                                          <p:spTgt spid="436"/>
                                        </p:tgtEl>
                                        <p:attrNameLst>
                                          <p:attrName>ppt_w</p:attrName>
                                        </p:attrNameLst>
                                      </p:cBhvr>
                                      <p:tavLst>
                                        <p:tav tm="0">
                                          <p:val>
                                            <p:fltVal val="0"/>
                                          </p:val>
                                        </p:tav>
                                        <p:tav tm="100000">
                                          <p:val>
                                            <p:strVal val="#ppt_w"/>
                                          </p:val>
                                        </p:tav>
                                      </p:tavLst>
                                    </p:anim>
                                    <p:anim calcmode="lin" valueType="num">
                                      <p:cBhvr>
                                        <p:cTn id="31" dur="500" fill="hold"/>
                                        <p:tgtEl>
                                          <p:spTgt spid="436"/>
                                        </p:tgtEl>
                                        <p:attrNameLst>
                                          <p:attrName>ppt_h</p:attrName>
                                        </p:attrNameLst>
                                      </p:cBhvr>
                                      <p:tavLst>
                                        <p:tav tm="0">
                                          <p:val>
                                            <p:fltVal val="0"/>
                                          </p:val>
                                        </p:tav>
                                        <p:tav tm="100000">
                                          <p:val>
                                            <p:strVal val="#ppt_h"/>
                                          </p:val>
                                        </p:tav>
                                      </p:tavLst>
                                    </p:anim>
                                    <p:animEffect transition="in" filter="fade">
                                      <p:cBhvr>
                                        <p:cTn id="32" dur="500"/>
                                        <p:tgtEl>
                                          <p:spTgt spid="436"/>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435"/>
                                        </p:tgtEl>
                                        <p:attrNameLst>
                                          <p:attrName>style.visibility</p:attrName>
                                        </p:attrNameLst>
                                      </p:cBhvr>
                                      <p:to>
                                        <p:strVal val="visible"/>
                                      </p:to>
                                    </p:set>
                                    <p:animEffect transition="in" filter="wipe(left)">
                                      <p:cBhvr>
                                        <p:cTn id="36" dur="500"/>
                                        <p:tgtEl>
                                          <p:spTgt spid="435"/>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2087"/>
                                        </p:tgtEl>
                                        <p:attrNameLst>
                                          <p:attrName>style.visibility</p:attrName>
                                        </p:attrNameLst>
                                      </p:cBhvr>
                                      <p:to>
                                        <p:strVal val="visible"/>
                                      </p:to>
                                    </p:set>
                                    <p:anim calcmode="lin" valueType="num">
                                      <p:cBhvr>
                                        <p:cTn id="41" dur="500" fill="hold"/>
                                        <p:tgtEl>
                                          <p:spTgt spid="2087"/>
                                        </p:tgtEl>
                                        <p:attrNameLst>
                                          <p:attrName>ppt_w</p:attrName>
                                        </p:attrNameLst>
                                      </p:cBhvr>
                                      <p:tavLst>
                                        <p:tav tm="0">
                                          <p:val>
                                            <p:fltVal val="0"/>
                                          </p:val>
                                        </p:tav>
                                        <p:tav tm="100000">
                                          <p:val>
                                            <p:strVal val="#ppt_w"/>
                                          </p:val>
                                        </p:tav>
                                      </p:tavLst>
                                    </p:anim>
                                    <p:anim calcmode="lin" valueType="num">
                                      <p:cBhvr>
                                        <p:cTn id="42" dur="500" fill="hold"/>
                                        <p:tgtEl>
                                          <p:spTgt spid="2087"/>
                                        </p:tgtEl>
                                        <p:attrNameLst>
                                          <p:attrName>ppt_h</p:attrName>
                                        </p:attrNameLst>
                                      </p:cBhvr>
                                      <p:tavLst>
                                        <p:tav tm="0">
                                          <p:val>
                                            <p:fltVal val="0"/>
                                          </p:val>
                                        </p:tav>
                                        <p:tav tm="100000">
                                          <p:val>
                                            <p:strVal val="#ppt_h"/>
                                          </p:val>
                                        </p:tav>
                                      </p:tavLst>
                                    </p:anim>
                                    <p:animEffect transition="in" filter="fade">
                                      <p:cBhvr>
                                        <p:cTn id="43" dur="500"/>
                                        <p:tgtEl>
                                          <p:spTgt spid="2087"/>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2086"/>
                                        </p:tgtEl>
                                        <p:attrNameLst>
                                          <p:attrName>style.visibility</p:attrName>
                                        </p:attrNameLst>
                                      </p:cBhvr>
                                      <p:to>
                                        <p:strVal val="visible"/>
                                      </p:to>
                                    </p:set>
                                    <p:animEffect transition="in" filter="wipe(left)">
                                      <p:cBhvr>
                                        <p:cTn id="47" dur="500"/>
                                        <p:tgtEl>
                                          <p:spTgt spid="2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p:bldP spid="2065" grpId="0"/>
      <p:bldP spid="435" grpId="0"/>
      <p:bldP spid="208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80" name="Rectangle: Rounded Corners 479">
            <a:extLst>
              <a:ext uri="{FF2B5EF4-FFF2-40B4-BE49-F238E27FC236}">
                <a16:creationId xmlns:a16="http://schemas.microsoft.com/office/drawing/2014/main" id="{09A224F7-6D24-A1D3-8D33-C2604AECE9CA}"/>
              </a:ext>
            </a:extLst>
          </p:cNvPr>
          <p:cNvSpPr/>
          <p:nvPr/>
        </p:nvSpPr>
        <p:spPr>
          <a:xfrm>
            <a:off x="950302" y="2978466"/>
            <a:ext cx="7955459" cy="164097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Google Shape;450;p36"/>
          <p:cNvSpPr txBox="1">
            <a:spLocks noGrp="1"/>
          </p:cNvSpPr>
          <p:nvPr>
            <p:ph type="sldNum" idx="12"/>
          </p:nvPr>
        </p:nvSpPr>
        <p:spPr>
          <a:xfrm>
            <a:off x="8380275" y="4513500"/>
            <a:ext cx="410700" cy="4323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100"/>
              </a:spcAft>
              <a:buNone/>
            </a:pPr>
            <a:fld id="{00000000-1234-1234-1234-123412341234}" type="slidenum">
              <a:rPr lang="en"/>
              <a:t>17</a:t>
            </a:fld>
            <a:endParaRPr/>
          </a:p>
        </p:txBody>
      </p:sp>
      <p:grpSp>
        <p:nvGrpSpPr>
          <p:cNvPr id="522" name="Google Shape;480;p37">
            <a:extLst>
              <a:ext uri="{FF2B5EF4-FFF2-40B4-BE49-F238E27FC236}">
                <a16:creationId xmlns:a16="http://schemas.microsoft.com/office/drawing/2014/main" id="{572CAB05-D6FF-0416-A21A-A9B6D7F0B5D8}"/>
              </a:ext>
            </a:extLst>
          </p:cNvPr>
          <p:cNvGrpSpPr/>
          <p:nvPr/>
        </p:nvGrpSpPr>
        <p:grpSpPr>
          <a:xfrm rot="20147994">
            <a:off x="7752376" y="393139"/>
            <a:ext cx="1024566" cy="2503066"/>
            <a:chOff x="238125" y="1680200"/>
            <a:chExt cx="446225" cy="1090150"/>
          </a:xfrm>
        </p:grpSpPr>
        <p:sp>
          <p:nvSpPr>
            <p:cNvPr id="523" name="Google Shape;481;p37">
              <a:extLst>
                <a:ext uri="{FF2B5EF4-FFF2-40B4-BE49-F238E27FC236}">
                  <a16:creationId xmlns:a16="http://schemas.microsoft.com/office/drawing/2014/main" id="{790E6DB3-7ADF-1777-2B1D-F104F143A534}"/>
                </a:ext>
              </a:extLst>
            </p:cNvPr>
            <p:cNvSpPr/>
            <p:nvPr/>
          </p:nvSpPr>
          <p:spPr>
            <a:xfrm>
              <a:off x="360725" y="1913725"/>
              <a:ext cx="201025" cy="687300"/>
            </a:xfrm>
            <a:custGeom>
              <a:avLst/>
              <a:gdLst/>
              <a:ahLst/>
              <a:cxnLst/>
              <a:rect l="l" t="t" r="r" b="b"/>
              <a:pathLst>
                <a:path w="8041" h="27492" extrusionOk="0">
                  <a:moveTo>
                    <a:pt x="4804" y="1"/>
                  </a:moveTo>
                  <a:lnTo>
                    <a:pt x="4604" y="68"/>
                  </a:lnTo>
                  <a:lnTo>
                    <a:pt x="4304" y="168"/>
                  </a:lnTo>
                  <a:lnTo>
                    <a:pt x="4004" y="368"/>
                  </a:lnTo>
                  <a:lnTo>
                    <a:pt x="3737" y="568"/>
                  </a:lnTo>
                  <a:lnTo>
                    <a:pt x="3503" y="802"/>
                  </a:lnTo>
                  <a:lnTo>
                    <a:pt x="3103" y="1269"/>
                  </a:lnTo>
                  <a:lnTo>
                    <a:pt x="2769" y="1736"/>
                  </a:lnTo>
                  <a:lnTo>
                    <a:pt x="2502" y="2269"/>
                  </a:lnTo>
                  <a:lnTo>
                    <a:pt x="2236" y="2803"/>
                  </a:lnTo>
                  <a:lnTo>
                    <a:pt x="2002" y="3337"/>
                  </a:lnTo>
                  <a:lnTo>
                    <a:pt x="1835" y="3904"/>
                  </a:lnTo>
                  <a:lnTo>
                    <a:pt x="1502" y="5072"/>
                  </a:lnTo>
                  <a:lnTo>
                    <a:pt x="1135" y="6540"/>
                  </a:lnTo>
                  <a:lnTo>
                    <a:pt x="834" y="8008"/>
                  </a:lnTo>
                  <a:lnTo>
                    <a:pt x="567" y="9476"/>
                  </a:lnTo>
                  <a:lnTo>
                    <a:pt x="367" y="10977"/>
                  </a:lnTo>
                  <a:lnTo>
                    <a:pt x="200" y="12478"/>
                  </a:lnTo>
                  <a:lnTo>
                    <a:pt x="67" y="13980"/>
                  </a:lnTo>
                  <a:lnTo>
                    <a:pt x="0" y="15481"/>
                  </a:lnTo>
                  <a:lnTo>
                    <a:pt x="0" y="16982"/>
                  </a:lnTo>
                  <a:lnTo>
                    <a:pt x="0" y="18183"/>
                  </a:lnTo>
                  <a:lnTo>
                    <a:pt x="67" y="19451"/>
                  </a:lnTo>
                  <a:lnTo>
                    <a:pt x="167" y="20752"/>
                  </a:lnTo>
                  <a:lnTo>
                    <a:pt x="267" y="21420"/>
                  </a:lnTo>
                  <a:lnTo>
                    <a:pt x="367" y="22087"/>
                  </a:lnTo>
                  <a:lnTo>
                    <a:pt x="501" y="22721"/>
                  </a:lnTo>
                  <a:lnTo>
                    <a:pt x="668" y="23355"/>
                  </a:lnTo>
                  <a:lnTo>
                    <a:pt x="834" y="23988"/>
                  </a:lnTo>
                  <a:lnTo>
                    <a:pt x="1068" y="24589"/>
                  </a:lnTo>
                  <a:lnTo>
                    <a:pt x="1301" y="25190"/>
                  </a:lnTo>
                  <a:lnTo>
                    <a:pt x="1568" y="25757"/>
                  </a:lnTo>
                  <a:lnTo>
                    <a:pt x="1902" y="26290"/>
                  </a:lnTo>
                  <a:lnTo>
                    <a:pt x="2236" y="26758"/>
                  </a:lnTo>
                  <a:lnTo>
                    <a:pt x="2402" y="26958"/>
                  </a:lnTo>
                  <a:lnTo>
                    <a:pt x="2603" y="27125"/>
                  </a:lnTo>
                  <a:lnTo>
                    <a:pt x="2803" y="27258"/>
                  </a:lnTo>
                  <a:lnTo>
                    <a:pt x="3003" y="27358"/>
                  </a:lnTo>
                  <a:lnTo>
                    <a:pt x="3203" y="27425"/>
                  </a:lnTo>
                  <a:lnTo>
                    <a:pt x="3403" y="27458"/>
                  </a:lnTo>
                  <a:lnTo>
                    <a:pt x="3637" y="27492"/>
                  </a:lnTo>
                  <a:lnTo>
                    <a:pt x="3837" y="27492"/>
                  </a:lnTo>
                  <a:lnTo>
                    <a:pt x="4071" y="27425"/>
                  </a:lnTo>
                  <a:lnTo>
                    <a:pt x="4304" y="27391"/>
                  </a:lnTo>
                  <a:lnTo>
                    <a:pt x="4738" y="27191"/>
                  </a:lnTo>
                  <a:lnTo>
                    <a:pt x="5138" y="26958"/>
                  </a:lnTo>
                  <a:lnTo>
                    <a:pt x="5538" y="26657"/>
                  </a:lnTo>
                  <a:lnTo>
                    <a:pt x="5772" y="26457"/>
                  </a:lnTo>
                  <a:lnTo>
                    <a:pt x="6006" y="26224"/>
                  </a:lnTo>
                  <a:lnTo>
                    <a:pt x="6206" y="25957"/>
                  </a:lnTo>
                  <a:lnTo>
                    <a:pt x="6373" y="25690"/>
                  </a:lnTo>
                  <a:lnTo>
                    <a:pt x="6673" y="25123"/>
                  </a:lnTo>
                  <a:lnTo>
                    <a:pt x="6906" y="24556"/>
                  </a:lnTo>
                  <a:lnTo>
                    <a:pt x="7107" y="23922"/>
                  </a:lnTo>
                  <a:lnTo>
                    <a:pt x="7240" y="23288"/>
                  </a:lnTo>
                  <a:lnTo>
                    <a:pt x="7373" y="22654"/>
                  </a:lnTo>
                  <a:lnTo>
                    <a:pt x="7473" y="22053"/>
                  </a:lnTo>
                  <a:lnTo>
                    <a:pt x="7607" y="20952"/>
                  </a:lnTo>
                  <a:lnTo>
                    <a:pt x="7740" y="19852"/>
                  </a:lnTo>
                  <a:lnTo>
                    <a:pt x="7807" y="18751"/>
                  </a:lnTo>
                  <a:lnTo>
                    <a:pt x="7907" y="17650"/>
                  </a:lnTo>
                  <a:lnTo>
                    <a:pt x="8007" y="15448"/>
                  </a:lnTo>
                  <a:lnTo>
                    <a:pt x="8041" y="13212"/>
                  </a:lnTo>
                  <a:lnTo>
                    <a:pt x="8007" y="11010"/>
                  </a:lnTo>
                  <a:lnTo>
                    <a:pt x="7941" y="8809"/>
                  </a:lnTo>
                  <a:lnTo>
                    <a:pt x="7774" y="4371"/>
                  </a:lnTo>
                  <a:lnTo>
                    <a:pt x="7707" y="3604"/>
                  </a:lnTo>
                  <a:lnTo>
                    <a:pt x="7640" y="2803"/>
                  </a:lnTo>
                  <a:lnTo>
                    <a:pt x="7574" y="2436"/>
                  </a:lnTo>
                  <a:lnTo>
                    <a:pt x="7473" y="2069"/>
                  </a:lnTo>
                  <a:lnTo>
                    <a:pt x="7340" y="1702"/>
                  </a:lnTo>
                  <a:lnTo>
                    <a:pt x="7173" y="1369"/>
                  </a:lnTo>
                  <a:lnTo>
                    <a:pt x="6973" y="1035"/>
                  </a:lnTo>
                  <a:lnTo>
                    <a:pt x="6706" y="735"/>
                  </a:lnTo>
                  <a:lnTo>
                    <a:pt x="6406" y="468"/>
                  </a:lnTo>
                  <a:lnTo>
                    <a:pt x="6072" y="268"/>
                  </a:lnTo>
                  <a:lnTo>
                    <a:pt x="5739" y="101"/>
                  </a:lnTo>
                  <a:lnTo>
                    <a:pt x="5372" y="1"/>
                  </a:lnTo>
                  <a:close/>
                </a:path>
              </a:pathLst>
            </a:custGeom>
            <a:solidFill>
              <a:srgbClr val="F4D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482;p37">
              <a:extLst>
                <a:ext uri="{FF2B5EF4-FFF2-40B4-BE49-F238E27FC236}">
                  <a16:creationId xmlns:a16="http://schemas.microsoft.com/office/drawing/2014/main" id="{08FB18A0-AB87-D88A-08C7-C5274BE6855D}"/>
                </a:ext>
              </a:extLst>
            </p:cNvPr>
            <p:cNvSpPr/>
            <p:nvPr/>
          </p:nvSpPr>
          <p:spPr>
            <a:xfrm>
              <a:off x="327350" y="1761100"/>
              <a:ext cx="265275" cy="887475"/>
            </a:xfrm>
            <a:custGeom>
              <a:avLst/>
              <a:gdLst/>
              <a:ahLst/>
              <a:cxnLst/>
              <a:rect l="l" t="t" r="r" b="b"/>
              <a:pathLst>
                <a:path w="10611" h="35499" extrusionOk="0">
                  <a:moveTo>
                    <a:pt x="5105" y="12778"/>
                  </a:moveTo>
                  <a:lnTo>
                    <a:pt x="5105" y="12845"/>
                  </a:lnTo>
                  <a:lnTo>
                    <a:pt x="5139" y="12945"/>
                  </a:lnTo>
                  <a:lnTo>
                    <a:pt x="5172" y="13212"/>
                  </a:lnTo>
                  <a:lnTo>
                    <a:pt x="5172" y="13512"/>
                  </a:lnTo>
                  <a:lnTo>
                    <a:pt x="5172" y="14113"/>
                  </a:lnTo>
                  <a:lnTo>
                    <a:pt x="5139" y="15347"/>
                  </a:lnTo>
                  <a:lnTo>
                    <a:pt x="5105" y="16582"/>
                  </a:lnTo>
                  <a:lnTo>
                    <a:pt x="5072" y="17115"/>
                  </a:lnTo>
                  <a:lnTo>
                    <a:pt x="5072" y="17683"/>
                  </a:lnTo>
                  <a:lnTo>
                    <a:pt x="5105" y="18216"/>
                  </a:lnTo>
                  <a:lnTo>
                    <a:pt x="5205" y="18750"/>
                  </a:lnTo>
                  <a:lnTo>
                    <a:pt x="5239" y="18950"/>
                  </a:lnTo>
                  <a:lnTo>
                    <a:pt x="5305" y="19184"/>
                  </a:lnTo>
                  <a:lnTo>
                    <a:pt x="5439" y="19384"/>
                  </a:lnTo>
                  <a:lnTo>
                    <a:pt x="5572" y="19584"/>
                  </a:lnTo>
                  <a:lnTo>
                    <a:pt x="5706" y="19684"/>
                  </a:lnTo>
                  <a:lnTo>
                    <a:pt x="5873" y="19718"/>
                  </a:lnTo>
                  <a:lnTo>
                    <a:pt x="6039" y="19684"/>
                  </a:lnTo>
                  <a:lnTo>
                    <a:pt x="6139" y="19651"/>
                  </a:lnTo>
                  <a:lnTo>
                    <a:pt x="6206" y="19584"/>
                  </a:lnTo>
                  <a:lnTo>
                    <a:pt x="6340" y="19384"/>
                  </a:lnTo>
                  <a:lnTo>
                    <a:pt x="6406" y="19184"/>
                  </a:lnTo>
                  <a:lnTo>
                    <a:pt x="6506" y="18717"/>
                  </a:lnTo>
                  <a:lnTo>
                    <a:pt x="6573" y="18216"/>
                  </a:lnTo>
                  <a:lnTo>
                    <a:pt x="6640" y="17716"/>
                  </a:lnTo>
                  <a:lnTo>
                    <a:pt x="6673" y="16615"/>
                  </a:lnTo>
                  <a:lnTo>
                    <a:pt x="6707" y="15547"/>
                  </a:lnTo>
                  <a:lnTo>
                    <a:pt x="6773" y="15014"/>
                  </a:lnTo>
                  <a:lnTo>
                    <a:pt x="6840" y="14480"/>
                  </a:lnTo>
                  <a:lnTo>
                    <a:pt x="6974" y="13946"/>
                  </a:lnTo>
                  <a:lnTo>
                    <a:pt x="7174" y="13446"/>
                  </a:lnTo>
                  <a:lnTo>
                    <a:pt x="7274" y="13279"/>
                  </a:lnTo>
                  <a:lnTo>
                    <a:pt x="7341" y="13212"/>
                  </a:lnTo>
                  <a:lnTo>
                    <a:pt x="7374" y="13212"/>
                  </a:lnTo>
                  <a:lnTo>
                    <a:pt x="7407" y="13245"/>
                  </a:lnTo>
                  <a:lnTo>
                    <a:pt x="7441" y="13312"/>
                  </a:lnTo>
                  <a:lnTo>
                    <a:pt x="7474" y="13412"/>
                  </a:lnTo>
                  <a:lnTo>
                    <a:pt x="7507" y="13612"/>
                  </a:lnTo>
                  <a:lnTo>
                    <a:pt x="7474" y="14213"/>
                  </a:lnTo>
                  <a:lnTo>
                    <a:pt x="7441" y="14813"/>
                  </a:lnTo>
                  <a:lnTo>
                    <a:pt x="7374" y="17216"/>
                  </a:lnTo>
                  <a:lnTo>
                    <a:pt x="7374" y="17749"/>
                  </a:lnTo>
                  <a:lnTo>
                    <a:pt x="7407" y="18283"/>
                  </a:lnTo>
                  <a:lnTo>
                    <a:pt x="7474" y="18817"/>
                  </a:lnTo>
                  <a:lnTo>
                    <a:pt x="7541" y="19050"/>
                  </a:lnTo>
                  <a:lnTo>
                    <a:pt x="7641" y="19317"/>
                  </a:lnTo>
                  <a:lnTo>
                    <a:pt x="7741" y="19484"/>
                  </a:lnTo>
                  <a:lnTo>
                    <a:pt x="7874" y="19618"/>
                  </a:lnTo>
                  <a:lnTo>
                    <a:pt x="7607" y="21119"/>
                  </a:lnTo>
                  <a:lnTo>
                    <a:pt x="7374" y="22620"/>
                  </a:lnTo>
                  <a:lnTo>
                    <a:pt x="7140" y="24122"/>
                  </a:lnTo>
                  <a:lnTo>
                    <a:pt x="6940" y="25623"/>
                  </a:lnTo>
                  <a:lnTo>
                    <a:pt x="6773" y="27124"/>
                  </a:lnTo>
                  <a:lnTo>
                    <a:pt x="6640" y="28626"/>
                  </a:lnTo>
                  <a:lnTo>
                    <a:pt x="6540" y="30127"/>
                  </a:lnTo>
                  <a:lnTo>
                    <a:pt x="6440" y="31662"/>
                  </a:lnTo>
                  <a:lnTo>
                    <a:pt x="6440" y="31728"/>
                  </a:lnTo>
                  <a:lnTo>
                    <a:pt x="4305" y="31895"/>
                  </a:lnTo>
                  <a:lnTo>
                    <a:pt x="3604" y="23154"/>
                  </a:lnTo>
                  <a:lnTo>
                    <a:pt x="3404" y="20185"/>
                  </a:lnTo>
                  <a:lnTo>
                    <a:pt x="3504" y="20118"/>
                  </a:lnTo>
                  <a:lnTo>
                    <a:pt x="3604" y="19985"/>
                  </a:lnTo>
                  <a:lnTo>
                    <a:pt x="3704" y="19851"/>
                  </a:lnTo>
                  <a:lnTo>
                    <a:pt x="3771" y="19718"/>
                  </a:lnTo>
                  <a:lnTo>
                    <a:pt x="3904" y="19251"/>
                  </a:lnTo>
                  <a:lnTo>
                    <a:pt x="4038" y="18717"/>
                  </a:lnTo>
                  <a:lnTo>
                    <a:pt x="4104" y="18216"/>
                  </a:lnTo>
                  <a:lnTo>
                    <a:pt x="4171" y="17683"/>
                  </a:lnTo>
                  <a:lnTo>
                    <a:pt x="4271" y="16615"/>
                  </a:lnTo>
                  <a:lnTo>
                    <a:pt x="4338" y="15514"/>
                  </a:lnTo>
                  <a:lnTo>
                    <a:pt x="4405" y="15014"/>
                  </a:lnTo>
                  <a:lnTo>
                    <a:pt x="4505" y="14480"/>
                  </a:lnTo>
                  <a:lnTo>
                    <a:pt x="4605" y="13946"/>
                  </a:lnTo>
                  <a:lnTo>
                    <a:pt x="4772" y="13446"/>
                  </a:lnTo>
                  <a:lnTo>
                    <a:pt x="4972" y="12945"/>
                  </a:lnTo>
                  <a:lnTo>
                    <a:pt x="5005" y="12845"/>
                  </a:lnTo>
                  <a:lnTo>
                    <a:pt x="5072" y="12778"/>
                  </a:lnTo>
                  <a:close/>
                  <a:moveTo>
                    <a:pt x="5639" y="367"/>
                  </a:moveTo>
                  <a:lnTo>
                    <a:pt x="6039" y="401"/>
                  </a:lnTo>
                  <a:lnTo>
                    <a:pt x="6440" y="468"/>
                  </a:lnTo>
                  <a:lnTo>
                    <a:pt x="6807" y="601"/>
                  </a:lnTo>
                  <a:lnTo>
                    <a:pt x="7174" y="801"/>
                  </a:lnTo>
                  <a:lnTo>
                    <a:pt x="7507" y="1068"/>
                  </a:lnTo>
                  <a:lnTo>
                    <a:pt x="7808" y="1368"/>
                  </a:lnTo>
                  <a:lnTo>
                    <a:pt x="8075" y="1702"/>
                  </a:lnTo>
                  <a:lnTo>
                    <a:pt x="8308" y="2102"/>
                  </a:lnTo>
                  <a:lnTo>
                    <a:pt x="8508" y="2503"/>
                  </a:lnTo>
                  <a:lnTo>
                    <a:pt x="8642" y="2936"/>
                  </a:lnTo>
                  <a:lnTo>
                    <a:pt x="8775" y="3370"/>
                  </a:lnTo>
                  <a:lnTo>
                    <a:pt x="8909" y="3804"/>
                  </a:lnTo>
                  <a:lnTo>
                    <a:pt x="9075" y="4671"/>
                  </a:lnTo>
                  <a:lnTo>
                    <a:pt x="9376" y="6673"/>
                  </a:lnTo>
                  <a:lnTo>
                    <a:pt x="9643" y="8675"/>
                  </a:lnTo>
                  <a:lnTo>
                    <a:pt x="9876" y="10710"/>
                  </a:lnTo>
                  <a:lnTo>
                    <a:pt x="10043" y="12745"/>
                  </a:lnTo>
                  <a:lnTo>
                    <a:pt x="10143" y="14747"/>
                  </a:lnTo>
                  <a:lnTo>
                    <a:pt x="10210" y="16782"/>
                  </a:lnTo>
                  <a:lnTo>
                    <a:pt x="10243" y="18817"/>
                  </a:lnTo>
                  <a:lnTo>
                    <a:pt x="10210" y="20852"/>
                  </a:lnTo>
                  <a:lnTo>
                    <a:pt x="10143" y="22887"/>
                  </a:lnTo>
                  <a:lnTo>
                    <a:pt x="10043" y="24922"/>
                  </a:lnTo>
                  <a:lnTo>
                    <a:pt x="9876" y="26957"/>
                  </a:lnTo>
                  <a:lnTo>
                    <a:pt x="9709" y="28993"/>
                  </a:lnTo>
                  <a:lnTo>
                    <a:pt x="9643" y="29693"/>
                  </a:lnTo>
                  <a:lnTo>
                    <a:pt x="9509" y="30394"/>
                  </a:lnTo>
                  <a:lnTo>
                    <a:pt x="9376" y="31128"/>
                  </a:lnTo>
                  <a:lnTo>
                    <a:pt x="9209" y="31828"/>
                  </a:lnTo>
                  <a:lnTo>
                    <a:pt x="8975" y="32496"/>
                  </a:lnTo>
                  <a:lnTo>
                    <a:pt x="8842" y="32829"/>
                  </a:lnTo>
                  <a:lnTo>
                    <a:pt x="8675" y="33129"/>
                  </a:lnTo>
                  <a:lnTo>
                    <a:pt x="8475" y="33430"/>
                  </a:lnTo>
                  <a:lnTo>
                    <a:pt x="8275" y="33730"/>
                  </a:lnTo>
                  <a:lnTo>
                    <a:pt x="8041" y="33997"/>
                  </a:lnTo>
                  <a:lnTo>
                    <a:pt x="7808" y="34230"/>
                  </a:lnTo>
                  <a:lnTo>
                    <a:pt x="7841" y="33997"/>
                  </a:lnTo>
                  <a:lnTo>
                    <a:pt x="8241" y="31862"/>
                  </a:lnTo>
                  <a:lnTo>
                    <a:pt x="8241" y="31762"/>
                  </a:lnTo>
                  <a:lnTo>
                    <a:pt x="8208" y="31695"/>
                  </a:lnTo>
                  <a:lnTo>
                    <a:pt x="8141" y="31628"/>
                  </a:lnTo>
                  <a:lnTo>
                    <a:pt x="8041" y="31628"/>
                  </a:lnTo>
                  <a:lnTo>
                    <a:pt x="6807" y="31695"/>
                  </a:lnTo>
                  <a:lnTo>
                    <a:pt x="6940" y="29493"/>
                  </a:lnTo>
                  <a:lnTo>
                    <a:pt x="7140" y="27324"/>
                  </a:lnTo>
                  <a:lnTo>
                    <a:pt x="7374" y="25156"/>
                  </a:lnTo>
                  <a:lnTo>
                    <a:pt x="7674" y="22987"/>
                  </a:lnTo>
                  <a:lnTo>
                    <a:pt x="7941" y="21319"/>
                  </a:lnTo>
                  <a:lnTo>
                    <a:pt x="8241" y="19651"/>
                  </a:lnTo>
                  <a:lnTo>
                    <a:pt x="8442" y="19584"/>
                  </a:lnTo>
                  <a:lnTo>
                    <a:pt x="8575" y="19417"/>
                  </a:lnTo>
                  <a:lnTo>
                    <a:pt x="8675" y="19251"/>
                  </a:lnTo>
                  <a:lnTo>
                    <a:pt x="8742" y="19084"/>
                  </a:lnTo>
                  <a:lnTo>
                    <a:pt x="8842" y="18817"/>
                  </a:lnTo>
                  <a:lnTo>
                    <a:pt x="8909" y="18550"/>
                  </a:lnTo>
                  <a:lnTo>
                    <a:pt x="8942" y="18016"/>
                  </a:lnTo>
                  <a:lnTo>
                    <a:pt x="8942" y="17449"/>
                  </a:lnTo>
                  <a:lnTo>
                    <a:pt x="8942" y="16915"/>
                  </a:lnTo>
                  <a:lnTo>
                    <a:pt x="8909" y="15681"/>
                  </a:lnTo>
                  <a:lnTo>
                    <a:pt x="8875" y="14446"/>
                  </a:lnTo>
                  <a:lnTo>
                    <a:pt x="8775" y="13212"/>
                  </a:lnTo>
                  <a:lnTo>
                    <a:pt x="8742" y="13145"/>
                  </a:lnTo>
                  <a:lnTo>
                    <a:pt x="8708" y="13079"/>
                  </a:lnTo>
                  <a:lnTo>
                    <a:pt x="8642" y="13045"/>
                  </a:lnTo>
                  <a:lnTo>
                    <a:pt x="8508" y="13045"/>
                  </a:lnTo>
                  <a:lnTo>
                    <a:pt x="8442" y="13079"/>
                  </a:lnTo>
                  <a:lnTo>
                    <a:pt x="8408" y="13145"/>
                  </a:lnTo>
                  <a:lnTo>
                    <a:pt x="8408" y="13212"/>
                  </a:lnTo>
                  <a:lnTo>
                    <a:pt x="8475" y="14380"/>
                  </a:lnTo>
                  <a:lnTo>
                    <a:pt x="8542" y="15547"/>
                  </a:lnTo>
                  <a:lnTo>
                    <a:pt x="8575" y="16715"/>
                  </a:lnTo>
                  <a:lnTo>
                    <a:pt x="8575" y="17883"/>
                  </a:lnTo>
                  <a:lnTo>
                    <a:pt x="8542" y="18417"/>
                  </a:lnTo>
                  <a:lnTo>
                    <a:pt x="8475" y="18650"/>
                  </a:lnTo>
                  <a:lnTo>
                    <a:pt x="8408" y="18917"/>
                  </a:lnTo>
                  <a:lnTo>
                    <a:pt x="8308" y="19151"/>
                  </a:lnTo>
                  <a:lnTo>
                    <a:pt x="8241" y="19251"/>
                  </a:lnTo>
                  <a:lnTo>
                    <a:pt x="8175" y="19284"/>
                  </a:lnTo>
                  <a:lnTo>
                    <a:pt x="8075" y="19284"/>
                  </a:lnTo>
                  <a:lnTo>
                    <a:pt x="8041" y="19251"/>
                  </a:lnTo>
                  <a:lnTo>
                    <a:pt x="7974" y="19117"/>
                  </a:lnTo>
                  <a:lnTo>
                    <a:pt x="7874" y="18850"/>
                  </a:lnTo>
                  <a:lnTo>
                    <a:pt x="7808" y="18617"/>
                  </a:lnTo>
                  <a:lnTo>
                    <a:pt x="7774" y="18350"/>
                  </a:lnTo>
                  <a:lnTo>
                    <a:pt x="7741" y="17816"/>
                  </a:lnTo>
                  <a:lnTo>
                    <a:pt x="7741" y="17282"/>
                  </a:lnTo>
                  <a:lnTo>
                    <a:pt x="7741" y="16748"/>
                  </a:lnTo>
                  <a:lnTo>
                    <a:pt x="7841" y="14413"/>
                  </a:lnTo>
                  <a:lnTo>
                    <a:pt x="7874" y="14013"/>
                  </a:lnTo>
                  <a:lnTo>
                    <a:pt x="7874" y="13579"/>
                  </a:lnTo>
                  <a:lnTo>
                    <a:pt x="7874" y="13346"/>
                  </a:lnTo>
                  <a:lnTo>
                    <a:pt x="7808" y="13145"/>
                  </a:lnTo>
                  <a:lnTo>
                    <a:pt x="7674" y="12979"/>
                  </a:lnTo>
                  <a:lnTo>
                    <a:pt x="7541" y="12878"/>
                  </a:lnTo>
                  <a:lnTo>
                    <a:pt x="7441" y="12845"/>
                  </a:lnTo>
                  <a:lnTo>
                    <a:pt x="7341" y="12812"/>
                  </a:lnTo>
                  <a:lnTo>
                    <a:pt x="7240" y="12845"/>
                  </a:lnTo>
                  <a:lnTo>
                    <a:pt x="7174" y="12878"/>
                  </a:lnTo>
                  <a:lnTo>
                    <a:pt x="7007" y="12979"/>
                  </a:lnTo>
                  <a:lnTo>
                    <a:pt x="6907" y="13145"/>
                  </a:lnTo>
                  <a:lnTo>
                    <a:pt x="6807" y="13346"/>
                  </a:lnTo>
                  <a:lnTo>
                    <a:pt x="6707" y="13546"/>
                  </a:lnTo>
                  <a:lnTo>
                    <a:pt x="6607" y="13879"/>
                  </a:lnTo>
                  <a:lnTo>
                    <a:pt x="6506" y="14380"/>
                  </a:lnTo>
                  <a:lnTo>
                    <a:pt x="6406" y="14880"/>
                  </a:lnTo>
                  <a:lnTo>
                    <a:pt x="6373" y="15347"/>
                  </a:lnTo>
                  <a:lnTo>
                    <a:pt x="6340" y="15848"/>
                  </a:lnTo>
                  <a:lnTo>
                    <a:pt x="6306" y="16849"/>
                  </a:lnTo>
                  <a:lnTo>
                    <a:pt x="6240" y="17849"/>
                  </a:lnTo>
                  <a:lnTo>
                    <a:pt x="6173" y="18383"/>
                  </a:lnTo>
                  <a:lnTo>
                    <a:pt x="6073" y="18917"/>
                  </a:lnTo>
                  <a:lnTo>
                    <a:pt x="6006" y="19151"/>
                  </a:lnTo>
                  <a:lnTo>
                    <a:pt x="5973" y="19251"/>
                  </a:lnTo>
                  <a:lnTo>
                    <a:pt x="5939" y="19317"/>
                  </a:lnTo>
                  <a:lnTo>
                    <a:pt x="5839" y="19317"/>
                  </a:lnTo>
                  <a:lnTo>
                    <a:pt x="5806" y="19284"/>
                  </a:lnTo>
                  <a:lnTo>
                    <a:pt x="5739" y="19184"/>
                  </a:lnTo>
                  <a:lnTo>
                    <a:pt x="5639" y="18917"/>
                  </a:lnTo>
                  <a:lnTo>
                    <a:pt x="5572" y="18650"/>
                  </a:lnTo>
                  <a:lnTo>
                    <a:pt x="5506" y="18383"/>
                  </a:lnTo>
                  <a:lnTo>
                    <a:pt x="5439" y="17883"/>
                  </a:lnTo>
                  <a:lnTo>
                    <a:pt x="5439" y="17316"/>
                  </a:lnTo>
                  <a:lnTo>
                    <a:pt x="5472" y="16782"/>
                  </a:lnTo>
                  <a:lnTo>
                    <a:pt x="5506" y="15648"/>
                  </a:lnTo>
                  <a:lnTo>
                    <a:pt x="5539" y="14480"/>
                  </a:lnTo>
                  <a:lnTo>
                    <a:pt x="5539" y="13312"/>
                  </a:lnTo>
                  <a:lnTo>
                    <a:pt x="5506" y="12912"/>
                  </a:lnTo>
                  <a:lnTo>
                    <a:pt x="5472" y="12712"/>
                  </a:lnTo>
                  <a:lnTo>
                    <a:pt x="5372" y="12511"/>
                  </a:lnTo>
                  <a:lnTo>
                    <a:pt x="5272" y="12445"/>
                  </a:lnTo>
                  <a:lnTo>
                    <a:pt x="5172" y="12378"/>
                  </a:lnTo>
                  <a:lnTo>
                    <a:pt x="5039" y="12378"/>
                  </a:lnTo>
                  <a:lnTo>
                    <a:pt x="4938" y="12411"/>
                  </a:lnTo>
                  <a:lnTo>
                    <a:pt x="4872" y="12445"/>
                  </a:lnTo>
                  <a:lnTo>
                    <a:pt x="4738" y="12612"/>
                  </a:lnTo>
                  <a:lnTo>
                    <a:pt x="4638" y="12778"/>
                  </a:lnTo>
                  <a:lnTo>
                    <a:pt x="4538" y="12979"/>
                  </a:lnTo>
                  <a:lnTo>
                    <a:pt x="4405" y="13312"/>
                  </a:lnTo>
                  <a:lnTo>
                    <a:pt x="4271" y="13779"/>
                  </a:lnTo>
                  <a:lnTo>
                    <a:pt x="4171" y="14280"/>
                  </a:lnTo>
                  <a:lnTo>
                    <a:pt x="4071" y="14780"/>
                  </a:lnTo>
                  <a:lnTo>
                    <a:pt x="4004" y="15247"/>
                  </a:lnTo>
                  <a:lnTo>
                    <a:pt x="3904" y="16248"/>
                  </a:lnTo>
                  <a:lnTo>
                    <a:pt x="3837" y="17249"/>
                  </a:lnTo>
                  <a:lnTo>
                    <a:pt x="3704" y="18283"/>
                  </a:lnTo>
                  <a:lnTo>
                    <a:pt x="3637" y="18784"/>
                  </a:lnTo>
                  <a:lnTo>
                    <a:pt x="3504" y="19284"/>
                  </a:lnTo>
                  <a:lnTo>
                    <a:pt x="3437" y="19518"/>
                  </a:lnTo>
                  <a:lnTo>
                    <a:pt x="3404" y="19618"/>
                  </a:lnTo>
                  <a:lnTo>
                    <a:pt x="3337" y="19718"/>
                  </a:lnTo>
                  <a:lnTo>
                    <a:pt x="3304" y="19651"/>
                  </a:lnTo>
                  <a:lnTo>
                    <a:pt x="3270" y="19618"/>
                  </a:lnTo>
                  <a:lnTo>
                    <a:pt x="3204" y="19584"/>
                  </a:lnTo>
                  <a:lnTo>
                    <a:pt x="3137" y="19584"/>
                  </a:lnTo>
                  <a:lnTo>
                    <a:pt x="3104" y="19384"/>
                  </a:lnTo>
                  <a:lnTo>
                    <a:pt x="3037" y="18817"/>
                  </a:lnTo>
                  <a:lnTo>
                    <a:pt x="3003" y="18283"/>
                  </a:lnTo>
                  <a:lnTo>
                    <a:pt x="2970" y="17716"/>
                  </a:lnTo>
                  <a:lnTo>
                    <a:pt x="3003" y="17149"/>
                  </a:lnTo>
                  <a:lnTo>
                    <a:pt x="3070" y="16048"/>
                  </a:lnTo>
                  <a:lnTo>
                    <a:pt x="3204" y="14914"/>
                  </a:lnTo>
                  <a:lnTo>
                    <a:pt x="3270" y="13813"/>
                  </a:lnTo>
                  <a:lnTo>
                    <a:pt x="3270" y="13279"/>
                  </a:lnTo>
                  <a:lnTo>
                    <a:pt x="3270" y="12712"/>
                  </a:lnTo>
                  <a:lnTo>
                    <a:pt x="3204" y="12612"/>
                  </a:lnTo>
                  <a:lnTo>
                    <a:pt x="3137" y="12545"/>
                  </a:lnTo>
                  <a:lnTo>
                    <a:pt x="3037" y="12545"/>
                  </a:lnTo>
                  <a:lnTo>
                    <a:pt x="2937" y="12578"/>
                  </a:lnTo>
                  <a:lnTo>
                    <a:pt x="2670" y="12845"/>
                  </a:lnTo>
                  <a:lnTo>
                    <a:pt x="2470" y="13145"/>
                  </a:lnTo>
                  <a:lnTo>
                    <a:pt x="2303" y="13479"/>
                  </a:lnTo>
                  <a:lnTo>
                    <a:pt x="2169" y="13846"/>
                  </a:lnTo>
                  <a:lnTo>
                    <a:pt x="2069" y="14213"/>
                  </a:lnTo>
                  <a:lnTo>
                    <a:pt x="1969" y="14580"/>
                  </a:lnTo>
                  <a:lnTo>
                    <a:pt x="1836" y="15314"/>
                  </a:lnTo>
                  <a:lnTo>
                    <a:pt x="1702" y="16181"/>
                  </a:lnTo>
                  <a:lnTo>
                    <a:pt x="1602" y="17082"/>
                  </a:lnTo>
                  <a:lnTo>
                    <a:pt x="1569" y="17983"/>
                  </a:lnTo>
                  <a:lnTo>
                    <a:pt x="1535" y="18884"/>
                  </a:lnTo>
                  <a:lnTo>
                    <a:pt x="1535" y="18950"/>
                  </a:lnTo>
                  <a:lnTo>
                    <a:pt x="1602" y="19017"/>
                  </a:lnTo>
                  <a:lnTo>
                    <a:pt x="1669" y="19050"/>
                  </a:lnTo>
                  <a:lnTo>
                    <a:pt x="1802" y="19050"/>
                  </a:lnTo>
                  <a:lnTo>
                    <a:pt x="1869" y="19017"/>
                  </a:lnTo>
                  <a:lnTo>
                    <a:pt x="1902" y="18950"/>
                  </a:lnTo>
                  <a:lnTo>
                    <a:pt x="1902" y="18884"/>
                  </a:lnTo>
                  <a:lnTo>
                    <a:pt x="1936" y="18016"/>
                  </a:lnTo>
                  <a:lnTo>
                    <a:pt x="1969" y="17182"/>
                  </a:lnTo>
                  <a:lnTo>
                    <a:pt x="2069" y="16348"/>
                  </a:lnTo>
                  <a:lnTo>
                    <a:pt x="2203" y="15481"/>
                  </a:lnTo>
                  <a:lnTo>
                    <a:pt x="2303" y="14914"/>
                  </a:lnTo>
                  <a:lnTo>
                    <a:pt x="2403" y="14313"/>
                  </a:lnTo>
                  <a:lnTo>
                    <a:pt x="2503" y="14013"/>
                  </a:lnTo>
                  <a:lnTo>
                    <a:pt x="2603" y="13712"/>
                  </a:lnTo>
                  <a:lnTo>
                    <a:pt x="2737" y="13446"/>
                  </a:lnTo>
                  <a:lnTo>
                    <a:pt x="2903" y="13212"/>
                  </a:lnTo>
                  <a:lnTo>
                    <a:pt x="2870" y="13712"/>
                  </a:lnTo>
                  <a:lnTo>
                    <a:pt x="2870" y="14246"/>
                  </a:lnTo>
                  <a:lnTo>
                    <a:pt x="2770" y="15314"/>
                  </a:lnTo>
                  <a:lnTo>
                    <a:pt x="2670" y="16348"/>
                  </a:lnTo>
                  <a:lnTo>
                    <a:pt x="2603" y="17416"/>
                  </a:lnTo>
                  <a:lnTo>
                    <a:pt x="2603" y="17983"/>
                  </a:lnTo>
                  <a:lnTo>
                    <a:pt x="2636" y="18550"/>
                  </a:lnTo>
                  <a:lnTo>
                    <a:pt x="2670" y="19084"/>
                  </a:lnTo>
                  <a:lnTo>
                    <a:pt x="2770" y="19651"/>
                  </a:lnTo>
                  <a:lnTo>
                    <a:pt x="2870" y="19918"/>
                  </a:lnTo>
                  <a:lnTo>
                    <a:pt x="2937" y="20051"/>
                  </a:lnTo>
                  <a:lnTo>
                    <a:pt x="3003" y="20151"/>
                  </a:lnTo>
                  <a:lnTo>
                    <a:pt x="3904" y="31862"/>
                  </a:lnTo>
                  <a:lnTo>
                    <a:pt x="3904" y="31928"/>
                  </a:lnTo>
                  <a:lnTo>
                    <a:pt x="2970" y="31995"/>
                  </a:lnTo>
                  <a:lnTo>
                    <a:pt x="2903" y="32028"/>
                  </a:lnTo>
                  <a:lnTo>
                    <a:pt x="2837" y="32095"/>
                  </a:lnTo>
                  <a:lnTo>
                    <a:pt x="2803" y="32162"/>
                  </a:lnTo>
                  <a:lnTo>
                    <a:pt x="2803" y="32262"/>
                  </a:lnTo>
                  <a:lnTo>
                    <a:pt x="3003" y="32863"/>
                  </a:lnTo>
                  <a:lnTo>
                    <a:pt x="3204" y="33463"/>
                  </a:lnTo>
                  <a:lnTo>
                    <a:pt x="3404" y="34097"/>
                  </a:lnTo>
                  <a:lnTo>
                    <a:pt x="3537" y="34731"/>
                  </a:lnTo>
                  <a:lnTo>
                    <a:pt x="3137" y="34531"/>
                  </a:lnTo>
                  <a:lnTo>
                    <a:pt x="2770" y="34297"/>
                  </a:lnTo>
                  <a:lnTo>
                    <a:pt x="2403" y="34030"/>
                  </a:lnTo>
                  <a:lnTo>
                    <a:pt x="2103" y="33697"/>
                  </a:lnTo>
                  <a:lnTo>
                    <a:pt x="1836" y="33363"/>
                  </a:lnTo>
                  <a:lnTo>
                    <a:pt x="1602" y="32996"/>
                  </a:lnTo>
                  <a:lnTo>
                    <a:pt x="1402" y="32629"/>
                  </a:lnTo>
                  <a:lnTo>
                    <a:pt x="1235" y="32229"/>
                  </a:lnTo>
                  <a:lnTo>
                    <a:pt x="1068" y="31828"/>
                  </a:lnTo>
                  <a:lnTo>
                    <a:pt x="968" y="31428"/>
                  </a:lnTo>
                  <a:lnTo>
                    <a:pt x="768" y="30594"/>
                  </a:lnTo>
                  <a:lnTo>
                    <a:pt x="668" y="29660"/>
                  </a:lnTo>
                  <a:lnTo>
                    <a:pt x="568" y="28759"/>
                  </a:lnTo>
                  <a:lnTo>
                    <a:pt x="501" y="26924"/>
                  </a:lnTo>
                  <a:lnTo>
                    <a:pt x="435" y="24922"/>
                  </a:lnTo>
                  <a:lnTo>
                    <a:pt x="401" y="22887"/>
                  </a:lnTo>
                  <a:lnTo>
                    <a:pt x="401" y="20885"/>
                  </a:lnTo>
                  <a:lnTo>
                    <a:pt x="435" y="18884"/>
                  </a:lnTo>
                  <a:lnTo>
                    <a:pt x="535" y="16882"/>
                  </a:lnTo>
                  <a:lnTo>
                    <a:pt x="668" y="14914"/>
                  </a:lnTo>
                  <a:lnTo>
                    <a:pt x="868" y="12912"/>
                  </a:lnTo>
                  <a:lnTo>
                    <a:pt x="1135" y="10910"/>
                  </a:lnTo>
                  <a:lnTo>
                    <a:pt x="1435" y="8942"/>
                  </a:lnTo>
                  <a:lnTo>
                    <a:pt x="1836" y="6973"/>
                  </a:lnTo>
                  <a:lnTo>
                    <a:pt x="2236" y="5105"/>
                  </a:lnTo>
                  <a:lnTo>
                    <a:pt x="2503" y="4171"/>
                  </a:lnTo>
                  <a:lnTo>
                    <a:pt x="2770" y="3237"/>
                  </a:lnTo>
                  <a:lnTo>
                    <a:pt x="2937" y="2836"/>
                  </a:lnTo>
                  <a:lnTo>
                    <a:pt x="3104" y="2436"/>
                  </a:lnTo>
                  <a:lnTo>
                    <a:pt x="3304" y="2069"/>
                  </a:lnTo>
                  <a:lnTo>
                    <a:pt x="3537" y="1702"/>
                  </a:lnTo>
                  <a:lnTo>
                    <a:pt x="3804" y="1368"/>
                  </a:lnTo>
                  <a:lnTo>
                    <a:pt x="4104" y="1068"/>
                  </a:lnTo>
                  <a:lnTo>
                    <a:pt x="4438" y="801"/>
                  </a:lnTo>
                  <a:lnTo>
                    <a:pt x="4838" y="568"/>
                  </a:lnTo>
                  <a:lnTo>
                    <a:pt x="5039" y="501"/>
                  </a:lnTo>
                  <a:lnTo>
                    <a:pt x="5239" y="434"/>
                  </a:lnTo>
                  <a:lnTo>
                    <a:pt x="5639" y="367"/>
                  </a:lnTo>
                  <a:close/>
                  <a:moveTo>
                    <a:pt x="5572" y="1"/>
                  </a:moveTo>
                  <a:lnTo>
                    <a:pt x="5172" y="67"/>
                  </a:lnTo>
                  <a:lnTo>
                    <a:pt x="4772" y="201"/>
                  </a:lnTo>
                  <a:lnTo>
                    <a:pt x="4405" y="401"/>
                  </a:lnTo>
                  <a:lnTo>
                    <a:pt x="4071" y="601"/>
                  </a:lnTo>
                  <a:lnTo>
                    <a:pt x="3771" y="868"/>
                  </a:lnTo>
                  <a:lnTo>
                    <a:pt x="3470" y="1168"/>
                  </a:lnTo>
                  <a:lnTo>
                    <a:pt x="3204" y="1535"/>
                  </a:lnTo>
                  <a:lnTo>
                    <a:pt x="2937" y="1936"/>
                  </a:lnTo>
                  <a:lnTo>
                    <a:pt x="2737" y="2336"/>
                  </a:lnTo>
                  <a:lnTo>
                    <a:pt x="2570" y="2770"/>
                  </a:lnTo>
                  <a:lnTo>
                    <a:pt x="2403" y="3203"/>
                  </a:lnTo>
                  <a:lnTo>
                    <a:pt x="2269" y="3637"/>
                  </a:lnTo>
                  <a:lnTo>
                    <a:pt x="2036" y="4504"/>
                  </a:lnTo>
                  <a:lnTo>
                    <a:pt x="1769" y="5539"/>
                  </a:lnTo>
                  <a:lnTo>
                    <a:pt x="1535" y="6573"/>
                  </a:lnTo>
                  <a:lnTo>
                    <a:pt x="1102" y="8641"/>
                  </a:lnTo>
                  <a:lnTo>
                    <a:pt x="768" y="10710"/>
                  </a:lnTo>
                  <a:lnTo>
                    <a:pt x="501" y="12812"/>
                  </a:lnTo>
                  <a:lnTo>
                    <a:pt x="301" y="14914"/>
                  </a:lnTo>
                  <a:lnTo>
                    <a:pt x="134" y="17015"/>
                  </a:lnTo>
                  <a:lnTo>
                    <a:pt x="34" y="19117"/>
                  </a:lnTo>
                  <a:lnTo>
                    <a:pt x="1" y="21219"/>
                  </a:lnTo>
                  <a:lnTo>
                    <a:pt x="1" y="23354"/>
                  </a:lnTo>
                  <a:lnTo>
                    <a:pt x="68" y="25456"/>
                  </a:lnTo>
                  <a:lnTo>
                    <a:pt x="134" y="27458"/>
                  </a:lnTo>
                  <a:lnTo>
                    <a:pt x="201" y="28459"/>
                  </a:lnTo>
                  <a:lnTo>
                    <a:pt x="268" y="29460"/>
                  </a:lnTo>
                  <a:lnTo>
                    <a:pt x="334" y="29993"/>
                  </a:lnTo>
                  <a:lnTo>
                    <a:pt x="401" y="30527"/>
                  </a:lnTo>
                  <a:lnTo>
                    <a:pt x="501" y="31061"/>
                  </a:lnTo>
                  <a:lnTo>
                    <a:pt x="635" y="31595"/>
                  </a:lnTo>
                  <a:lnTo>
                    <a:pt x="801" y="32129"/>
                  </a:lnTo>
                  <a:lnTo>
                    <a:pt x="1002" y="32629"/>
                  </a:lnTo>
                  <a:lnTo>
                    <a:pt x="1235" y="33129"/>
                  </a:lnTo>
                  <a:lnTo>
                    <a:pt x="1535" y="33597"/>
                  </a:lnTo>
                  <a:lnTo>
                    <a:pt x="1736" y="33863"/>
                  </a:lnTo>
                  <a:lnTo>
                    <a:pt x="1969" y="34130"/>
                  </a:lnTo>
                  <a:lnTo>
                    <a:pt x="2236" y="34364"/>
                  </a:lnTo>
                  <a:lnTo>
                    <a:pt x="2503" y="34564"/>
                  </a:lnTo>
                  <a:lnTo>
                    <a:pt x="2803" y="34764"/>
                  </a:lnTo>
                  <a:lnTo>
                    <a:pt x="3137" y="34964"/>
                  </a:lnTo>
                  <a:lnTo>
                    <a:pt x="3437" y="35098"/>
                  </a:lnTo>
                  <a:lnTo>
                    <a:pt x="3771" y="35231"/>
                  </a:lnTo>
                  <a:lnTo>
                    <a:pt x="4104" y="35331"/>
                  </a:lnTo>
                  <a:lnTo>
                    <a:pt x="4471" y="35431"/>
                  </a:lnTo>
                  <a:lnTo>
                    <a:pt x="4805" y="35465"/>
                  </a:lnTo>
                  <a:lnTo>
                    <a:pt x="5172" y="35498"/>
                  </a:lnTo>
                  <a:lnTo>
                    <a:pt x="5539" y="35498"/>
                  </a:lnTo>
                  <a:lnTo>
                    <a:pt x="5873" y="35465"/>
                  </a:lnTo>
                  <a:lnTo>
                    <a:pt x="6206" y="35431"/>
                  </a:lnTo>
                  <a:lnTo>
                    <a:pt x="6573" y="35331"/>
                  </a:lnTo>
                  <a:lnTo>
                    <a:pt x="6640" y="35331"/>
                  </a:lnTo>
                  <a:lnTo>
                    <a:pt x="7007" y="35165"/>
                  </a:lnTo>
                  <a:lnTo>
                    <a:pt x="7374" y="34964"/>
                  </a:lnTo>
                  <a:lnTo>
                    <a:pt x="7741" y="34764"/>
                  </a:lnTo>
                  <a:lnTo>
                    <a:pt x="8075" y="34497"/>
                  </a:lnTo>
                  <a:lnTo>
                    <a:pt x="8375" y="34164"/>
                  </a:lnTo>
                  <a:lnTo>
                    <a:pt x="8675" y="33830"/>
                  </a:lnTo>
                  <a:lnTo>
                    <a:pt x="8909" y="33463"/>
                  </a:lnTo>
                  <a:lnTo>
                    <a:pt x="9142" y="33063"/>
                  </a:lnTo>
                  <a:lnTo>
                    <a:pt x="9309" y="32662"/>
                  </a:lnTo>
                  <a:lnTo>
                    <a:pt x="9476" y="32262"/>
                  </a:lnTo>
                  <a:lnTo>
                    <a:pt x="9609" y="31828"/>
                  </a:lnTo>
                  <a:lnTo>
                    <a:pt x="9709" y="31395"/>
                  </a:lnTo>
                  <a:lnTo>
                    <a:pt x="9909" y="30427"/>
                  </a:lnTo>
                  <a:lnTo>
                    <a:pt x="10043" y="29426"/>
                  </a:lnTo>
                  <a:lnTo>
                    <a:pt x="10210" y="27458"/>
                  </a:lnTo>
                  <a:lnTo>
                    <a:pt x="10377" y="25289"/>
                  </a:lnTo>
                  <a:lnTo>
                    <a:pt x="10510" y="23154"/>
                  </a:lnTo>
                  <a:lnTo>
                    <a:pt x="10577" y="21019"/>
                  </a:lnTo>
                  <a:lnTo>
                    <a:pt x="10610" y="18884"/>
                  </a:lnTo>
                  <a:lnTo>
                    <a:pt x="10577" y="16748"/>
                  </a:lnTo>
                  <a:lnTo>
                    <a:pt x="10510" y="14580"/>
                  </a:lnTo>
                  <a:lnTo>
                    <a:pt x="10377" y="12478"/>
                  </a:lnTo>
                  <a:lnTo>
                    <a:pt x="10210" y="10343"/>
                  </a:lnTo>
                  <a:lnTo>
                    <a:pt x="9976" y="8208"/>
                  </a:lnTo>
                  <a:lnTo>
                    <a:pt x="9676" y="6106"/>
                  </a:lnTo>
                  <a:lnTo>
                    <a:pt x="9542" y="5105"/>
                  </a:lnTo>
                  <a:lnTo>
                    <a:pt x="9342" y="4137"/>
                  </a:lnTo>
                  <a:lnTo>
                    <a:pt x="9242" y="3637"/>
                  </a:lnTo>
                  <a:lnTo>
                    <a:pt x="9109" y="3170"/>
                  </a:lnTo>
                  <a:lnTo>
                    <a:pt x="8975" y="2670"/>
                  </a:lnTo>
                  <a:lnTo>
                    <a:pt x="8775" y="2236"/>
                  </a:lnTo>
                  <a:lnTo>
                    <a:pt x="8608" y="1869"/>
                  </a:lnTo>
                  <a:lnTo>
                    <a:pt x="8375" y="1502"/>
                  </a:lnTo>
                  <a:lnTo>
                    <a:pt x="8108" y="1168"/>
                  </a:lnTo>
                  <a:lnTo>
                    <a:pt x="7841" y="868"/>
                  </a:lnTo>
                  <a:lnTo>
                    <a:pt x="7507" y="568"/>
                  </a:lnTo>
                  <a:lnTo>
                    <a:pt x="7174" y="367"/>
                  </a:lnTo>
                  <a:lnTo>
                    <a:pt x="6773" y="167"/>
                  </a:lnTo>
                  <a:lnTo>
                    <a:pt x="6373" y="34"/>
                  </a:lnTo>
                  <a:lnTo>
                    <a:pt x="597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483;p37">
              <a:extLst>
                <a:ext uri="{FF2B5EF4-FFF2-40B4-BE49-F238E27FC236}">
                  <a16:creationId xmlns:a16="http://schemas.microsoft.com/office/drawing/2014/main" id="{1966E049-CBD8-7036-C5EE-64682D585FDA}"/>
                </a:ext>
              </a:extLst>
            </p:cNvPr>
            <p:cNvSpPr/>
            <p:nvPr/>
          </p:nvSpPr>
          <p:spPr>
            <a:xfrm>
              <a:off x="366550" y="2241525"/>
              <a:ext cx="25" cy="850"/>
            </a:xfrm>
            <a:custGeom>
              <a:avLst/>
              <a:gdLst/>
              <a:ahLst/>
              <a:cxnLst/>
              <a:rect l="l" t="t" r="r" b="b"/>
              <a:pathLst>
                <a:path w="1" h="34" extrusionOk="0">
                  <a:moveTo>
                    <a:pt x="1" y="0"/>
                  </a:move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34"/>
                  </a:lnTo>
                  <a:lnTo>
                    <a:pt x="1" y="34"/>
                  </a:lnTo>
                  <a:lnTo>
                    <a:pt x="1" y="0"/>
                  </a:lnTo>
                  <a:lnTo>
                    <a:pt x="1" y="0"/>
                  </a:lnTo>
                  <a:lnTo>
                    <a:pt x="1" y="0"/>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484;p37">
              <a:extLst>
                <a:ext uri="{FF2B5EF4-FFF2-40B4-BE49-F238E27FC236}">
                  <a16:creationId xmlns:a16="http://schemas.microsoft.com/office/drawing/2014/main" id="{2B86F4B2-49F5-CCED-9628-9E80043C8A27}"/>
                </a:ext>
              </a:extLst>
            </p:cNvPr>
            <p:cNvSpPr/>
            <p:nvPr/>
          </p:nvSpPr>
          <p:spPr>
            <a:xfrm>
              <a:off x="354875" y="2229000"/>
              <a:ext cx="27550" cy="25900"/>
            </a:xfrm>
            <a:custGeom>
              <a:avLst/>
              <a:gdLst/>
              <a:ahLst/>
              <a:cxnLst/>
              <a:rect l="l" t="t" r="r" b="b"/>
              <a:pathLst>
                <a:path w="1102" h="1036" extrusionOk="0">
                  <a:moveTo>
                    <a:pt x="601" y="468"/>
                  </a:moveTo>
                  <a:lnTo>
                    <a:pt x="601" y="501"/>
                  </a:lnTo>
                  <a:lnTo>
                    <a:pt x="568" y="535"/>
                  </a:lnTo>
                  <a:lnTo>
                    <a:pt x="468" y="535"/>
                  </a:lnTo>
                  <a:lnTo>
                    <a:pt x="468" y="501"/>
                  </a:lnTo>
                  <a:lnTo>
                    <a:pt x="468" y="468"/>
                  </a:lnTo>
                  <a:close/>
                  <a:moveTo>
                    <a:pt x="401" y="1"/>
                  </a:moveTo>
                  <a:lnTo>
                    <a:pt x="268" y="68"/>
                  </a:lnTo>
                  <a:lnTo>
                    <a:pt x="134" y="168"/>
                  </a:lnTo>
                  <a:lnTo>
                    <a:pt x="67" y="268"/>
                  </a:lnTo>
                  <a:lnTo>
                    <a:pt x="1" y="401"/>
                  </a:lnTo>
                  <a:lnTo>
                    <a:pt x="1" y="568"/>
                  </a:lnTo>
                  <a:lnTo>
                    <a:pt x="67" y="735"/>
                  </a:lnTo>
                  <a:lnTo>
                    <a:pt x="134" y="868"/>
                  </a:lnTo>
                  <a:lnTo>
                    <a:pt x="268" y="968"/>
                  </a:lnTo>
                  <a:lnTo>
                    <a:pt x="401" y="1035"/>
                  </a:lnTo>
                  <a:lnTo>
                    <a:pt x="701" y="1035"/>
                  </a:lnTo>
                  <a:lnTo>
                    <a:pt x="835" y="968"/>
                  </a:lnTo>
                  <a:lnTo>
                    <a:pt x="968" y="868"/>
                  </a:lnTo>
                  <a:lnTo>
                    <a:pt x="1068" y="701"/>
                  </a:lnTo>
                  <a:lnTo>
                    <a:pt x="1102" y="535"/>
                  </a:lnTo>
                  <a:lnTo>
                    <a:pt x="1068" y="334"/>
                  </a:lnTo>
                  <a:lnTo>
                    <a:pt x="1002" y="201"/>
                  </a:lnTo>
                  <a:lnTo>
                    <a:pt x="868" y="68"/>
                  </a:lnTo>
                  <a:lnTo>
                    <a:pt x="7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485;p37">
              <a:extLst>
                <a:ext uri="{FF2B5EF4-FFF2-40B4-BE49-F238E27FC236}">
                  <a16:creationId xmlns:a16="http://schemas.microsoft.com/office/drawing/2014/main" id="{9DFD7F26-1399-81C3-457F-EB4C8A840F18}"/>
                </a:ext>
              </a:extLst>
            </p:cNvPr>
            <p:cNvSpPr/>
            <p:nvPr/>
          </p:nvSpPr>
          <p:spPr>
            <a:xfrm>
              <a:off x="367400" y="2240675"/>
              <a:ext cx="25" cy="25"/>
            </a:xfrm>
            <a:custGeom>
              <a:avLst/>
              <a:gdLst/>
              <a:ahLst/>
              <a:cxnLst/>
              <a:rect l="l" t="t" r="r" b="b"/>
              <a:pathLst>
                <a:path w="1" h="1" extrusionOk="0">
                  <a:moveTo>
                    <a:pt x="0" y="1"/>
                  </a:moveTo>
                  <a:lnTo>
                    <a:pt x="0" y="1"/>
                  </a:lnTo>
                  <a:lnTo>
                    <a:pt x="0" y="1"/>
                  </a:lnTo>
                  <a:lnTo>
                    <a:pt x="0" y="1"/>
                  </a:lnTo>
                  <a:lnTo>
                    <a:pt x="0" y="1"/>
                  </a:lnTo>
                  <a:lnTo>
                    <a:pt x="0" y="1"/>
                  </a:lnTo>
                  <a:lnTo>
                    <a:pt x="0" y="1"/>
                  </a:lnTo>
                  <a:lnTo>
                    <a:pt x="0" y="1"/>
                  </a:ln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486;p37">
              <a:extLst>
                <a:ext uri="{FF2B5EF4-FFF2-40B4-BE49-F238E27FC236}">
                  <a16:creationId xmlns:a16="http://schemas.microsoft.com/office/drawing/2014/main" id="{54D4C9F7-0890-084C-CC3F-7C9C11B5242F}"/>
                </a:ext>
              </a:extLst>
            </p:cNvPr>
            <p:cNvSpPr/>
            <p:nvPr/>
          </p:nvSpPr>
          <p:spPr>
            <a:xfrm>
              <a:off x="367400" y="2240675"/>
              <a:ext cx="25" cy="25"/>
            </a:xfrm>
            <a:custGeom>
              <a:avLst/>
              <a:gdLst/>
              <a:ahLst/>
              <a:cxnLst/>
              <a:rect l="l" t="t" r="r" b="b"/>
              <a:pathLst>
                <a:path w="1" h="1" extrusionOk="0">
                  <a:moveTo>
                    <a:pt x="0" y="1"/>
                  </a:moveTo>
                  <a:lnTo>
                    <a:pt x="0" y="1"/>
                  </a:lnTo>
                  <a:lnTo>
                    <a:pt x="0" y="1"/>
                  </a:lnTo>
                  <a:lnTo>
                    <a:pt x="0" y="1"/>
                  </a:lnTo>
                  <a:lnTo>
                    <a:pt x="0" y="1"/>
                  </a:ln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487;p37">
              <a:extLst>
                <a:ext uri="{FF2B5EF4-FFF2-40B4-BE49-F238E27FC236}">
                  <a16:creationId xmlns:a16="http://schemas.microsoft.com/office/drawing/2014/main" id="{3F491398-D7B1-7B2B-1E34-8C3FC7331717}"/>
                </a:ext>
              </a:extLst>
            </p:cNvPr>
            <p:cNvSpPr/>
            <p:nvPr/>
          </p:nvSpPr>
          <p:spPr>
            <a:xfrm>
              <a:off x="367400" y="2240675"/>
              <a:ext cx="25" cy="25"/>
            </a:xfrm>
            <a:custGeom>
              <a:avLst/>
              <a:gdLst/>
              <a:ahLst/>
              <a:cxnLst/>
              <a:rect l="l" t="t" r="r" b="b"/>
              <a:pathLst>
                <a:path w="1" h="1" extrusionOk="0">
                  <a:moveTo>
                    <a:pt x="0" y="1"/>
                  </a:moveTo>
                  <a:lnTo>
                    <a:pt x="0" y="1"/>
                  </a:lnTo>
                  <a:lnTo>
                    <a:pt x="0" y="1"/>
                  </a:lnTo>
                  <a:lnTo>
                    <a:pt x="0" y="1"/>
                  </a:lnTo>
                  <a:lnTo>
                    <a:pt x="0" y="1"/>
                  </a:lnTo>
                  <a:lnTo>
                    <a:pt x="0" y="1"/>
                  </a:ln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488;p37">
              <a:extLst>
                <a:ext uri="{FF2B5EF4-FFF2-40B4-BE49-F238E27FC236}">
                  <a16:creationId xmlns:a16="http://schemas.microsoft.com/office/drawing/2014/main" id="{D0673653-854E-9F19-EBB8-111FBA58FD92}"/>
                </a:ext>
              </a:extLst>
            </p:cNvPr>
            <p:cNvSpPr/>
            <p:nvPr/>
          </p:nvSpPr>
          <p:spPr>
            <a:xfrm>
              <a:off x="366550" y="2240675"/>
              <a:ext cx="875" cy="875"/>
            </a:xfrm>
            <a:custGeom>
              <a:avLst/>
              <a:gdLst/>
              <a:ahLst/>
              <a:cxnLst/>
              <a:rect l="l" t="t" r="r" b="b"/>
              <a:pathLst>
                <a:path w="35" h="35" extrusionOk="0">
                  <a:moveTo>
                    <a:pt x="34" y="1"/>
                  </a:moveTo>
                  <a:lnTo>
                    <a:pt x="34" y="1"/>
                  </a:lnTo>
                  <a:lnTo>
                    <a:pt x="1" y="34"/>
                  </a:lnTo>
                  <a:lnTo>
                    <a:pt x="1" y="34"/>
                  </a:lnTo>
                  <a:lnTo>
                    <a:pt x="34" y="1"/>
                  </a:lnTo>
                  <a:lnTo>
                    <a:pt x="34" y="1"/>
                  </a:lnTo>
                  <a:lnTo>
                    <a:pt x="34" y="1"/>
                  </a:lnTo>
                  <a:lnTo>
                    <a:pt x="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489;p37">
              <a:extLst>
                <a:ext uri="{FF2B5EF4-FFF2-40B4-BE49-F238E27FC236}">
                  <a16:creationId xmlns:a16="http://schemas.microsoft.com/office/drawing/2014/main" id="{4C44BD93-7FC9-EA5C-28F7-730F5720E033}"/>
                </a:ext>
              </a:extLst>
            </p:cNvPr>
            <p:cNvSpPr/>
            <p:nvPr/>
          </p:nvSpPr>
          <p:spPr>
            <a:xfrm>
              <a:off x="369900" y="2241525"/>
              <a:ext cx="25" cy="25"/>
            </a:xfrm>
            <a:custGeom>
              <a:avLst/>
              <a:gdLst/>
              <a:ahLst/>
              <a:cxnLst/>
              <a:rect l="l" t="t" r="r" b="b"/>
              <a:pathLst>
                <a:path w="1" h="1" extrusionOk="0">
                  <a:moveTo>
                    <a:pt x="0" y="0"/>
                  </a:moveTo>
                  <a:lnTo>
                    <a:pt x="0" y="0"/>
                  </a:lnTo>
                  <a:lnTo>
                    <a:pt x="0" y="0"/>
                  </a:lnTo>
                  <a:lnTo>
                    <a:pt x="0" y="0"/>
                  </a:lnTo>
                  <a:lnTo>
                    <a:pt x="0" y="0"/>
                  </a:lnTo>
                  <a:lnTo>
                    <a:pt x="0" y="0"/>
                  </a:lnTo>
                  <a:lnTo>
                    <a:pt x="0" y="0"/>
                  </a:lnTo>
                  <a:lnTo>
                    <a:pt x="0" y="0"/>
                  </a:lnTo>
                  <a:lnTo>
                    <a:pt x="0" y="0"/>
                  </a:lnTo>
                  <a:lnTo>
                    <a:pt x="0" y="0"/>
                  </a:lnTo>
                  <a:lnTo>
                    <a:pt x="0" y="0"/>
                  </a:lnTo>
                  <a:lnTo>
                    <a:pt x="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490;p37">
              <a:extLst>
                <a:ext uri="{FF2B5EF4-FFF2-40B4-BE49-F238E27FC236}">
                  <a16:creationId xmlns:a16="http://schemas.microsoft.com/office/drawing/2014/main" id="{BEB877B1-7661-37EC-0AF2-95ECF8414BC1}"/>
                </a:ext>
              </a:extLst>
            </p:cNvPr>
            <p:cNvSpPr/>
            <p:nvPr/>
          </p:nvSpPr>
          <p:spPr>
            <a:xfrm>
              <a:off x="367400" y="2240675"/>
              <a:ext cx="25" cy="25"/>
            </a:xfrm>
            <a:custGeom>
              <a:avLst/>
              <a:gdLst/>
              <a:ahLst/>
              <a:cxnLst/>
              <a:rect l="l" t="t" r="r" b="b"/>
              <a:pathLst>
                <a:path w="1" h="1" extrusionOk="0">
                  <a:moveTo>
                    <a:pt x="0" y="1"/>
                  </a:moveTo>
                  <a:lnTo>
                    <a:pt x="0" y="1"/>
                  </a:lnTo>
                  <a:lnTo>
                    <a:pt x="0" y="1"/>
                  </a:lnTo>
                  <a:lnTo>
                    <a:pt x="0" y="1"/>
                  </a:lnTo>
                  <a:lnTo>
                    <a:pt x="0" y="1"/>
                  </a:lnTo>
                  <a:lnTo>
                    <a:pt x="0" y="1"/>
                  </a:ln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491;p37">
              <a:extLst>
                <a:ext uri="{FF2B5EF4-FFF2-40B4-BE49-F238E27FC236}">
                  <a16:creationId xmlns:a16="http://schemas.microsoft.com/office/drawing/2014/main" id="{DC597696-FC32-AE04-7B81-38322D4D8BBA}"/>
                </a:ext>
              </a:extLst>
            </p:cNvPr>
            <p:cNvSpPr/>
            <p:nvPr/>
          </p:nvSpPr>
          <p:spPr>
            <a:xfrm>
              <a:off x="367400" y="2239850"/>
              <a:ext cx="850" cy="850"/>
            </a:xfrm>
            <a:custGeom>
              <a:avLst/>
              <a:gdLst/>
              <a:ahLst/>
              <a:cxnLst/>
              <a:rect l="l" t="t" r="r" b="b"/>
              <a:pathLst>
                <a:path w="34" h="34" extrusionOk="0">
                  <a:moveTo>
                    <a:pt x="0" y="34"/>
                  </a:moveTo>
                  <a:lnTo>
                    <a:pt x="0" y="34"/>
                  </a:lnTo>
                  <a:lnTo>
                    <a:pt x="34" y="34"/>
                  </a:lnTo>
                  <a:lnTo>
                    <a:pt x="34" y="34"/>
                  </a:lnTo>
                  <a:lnTo>
                    <a:pt x="34" y="1"/>
                  </a:lnTo>
                  <a:lnTo>
                    <a:pt x="34" y="1"/>
                  </a:lnTo>
                  <a:lnTo>
                    <a:pt x="34" y="1"/>
                  </a:lnTo>
                  <a:lnTo>
                    <a:pt x="34" y="1"/>
                  </a:lnTo>
                  <a:lnTo>
                    <a:pt x="34" y="34"/>
                  </a:lnTo>
                  <a:lnTo>
                    <a:pt x="34" y="34"/>
                  </a:lnTo>
                  <a:lnTo>
                    <a:pt x="34" y="34"/>
                  </a:lnTo>
                  <a:lnTo>
                    <a:pt x="34" y="34"/>
                  </a:lnTo>
                  <a:lnTo>
                    <a:pt x="0" y="34"/>
                  </a:lnTo>
                  <a:lnTo>
                    <a:pt x="0" y="34"/>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492;p37">
              <a:extLst>
                <a:ext uri="{FF2B5EF4-FFF2-40B4-BE49-F238E27FC236}">
                  <a16:creationId xmlns:a16="http://schemas.microsoft.com/office/drawing/2014/main" id="{2AF77C09-2A74-1B63-2FC4-38F75CA0987D}"/>
                </a:ext>
              </a:extLst>
            </p:cNvPr>
            <p:cNvSpPr/>
            <p:nvPr/>
          </p:nvSpPr>
          <p:spPr>
            <a:xfrm>
              <a:off x="531700" y="2072200"/>
              <a:ext cx="29225" cy="30900"/>
            </a:xfrm>
            <a:custGeom>
              <a:avLst/>
              <a:gdLst/>
              <a:ahLst/>
              <a:cxnLst/>
              <a:rect l="l" t="t" r="r" b="b"/>
              <a:pathLst>
                <a:path w="1169" h="1236" extrusionOk="0">
                  <a:moveTo>
                    <a:pt x="634" y="1"/>
                  </a:moveTo>
                  <a:lnTo>
                    <a:pt x="468" y="34"/>
                  </a:lnTo>
                  <a:lnTo>
                    <a:pt x="334" y="101"/>
                  </a:lnTo>
                  <a:lnTo>
                    <a:pt x="201" y="234"/>
                  </a:lnTo>
                  <a:lnTo>
                    <a:pt x="134" y="401"/>
                  </a:lnTo>
                  <a:lnTo>
                    <a:pt x="34" y="535"/>
                  </a:lnTo>
                  <a:lnTo>
                    <a:pt x="1" y="701"/>
                  </a:lnTo>
                  <a:lnTo>
                    <a:pt x="1" y="835"/>
                  </a:lnTo>
                  <a:lnTo>
                    <a:pt x="67" y="968"/>
                  </a:lnTo>
                  <a:lnTo>
                    <a:pt x="134" y="1068"/>
                  </a:lnTo>
                  <a:lnTo>
                    <a:pt x="234" y="1168"/>
                  </a:lnTo>
                  <a:lnTo>
                    <a:pt x="368" y="1202"/>
                  </a:lnTo>
                  <a:lnTo>
                    <a:pt x="534" y="1235"/>
                  </a:lnTo>
                  <a:lnTo>
                    <a:pt x="668" y="1235"/>
                  </a:lnTo>
                  <a:lnTo>
                    <a:pt x="801" y="1168"/>
                  </a:lnTo>
                  <a:lnTo>
                    <a:pt x="935" y="1102"/>
                  </a:lnTo>
                  <a:lnTo>
                    <a:pt x="1035" y="968"/>
                  </a:lnTo>
                  <a:lnTo>
                    <a:pt x="1102" y="835"/>
                  </a:lnTo>
                  <a:lnTo>
                    <a:pt x="1135" y="701"/>
                  </a:lnTo>
                  <a:lnTo>
                    <a:pt x="1168" y="535"/>
                  </a:lnTo>
                  <a:lnTo>
                    <a:pt x="1135" y="368"/>
                  </a:lnTo>
                  <a:lnTo>
                    <a:pt x="1068" y="201"/>
                  </a:lnTo>
                  <a:lnTo>
                    <a:pt x="935" y="67"/>
                  </a:lnTo>
                  <a:lnTo>
                    <a:pt x="8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493;p37">
              <a:extLst>
                <a:ext uri="{FF2B5EF4-FFF2-40B4-BE49-F238E27FC236}">
                  <a16:creationId xmlns:a16="http://schemas.microsoft.com/office/drawing/2014/main" id="{E11AFDCD-BEDF-A60D-FC2D-53C75EACDDE6}"/>
                </a:ext>
              </a:extLst>
            </p:cNvPr>
            <p:cNvSpPr/>
            <p:nvPr/>
          </p:nvSpPr>
          <p:spPr>
            <a:xfrm>
              <a:off x="387400" y="2062200"/>
              <a:ext cx="29225" cy="26700"/>
            </a:xfrm>
            <a:custGeom>
              <a:avLst/>
              <a:gdLst/>
              <a:ahLst/>
              <a:cxnLst/>
              <a:rect l="l" t="t" r="r" b="b"/>
              <a:pathLst>
                <a:path w="1169" h="1068" extrusionOk="0">
                  <a:moveTo>
                    <a:pt x="501" y="0"/>
                  </a:moveTo>
                  <a:lnTo>
                    <a:pt x="368" y="34"/>
                  </a:lnTo>
                  <a:lnTo>
                    <a:pt x="234" y="100"/>
                  </a:lnTo>
                  <a:lnTo>
                    <a:pt x="134" y="201"/>
                  </a:lnTo>
                  <a:lnTo>
                    <a:pt x="34" y="334"/>
                  </a:lnTo>
                  <a:lnTo>
                    <a:pt x="1" y="501"/>
                  </a:lnTo>
                  <a:lnTo>
                    <a:pt x="34" y="634"/>
                  </a:lnTo>
                  <a:lnTo>
                    <a:pt x="68" y="768"/>
                  </a:lnTo>
                  <a:lnTo>
                    <a:pt x="168" y="868"/>
                  </a:lnTo>
                  <a:lnTo>
                    <a:pt x="268" y="935"/>
                  </a:lnTo>
                  <a:lnTo>
                    <a:pt x="335" y="968"/>
                  </a:lnTo>
                  <a:lnTo>
                    <a:pt x="435" y="1035"/>
                  </a:lnTo>
                  <a:lnTo>
                    <a:pt x="535" y="1068"/>
                  </a:lnTo>
                  <a:lnTo>
                    <a:pt x="802" y="1068"/>
                  </a:lnTo>
                  <a:lnTo>
                    <a:pt x="935" y="1001"/>
                  </a:lnTo>
                  <a:lnTo>
                    <a:pt x="1035" y="935"/>
                  </a:lnTo>
                  <a:lnTo>
                    <a:pt x="1102" y="801"/>
                  </a:lnTo>
                  <a:lnTo>
                    <a:pt x="1135" y="701"/>
                  </a:lnTo>
                  <a:lnTo>
                    <a:pt x="1169" y="534"/>
                  </a:lnTo>
                  <a:lnTo>
                    <a:pt x="1135" y="401"/>
                  </a:lnTo>
                  <a:lnTo>
                    <a:pt x="1068" y="301"/>
                  </a:lnTo>
                  <a:lnTo>
                    <a:pt x="1002" y="201"/>
                  </a:lnTo>
                  <a:lnTo>
                    <a:pt x="902" y="100"/>
                  </a:lnTo>
                  <a:lnTo>
                    <a:pt x="768" y="34"/>
                  </a:lnTo>
                  <a:lnTo>
                    <a:pt x="63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494;p37">
              <a:extLst>
                <a:ext uri="{FF2B5EF4-FFF2-40B4-BE49-F238E27FC236}">
                  <a16:creationId xmlns:a16="http://schemas.microsoft.com/office/drawing/2014/main" id="{9699CF2E-349C-479E-5221-7B0A5BF0D160}"/>
                </a:ext>
              </a:extLst>
            </p:cNvPr>
            <p:cNvSpPr/>
            <p:nvPr/>
          </p:nvSpPr>
          <p:spPr>
            <a:xfrm>
              <a:off x="458300" y="2239850"/>
              <a:ext cx="32550" cy="30875"/>
            </a:xfrm>
            <a:custGeom>
              <a:avLst/>
              <a:gdLst/>
              <a:ahLst/>
              <a:cxnLst/>
              <a:rect l="l" t="t" r="r" b="b"/>
              <a:pathLst>
                <a:path w="1302" h="1235" extrusionOk="0">
                  <a:moveTo>
                    <a:pt x="668" y="1"/>
                  </a:moveTo>
                  <a:lnTo>
                    <a:pt x="535" y="34"/>
                  </a:lnTo>
                  <a:lnTo>
                    <a:pt x="401" y="67"/>
                  </a:lnTo>
                  <a:lnTo>
                    <a:pt x="301" y="167"/>
                  </a:lnTo>
                  <a:lnTo>
                    <a:pt x="134" y="267"/>
                  </a:lnTo>
                  <a:lnTo>
                    <a:pt x="67" y="401"/>
                  </a:lnTo>
                  <a:lnTo>
                    <a:pt x="1" y="568"/>
                  </a:lnTo>
                  <a:lnTo>
                    <a:pt x="1" y="735"/>
                  </a:lnTo>
                  <a:lnTo>
                    <a:pt x="67" y="901"/>
                  </a:lnTo>
                  <a:lnTo>
                    <a:pt x="168" y="1035"/>
                  </a:lnTo>
                  <a:lnTo>
                    <a:pt x="268" y="1135"/>
                  </a:lnTo>
                  <a:lnTo>
                    <a:pt x="434" y="1235"/>
                  </a:lnTo>
                  <a:lnTo>
                    <a:pt x="768" y="1235"/>
                  </a:lnTo>
                  <a:lnTo>
                    <a:pt x="935" y="1168"/>
                  </a:lnTo>
                  <a:lnTo>
                    <a:pt x="1068" y="1068"/>
                  </a:lnTo>
                  <a:lnTo>
                    <a:pt x="1168" y="935"/>
                  </a:lnTo>
                  <a:lnTo>
                    <a:pt x="1268" y="801"/>
                  </a:lnTo>
                  <a:lnTo>
                    <a:pt x="1302" y="634"/>
                  </a:lnTo>
                  <a:lnTo>
                    <a:pt x="1268" y="468"/>
                  </a:lnTo>
                  <a:lnTo>
                    <a:pt x="1202" y="301"/>
                  </a:lnTo>
                  <a:lnTo>
                    <a:pt x="1102" y="167"/>
                  </a:lnTo>
                  <a:lnTo>
                    <a:pt x="968" y="67"/>
                  </a:lnTo>
                  <a:lnTo>
                    <a:pt x="801" y="34"/>
                  </a:lnTo>
                  <a:lnTo>
                    <a:pt x="6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495;p37">
              <a:extLst>
                <a:ext uri="{FF2B5EF4-FFF2-40B4-BE49-F238E27FC236}">
                  <a16:creationId xmlns:a16="http://schemas.microsoft.com/office/drawing/2014/main" id="{52BB916A-C2D6-F567-14F7-969BDEE6B23D}"/>
                </a:ext>
              </a:extLst>
            </p:cNvPr>
            <p:cNvSpPr/>
            <p:nvPr/>
          </p:nvSpPr>
          <p:spPr>
            <a:xfrm>
              <a:off x="441625" y="2057200"/>
              <a:ext cx="26725" cy="28375"/>
            </a:xfrm>
            <a:custGeom>
              <a:avLst/>
              <a:gdLst/>
              <a:ahLst/>
              <a:cxnLst/>
              <a:rect l="l" t="t" r="r" b="b"/>
              <a:pathLst>
                <a:path w="1069" h="1135" extrusionOk="0">
                  <a:moveTo>
                    <a:pt x="568" y="0"/>
                  </a:moveTo>
                  <a:lnTo>
                    <a:pt x="434" y="34"/>
                  </a:lnTo>
                  <a:lnTo>
                    <a:pt x="334" y="67"/>
                  </a:lnTo>
                  <a:lnTo>
                    <a:pt x="234" y="134"/>
                  </a:lnTo>
                  <a:lnTo>
                    <a:pt x="134" y="234"/>
                  </a:lnTo>
                  <a:lnTo>
                    <a:pt x="101" y="300"/>
                  </a:lnTo>
                  <a:lnTo>
                    <a:pt x="34" y="434"/>
                  </a:lnTo>
                  <a:lnTo>
                    <a:pt x="0" y="567"/>
                  </a:lnTo>
                  <a:lnTo>
                    <a:pt x="0" y="701"/>
                  </a:lnTo>
                  <a:lnTo>
                    <a:pt x="34" y="834"/>
                  </a:lnTo>
                  <a:lnTo>
                    <a:pt x="101" y="968"/>
                  </a:lnTo>
                  <a:lnTo>
                    <a:pt x="234" y="1034"/>
                  </a:lnTo>
                  <a:lnTo>
                    <a:pt x="334" y="1101"/>
                  </a:lnTo>
                  <a:lnTo>
                    <a:pt x="434" y="1135"/>
                  </a:lnTo>
                  <a:lnTo>
                    <a:pt x="568" y="1135"/>
                  </a:lnTo>
                  <a:lnTo>
                    <a:pt x="701" y="1101"/>
                  </a:lnTo>
                  <a:lnTo>
                    <a:pt x="801" y="1034"/>
                  </a:lnTo>
                  <a:lnTo>
                    <a:pt x="901" y="968"/>
                  </a:lnTo>
                  <a:lnTo>
                    <a:pt x="1001" y="868"/>
                  </a:lnTo>
                  <a:lnTo>
                    <a:pt x="1035" y="734"/>
                  </a:lnTo>
                  <a:lnTo>
                    <a:pt x="1068" y="634"/>
                  </a:lnTo>
                  <a:lnTo>
                    <a:pt x="1068" y="501"/>
                  </a:lnTo>
                  <a:lnTo>
                    <a:pt x="1035" y="367"/>
                  </a:lnTo>
                  <a:lnTo>
                    <a:pt x="1001" y="267"/>
                  </a:lnTo>
                  <a:lnTo>
                    <a:pt x="901" y="167"/>
                  </a:lnTo>
                  <a:lnTo>
                    <a:pt x="801" y="100"/>
                  </a:lnTo>
                  <a:lnTo>
                    <a:pt x="701" y="34"/>
                  </a:lnTo>
                  <a:lnTo>
                    <a:pt x="56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496;p37">
              <a:extLst>
                <a:ext uri="{FF2B5EF4-FFF2-40B4-BE49-F238E27FC236}">
                  <a16:creationId xmlns:a16="http://schemas.microsoft.com/office/drawing/2014/main" id="{FDCC8971-A71E-03B7-5C1C-F54DCACB9BFC}"/>
                </a:ext>
              </a:extLst>
            </p:cNvPr>
            <p:cNvSpPr/>
            <p:nvPr/>
          </p:nvSpPr>
          <p:spPr>
            <a:xfrm>
              <a:off x="390750" y="2616850"/>
              <a:ext cx="144325" cy="153500"/>
            </a:xfrm>
            <a:custGeom>
              <a:avLst/>
              <a:gdLst/>
              <a:ahLst/>
              <a:cxnLst/>
              <a:rect l="l" t="t" r="r" b="b"/>
              <a:pathLst>
                <a:path w="5773" h="6140" extrusionOk="0">
                  <a:moveTo>
                    <a:pt x="4604" y="4004"/>
                  </a:moveTo>
                  <a:lnTo>
                    <a:pt x="4538" y="4237"/>
                  </a:lnTo>
                  <a:lnTo>
                    <a:pt x="4404" y="4438"/>
                  </a:lnTo>
                  <a:lnTo>
                    <a:pt x="4204" y="4604"/>
                  </a:lnTo>
                  <a:lnTo>
                    <a:pt x="4004" y="4705"/>
                  </a:lnTo>
                  <a:lnTo>
                    <a:pt x="3737" y="4805"/>
                  </a:lnTo>
                  <a:lnTo>
                    <a:pt x="3503" y="4871"/>
                  </a:lnTo>
                  <a:lnTo>
                    <a:pt x="3237" y="4905"/>
                  </a:lnTo>
                  <a:lnTo>
                    <a:pt x="3003" y="4938"/>
                  </a:lnTo>
                  <a:lnTo>
                    <a:pt x="2369" y="4938"/>
                  </a:lnTo>
                  <a:lnTo>
                    <a:pt x="2102" y="4871"/>
                  </a:lnTo>
                  <a:lnTo>
                    <a:pt x="1802" y="4738"/>
                  </a:lnTo>
                  <a:lnTo>
                    <a:pt x="1635" y="4638"/>
                  </a:lnTo>
                  <a:lnTo>
                    <a:pt x="1468" y="4471"/>
                  </a:lnTo>
                  <a:lnTo>
                    <a:pt x="1368" y="4304"/>
                  </a:lnTo>
                  <a:lnTo>
                    <a:pt x="1301" y="4104"/>
                  </a:lnTo>
                  <a:lnTo>
                    <a:pt x="1301" y="4104"/>
                  </a:lnTo>
                  <a:lnTo>
                    <a:pt x="1668" y="4237"/>
                  </a:lnTo>
                  <a:lnTo>
                    <a:pt x="2069" y="4338"/>
                  </a:lnTo>
                  <a:lnTo>
                    <a:pt x="2469" y="4371"/>
                  </a:lnTo>
                  <a:lnTo>
                    <a:pt x="3337" y="4371"/>
                  </a:lnTo>
                  <a:lnTo>
                    <a:pt x="3770" y="4304"/>
                  </a:lnTo>
                  <a:lnTo>
                    <a:pt x="4204" y="4171"/>
                  </a:lnTo>
                  <a:lnTo>
                    <a:pt x="4404" y="4104"/>
                  </a:lnTo>
                  <a:lnTo>
                    <a:pt x="4604" y="4004"/>
                  </a:lnTo>
                  <a:close/>
                  <a:moveTo>
                    <a:pt x="5238" y="0"/>
                  </a:moveTo>
                  <a:lnTo>
                    <a:pt x="5172" y="67"/>
                  </a:lnTo>
                  <a:lnTo>
                    <a:pt x="5138" y="101"/>
                  </a:lnTo>
                  <a:lnTo>
                    <a:pt x="5138" y="201"/>
                  </a:lnTo>
                  <a:lnTo>
                    <a:pt x="5172" y="267"/>
                  </a:lnTo>
                  <a:lnTo>
                    <a:pt x="5272" y="434"/>
                  </a:lnTo>
                  <a:lnTo>
                    <a:pt x="5338" y="601"/>
                  </a:lnTo>
                  <a:lnTo>
                    <a:pt x="5372" y="768"/>
                  </a:lnTo>
                  <a:lnTo>
                    <a:pt x="5372" y="968"/>
                  </a:lnTo>
                  <a:lnTo>
                    <a:pt x="5372" y="1135"/>
                  </a:lnTo>
                  <a:lnTo>
                    <a:pt x="5338" y="1335"/>
                  </a:lnTo>
                  <a:lnTo>
                    <a:pt x="5272" y="1502"/>
                  </a:lnTo>
                  <a:lnTo>
                    <a:pt x="5205" y="1669"/>
                  </a:lnTo>
                  <a:lnTo>
                    <a:pt x="5172" y="1735"/>
                  </a:lnTo>
                  <a:lnTo>
                    <a:pt x="5138" y="1802"/>
                  </a:lnTo>
                  <a:lnTo>
                    <a:pt x="4971" y="2002"/>
                  </a:lnTo>
                  <a:lnTo>
                    <a:pt x="4771" y="2169"/>
                  </a:lnTo>
                  <a:lnTo>
                    <a:pt x="4538" y="2269"/>
                  </a:lnTo>
                  <a:lnTo>
                    <a:pt x="4304" y="2336"/>
                  </a:lnTo>
                  <a:lnTo>
                    <a:pt x="4037" y="2403"/>
                  </a:lnTo>
                  <a:lnTo>
                    <a:pt x="3770" y="2403"/>
                  </a:lnTo>
                  <a:lnTo>
                    <a:pt x="3270" y="2436"/>
                  </a:lnTo>
                  <a:lnTo>
                    <a:pt x="2703" y="2436"/>
                  </a:lnTo>
                  <a:lnTo>
                    <a:pt x="2102" y="2403"/>
                  </a:lnTo>
                  <a:lnTo>
                    <a:pt x="1535" y="2336"/>
                  </a:lnTo>
                  <a:lnTo>
                    <a:pt x="968" y="2236"/>
                  </a:lnTo>
                  <a:lnTo>
                    <a:pt x="734" y="2136"/>
                  </a:lnTo>
                  <a:lnTo>
                    <a:pt x="568" y="2036"/>
                  </a:lnTo>
                  <a:lnTo>
                    <a:pt x="501" y="1935"/>
                  </a:lnTo>
                  <a:lnTo>
                    <a:pt x="434" y="1835"/>
                  </a:lnTo>
                  <a:lnTo>
                    <a:pt x="401" y="1735"/>
                  </a:lnTo>
                  <a:lnTo>
                    <a:pt x="401" y="1602"/>
                  </a:lnTo>
                  <a:lnTo>
                    <a:pt x="401" y="1335"/>
                  </a:lnTo>
                  <a:lnTo>
                    <a:pt x="434" y="1035"/>
                  </a:lnTo>
                  <a:lnTo>
                    <a:pt x="501" y="434"/>
                  </a:lnTo>
                  <a:lnTo>
                    <a:pt x="501" y="367"/>
                  </a:lnTo>
                  <a:lnTo>
                    <a:pt x="467" y="301"/>
                  </a:lnTo>
                  <a:lnTo>
                    <a:pt x="401" y="267"/>
                  </a:lnTo>
                  <a:lnTo>
                    <a:pt x="267" y="267"/>
                  </a:lnTo>
                  <a:lnTo>
                    <a:pt x="201" y="301"/>
                  </a:lnTo>
                  <a:lnTo>
                    <a:pt x="167" y="367"/>
                  </a:lnTo>
                  <a:lnTo>
                    <a:pt x="134" y="434"/>
                  </a:lnTo>
                  <a:lnTo>
                    <a:pt x="67" y="1001"/>
                  </a:lnTo>
                  <a:lnTo>
                    <a:pt x="0" y="1535"/>
                  </a:lnTo>
                  <a:lnTo>
                    <a:pt x="34" y="1702"/>
                  </a:lnTo>
                  <a:lnTo>
                    <a:pt x="34" y="1869"/>
                  </a:lnTo>
                  <a:lnTo>
                    <a:pt x="100" y="2036"/>
                  </a:lnTo>
                  <a:lnTo>
                    <a:pt x="201" y="2169"/>
                  </a:lnTo>
                  <a:lnTo>
                    <a:pt x="267" y="2669"/>
                  </a:lnTo>
                  <a:lnTo>
                    <a:pt x="401" y="3103"/>
                  </a:lnTo>
                  <a:lnTo>
                    <a:pt x="467" y="3303"/>
                  </a:lnTo>
                  <a:lnTo>
                    <a:pt x="601" y="3503"/>
                  </a:lnTo>
                  <a:lnTo>
                    <a:pt x="734" y="3704"/>
                  </a:lnTo>
                  <a:lnTo>
                    <a:pt x="901" y="3870"/>
                  </a:lnTo>
                  <a:lnTo>
                    <a:pt x="901" y="4037"/>
                  </a:lnTo>
                  <a:lnTo>
                    <a:pt x="934" y="4204"/>
                  </a:lnTo>
                  <a:lnTo>
                    <a:pt x="968" y="4371"/>
                  </a:lnTo>
                  <a:lnTo>
                    <a:pt x="1035" y="4504"/>
                  </a:lnTo>
                  <a:lnTo>
                    <a:pt x="1135" y="4638"/>
                  </a:lnTo>
                  <a:lnTo>
                    <a:pt x="1235" y="4771"/>
                  </a:lnTo>
                  <a:lnTo>
                    <a:pt x="1502" y="5005"/>
                  </a:lnTo>
                  <a:lnTo>
                    <a:pt x="1735" y="5138"/>
                  </a:lnTo>
                  <a:lnTo>
                    <a:pt x="1769" y="5305"/>
                  </a:lnTo>
                  <a:lnTo>
                    <a:pt x="1835" y="5472"/>
                  </a:lnTo>
                  <a:lnTo>
                    <a:pt x="1935" y="5639"/>
                  </a:lnTo>
                  <a:lnTo>
                    <a:pt x="2069" y="5805"/>
                  </a:lnTo>
                  <a:lnTo>
                    <a:pt x="2236" y="5939"/>
                  </a:lnTo>
                  <a:lnTo>
                    <a:pt x="2436" y="6039"/>
                  </a:lnTo>
                  <a:lnTo>
                    <a:pt x="2636" y="6106"/>
                  </a:lnTo>
                  <a:lnTo>
                    <a:pt x="2836" y="6139"/>
                  </a:lnTo>
                  <a:lnTo>
                    <a:pt x="3036" y="6139"/>
                  </a:lnTo>
                  <a:lnTo>
                    <a:pt x="3270" y="6106"/>
                  </a:lnTo>
                  <a:lnTo>
                    <a:pt x="3437" y="6006"/>
                  </a:lnTo>
                  <a:lnTo>
                    <a:pt x="3637" y="5906"/>
                  </a:lnTo>
                  <a:lnTo>
                    <a:pt x="3804" y="5772"/>
                  </a:lnTo>
                  <a:lnTo>
                    <a:pt x="3937" y="5605"/>
                  </a:lnTo>
                  <a:lnTo>
                    <a:pt x="4037" y="5405"/>
                  </a:lnTo>
                  <a:lnTo>
                    <a:pt x="4071" y="5205"/>
                  </a:lnTo>
                  <a:lnTo>
                    <a:pt x="4071" y="5105"/>
                  </a:lnTo>
                  <a:lnTo>
                    <a:pt x="4271" y="5005"/>
                  </a:lnTo>
                  <a:lnTo>
                    <a:pt x="4438" y="4905"/>
                  </a:lnTo>
                  <a:lnTo>
                    <a:pt x="4671" y="4671"/>
                  </a:lnTo>
                  <a:lnTo>
                    <a:pt x="4871" y="4371"/>
                  </a:lnTo>
                  <a:lnTo>
                    <a:pt x="4938" y="4237"/>
                  </a:lnTo>
                  <a:lnTo>
                    <a:pt x="5005" y="4071"/>
                  </a:lnTo>
                  <a:lnTo>
                    <a:pt x="5005" y="3904"/>
                  </a:lnTo>
                  <a:lnTo>
                    <a:pt x="5005" y="3737"/>
                  </a:lnTo>
                  <a:lnTo>
                    <a:pt x="5205" y="3537"/>
                  </a:lnTo>
                  <a:lnTo>
                    <a:pt x="5338" y="3303"/>
                  </a:lnTo>
                  <a:lnTo>
                    <a:pt x="5438" y="3103"/>
                  </a:lnTo>
                  <a:lnTo>
                    <a:pt x="5505" y="2870"/>
                  </a:lnTo>
                  <a:lnTo>
                    <a:pt x="5539" y="2636"/>
                  </a:lnTo>
                  <a:lnTo>
                    <a:pt x="5572" y="2369"/>
                  </a:lnTo>
                  <a:lnTo>
                    <a:pt x="5539" y="1835"/>
                  </a:lnTo>
                  <a:lnTo>
                    <a:pt x="5605" y="1735"/>
                  </a:lnTo>
                  <a:lnTo>
                    <a:pt x="5672" y="1535"/>
                  </a:lnTo>
                  <a:lnTo>
                    <a:pt x="5739" y="1302"/>
                  </a:lnTo>
                  <a:lnTo>
                    <a:pt x="5739" y="1101"/>
                  </a:lnTo>
                  <a:lnTo>
                    <a:pt x="5772" y="901"/>
                  </a:lnTo>
                  <a:lnTo>
                    <a:pt x="5739" y="668"/>
                  </a:lnTo>
                  <a:lnTo>
                    <a:pt x="5672" y="467"/>
                  </a:lnTo>
                  <a:lnTo>
                    <a:pt x="5605" y="267"/>
                  </a:lnTo>
                  <a:lnTo>
                    <a:pt x="5505" y="67"/>
                  </a:lnTo>
                  <a:lnTo>
                    <a:pt x="543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497;p37">
              <a:extLst>
                <a:ext uri="{FF2B5EF4-FFF2-40B4-BE49-F238E27FC236}">
                  <a16:creationId xmlns:a16="http://schemas.microsoft.com/office/drawing/2014/main" id="{1FC8F0D5-801C-4FE5-D2F7-77B7A964F59F}"/>
                </a:ext>
              </a:extLst>
            </p:cNvPr>
            <p:cNvSpPr/>
            <p:nvPr/>
          </p:nvSpPr>
          <p:spPr>
            <a:xfrm>
              <a:off x="246450" y="2226500"/>
              <a:ext cx="34225" cy="13375"/>
            </a:xfrm>
            <a:custGeom>
              <a:avLst/>
              <a:gdLst/>
              <a:ahLst/>
              <a:cxnLst/>
              <a:rect l="l" t="t" r="r" b="b"/>
              <a:pathLst>
                <a:path w="1369" h="535" extrusionOk="0">
                  <a:moveTo>
                    <a:pt x="1102" y="1"/>
                  </a:moveTo>
                  <a:lnTo>
                    <a:pt x="234" y="68"/>
                  </a:lnTo>
                  <a:lnTo>
                    <a:pt x="134" y="101"/>
                  </a:lnTo>
                  <a:lnTo>
                    <a:pt x="67" y="134"/>
                  </a:lnTo>
                  <a:lnTo>
                    <a:pt x="1" y="201"/>
                  </a:lnTo>
                  <a:lnTo>
                    <a:pt x="1" y="301"/>
                  </a:lnTo>
                  <a:lnTo>
                    <a:pt x="1" y="401"/>
                  </a:lnTo>
                  <a:lnTo>
                    <a:pt x="67" y="468"/>
                  </a:lnTo>
                  <a:lnTo>
                    <a:pt x="134" y="535"/>
                  </a:lnTo>
                  <a:lnTo>
                    <a:pt x="234" y="535"/>
                  </a:lnTo>
                  <a:lnTo>
                    <a:pt x="1102" y="468"/>
                  </a:lnTo>
                  <a:lnTo>
                    <a:pt x="1202" y="434"/>
                  </a:lnTo>
                  <a:lnTo>
                    <a:pt x="1268" y="401"/>
                  </a:lnTo>
                  <a:lnTo>
                    <a:pt x="1335" y="334"/>
                  </a:lnTo>
                  <a:lnTo>
                    <a:pt x="1368" y="234"/>
                  </a:lnTo>
                  <a:lnTo>
                    <a:pt x="1335" y="134"/>
                  </a:lnTo>
                  <a:lnTo>
                    <a:pt x="1268" y="68"/>
                  </a:lnTo>
                  <a:lnTo>
                    <a:pt x="12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498;p37">
              <a:extLst>
                <a:ext uri="{FF2B5EF4-FFF2-40B4-BE49-F238E27FC236}">
                  <a16:creationId xmlns:a16="http://schemas.microsoft.com/office/drawing/2014/main" id="{C4F942F1-A53B-BA37-15DF-BD7AA93ACF6C}"/>
                </a:ext>
              </a:extLst>
            </p:cNvPr>
            <p:cNvSpPr/>
            <p:nvPr/>
          </p:nvSpPr>
          <p:spPr>
            <a:xfrm>
              <a:off x="238125" y="2179800"/>
              <a:ext cx="41725" cy="15875"/>
            </a:xfrm>
            <a:custGeom>
              <a:avLst/>
              <a:gdLst/>
              <a:ahLst/>
              <a:cxnLst/>
              <a:rect l="l" t="t" r="r" b="b"/>
              <a:pathLst>
                <a:path w="1669" h="635" extrusionOk="0">
                  <a:moveTo>
                    <a:pt x="1435" y="0"/>
                  </a:moveTo>
                  <a:lnTo>
                    <a:pt x="234" y="167"/>
                  </a:lnTo>
                  <a:lnTo>
                    <a:pt x="133" y="167"/>
                  </a:lnTo>
                  <a:lnTo>
                    <a:pt x="67" y="234"/>
                  </a:lnTo>
                  <a:lnTo>
                    <a:pt x="33" y="301"/>
                  </a:lnTo>
                  <a:lnTo>
                    <a:pt x="0" y="401"/>
                  </a:lnTo>
                  <a:lnTo>
                    <a:pt x="33" y="468"/>
                  </a:lnTo>
                  <a:lnTo>
                    <a:pt x="67" y="568"/>
                  </a:lnTo>
                  <a:lnTo>
                    <a:pt x="133" y="601"/>
                  </a:lnTo>
                  <a:lnTo>
                    <a:pt x="234" y="634"/>
                  </a:lnTo>
                  <a:lnTo>
                    <a:pt x="1435" y="468"/>
                  </a:lnTo>
                  <a:lnTo>
                    <a:pt x="1535" y="434"/>
                  </a:lnTo>
                  <a:lnTo>
                    <a:pt x="1601" y="401"/>
                  </a:lnTo>
                  <a:lnTo>
                    <a:pt x="1668" y="301"/>
                  </a:lnTo>
                  <a:lnTo>
                    <a:pt x="1668" y="234"/>
                  </a:lnTo>
                  <a:lnTo>
                    <a:pt x="1668" y="134"/>
                  </a:lnTo>
                  <a:lnTo>
                    <a:pt x="1601" y="67"/>
                  </a:lnTo>
                  <a:lnTo>
                    <a:pt x="153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499;p37">
              <a:extLst>
                <a:ext uri="{FF2B5EF4-FFF2-40B4-BE49-F238E27FC236}">
                  <a16:creationId xmlns:a16="http://schemas.microsoft.com/office/drawing/2014/main" id="{5B6D2DE5-3E2B-57E7-7F62-E6D992A88E2F}"/>
                </a:ext>
              </a:extLst>
            </p:cNvPr>
            <p:cNvSpPr/>
            <p:nvPr/>
          </p:nvSpPr>
          <p:spPr>
            <a:xfrm>
              <a:off x="242275" y="1981300"/>
              <a:ext cx="60075" cy="21700"/>
            </a:xfrm>
            <a:custGeom>
              <a:avLst/>
              <a:gdLst/>
              <a:ahLst/>
              <a:cxnLst/>
              <a:rect l="l" t="t" r="r" b="b"/>
              <a:pathLst>
                <a:path w="2403" h="868" extrusionOk="0">
                  <a:moveTo>
                    <a:pt x="201" y="0"/>
                  </a:moveTo>
                  <a:lnTo>
                    <a:pt x="101" y="34"/>
                  </a:lnTo>
                  <a:lnTo>
                    <a:pt x="68" y="100"/>
                  </a:lnTo>
                  <a:lnTo>
                    <a:pt x="1" y="167"/>
                  </a:lnTo>
                  <a:lnTo>
                    <a:pt x="1" y="267"/>
                  </a:lnTo>
                  <a:lnTo>
                    <a:pt x="34" y="334"/>
                  </a:lnTo>
                  <a:lnTo>
                    <a:pt x="68" y="434"/>
                  </a:lnTo>
                  <a:lnTo>
                    <a:pt x="168" y="467"/>
                  </a:lnTo>
                  <a:lnTo>
                    <a:pt x="668" y="601"/>
                  </a:lnTo>
                  <a:lnTo>
                    <a:pt x="1169" y="701"/>
                  </a:lnTo>
                  <a:lnTo>
                    <a:pt x="1669" y="801"/>
                  </a:lnTo>
                  <a:lnTo>
                    <a:pt x="2169" y="868"/>
                  </a:lnTo>
                  <a:lnTo>
                    <a:pt x="2269" y="868"/>
                  </a:lnTo>
                  <a:lnTo>
                    <a:pt x="2336" y="801"/>
                  </a:lnTo>
                  <a:lnTo>
                    <a:pt x="2403" y="734"/>
                  </a:lnTo>
                  <a:lnTo>
                    <a:pt x="2403" y="634"/>
                  </a:lnTo>
                  <a:lnTo>
                    <a:pt x="2403" y="567"/>
                  </a:lnTo>
                  <a:lnTo>
                    <a:pt x="2336" y="467"/>
                  </a:lnTo>
                  <a:lnTo>
                    <a:pt x="2269" y="434"/>
                  </a:lnTo>
                  <a:lnTo>
                    <a:pt x="2169" y="401"/>
                  </a:lnTo>
                  <a:lnTo>
                    <a:pt x="1702" y="334"/>
                  </a:lnTo>
                  <a:lnTo>
                    <a:pt x="1235" y="267"/>
                  </a:lnTo>
                  <a:lnTo>
                    <a:pt x="30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00;p37">
              <a:extLst>
                <a:ext uri="{FF2B5EF4-FFF2-40B4-BE49-F238E27FC236}">
                  <a16:creationId xmlns:a16="http://schemas.microsoft.com/office/drawing/2014/main" id="{2F4E424E-E4B9-DE7C-9199-41A3C0A6EDAB}"/>
                </a:ext>
              </a:extLst>
            </p:cNvPr>
            <p:cNvSpPr/>
            <p:nvPr/>
          </p:nvSpPr>
          <p:spPr>
            <a:xfrm>
              <a:off x="254800" y="1892875"/>
              <a:ext cx="47550" cy="25050"/>
            </a:xfrm>
            <a:custGeom>
              <a:avLst/>
              <a:gdLst/>
              <a:ahLst/>
              <a:cxnLst/>
              <a:rect l="l" t="t" r="r" b="b"/>
              <a:pathLst>
                <a:path w="1902" h="1002" extrusionOk="0">
                  <a:moveTo>
                    <a:pt x="167" y="1"/>
                  </a:moveTo>
                  <a:lnTo>
                    <a:pt x="67" y="34"/>
                  </a:lnTo>
                  <a:lnTo>
                    <a:pt x="0" y="101"/>
                  </a:lnTo>
                  <a:lnTo>
                    <a:pt x="0" y="201"/>
                  </a:lnTo>
                  <a:lnTo>
                    <a:pt x="0" y="268"/>
                  </a:lnTo>
                  <a:lnTo>
                    <a:pt x="34" y="368"/>
                  </a:lnTo>
                  <a:lnTo>
                    <a:pt x="100" y="434"/>
                  </a:lnTo>
                  <a:lnTo>
                    <a:pt x="834" y="735"/>
                  </a:lnTo>
                  <a:lnTo>
                    <a:pt x="1602" y="1002"/>
                  </a:lnTo>
                  <a:lnTo>
                    <a:pt x="1802" y="1002"/>
                  </a:lnTo>
                  <a:lnTo>
                    <a:pt x="1869" y="935"/>
                  </a:lnTo>
                  <a:lnTo>
                    <a:pt x="1902" y="835"/>
                  </a:lnTo>
                  <a:lnTo>
                    <a:pt x="1902" y="768"/>
                  </a:lnTo>
                  <a:lnTo>
                    <a:pt x="1869" y="668"/>
                  </a:lnTo>
                  <a:lnTo>
                    <a:pt x="1802" y="601"/>
                  </a:lnTo>
                  <a:lnTo>
                    <a:pt x="1735" y="568"/>
                  </a:lnTo>
                  <a:lnTo>
                    <a:pt x="1034" y="334"/>
                  </a:lnTo>
                  <a:lnTo>
                    <a:pt x="3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01;p37">
              <a:extLst>
                <a:ext uri="{FF2B5EF4-FFF2-40B4-BE49-F238E27FC236}">
                  <a16:creationId xmlns:a16="http://schemas.microsoft.com/office/drawing/2014/main" id="{EA721FD9-4E69-4AF6-1684-FDC31825E4C2}"/>
                </a:ext>
              </a:extLst>
            </p:cNvPr>
            <p:cNvSpPr/>
            <p:nvPr/>
          </p:nvSpPr>
          <p:spPr>
            <a:xfrm>
              <a:off x="297325" y="1791125"/>
              <a:ext cx="39225" cy="35900"/>
            </a:xfrm>
            <a:custGeom>
              <a:avLst/>
              <a:gdLst/>
              <a:ahLst/>
              <a:cxnLst/>
              <a:rect l="l" t="t" r="r" b="b"/>
              <a:pathLst>
                <a:path w="1569" h="1436" extrusionOk="0">
                  <a:moveTo>
                    <a:pt x="201" y="1"/>
                  </a:moveTo>
                  <a:lnTo>
                    <a:pt x="134" y="34"/>
                  </a:lnTo>
                  <a:lnTo>
                    <a:pt x="67" y="67"/>
                  </a:lnTo>
                  <a:lnTo>
                    <a:pt x="1" y="167"/>
                  </a:lnTo>
                  <a:lnTo>
                    <a:pt x="1" y="234"/>
                  </a:lnTo>
                  <a:lnTo>
                    <a:pt x="1" y="334"/>
                  </a:lnTo>
                  <a:lnTo>
                    <a:pt x="67" y="401"/>
                  </a:lnTo>
                  <a:lnTo>
                    <a:pt x="301" y="701"/>
                  </a:lnTo>
                  <a:lnTo>
                    <a:pt x="601" y="968"/>
                  </a:lnTo>
                  <a:lnTo>
                    <a:pt x="902" y="1202"/>
                  </a:lnTo>
                  <a:lnTo>
                    <a:pt x="1235" y="1435"/>
                  </a:lnTo>
                  <a:lnTo>
                    <a:pt x="1402" y="1435"/>
                  </a:lnTo>
                  <a:lnTo>
                    <a:pt x="1502" y="1402"/>
                  </a:lnTo>
                  <a:lnTo>
                    <a:pt x="1535" y="1335"/>
                  </a:lnTo>
                  <a:lnTo>
                    <a:pt x="1569" y="1235"/>
                  </a:lnTo>
                  <a:lnTo>
                    <a:pt x="1569" y="1168"/>
                  </a:lnTo>
                  <a:lnTo>
                    <a:pt x="1535" y="1068"/>
                  </a:lnTo>
                  <a:lnTo>
                    <a:pt x="1469" y="1001"/>
                  </a:lnTo>
                  <a:lnTo>
                    <a:pt x="1168" y="801"/>
                  </a:lnTo>
                  <a:lnTo>
                    <a:pt x="1068" y="768"/>
                  </a:lnTo>
                  <a:lnTo>
                    <a:pt x="1068" y="735"/>
                  </a:lnTo>
                  <a:lnTo>
                    <a:pt x="1035" y="735"/>
                  </a:lnTo>
                  <a:lnTo>
                    <a:pt x="902" y="601"/>
                  </a:lnTo>
                  <a:lnTo>
                    <a:pt x="635" y="368"/>
                  </a:lnTo>
                  <a:lnTo>
                    <a:pt x="368" y="67"/>
                  </a:lnTo>
                  <a:lnTo>
                    <a:pt x="301" y="34"/>
                  </a:lnTo>
                  <a:lnTo>
                    <a:pt x="2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02;p37">
              <a:extLst>
                <a:ext uri="{FF2B5EF4-FFF2-40B4-BE49-F238E27FC236}">
                  <a16:creationId xmlns:a16="http://schemas.microsoft.com/office/drawing/2014/main" id="{AA72D11F-62E8-0403-5DB2-8C2FBC360208}"/>
                </a:ext>
              </a:extLst>
            </p:cNvPr>
            <p:cNvSpPr/>
            <p:nvPr/>
          </p:nvSpPr>
          <p:spPr>
            <a:xfrm>
              <a:off x="434125" y="1688525"/>
              <a:ext cx="15875" cy="30075"/>
            </a:xfrm>
            <a:custGeom>
              <a:avLst/>
              <a:gdLst/>
              <a:ahLst/>
              <a:cxnLst/>
              <a:rect l="l" t="t" r="r" b="b"/>
              <a:pathLst>
                <a:path w="635" h="1203" extrusionOk="0">
                  <a:moveTo>
                    <a:pt x="167" y="1"/>
                  </a:moveTo>
                  <a:lnTo>
                    <a:pt x="100" y="34"/>
                  </a:lnTo>
                  <a:lnTo>
                    <a:pt x="34" y="101"/>
                  </a:lnTo>
                  <a:lnTo>
                    <a:pt x="0" y="201"/>
                  </a:lnTo>
                  <a:lnTo>
                    <a:pt x="0" y="301"/>
                  </a:lnTo>
                  <a:lnTo>
                    <a:pt x="167" y="1002"/>
                  </a:lnTo>
                  <a:lnTo>
                    <a:pt x="234" y="1102"/>
                  </a:lnTo>
                  <a:lnTo>
                    <a:pt x="300" y="1169"/>
                  </a:lnTo>
                  <a:lnTo>
                    <a:pt x="367" y="1202"/>
                  </a:lnTo>
                  <a:lnTo>
                    <a:pt x="467" y="1169"/>
                  </a:lnTo>
                  <a:lnTo>
                    <a:pt x="534" y="1135"/>
                  </a:lnTo>
                  <a:lnTo>
                    <a:pt x="601" y="1069"/>
                  </a:lnTo>
                  <a:lnTo>
                    <a:pt x="634" y="968"/>
                  </a:lnTo>
                  <a:lnTo>
                    <a:pt x="634" y="902"/>
                  </a:lnTo>
                  <a:lnTo>
                    <a:pt x="467" y="168"/>
                  </a:lnTo>
                  <a:lnTo>
                    <a:pt x="434" y="68"/>
                  </a:lnTo>
                  <a:lnTo>
                    <a:pt x="367" y="34"/>
                  </a:lnTo>
                  <a:lnTo>
                    <a:pt x="26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03;p37">
              <a:extLst>
                <a:ext uri="{FF2B5EF4-FFF2-40B4-BE49-F238E27FC236}">
                  <a16:creationId xmlns:a16="http://schemas.microsoft.com/office/drawing/2014/main" id="{4C9CC862-A4E5-6B53-ECBE-6CDB71732784}"/>
                </a:ext>
              </a:extLst>
            </p:cNvPr>
            <p:cNvSpPr/>
            <p:nvPr/>
          </p:nvSpPr>
          <p:spPr>
            <a:xfrm>
              <a:off x="489175" y="1680200"/>
              <a:ext cx="13350" cy="31725"/>
            </a:xfrm>
            <a:custGeom>
              <a:avLst/>
              <a:gdLst/>
              <a:ahLst/>
              <a:cxnLst/>
              <a:rect l="l" t="t" r="r" b="b"/>
              <a:pathLst>
                <a:path w="534" h="1269" extrusionOk="0">
                  <a:moveTo>
                    <a:pt x="234" y="0"/>
                  </a:moveTo>
                  <a:lnTo>
                    <a:pt x="134" y="34"/>
                  </a:lnTo>
                  <a:lnTo>
                    <a:pt x="67" y="67"/>
                  </a:lnTo>
                  <a:lnTo>
                    <a:pt x="0" y="134"/>
                  </a:lnTo>
                  <a:lnTo>
                    <a:pt x="0" y="234"/>
                  </a:lnTo>
                  <a:lnTo>
                    <a:pt x="67" y="1035"/>
                  </a:lnTo>
                  <a:lnTo>
                    <a:pt x="100" y="1135"/>
                  </a:lnTo>
                  <a:lnTo>
                    <a:pt x="134" y="1201"/>
                  </a:lnTo>
                  <a:lnTo>
                    <a:pt x="200" y="1268"/>
                  </a:lnTo>
                  <a:lnTo>
                    <a:pt x="400" y="1268"/>
                  </a:lnTo>
                  <a:lnTo>
                    <a:pt x="467" y="1201"/>
                  </a:lnTo>
                  <a:lnTo>
                    <a:pt x="534" y="1135"/>
                  </a:lnTo>
                  <a:lnTo>
                    <a:pt x="534" y="1035"/>
                  </a:lnTo>
                  <a:lnTo>
                    <a:pt x="467" y="234"/>
                  </a:lnTo>
                  <a:lnTo>
                    <a:pt x="434" y="134"/>
                  </a:lnTo>
                  <a:lnTo>
                    <a:pt x="400" y="67"/>
                  </a:lnTo>
                  <a:lnTo>
                    <a:pt x="300" y="34"/>
                  </a:lnTo>
                  <a:lnTo>
                    <a:pt x="2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04;p37">
              <a:extLst>
                <a:ext uri="{FF2B5EF4-FFF2-40B4-BE49-F238E27FC236}">
                  <a16:creationId xmlns:a16="http://schemas.microsoft.com/office/drawing/2014/main" id="{7AC6A7C6-F13D-6582-10B7-D95A440E2C33}"/>
                </a:ext>
              </a:extLst>
            </p:cNvPr>
            <p:cNvSpPr/>
            <p:nvPr/>
          </p:nvSpPr>
          <p:spPr>
            <a:xfrm>
              <a:off x="595925" y="1751100"/>
              <a:ext cx="35900" cy="37550"/>
            </a:xfrm>
            <a:custGeom>
              <a:avLst/>
              <a:gdLst/>
              <a:ahLst/>
              <a:cxnLst/>
              <a:rect l="l" t="t" r="r" b="b"/>
              <a:pathLst>
                <a:path w="1436" h="1502" extrusionOk="0">
                  <a:moveTo>
                    <a:pt x="1101" y="0"/>
                  </a:moveTo>
                  <a:lnTo>
                    <a:pt x="1035" y="67"/>
                  </a:lnTo>
                  <a:lnTo>
                    <a:pt x="67" y="1101"/>
                  </a:lnTo>
                  <a:lnTo>
                    <a:pt x="1" y="1168"/>
                  </a:lnTo>
                  <a:lnTo>
                    <a:pt x="1" y="1268"/>
                  </a:lnTo>
                  <a:lnTo>
                    <a:pt x="1" y="1368"/>
                  </a:lnTo>
                  <a:lnTo>
                    <a:pt x="67" y="1435"/>
                  </a:lnTo>
                  <a:lnTo>
                    <a:pt x="134" y="1501"/>
                  </a:lnTo>
                  <a:lnTo>
                    <a:pt x="334" y="1501"/>
                  </a:lnTo>
                  <a:lnTo>
                    <a:pt x="401" y="1435"/>
                  </a:lnTo>
                  <a:lnTo>
                    <a:pt x="1368" y="401"/>
                  </a:lnTo>
                  <a:lnTo>
                    <a:pt x="1402" y="300"/>
                  </a:lnTo>
                  <a:lnTo>
                    <a:pt x="1435" y="234"/>
                  </a:lnTo>
                  <a:lnTo>
                    <a:pt x="1435" y="134"/>
                  </a:lnTo>
                  <a:lnTo>
                    <a:pt x="1368" y="67"/>
                  </a:lnTo>
                  <a:lnTo>
                    <a:pt x="130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05;p37">
              <a:extLst>
                <a:ext uri="{FF2B5EF4-FFF2-40B4-BE49-F238E27FC236}">
                  <a16:creationId xmlns:a16="http://schemas.microsoft.com/office/drawing/2014/main" id="{313D729D-BAC9-9743-AC07-CE944D1374D5}"/>
                </a:ext>
              </a:extLst>
            </p:cNvPr>
            <p:cNvSpPr/>
            <p:nvPr/>
          </p:nvSpPr>
          <p:spPr>
            <a:xfrm>
              <a:off x="654300" y="1902900"/>
              <a:ext cx="30050" cy="23375"/>
            </a:xfrm>
            <a:custGeom>
              <a:avLst/>
              <a:gdLst/>
              <a:ahLst/>
              <a:cxnLst/>
              <a:rect l="l" t="t" r="r" b="b"/>
              <a:pathLst>
                <a:path w="1202" h="935" extrusionOk="0">
                  <a:moveTo>
                    <a:pt x="935" y="0"/>
                  </a:moveTo>
                  <a:lnTo>
                    <a:pt x="868" y="33"/>
                  </a:lnTo>
                  <a:lnTo>
                    <a:pt x="134" y="501"/>
                  </a:lnTo>
                  <a:lnTo>
                    <a:pt x="68" y="567"/>
                  </a:lnTo>
                  <a:lnTo>
                    <a:pt x="34" y="634"/>
                  </a:lnTo>
                  <a:lnTo>
                    <a:pt x="1" y="734"/>
                  </a:lnTo>
                  <a:lnTo>
                    <a:pt x="34" y="834"/>
                  </a:lnTo>
                  <a:lnTo>
                    <a:pt x="101" y="901"/>
                  </a:lnTo>
                  <a:lnTo>
                    <a:pt x="201" y="934"/>
                  </a:lnTo>
                  <a:lnTo>
                    <a:pt x="268" y="934"/>
                  </a:lnTo>
                  <a:lnTo>
                    <a:pt x="368" y="901"/>
                  </a:lnTo>
                  <a:lnTo>
                    <a:pt x="1102" y="434"/>
                  </a:lnTo>
                  <a:lnTo>
                    <a:pt x="1169" y="367"/>
                  </a:lnTo>
                  <a:lnTo>
                    <a:pt x="1202" y="267"/>
                  </a:lnTo>
                  <a:lnTo>
                    <a:pt x="1202" y="200"/>
                  </a:lnTo>
                  <a:lnTo>
                    <a:pt x="1169" y="100"/>
                  </a:lnTo>
                  <a:lnTo>
                    <a:pt x="1102" y="33"/>
                  </a:lnTo>
                  <a:lnTo>
                    <a:pt x="103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06;p37">
              <a:extLst>
                <a:ext uri="{FF2B5EF4-FFF2-40B4-BE49-F238E27FC236}">
                  <a16:creationId xmlns:a16="http://schemas.microsoft.com/office/drawing/2014/main" id="{6455004A-9837-0C0D-4203-1CAA8A20A963}"/>
                </a:ext>
              </a:extLst>
            </p:cNvPr>
            <p:cNvSpPr/>
            <p:nvPr/>
          </p:nvSpPr>
          <p:spPr>
            <a:xfrm>
              <a:off x="623450" y="2106400"/>
              <a:ext cx="30050" cy="14200"/>
            </a:xfrm>
            <a:custGeom>
              <a:avLst/>
              <a:gdLst/>
              <a:ahLst/>
              <a:cxnLst/>
              <a:rect l="l" t="t" r="r" b="b"/>
              <a:pathLst>
                <a:path w="1202" h="568" extrusionOk="0">
                  <a:moveTo>
                    <a:pt x="234" y="1"/>
                  </a:moveTo>
                  <a:lnTo>
                    <a:pt x="134" y="34"/>
                  </a:lnTo>
                  <a:lnTo>
                    <a:pt x="67" y="101"/>
                  </a:lnTo>
                  <a:lnTo>
                    <a:pt x="0" y="167"/>
                  </a:lnTo>
                  <a:lnTo>
                    <a:pt x="0" y="234"/>
                  </a:lnTo>
                  <a:lnTo>
                    <a:pt x="0" y="334"/>
                  </a:lnTo>
                  <a:lnTo>
                    <a:pt x="67" y="401"/>
                  </a:lnTo>
                  <a:lnTo>
                    <a:pt x="134" y="468"/>
                  </a:lnTo>
                  <a:lnTo>
                    <a:pt x="234" y="501"/>
                  </a:lnTo>
                  <a:lnTo>
                    <a:pt x="968" y="568"/>
                  </a:lnTo>
                  <a:lnTo>
                    <a:pt x="1035" y="534"/>
                  </a:lnTo>
                  <a:lnTo>
                    <a:pt x="1135" y="501"/>
                  </a:lnTo>
                  <a:lnTo>
                    <a:pt x="1168" y="434"/>
                  </a:lnTo>
                  <a:lnTo>
                    <a:pt x="1202" y="334"/>
                  </a:lnTo>
                  <a:lnTo>
                    <a:pt x="1168" y="234"/>
                  </a:lnTo>
                  <a:lnTo>
                    <a:pt x="1135" y="167"/>
                  </a:lnTo>
                  <a:lnTo>
                    <a:pt x="1035" y="134"/>
                  </a:lnTo>
                  <a:lnTo>
                    <a:pt x="968" y="101"/>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07;p37">
              <a:extLst>
                <a:ext uri="{FF2B5EF4-FFF2-40B4-BE49-F238E27FC236}">
                  <a16:creationId xmlns:a16="http://schemas.microsoft.com/office/drawing/2014/main" id="{808951DC-662E-7B0A-030E-A7A3A8EEE9BE}"/>
                </a:ext>
              </a:extLst>
            </p:cNvPr>
            <p:cNvSpPr/>
            <p:nvPr/>
          </p:nvSpPr>
          <p:spPr>
            <a:xfrm>
              <a:off x="619275" y="2185650"/>
              <a:ext cx="38400" cy="11700"/>
            </a:xfrm>
            <a:custGeom>
              <a:avLst/>
              <a:gdLst/>
              <a:ahLst/>
              <a:cxnLst/>
              <a:rect l="l" t="t" r="r" b="b"/>
              <a:pathLst>
                <a:path w="1536" h="468" extrusionOk="0">
                  <a:moveTo>
                    <a:pt x="234" y="0"/>
                  </a:moveTo>
                  <a:lnTo>
                    <a:pt x="134" y="33"/>
                  </a:lnTo>
                  <a:lnTo>
                    <a:pt x="67" y="67"/>
                  </a:lnTo>
                  <a:lnTo>
                    <a:pt x="34" y="133"/>
                  </a:lnTo>
                  <a:lnTo>
                    <a:pt x="1" y="234"/>
                  </a:lnTo>
                  <a:lnTo>
                    <a:pt x="34" y="334"/>
                  </a:lnTo>
                  <a:lnTo>
                    <a:pt x="67" y="400"/>
                  </a:lnTo>
                  <a:lnTo>
                    <a:pt x="134" y="434"/>
                  </a:lnTo>
                  <a:lnTo>
                    <a:pt x="234" y="467"/>
                  </a:lnTo>
                  <a:lnTo>
                    <a:pt x="1302" y="467"/>
                  </a:lnTo>
                  <a:lnTo>
                    <a:pt x="1369" y="434"/>
                  </a:lnTo>
                  <a:lnTo>
                    <a:pt x="1469" y="400"/>
                  </a:lnTo>
                  <a:lnTo>
                    <a:pt x="1502" y="334"/>
                  </a:lnTo>
                  <a:lnTo>
                    <a:pt x="1535" y="234"/>
                  </a:lnTo>
                  <a:lnTo>
                    <a:pt x="1502" y="133"/>
                  </a:lnTo>
                  <a:lnTo>
                    <a:pt x="1435" y="67"/>
                  </a:lnTo>
                  <a:lnTo>
                    <a:pt x="1369" y="33"/>
                  </a:lnTo>
                  <a:lnTo>
                    <a:pt x="130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08;p37">
              <a:extLst>
                <a:ext uri="{FF2B5EF4-FFF2-40B4-BE49-F238E27FC236}">
                  <a16:creationId xmlns:a16="http://schemas.microsoft.com/office/drawing/2014/main" id="{97F7ACC4-A2EA-E0E6-028E-FCC250925D84}"/>
                </a:ext>
              </a:extLst>
            </p:cNvPr>
            <p:cNvSpPr/>
            <p:nvPr/>
          </p:nvSpPr>
          <p:spPr>
            <a:xfrm>
              <a:off x="624275" y="2138925"/>
              <a:ext cx="28400" cy="14200"/>
            </a:xfrm>
            <a:custGeom>
              <a:avLst/>
              <a:gdLst/>
              <a:ahLst/>
              <a:cxnLst/>
              <a:rect l="l" t="t" r="r" b="b"/>
              <a:pathLst>
                <a:path w="1136" h="568" extrusionOk="0">
                  <a:moveTo>
                    <a:pt x="234" y="1"/>
                  </a:moveTo>
                  <a:lnTo>
                    <a:pt x="134" y="34"/>
                  </a:lnTo>
                  <a:lnTo>
                    <a:pt x="68" y="67"/>
                  </a:lnTo>
                  <a:lnTo>
                    <a:pt x="34" y="168"/>
                  </a:lnTo>
                  <a:lnTo>
                    <a:pt x="1" y="234"/>
                  </a:lnTo>
                  <a:lnTo>
                    <a:pt x="34" y="334"/>
                  </a:lnTo>
                  <a:lnTo>
                    <a:pt x="68" y="401"/>
                  </a:lnTo>
                  <a:lnTo>
                    <a:pt x="134" y="434"/>
                  </a:lnTo>
                  <a:lnTo>
                    <a:pt x="234" y="468"/>
                  </a:lnTo>
                  <a:lnTo>
                    <a:pt x="868" y="568"/>
                  </a:lnTo>
                  <a:lnTo>
                    <a:pt x="968" y="535"/>
                  </a:lnTo>
                  <a:lnTo>
                    <a:pt x="1035" y="501"/>
                  </a:lnTo>
                  <a:lnTo>
                    <a:pt x="1102" y="401"/>
                  </a:lnTo>
                  <a:lnTo>
                    <a:pt x="1135" y="334"/>
                  </a:lnTo>
                  <a:lnTo>
                    <a:pt x="1102" y="234"/>
                  </a:lnTo>
                  <a:lnTo>
                    <a:pt x="1035" y="168"/>
                  </a:lnTo>
                  <a:lnTo>
                    <a:pt x="1002" y="134"/>
                  </a:lnTo>
                  <a:lnTo>
                    <a:pt x="868" y="101"/>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7" name="Google Shape;437;p36"/>
          <p:cNvGrpSpPr/>
          <p:nvPr/>
        </p:nvGrpSpPr>
        <p:grpSpPr>
          <a:xfrm>
            <a:off x="153420" y="2678221"/>
            <a:ext cx="1587229" cy="2051429"/>
            <a:chOff x="2080550" y="3234900"/>
            <a:chExt cx="613075" cy="792375"/>
          </a:xfrm>
        </p:grpSpPr>
        <p:sp>
          <p:nvSpPr>
            <p:cNvPr id="438" name="Google Shape;438;p36"/>
            <p:cNvSpPr/>
            <p:nvPr/>
          </p:nvSpPr>
          <p:spPr>
            <a:xfrm>
              <a:off x="2168125" y="3303275"/>
              <a:ext cx="424575" cy="592225"/>
            </a:xfrm>
            <a:custGeom>
              <a:avLst/>
              <a:gdLst/>
              <a:ahLst/>
              <a:cxnLst/>
              <a:rect l="l" t="t" r="r" b="b"/>
              <a:pathLst>
                <a:path w="16983" h="23689" extrusionOk="0">
                  <a:moveTo>
                    <a:pt x="7708" y="1"/>
                  </a:moveTo>
                  <a:lnTo>
                    <a:pt x="7074" y="34"/>
                  </a:lnTo>
                  <a:lnTo>
                    <a:pt x="6473" y="101"/>
                  </a:lnTo>
                  <a:lnTo>
                    <a:pt x="5873" y="201"/>
                  </a:lnTo>
                  <a:lnTo>
                    <a:pt x="5306" y="368"/>
                  </a:lnTo>
                  <a:lnTo>
                    <a:pt x="4738" y="568"/>
                  </a:lnTo>
                  <a:lnTo>
                    <a:pt x="4171" y="801"/>
                  </a:lnTo>
                  <a:lnTo>
                    <a:pt x="3637" y="1068"/>
                  </a:lnTo>
                  <a:lnTo>
                    <a:pt x="3137" y="1369"/>
                  </a:lnTo>
                  <a:lnTo>
                    <a:pt x="2670" y="1736"/>
                  </a:lnTo>
                  <a:lnTo>
                    <a:pt x="2236" y="2136"/>
                  </a:lnTo>
                  <a:lnTo>
                    <a:pt x="1836" y="2603"/>
                  </a:lnTo>
                  <a:lnTo>
                    <a:pt x="1569" y="2937"/>
                  </a:lnTo>
                  <a:lnTo>
                    <a:pt x="1335" y="3270"/>
                  </a:lnTo>
                  <a:lnTo>
                    <a:pt x="1135" y="3637"/>
                  </a:lnTo>
                  <a:lnTo>
                    <a:pt x="935" y="4038"/>
                  </a:lnTo>
                  <a:lnTo>
                    <a:pt x="768" y="4405"/>
                  </a:lnTo>
                  <a:lnTo>
                    <a:pt x="601" y="4805"/>
                  </a:lnTo>
                  <a:lnTo>
                    <a:pt x="335" y="5606"/>
                  </a:lnTo>
                  <a:lnTo>
                    <a:pt x="168" y="6373"/>
                  </a:lnTo>
                  <a:lnTo>
                    <a:pt x="68" y="7107"/>
                  </a:lnTo>
                  <a:lnTo>
                    <a:pt x="1" y="7874"/>
                  </a:lnTo>
                  <a:lnTo>
                    <a:pt x="34" y="8642"/>
                  </a:lnTo>
                  <a:lnTo>
                    <a:pt x="134" y="9409"/>
                  </a:lnTo>
                  <a:lnTo>
                    <a:pt x="301" y="10143"/>
                  </a:lnTo>
                  <a:lnTo>
                    <a:pt x="401" y="10510"/>
                  </a:lnTo>
                  <a:lnTo>
                    <a:pt x="535" y="10844"/>
                  </a:lnTo>
                  <a:lnTo>
                    <a:pt x="668" y="11211"/>
                  </a:lnTo>
                  <a:lnTo>
                    <a:pt x="868" y="11544"/>
                  </a:lnTo>
                  <a:lnTo>
                    <a:pt x="1235" y="12111"/>
                  </a:lnTo>
                  <a:lnTo>
                    <a:pt x="1636" y="12679"/>
                  </a:lnTo>
                  <a:lnTo>
                    <a:pt x="2103" y="13179"/>
                  </a:lnTo>
                  <a:lnTo>
                    <a:pt x="2603" y="13646"/>
                  </a:lnTo>
                  <a:lnTo>
                    <a:pt x="3170" y="14080"/>
                  </a:lnTo>
                  <a:lnTo>
                    <a:pt x="3737" y="14513"/>
                  </a:lnTo>
                  <a:lnTo>
                    <a:pt x="4305" y="14880"/>
                  </a:lnTo>
                  <a:lnTo>
                    <a:pt x="4905" y="15247"/>
                  </a:lnTo>
                  <a:lnTo>
                    <a:pt x="5172" y="15414"/>
                  </a:lnTo>
                  <a:lnTo>
                    <a:pt x="5439" y="15581"/>
                  </a:lnTo>
                  <a:lnTo>
                    <a:pt x="5673" y="15781"/>
                  </a:lnTo>
                  <a:lnTo>
                    <a:pt x="5873" y="16015"/>
                  </a:lnTo>
                  <a:lnTo>
                    <a:pt x="6006" y="16215"/>
                  </a:lnTo>
                  <a:lnTo>
                    <a:pt x="6073" y="16448"/>
                  </a:lnTo>
                  <a:lnTo>
                    <a:pt x="6173" y="16949"/>
                  </a:lnTo>
                  <a:lnTo>
                    <a:pt x="6440" y="18617"/>
                  </a:lnTo>
                  <a:lnTo>
                    <a:pt x="6640" y="20319"/>
                  </a:lnTo>
                  <a:lnTo>
                    <a:pt x="6740" y="21987"/>
                  </a:lnTo>
                  <a:lnTo>
                    <a:pt x="6773" y="23688"/>
                  </a:lnTo>
                  <a:lnTo>
                    <a:pt x="10977" y="23455"/>
                  </a:lnTo>
                  <a:lnTo>
                    <a:pt x="10944" y="21853"/>
                  </a:lnTo>
                  <a:lnTo>
                    <a:pt x="10910" y="20218"/>
                  </a:lnTo>
                  <a:lnTo>
                    <a:pt x="10944" y="18617"/>
                  </a:lnTo>
                  <a:lnTo>
                    <a:pt x="11011" y="16982"/>
                  </a:lnTo>
                  <a:lnTo>
                    <a:pt x="11044" y="16682"/>
                  </a:lnTo>
                  <a:lnTo>
                    <a:pt x="11077" y="16549"/>
                  </a:lnTo>
                  <a:lnTo>
                    <a:pt x="11144" y="16415"/>
                  </a:lnTo>
                  <a:lnTo>
                    <a:pt x="11244" y="16282"/>
                  </a:lnTo>
                  <a:lnTo>
                    <a:pt x="11377" y="16148"/>
                  </a:lnTo>
                  <a:lnTo>
                    <a:pt x="11678" y="15981"/>
                  </a:lnTo>
                  <a:lnTo>
                    <a:pt x="12212" y="15648"/>
                  </a:lnTo>
                  <a:lnTo>
                    <a:pt x="12745" y="15281"/>
                  </a:lnTo>
                  <a:lnTo>
                    <a:pt x="13246" y="14914"/>
                  </a:lnTo>
                  <a:lnTo>
                    <a:pt x="13713" y="14480"/>
                  </a:lnTo>
                  <a:lnTo>
                    <a:pt x="14180" y="14046"/>
                  </a:lnTo>
                  <a:lnTo>
                    <a:pt x="14647" y="13579"/>
                  </a:lnTo>
                  <a:lnTo>
                    <a:pt x="15047" y="13112"/>
                  </a:lnTo>
                  <a:lnTo>
                    <a:pt x="15414" y="12612"/>
                  </a:lnTo>
                  <a:lnTo>
                    <a:pt x="15781" y="12078"/>
                  </a:lnTo>
                  <a:lnTo>
                    <a:pt x="16082" y="11544"/>
                  </a:lnTo>
                  <a:lnTo>
                    <a:pt x="16349" y="10977"/>
                  </a:lnTo>
                  <a:lnTo>
                    <a:pt x="16582" y="10410"/>
                  </a:lnTo>
                  <a:lnTo>
                    <a:pt x="16749" y="9843"/>
                  </a:lnTo>
                  <a:lnTo>
                    <a:pt x="16882" y="9242"/>
                  </a:lnTo>
                  <a:lnTo>
                    <a:pt x="16949" y="8608"/>
                  </a:lnTo>
                  <a:lnTo>
                    <a:pt x="16982" y="8008"/>
                  </a:lnTo>
                  <a:lnTo>
                    <a:pt x="16916" y="7341"/>
                  </a:lnTo>
                  <a:lnTo>
                    <a:pt x="16816" y="6707"/>
                  </a:lnTo>
                  <a:lnTo>
                    <a:pt x="16649" y="6106"/>
                  </a:lnTo>
                  <a:lnTo>
                    <a:pt x="16449" y="5506"/>
                  </a:lnTo>
                  <a:lnTo>
                    <a:pt x="16148" y="4905"/>
                  </a:lnTo>
                  <a:lnTo>
                    <a:pt x="15848" y="4338"/>
                  </a:lnTo>
                  <a:lnTo>
                    <a:pt x="15481" y="3804"/>
                  </a:lnTo>
                  <a:lnTo>
                    <a:pt x="15081" y="3304"/>
                  </a:lnTo>
                  <a:lnTo>
                    <a:pt x="14614" y="2837"/>
                  </a:lnTo>
                  <a:lnTo>
                    <a:pt x="14147" y="2369"/>
                  </a:lnTo>
                  <a:lnTo>
                    <a:pt x="13613" y="1969"/>
                  </a:lnTo>
                  <a:lnTo>
                    <a:pt x="13079" y="1569"/>
                  </a:lnTo>
                  <a:lnTo>
                    <a:pt x="12512" y="1235"/>
                  </a:lnTo>
                  <a:lnTo>
                    <a:pt x="11945" y="935"/>
                  </a:lnTo>
                  <a:lnTo>
                    <a:pt x="11344" y="668"/>
                  </a:lnTo>
                  <a:lnTo>
                    <a:pt x="10710" y="434"/>
                  </a:lnTo>
                  <a:lnTo>
                    <a:pt x="10143" y="301"/>
                  </a:lnTo>
                  <a:lnTo>
                    <a:pt x="9543" y="168"/>
                  </a:lnTo>
                  <a:lnTo>
                    <a:pt x="8909" y="67"/>
                  </a:lnTo>
                  <a:lnTo>
                    <a:pt x="8308" y="34"/>
                  </a:lnTo>
                  <a:lnTo>
                    <a:pt x="7708" y="1"/>
                  </a:lnTo>
                  <a:close/>
                </a:path>
              </a:pathLst>
            </a:custGeom>
            <a:solidFill>
              <a:srgbClr val="98E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6"/>
            <p:cNvSpPr/>
            <p:nvPr/>
          </p:nvSpPr>
          <p:spPr>
            <a:xfrm>
              <a:off x="2168125" y="3303275"/>
              <a:ext cx="424575" cy="592225"/>
            </a:xfrm>
            <a:custGeom>
              <a:avLst/>
              <a:gdLst/>
              <a:ahLst/>
              <a:cxnLst/>
              <a:rect l="l" t="t" r="r" b="b"/>
              <a:pathLst>
                <a:path w="16983" h="23689" fill="none" extrusionOk="0">
                  <a:moveTo>
                    <a:pt x="10977" y="23455"/>
                  </a:moveTo>
                  <a:lnTo>
                    <a:pt x="10977" y="23455"/>
                  </a:lnTo>
                  <a:lnTo>
                    <a:pt x="10944" y="21853"/>
                  </a:lnTo>
                  <a:lnTo>
                    <a:pt x="10910" y="20218"/>
                  </a:lnTo>
                  <a:lnTo>
                    <a:pt x="10944" y="18617"/>
                  </a:lnTo>
                  <a:lnTo>
                    <a:pt x="11011" y="16982"/>
                  </a:lnTo>
                  <a:lnTo>
                    <a:pt x="11011" y="16982"/>
                  </a:lnTo>
                  <a:lnTo>
                    <a:pt x="11044" y="16682"/>
                  </a:lnTo>
                  <a:lnTo>
                    <a:pt x="11077" y="16549"/>
                  </a:lnTo>
                  <a:lnTo>
                    <a:pt x="11144" y="16415"/>
                  </a:lnTo>
                  <a:lnTo>
                    <a:pt x="11144" y="16415"/>
                  </a:lnTo>
                  <a:lnTo>
                    <a:pt x="11244" y="16282"/>
                  </a:lnTo>
                  <a:lnTo>
                    <a:pt x="11377" y="16148"/>
                  </a:lnTo>
                  <a:lnTo>
                    <a:pt x="11678" y="15981"/>
                  </a:lnTo>
                  <a:lnTo>
                    <a:pt x="11678" y="15981"/>
                  </a:lnTo>
                  <a:lnTo>
                    <a:pt x="12212" y="15648"/>
                  </a:lnTo>
                  <a:lnTo>
                    <a:pt x="12745" y="15281"/>
                  </a:lnTo>
                  <a:lnTo>
                    <a:pt x="13246" y="14914"/>
                  </a:lnTo>
                  <a:lnTo>
                    <a:pt x="13713" y="14480"/>
                  </a:lnTo>
                  <a:lnTo>
                    <a:pt x="14180" y="14046"/>
                  </a:lnTo>
                  <a:lnTo>
                    <a:pt x="14647" y="13579"/>
                  </a:lnTo>
                  <a:lnTo>
                    <a:pt x="15047" y="13112"/>
                  </a:lnTo>
                  <a:lnTo>
                    <a:pt x="15414" y="12612"/>
                  </a:lnTo>
                  <a:lnTo>
                    <a:pt x="15781" y="12078"/>
                  </a:lnTo>
                  <a:lnTo>
                    <a:pt x="16082" y="11544"/>
                  </a:lnTo>
                  <a:lnTo>
                    <a:pt x="16349" y="10977"/>
                  </a:lnTo>
                  <a:lnTo>
                    <a:pt x="16582" y="10410"/>
                  </a:lnTo>
                  <a:lnTo>
                    <a:pt x="16749" y="9843"/>
                  </a:lnTo>
                  <a:lnTo>
                    <a:pt x="16882" y="9242"/>
                  </a:lnTo>
                  <a:lnTo>
                    <a:pt x="16949" y="8608"/>
                  </a:lnTo>
                  <a:lnTo>
                    <a:pt x="16982" y="8008"/>
                  </a:lnTo>
                  <a:lnTo>
                    <a:pt x="16982" y="8008"/>
                  </a:lnTo>
                  <a:lnTo>
                    <a:pt x="16916" y="7341"/>
                  </a:lnTo>
                  <a:lnTo>
                    <a:pt x="16816" y="6707"/>
                  </a:lnTo>
                  <a:lnTo>
                    <a:pt x="16649" y="6106"/>
                  </a:lnTo>
                  <a:lnTo>
                    <a:pt x="16449" y="5506"/>
                  </a:lnTo>
                  <a:lnTo>
                    <a:pt x="16148" y="4905"/>
                  </a:lnTo>
                  <a:lnTo>
                    <a:pt x="15848" y="4338"/>
                  </a:lnTo>
                  <a:lnTo>
                    <a:pt x="15481" y="3804"/>
                  </a:lnTo>
                  <a:lnTo>
                    <a:pt x="15081" y="3304"/>
                  </a:lnTo>
                  <a:lnTo>
                    <a:pt x="14614" y="2837"/>
                  </a:lnTo>
                  <a:lnTo>
                    <a:pt x="14147" y="2369"/>
                  </a:lnTo>
                  <a:lnTo>
                    <a:pt x="13613" y="1969"/>
                  </a:lnTo>
                  <a:lnTo>
                    <a:pt x="13079" y="1569"/>
                  </a:lnTo>
                  <a:lnTo>
                    <a:pt x="12512" y="1235"/>
                  </a:lnTo>
                  <a:lnTo>
                    <a:pt x="11945" y="935"/>
                  </a:lnTo>
                  <a:lnTo>
                    <a:pt x="11344" y="668"/>
                  </a:lnTo>
                  <a:lnTo>
                    <a:pt x="10710" y="434"/>
                  </a:lnTo>
                  <a:lnTo>
                    <a:pt x="10710" y="434"/>
                  </a:lnTo>
                  <a:lnTo>
                    <a:pt x="10143" y="301"/>
                  </a:lnTo>
                  <a:lnTo>
                    <a:pt x="9543" y="168"/>
                  </a:lnTo>
                  <a:lnTo>
                    <a:pt x="8909" y="67"/>
                  </a:lnTo>
                  <a:lnTo>
                    <a:pt x="8308" y="34"/>
                  </a:lnTo>
                  <a:lnTo>
                    <a:pt x="7708" y="1"/>
                  </a:lnTo>
                  <a:lnTo>
                    <a:pt x="7074" y="34"/>
                  </a:lnTo>
                  <a:lnTo>
                    <a:pt x="6473" y="101"/>
                  </a:lnTo>
                  <a:lnTo>
                    <a:pt x="5873" y="201"/>
                  </a:lnTo>
                  <a:lnTo>
                    <a:pt x="5306" y="368"/>
                  </a:lnTo>
                  <a:lnTo>
                    <a:pt x="4738" y="568"/>
                  </a:lnTo>
                  <a:lnTo>
                    <a:pt x="4171" y="801"/>
                  </a:lnTo>
                  <a:lnTo>
                    <a:pt x="3637" y="1068"/>
                  </a:lnTo>
                  <a:lnTo>
                    <a:pt x="3137" y="1369"/>
                  </a:lnTo>
                  <a:lnTo>
                    <a:pt x="2670" y="1736"/>
                  </a:lnTo>
                  <a:lnTo>
                    <a:pt x="2236" y="2136"/>
                  </a:lnTo>
                  <a:lnTo>
                    <a:pt x="1836" y="2603"/>
                  </a:lnTo>
                  <a:lnTo>
                    <a:pt x="1836" y="2603"/>
                  </a:lnTo>
                  <a:lnTo>
                    <a:pt x="1569" y="2937"/>
                  </a:lnTo>
                  <a:lnTo>
                    <a:pt x="1335" y="3270"/>
                  </a:lnTo>
                  <a:lnTo>
                    <a:pt x="1135" y="3637"/>
                  </a:lnTo>
                  <a:lnTo>
                    <a:pt x="935" y="4038"/>
                  </a:lnTo>
                  <a:lnTo>
                    <a:pt x="768" y="4405"/>
                  </a:lnTo>
                  <a:lnTo>
                    <a:pt x="601" y="4805"/>
                  </a:lnTo>
                  <a:lnTo>
                    <a:pt x="335" y="5606"/>
                  </a:lnTo>
                  <a:lnTo>
                    <a:pt x="335" y="5606"/>
                  </a:lnTo>
                  <a:lnTo>
                    <a:pt x="168" y="6373"/>
                  </a:lnTo>
                  <a:lnTo>
                    <a:pt x="68" y="7107"/>
                  </a:lnTo>
                  <a:lnTo>
                    <a:pt x="1" y="7874"/>
                  </a:lnTo>
                  <a:lnTo>
                    <a:pt x="34" y="8642"/>
                  </a:lnTo>
                  <a:lnTo>
                    <a:pt x="134" y="9409"/>
                  </a:lnTo>
                  <a:lnTo>
                    <a:pt x="301" y="10143"/>
                  </a:lnTo>
                  <a:lnTo>
                    <a:pt x="401" y="10510"/>
                  </a:lnTo>
                  <a:lnTo>
                    <a:pt x="535" y="10844"/>
                  </a:lnTo>
                  <a:lnTo>
                    <a:pt x="668" y="11211"/>
                  </a:lnTo>
                  <a:lnTo>
                    <a:pt x="868" y="11544"/>
                  </a:lnTo>
                  <a:lnTo>
                    <a:pt x="868" y="11544"/>
                  </a:lnTo>
                  <a:lnTo>
                    <a:pt x="1235" y="12111"/>
                  </a:lnTo>
                  <a:lnTo>
                    <a:pt x="1636" y="12679"/>
                  </a:lnTo>
                  <a:lnTo>
                    <a:pt x="2103" y="13179"/>
                  </a:lnTo>
                  <a:lnTo>
                    <a:pt x="2603" y="13646"/>
                  </a:lnTo>
                  <a:lnTo>
                    <a:pt x="3170" y="14080"/>
                  </a:lnTo>
                  <a:lnTo>
                    <a:pt x="3737" y="14513"/>
                  </a:lnTo>
                  <a:lnTo>
                    <a:pt x="4305" y="14880"/>
                  </a:lnTo>
                  <a:lnTo>
                    <a:pt x="4905" y="15247"/>
                  </a:lnTo>
                  <a:lnTo>
                    <a:pt x="4905" y="15247"/>
                  </a:lnTo>
                  <a:lnTo>
                    <a:pt x="5172" y="15414"/>
                  </a:lnTo>
                  <a:lnTo>
                    <a:pt x="5439" y="15581"/>
                  </a:lnTo>
                  <a:lnTo>
                    <a:pt x="5673" y="15781"/>
                  </a:lnTo>
                  <a:lnTo>
                    <a:pt x="5873" y="16015"/>
                  </a:lnTo>
                  <a:lnTo>
                    <a:pt x="5873" y="16015"/>
                  </a:lnTo>
                  <a:lnTo>
                    <a:pt x="6006" y="16215"/>
                  </a:lnTo>
                  <a:lnTo>
                    <a:pt x="6073" y="16448"/>
                  </a:lnTo>
                  <a:lnTo>
                    <a:pt x="6173" y="16949"/>
                  </a:lnTo>
                  <a:lnTo>
                    <a:pt x="6173" y="16949"/>
                  </a:lnTo>
                  <a:lnTo>
                    <a:pt x="6440" y="18617"/>
                  </a:lnTo>
                  <a:lnTo>
                    <a:pt x="6640" y="20319"/>
                  </a:lnTo>
                  <a:lnTo>
                    <a:pt x="6740" y="21987"/>
                  </a:lnTo>
                  <a:lnTo>
                    <a:pt x="6773" y="236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6"/>
            <p:cNvSpPr/>
            <p:nvPr/>
          </p:nvSpPr>
          <p:spPr>
            <a:xfrm>
              <a:off x="2080550" y="3234900"/>
              <a:ext cx="613075" cy="792375"/>
            </a:xfrm>
            <a:custGeom>
              <a:avLst/>
              <a:gdLst/>
              <a:ahLst/>
              <a:cxnLst/>
              <a:rect l="l" t="t" r="r" b="b"/>
              <a:pathLst>
                <a:path w="24523" h="31695" extrusionOk="0">
                  <a:moveTo>
                    <a:pt x="13846" y="8975"/>
                  </a:moveTo>
                  <a:lnTo>
                    <a:pt x="14046" y="9041"/>
                  </a:lnTo>
                  <a:lnTo>
                    <a:pt x="14247" y="9108"/>
                  </a:lnTo>
                  <a:lnTo>
                    <a:pt x="14447" y="9208"/>
                  </a:lnTo>
                  <a:lnTo>
                    <a:pt x="14614" y="9342"/>
                  </a:lnTo>
                  <a:lnTo>
                    <a:pt x="14780" y="9508"/>
                  </a:lnTo>
                  <a:lnTo>
                    <a:pt x="14914" y="9675"/>
                  </a:lnTo>
                  <a:lnTo>
                    <a:pt x="15014" y="9875"/>
                  </a:lnTo>
                  <a:lnTo>
                    <a:pt x="15114" y="10042"/>
                  </a:lnTo>
                  <a:lnTo>
                    <a:pt x="15214" y="10309"/>
                  </a:lnTo>
                  <a:lnTo>
                    <a:pt x="15281" y="10543"/>
                  </a:lnTo>
                  <a:lnTo>
                    <a:pt x="15314" y="10809"/>
                  </a:lnTo>
                  <a:lnTo>
                    <a:pt x="15314" y="11076"/>
                  </a:lnTo>
                  <a:lnTo>
                    <a:pt x="15281" y="11577"/>
                  </a:lnTo>
                  <a:lnTo>
                    <a:pt x="15181" y="12077"/>
                  </a:lnTo>
                  <a:lnTo>
                    <a:pt x="15047" y="12644"/>
                  </a:lnTo>
                  <a:lnTo>
                    <a:pt x="14847" y="13178"/>
                  </a:lnTo>
                  <a:lnTo>
                    <a:pt x="14447" y="14246"/>
                  </a:lnTo>
                  <a:lnTo>
                    <a:pt x="14080" y="15347"/>
                  </a:lnTo>
                  <a:lnTo>
                    <a:pt x="13713" y="16481"/>
                  </a:lnTo>
                  <a:lnTo>
                    <a:pt x="13413" y="17615"/>
                  </a:lnTo>
                  <a:lnTo>
                    <a:pt x="13146" y="18750"/>
                  </a:lnTo>
                  <a:lnTo>
                    <a:pt x="12879" y="19917"/>
                  </a:lnTo>
                  <a:lnTo>
                    <a:pt x="12679" y="21052"/>
                  </a:lnTo>
                  <a:lnTo>
                    <a:pt x="12445" y="22720"/>
                  </a:lnTo>
                  <a:lnTo>
                    <a:pt x="12278" y="24355"/>
                  </a:lnTo>
                  <a:lnTo>
                    <a:pt x="12178" y="23521"/>
                  </a:lnTo>
                  <a:lnTo>
                    <a:pt x="12045" y="22687"/>
                  </a:lnTo>
                  <a:lnTo>
                    <a:pt x="11845" y="21886"/>
                  </a:lnTo>
                  <a:lnTo>
                    <a:pt x="11611" y="21052"/>
                  </a:lnTo>
                  <a:lnTo>
                    <a:pt x="11344" y="20251"/>
                  </a:lnTo>
                  <a:lnTo>
                    <a:pt x="11044" y="19450"/>
                  </a:lnTo>
                  <a:lnTo>
                    <a:pt x="10410" y="17882"/>
                  </a:lnTo>
                  <a:lnTo>
                    <a:pt x="9576" y="15847"/>
                  </a:lnTo>
                  <a:lnTo>
                    <a:pt x="9176" y="14813"/>
                  </a:lnTo>
                  <a:lnTo>
                    <a:pt x="8809" y="13779"/>
                  </a:lnTo>
                  <a:lnTo>
                    <a:pt x="8475" y="12745"/>
                  </a:lnTo>
                  <a:lnTo>
                    <a:pt x="8341" y="12211"/>
                  </a:lnTo>
                  <a:lnTo>
                    <a:pt x="8241" y="11644"/>
                  </a:lnTo>
                  <a:lnTo>
                    <a:pt x="8141" y="11110"/>
                  </a:lnTo>
                  <a:lnTo>
                    <a:pt x="8075" y="10576"/>
                  </a:lnTo>
                  <a:lnTo>
                    <a:pt x="8041" y="10309"/>
                  </a:lnTo>
                  <a:lnTo>
                    <a:pt x="8041" y="10042"/>
                  </a:lnTo>
                  <a:lnTo>
                    <a:pt x="8108" y="9742"/>
                  </a:lnTo>
                  <a:lnTo>
                    <a:pt x="8141" y="9608"/>
                  </a:lnTo>
                  <a:lnTo>
                    <a:pt x="8208" y="9508"/>
                  </a:lnTo>
                  <a:lnTo>
                    <a:pt x="8308" y="9375"/>
                  </a:lnTo>
                  <a:lnTo>
                    <a:pt x="8408" y="9308"/>
                  </a:lnTo>
                  <a:lnTo>
                    <a:pt x="8508" y="9241"/>
                  </a:lnTo>
                  <a:lnTo>
                    <a:pt x="8642" y="9208"/>
                  </a:lnTo>
                  <a:lnTo>
                    <a:pt x="8775" y="9208"/>
                  </a:lnTo>
                  <a:lnTo>
                    <a:pt x="8909" y="9241"/>
                  </a:lnTo>
                  <a:lnTo>
                    <a:pt x="9142" y="9308"/>
                  </a:lnTo>
                  <a:lnTo>
                    <a:pt x="9409" y="9442"/>
                  </a:lnTo>
                  <a:lnTo>
                    <a:pt x="9643" y="9608"/>
                  </a:lnTo>
                  <a:lnTo>
                    <a:pt x="9843" y="9775"/>
                  </a:lnTo>
                  <a:lnTo>
                    <a:pt x="9976" y="9975"/>
                  </a:lnTo>
                  <a:lnTo>
                    <a:pt x="10143" y="10242"/>
                  </a:lnTo>
                  <a:lnTo>
                    <a:pt x="10276" y="10509"/>
                  </a:lnTo>
                  <a:lnTo>
                    <a:pt x="10510" y="11043"/>
                  </a:lnTo>
                  <a:lnTo>
                    <a:pt x="10777" y="11610"/>
                  </a:lnTo>
                  <a:lnTo>
                    <a:pt x="10944" y="11877"/>
                  </a:lnTo>
                  <a:lnTo>
                    <a:pt x="11111" y="12111"/>
                  </a:lnTo>
                  <a:lnTo>
                    <a:pt x="11177" y="12144"/>
                  </a:lnTo>
                  <a:lnTo>
                    <a:pt x="11211" y="12177"/>
                  </a:lnTo>
                  <a:lnTo>
                    <a:pt x="11344" y="12177"/>
                  </a:lnTo>
                  <a:lnTo>
                    <a:pt x="11444" y="12111"/>
                  </a:lnTo>
                  <a:lnTo>
                    <a:pt x="11511" y="12011"/>
                  </a:lnTo>
                  <a:lnTo>
                    <a:pt x="11611" y="11477"/>
                  </a:lnTo>
                  <a:lnTo>
                    <a:pt x="11744" y="10943"/>
                  </a:lnTo>
                  <a:lnTo>
                    <a:pt x="11911" y="10409"/>
                  </a:lnTo>
                  <a:lnTo>
                    <a:pt x="12045" y="10176"/>
                  </a:lnTo>
                  <a:lnTo>
                    <a:pt x="12178" y="9942"/>
                  </a:lnTo>
                  <a:lnTo>
                    <a:pt x="12312" y="9742"/>
                  </a:lnTo>
                  <a:lnTo>
                    <a:pt x="12478" y="9542"/>
                  </a:lnTo>
                  <a:lnTo>
                    <a:pt x="12679" y="9375"/>
                  </a:lnTo>
                  <a:lnTo>
                    <a:pt x="12879" y="9241"/>
                  </a:lnTo>
                  <a:lnTo>
                    <a:pt x="13112" y="9108"/>
                  </a:lnTo>
                  <a:lnTo>
                    <a:pt x="13346" y="9041"/>
                  </a:lnTo>
                  <a:lnTo>
                    <a:pt x="13579" y="8975"/>
                  </a:lnTo>
                  <a:close/>
                  <a:moveTo>
                    <a:pt x="12312" y="434"/>
                  </a:moveTo>
                  <a:lnTo>
                    <a:pt x="13079" y="467"/>
                  </a:lnTo>
                  <a:lnTo>
                    <a:pt x="13813" y="534"/>
                  </a:lnTo>
                  <a:lnTo>
                    <a:pt x="14580" y="634"/>
                  </a:lnTo>
                  <a:lnTo>
                    <a:pt x="15314" y="801"/>
                  </a:lnTo>
                  <a:lnTo>
                    <a:pt x="16048" y="968"/>
                  </a:lnTo>
                  <a:lnTo>
                    <a:pt x="16749" y="1201"/>
                  </a:lnTo>
                  <a:lnTo>
                    <a:pt x="17449" y="1468"/>
                  </a:lnTo>
                  <a:lnTo>
                    <a:pt x="18150" y="1768"/>
                  </a:lnTo>
                  <a:lnTo>
                    <a:pt x="18784" y="2102"/>
                  </a:lnTo>
                  <a:lnTo>
                    <a:pt x="19418" y="2502"/>
                  </a:lnTo>
                  <a:lnTo>
                    <a:pt x="20018" y="2936"/>
                  </a:lnTo>
                  <a:lnTo>
                    <a:pt x="20619" y="3370"/>
                  </a:lnTo>
                  <a:lnTo>
                    <a:pt x="21153" y="3870"/>
                  </a:lnTo>
                  <a:lnTo>
                    <a:pt x="21653" y="4437"/>
                  </a:lnTo>
                  <a:lnTo>
                    <a:pt x="22120" y="5004"/>
                  </a:lnTo>
                  <a:lnTo>
                    <a:pt x="22521" y="5605"/>
                  </a:lnTo>
                  <a:lnTo>
                    <a:pt x="22888" y="6239"/>
                  </a:lnTo>
                  <a:lnTo>
                    <a:pt x="23188" y="6873"/>
                  </a:lnTo>
                  <a:lnTo>
                    <a:pt x="23455" y="7540"/>
                  </a:lnTo>
                  <a:lnTo>
                    <a:pt x="23688" y="8207"/>
                  </a:lnTo>
                  <a:lnTo>
                    <a:pt x="23855" y="8908"/>
                  </a:lnTo>
                  <a:lnTo>
                    <a:pt x="23988" y="9608"/>
                  </a:lnTo>
                  <a:lnTo>
                    <a:pt x="24055" y="10342"/>
                  </a:lnTo>
                  <a:lnTo>
                    <a:pt x="24055" y="11043"/>
                  </a:lnTo>
                  <a:lnTo>
                    <a:pt x="24022" y="11777"/>
                  </a:lnTo>
                  <a:lnTo>
                    <a:pt x="23955" y="12478"/>
                  </a:lnTo>
                  <a:lnTo>
                    <a:pt x="23788" y="13178"/>
                  </a:lnTo>
                  <a:lnTo>
                    <a:pt x="23588" y="13845"/>
                  </a:lnTo>
                  <a:lnTo>
                    <a:pt x="23321" y="14513"/>
                  </a:lnTo>
                  <a:lnTo>
                    <a:pt x="23021" y="15113"/>
                  </a:lnTo>
                  <a:lnTo>
                    <a:pt x="22621" y="15714"/>
                  </a:lnTo>
                  <a:lnTo>
                    <a:pt x="22187" y="16281"/>
                  </a:lnTo>
                  <a:lnTo>
                    <a:pt x="21653" y="16848"/>
                  </a:lnTo>
                  <a:lnTo>
                    <a:pt x="21086" y="17382"/>
                  </a:lnTo>
                  <a:lnTo>
                    <a:pt x="20452" y="17849"/>
                  </a:lnTo>
                  <a:lnTo>
                    <a:pt x="19818" y="18249"/>
                  </a:lnTo>
                  <a:lnTo>
                    <a:pt x="19118" y="18616"/>
                  </a:lnTo>
                  <a:lnTo>
                    <a:pt x="18417" y="18917"/>
                  </a:lnTo>
                  <a:lnTo>
                    <a:pt x="17683" y="19183"/>
                  </a:lnTo>
                  <a:lnTo>
                    <a:pt x="16916" y="19384"/>
                  </a:lnTo>
                  <a:lnTo>
                    <a:pt x="16182" y="19550"/>
                  </a:lnTo>
                  <a:lnTo>
                    <a:pt x="15414" y="19651"/>
                  </a:lnTo>
                  <a:lnTo>
                    <a:pt x="15348" y="19684"/>
                  </a:lnTo>
                  <a:lnTo>
                    <a:pt x="15281" y="19717"/>
                  </a:lnTo>
                  <a:lnTo>
                    <a:pt x="15214" y="19784"/>
                  </a:lnTo>
                  <a:lnTo>
                    <a:pt x="15214" y="19884"/>
                  </a:lnTo>
                  <a:lnTo>
                    <a:pt x="15114" y="21352"/>
                  </a:lnTo>
                  <a:lnTo>
                    <a:pt x="15081" y="22787"/>
                  </a:lnTo>
                  <a:lnTo>
                    <a:pt x="15081" y="24255"/>
                  </a:lnTo>
                  <a:lnTo>
                    <a:pt x="15147" y="25723"/>
                  </a:lnTo>
                  <a:lnTo>
                    <a:pt x="12645" y="25723"/>
                  </a:lnTo>
                  <a:lnTo>
                    <a:pt x="12712" y="24521"/>
                  </a:lnTo>
                  <a:lnTo>
                    <a:pt x="12845" y="23287"/>
                  </a:lnTo>
                  <a:lnTo>
                    <a:pt x="12979" y="22053"/>
                  </a:lnTo>
                  <a:lnTo>
                    <a:pt x="13179" y="20852"/>
                  </a:lnTo>
                  <a:lnTo>
                    <a:pt x="13413" y="19651"/>
                  </a:lnTo>
                  <a:lnTo>
                    <a:pt x="13679" y="18449"/>
                  </a:lnTo>
                  <a:lnTo>
                    <a:pt x="13980" y="17282"/>
                  </a:lnTo>
                  <a:lnTo>
                    <a:pt x="14313" y="16081"/>
                  </a:lnTo>
                  <a:lnTo>
                    <a:pt x="14714" y="14880"/>
                  </a:lnTo>
                  <a:lnTo>
                    <a:pt x="15147" y="13679"/>
                  </a:lnTo>
                  <a:lnTo>
                    <a:pt x="15348" y="13078"/>
                  </a:lnTo>
                  <a:lnTo>
                    <a:pt x="15548" y="12478"/>
                  </a:lnTo>
                  <a:lnTo>
                    <a:pt x="15715" y="11877"/>
                  </a:lnTo>
                  <a:lnTo>
                    <a:pt x="15748" y="11577"/>
                  </a:lnTo>
                  <a:lnTo>
                    <a:pt x="15781" y="11277"/>
                  </a:lnTo>
                  <a:lnTo>
                    <a:pt x="15781" y="10809"/>
                  </a:lnTo>
                  <a:lnTo>
                    <a:pt x="15681" y="10342"/>
                  </a:lnTo>
                  <a:lnTo>
                    <a:pt x="15548" y="9909"/>
                  </a:lnTo>
                  <a:lnTo>
                    <a:pt x="15314" y="9508"/>
                  </a:lnTo>
                  <a:lnTo>
                    <a:pt x="15181" y="9308"/>
                  </a:lnTo>
                  <a:lnTo>
                    <a:pt x="15047" y="9141"/>
                  </a:lnTo>
                  <a:lnTo>
                    <a:pt x="14880" y="8975"/>
                  </a:lnTo>
                  <a:lnTo>
                    <a:pt x="14714" y="8841"/>
                  </a:lnTo>
                  <a:lnTo>
                    <a:pt x="14514" y="8708"/>
                  </a:lnTo>
                  <a:lnTo>
                    <a:pt x="14313" y="8641"/>
                  </a:lnTo>
                  <a:lnTo>
                    <a:pt x="14080" y="8574"/>
                  </a:lnTo>
                  <a:lnTo>
                    <a:pt x="13846" y="8541"/>
                  </a:lnTo>
                  <a:lnTo>
                    <a:pt x="13546" y="8541"/>
                  </a:lnTo>
                  <a:lnTo>
                    <a:pt x="13279" y="8574"/>
                  </a:lnTo>
                  <a:lnTo>
                    <a:pt x="13012" y="8674"/>
                  </a:lnTo>
                  <a:lnTo>
                    <a:pt x="12779" y="8774"/>
                  </a:lnTo>
                  <a:lnTo>
                    <a:pt x="12545" y="8908"/>
                  </a:lnTo>
                  <a:lnTo>
                    <a:pt x="12312" y="9108"/>
                  </a:lnTo>
                  <a:lnTo>
                    <a:pt x="12111" y="9275"/>
                  </a:lnTo>
                  <a:lnTo>
                    <a:pt x="11945" y="9508"/>
                  </a:lnTo>
                  <a:lnTo>
                    <a:pt x="11778" y="9709"/>
                  </a:lnTo>
                  <a:lnTo>
                    <a:pt x="11644" y="9942"/>
                  </a:lnTo>
                  <a:lnTo>
                    <a:pt x="11444" y="10409"/>
                  </a:lnTo>
                  <a:lnTo>
                    <a:pt x="11277" y="10876"/>
                  </a:lnTo>
                  <a:lnTo>
                    <a:pt x="11177" y="11377"/>
                  </a:lnTo>
                  <a:lnTo>
                    <a:pt x="10977" y="10976"/>
                  </a:lnTo>
                  <a:lnTo>
                    <a:pt x="10777" y="10543"/>
                  </a:lnTo>
                  <a:lnTo>
                    <a:pt x="10577" y="10109"/>
                  </a:lnTo>
                  <a:lnTo>
                    <a:pt x="10343" y="9709"/>
                  </a:lnTo>
                  <a:lnTo>
                    <a:pt x="10210" y="9508"/>
                  </a:lnTo>
                  <a:lnTo>
                    <a:pt x="10043" y="9342"/>
                  </a:lnTo>
                  <a:lnTo>
                    <a:pt x="9876" y="9175"/>
                  </a:lnTo>
                  <a:lnTo>
                    <a:pt x="9676" y="9041"/>
                  </a:lnTo>
                  <a:lnTo>
                    <a:pt x="9476" y="8941"/>
                  </a:lnTo>
                  <a:lnTo>
                    <a:pt x="9242" y="8841"/>
                  </a:lnTo>
                  <a:lnTo>
                    <a:pt x="9009" y="8808"/>
                  </a:lnTo>
                  <a:lnTo>
                    <a:pt x="8775" y="8774"/>
                  </a:lnTo>
                  <a:lnTo>
                    <a:pt x="8475" y="8808"/>
                  </a:lnTo>
                  <a:lnTo>
                    <a:pt x="8241" y="8874"/>
                  </a:lnTo>
                  <a:lnTo>
                    <a:pt x="8041" y="9008"/>
                  </a:lnTo>
                  <a:lnTo>
                    <a:pt x="7874" y="9175"/>
                  </a:lnTo>
                  <a:lnTo>
                    <a:pt x="7774" y="9375"/>
                  </a:lnTo>
                  <a:lnTo>
                    <a:pt x="7674" y="9608"/>
                  </a:lnTo>
                  <a:lnTo>
                    <a:pt x="7641" y="9875"/>
                  </a:lnTo>
                  <a:lnTo>
                    <a:pt x="7607" y="10142"/>
                  </a:lnTo>
                  <a:lnTo>
                    <a:pt x="7607" y="10709"/>
                  </a:lnTo>
                  <a:lnTo>
                    <a:pt x="7708" y="11277"/>
                  </a:lnTo>
                  <a:lnTo>
                    <a:pt x="7808" y="11810"/>
                  </a:lnTo>
                  <a:lnTo>
                    <a:pt x="7908" y="12244"/>
                  </a:lnTo>
                  <a:lnTo>
                    <a:pt x="8041" y="12811"/>
                  </a:lnTo>
                  <a:lnTo>
                    <a:pt x="8208" y="13378"/>
                  </a:lnTo>
                  <a:lnTo>
                    <a:pt x="8575" y="14513"/>
                  </a:lnTo>
                  <a:lnTo>
                    <a:pt x="8975" y="15614"/>
                  </a:lnTo>
                  <a:lnTo>
                    <a:pt x="9442" y="16715"/>
                  </a:lnTo>
                  <a:lnTo>
                    <a:pt x="10343" y="18883"/>
                  </a:lnTo>
                  <a:lnTo>
                    <a:pt x="10777" y="19984"/>
                  </a:lnTo>
                  <a:lnTo>
                    <a:pt x="11177" y="21118"/>
                  </a:lnTo>
                  <a:lnTo>
                    <a:pt x="11344" y="21686"/>
                  </a:lnTo>
                  <a:lnTo>
                    <a:pt x="11478" y="22253"/>
                  </a:lnTo>
                  <a:lnTo>
                    <a:pt x="11611" y="22820"/>
                  </a:lnTo>
                  <a:lnTo>
                    <a:pt x="11711" y="23387"/>
                  </a:lnTo>
                  <a:lnTo>
                    <a:pt x="11778" y="23988"/>
                  </a:lnTo>
                  <a:lnTo>
                    <a:pt x="11845" y="24555"/>
                  </a:lnTo>
                  <a:lnTo>
                    <a:pt x="11845" y="25155"/>
                  </a:lnTo>
                  <a:lnTo>
                    <a:pt x="11811" y="25756"/>
                  </a:lnTo>
                  <a:lnTo>
                    <a:pt x="11711" y="25756"/>
                  </a:lnTo>
                  <a:lnTo>
                    <a:pt x="10276" y="25823"/>
                  </a:lnTo>
                  <a:lnTo>
                    <a:pt x="8875" y="25923"/>
                  </a:lnTo>
                  <a:lnTo>
                    <a:pt x="8708" y="20785"/>
                  </a:lnTo>
                  <a:lnTo>
                    <a:pt x="8675" y="20651"/>
                  </a:lnTo>
                  <a:lnTo>
                    <a:pt x="8642" y="20618"/>
                  </a:lnTo>
                  <a:lnTo>
                    <a:pt x="8575" y="20585"/>
                  </a:lnTo>
                  <a:lnTo>
                    <a:pt x="7841" y="20251"/>
                  </a:lnTo>
                  <a:lnTo>
                    <a:pt x="7140" y="19851"/>
                  </a:lnTo>
                  <a:lnTo>
                    <a:pt x="6440" y="19450"/>
                  </a:lnTo>
                  <a:lnTo>
                    <a:pt x="5739" y="19017"/>
                  </a:lnTo>
                  <a:lnTo>
                    <a:pt x="5105" y="18516"/>
                  </a:lnTo>
                  <a:lnTo>
                    <a:pt x="4471" y="18016"/>
                  </a:lnTo>
                  <a:lnTo>
                    <a:pt x="3871" y="17482"/>
                  </a:lnTo>
                  <a:lnTo>
                    <a:pt x="3304" y="16881"/>
                  </a:lnTo>
                  <a:lnTo>
                    <a:pt x="2803" y="16281"/>
                  </a:lnTo>
                  <a:lnTo>
                    <a:pt x="2303" y="15647"/>
                  </a:lnTo>
                  <a:lnTo>
                    <a:pt x="1869" y="14980"/>
                  </a:lnTo>
                  <a:lnTo>
                    <a:pt x="1502" y="14279"/>
                  </a:lnTo>
                  <a:lnTo>
                    <a:pt x="1169" y="13545"/>
                  </a:lnTo>
                  <a:lnTo>
                    <a:pt x="902" y="12778"/>
                  </a:lnTo>
                  <a:lnTo>
                    <a:pt x="701" y="12011"/>
                  </a:lnTo>
                  <a:lnTo>
                    <a:pt x="535" y="11176"/>
                  </a:lnTo>
                  <a:lnTo>
                    <a:pt x="468" y="10409"/>
                  </a:lnTo>
                  <a:lnTo>
                    <a:pt x="468" y="9608"/>
                  </a:lnTo>
                  <a:lnTo>
                    <a:pt x="535" y="8841"/>
                  </a:lnTo>
                  <a:lnTo>
                    <a:pt x="668" y="8074"/>
                  </a:lnTo>
                  <a:lnTo>
                    <a:pt x="868" y="7306"/>
                  </a:lnTo>
                  <a:lnTo>
                    <a:pt x="1169" y="6606"/>
                  </a:lnTo>
                  <a:lnTo>
                    <a:pt x="1502" y="5905"/>
                  </a:lnTo>
                  <a:lnTo>
                    <a:pt x="1902" y="5238"/>
                  </a:lnTo>
                  <a:lnTo>
                    <a:pt x="2370" y="4637"/>
                  </a:lnTo>
                  <a:lnTo>
                    <a:pt x="2837" y="4104"/>
                  </a:lnTo>
                  <a:lnTo>
                    <a:pt x="3370" y="3603"/>
                  </a:lnTo>
                  <a:lnTo>
                    <a:pt x="3938" y="3136"/>
                  </a:lnTo>
                  <a:lnTo>
                    <a:pt x="4538" y="2702"/>
                  </a:lnTo>
                  <a:lnTo>
                    <a:pt x="5139" y="2302"/>
                  </a:lnTo>
                  <a:lnTo>
                    <a:pt x="5773" y="1935"/>
                  </a:lnTo>
                  <a:lnTo>
                    <a:pt x="6440" y="1635"/>
                  </a:lnTo>
                  <a:lnTo>
                    <a:pt x="7140" y="1335"/>
                  </a:lnTo>
                  <a:lnTo>
                    <a:pt x="7841" y="1101"/>
                  </a:lnTo>
                  <a:lnTo>
                    <a:pt x="8575" y="901"/>
                  </a:lnTo>
                  <a:lnTo>
                    <a:pt x="9309" y="734"/>
                  </a:lnTo>
                  <a:lnTo>
                    <a:pt x="10043" y="601"/>
                  </a:lnTo>
                  <a:lnTo>
                    <a:pt x="10810" y="500"/>
                  </a:lnTo>
                  <a:lnTo>
                    <a:pt x="11544" y="467"/>
                  </a:lnTo>
                  <a:lnTo>
                    <a:pt x="12312" y="434"/>
                  </a:lnTo>
                  <a:close/>
                  <a:moveTo>
                    <a:pt x="15614" y="27324"/>
                  </a:moveTo>
                  <a:lnTo>
                    <a:pt x="15681" y="27391"/>
                  </a:lnTo>
                  <a:lnTo>
                    <a:pt x="15748" y="27491"/>
                  </a:lnTo>
                  <a:lnTo>
                    <a:pt x="15781" y="27624"/>
                  </a:lnTo>
                  <a:lnTo>
                    <a:pt x="15781" y="27891"/>
                  </a:lnTo>
                  <a:lnTo>
                    <a:pt x="15781" y="28025"/>
                  </a:lnTo>
                  <a:lnTo>
                    <a:pt x="15748" y="28091"/>
                  </a:lnTo>
                  <a:lnTo>
                    <a:pt x="15715" y="28125"/>
                  </a:lnTo>
                  <a:lnTo>
                    <a:pt x="15648" y="28191"/>
                  </a:lnTo>
                  <a:lnTo>
                    <a:pt x="15514" y="28258"/>
                  </a:lnTo>
                  <a:lnTo>
                    <a:pt x="15214" y="28325"/>
                  </a:lnTo>
                  <a:lnTo>
                    <a:pt x="14647" y="28425"/>
                  </a:lnTo>
                  <a:lnTo>
                    <a:pt x="14013" y="28492"/>
                  </a:lnTo>
                  <a:lnTo>
                    <a:pt x="13379" y="28525"/>
                  </a:lnTo>
                  <a:lnTo>
                    <a:pt x="12145" y="28525"/>
                  </a:lnTo>
                  <a:lnTo>
                    <a:pt x="11511" y="28558"/>
                  </a:lnTo>
                  <a:lnTo>
                    <a:pt x="10877" y="28525"/>
                  </a:lnTo>
                  <a:lnTo>
                    <a:pt x="10243" y="28492"/>
                  </a:lnTo>
                  <a:lnTo>
                    <a:pt x="9609" y="28392"/>
                  </a:lnTo>
                  <a:lnTo>
                    <a:pt x="9009" y="28291"/>
                  </a:lnTo>
                  <a:lnTo>
                    <a:pt x="8708" y="28225"/>
                  </a:lnTo>
                  <a:lnTo>
                    <a:pt x="8408" y="28091"/>
                  </a:lnTo>
                  <a:lnTo>
                    <a:pt x="8308" y="28025"/>
                  </a:lnTo>
                  <a:lnTo>
                    <a:pt x="8275" y="27991"/>
                  </a:lnTo>
                  <a:lnTo>
                    <a:pt x="8241" y="27958"/>
                  </a:lnTo>
                  <a:lnTo>
                    <a:pt x="8241" y="27891"/>
                  </a:lnTo>
                  <a:lnTo>
                    <a:pt x="8308" y="27824"/>
                  </a:lnTo>
                  <a:lnTo>
                    <a:pt x="8408" y="27724"/>
                  </a:lnTo>
                  <a:lnTo>
                    <a:pt x="8675" y="27557"/>
                  </a:lnTo>
                  <a:lnTo>
                    <a:pt x="8942" y="27457"/>
                  </a:lnTo>
                  <a:lnTo>
                    <a:pt x="9209" y="27391"/>
                  </a:lnTo>
                  <a:lnTo>
                    <a:pt x="9476" y="27357"/>
                  </a:lnTo>
                  <a:lnTo>
                    <a:pt x="10043" y="27391"/>
                  </a:lnTo>
                  <a:lnTo>
                    <a:pt x="10643" y="27424"/>
                  </a:lnTo>
                  <a:lnTo>
                    <a:pt x="12578" y="27457"/>
                  </a:lnTo>
                  <a:lnTo>
                    <a:pt x="13546" y="27457"/>
                  </a:lnTo>
                  <a:lnTo>
                    <a:pt x="14514" y="27424"/>
                  </a:lnTo>
                  <a:lnTo>
                    <a:pt x="15014" y="27391"/>
                  </a:lnTo>
                  <a:lnTo>
                    <a:pt x="15281" y="27391"/>
                  </a:lnTo>
                  <a:lnTo>
                    <a:pt x="15548" y="27324"/>
                  </a:lnTo>
                  <a:close/>
                  <a:moveTo>
                    <a:pt x="10944" y="30226"/>
                  </a:moveTo>
                  <a:lnTo>
                    <a:pt x="11377" y="30293"/>
                  </a:lnTo>
                  <a:lnTo>
                    <a:pt x="11811" y="30327"/>
                  </a:lnTo>
                  <a:lnTo>
                    <a:pt x="12712" y="30360"/>
                  </a:lnTo>
                  <a:lnTo>
                    <a:pt x="13212" y="30360"/>
                  </a:lnTo>
                  <a:lnTo>
                    <a:pt x="13746" y="30293"/>
                  </a:lnTo>
                  <a:lnTo>
                    <a:pt x="13646" y="30493"/>
                  </a:lnTo>
                  <a:lnTo>
                    <a:pt x="13546" y="30694"/>
                  </a:lnTo>
                  <a:lnTo>
                    <a:pt x="13379" y="30860"/>
                  </a:lnTo>
                  <a:lnTo>
                    <a:pt x="13246" y="30994"/>
                  </a:lnTo>
                  <a:lnTo>
                    <a:pt x="13046" y="31094"/>
                  </a:lnTo>
                  <a:lnTo>
                    <a:pt x="12845" y="31161"/>
                  </a:lnTo>
                  <a:lnTo>
                    <a:pt x="12645" y="31227"/>
                  </a:lnTo>
                  <a:lnTo>
                    <a:pt x="12412" y="31261"/>
                  </a:lnTo>
                  <a:lnTo>
                    <a:pt x="12178" y="31227"/>
                  </a:lnTo>
                  <a:lnTo>
                    <a:pt x="11945" y="31161"/>
                  </a:lnTo>
                  <a:lnTo>
                    <a:pt x="11711" y="31094"/>
                  </a:lnTo>
                  <a:lnTo>
                    <a:pt x="11511" y="30960"/>
                  </a:lnTo>
                  <a:lnTo>
                    <a:pt x="11344" y="30794"/>
                  </a:lnTo>
                  <a:lnTo>
                    <a:pt x="11177" y="30627"/>
                  </a:lnTo>
                  <a:lnTo>
                    <a:pt x="11044" y="30427"/>
                  </a:lnTo>
                  <a:lnTo>
                    <a:pt x="10944" y="30226"/>
                  </a:lnTo>
                  <a:close/>
                  <a:moveTo>
                    <a:pt x="11544" y="0"/>
                  </a:moveTo>
                  <a:lnTo>
                    <a:pt x="10777" y="67"/>
                  </a:lnTo>
                  <a:lnTo>
                    <a:pt x="9976" y="167"/>
                  </a:lnTo>
                  <a:lnTo>
                    <a:pt x="9209" y="300"/>
                  </a:lnTo>
                  <a:lnTo>
                    <a:pt x="8442" y="467"/>
                  </a:lnTo>
                  <a:lnTo>
                    <a:pt x="7674" y="701"/>
                  </a:lnTo>
                  <a:lnTo>
                    <a:pt x="6974" y="934"/>
                  </a:lnTo>
                  <a:lnTo>
                    <a:pt x="6273" y="1234"/>
                  </a:lnTo>
                  <a:lnTo>
                    <a:pt x="5572" y="1568"/>
                  </a:lnTo>
                  <a:lnTo>
                    <a:pt x="4905" y="1935"/>
                  </a:lnTo>
                  <a:lnTo>
                    <a:pt x="4271" y="2335"/>
                  </a:lnTo>
                  <a:lnTo>
                    <a:pt x="3637" y="2769"/>
                  </a:lnTo>
                  <a:lnTo>
                    <a:pt x="3070" y="3270"/>
                  </a:lnTo>
                  <a:lnTo>
                    <a:pt x="2503" y="3803"/>
                  </a:lnTo>
                  <a:lnTo>
                    <a:pt x="1969" y="4404"/>
                  </a:lnTo>
                  <a:lnTo>
                    <a:pt x="1502" y="5038"/>
                  </a:lnTo>
                  <a:lnTo>
                    <a:pt x="1102" y="5705"/>
                  </a:lnTo>
                  <a:lnTo>
                    <a:pt x="735" y="6406"/>
                  </a:lnTo>
                  <a:lnTo>
                    <a:pt x="468" y="7140"/>
                  </a:lnTo>
                  <a:lnTo>
                    <a:pt x="234" y="7874"/>
                  </a:lnTo>
                  <a:lnTo>
                    <a:pt x="101" y="8641"/>
                  </a:lnTo>
                  <a:lnTo>
                    <a:pt x="1" y="9442"/>
                  </a:lnTo>
                  <a:lnTo>
                    <a:pt x="1" y="10309"/>
                  </a:lnTo>
                  <a:lnTo>
                    <a:pt x="68" y="11143"/>
                  </a:lnTo>
                  <a:lnTo>
                    <a:pt x="234" y="11977"/>
                  </a:lnTo>
                  <a:lnTo>
                    <a:pt x="435" y="12811"/>
                  </a:lnTo>
                  <a:lnTo>
                    <a:pt x="701" y="13612"/>
                  </a:lnTo>
                  <a:lnTo>
                    <a:pt x="1068" y="14413"/>
                  </a:lnTo>
                  <a:lnTo>
                    <a:pt x="1435" y="15147"/>
                  </a:lnTo>
                  <a:lnTo>
                    <a:pt x="1902" y="15881"/>
                  </a:lnTo>
                  <a:lnTo>
                    <a:pt x="2403" y="16548"/>
                  </a:lnTo>
                  <a:lnTo>
                    <a:pt x="2937" y="17182"/>
                  </a:lnTo>
                  <a:lnTo>
                    <a:pt x="3537" y="17782"/>
                  </a:lnTo>
                  <a:lnTo>
                    <a:pt x="4138" y="18349"/>
                  </a:lnTo>
                  <a:lnTo>
                    <a:pt x="4805" y="18883"/>
                  </a:lnTo>
                  <a:lnTo>
                    <a:pt x="5472" y="19384"/>
                  </a:lnTo>
                  <a:lnTo>
                    <a:pt x="6173" y="19817"/>
                  </a:lnTo>
                  <a:lnTo>
                    <a:pt x="6907" y="20251"/>
                  </a:lnTo>
                  <a:lnTo>
                    <a:pt x="7574" y="20585"/>
                  </a:lnTo>
                  <a:lnTo>
                    <a:pt x="8241" y="20918"/>
                  </a:lnTo>
                  <a:lnTo>
                    <a:pt x="8408" y="25956"/>
                  </a:lnTo>
                  <a:lnTo>
                    <a:pt x="8341" y="25989"/>
                  </a:lnTo>
                  <a:lnTo>
                    <a:pt x="8241" y="25989"/>
                  </a:lnTo>
                  <a:lnTo>
                    <a:pt x="8141" y="26023"/>
                  </a:lnTo>
                  <a:lnTo>
                    <a:pt x="8075" y="26056"/>
                  </a:lnTo>
                  <a:lnTo>
                    <a:pt x="8041" y="26156"/>
                  </a:lnTo>
                  <a:lnTo>
                    <a:pt x="8008" y="26223"/>
                  </a:lnTo>
                  <a:lnTo>
                    <a:pt x="7974" y="26390"/>
                  </a:lnTo>
                  <a:lnTo>
                    <a:pt x="8008" y="26590"/>
                  </a:lnTo>
                  <a:lnTo>
                    <a:pt x="8108" y="26790"/>
                  </a:lnTo>
                  <a:lnTo>
                    <a:pt x="8241" y="26957"/>
                  </a:lnTo>
                  <a:lnTo>
                    <a:pt x="8375" y="27057"/>
                  </a:lnTo>
                  <a:lnTo>
                    <a:pt x="8575" y="27157"/>
                  </a:lnTo>
                  <a:lnTo>
                    <a:pt x="8375" y="27224"/>
                  </a:lnTo>
                  <a:lnTo>
                    <a:pt x="8175" y="27357"/>
                  </a:lnTo>
                  <a:lnTo>
                    <a:pt x="8008" y="27457"/>
                  </a:lnTo>
                  <a:lnTo>
                    <a:pt x="7874" y="27591"/>
                  </a:lnTo>
                  <a:lnTo>
                    <a:pt x="7808" y="27758"/>
                  </a:lnTo>
                  <a:lnTo>
                    <a:pt x="7774" y="27924"/>
                  </a:lnTo>
                  <a:lnTo>
                    <a:pt x="7808" y="28091"/>
                  </a:lnTo>
                  <a:lnTo>
                    <a:pt x="7908" y="28291"/>
                  </a:lnTo>
                  <a:lnTo>
                    <a:pt x="8008" y="28392"/>
                  </a:lnTo>
                  <a:lnTo>
                    <a:pt x="8141" y="28458"/>
                  </a:lnTo>
                  <a:lnTo>
                    <a:pt x="8375" y="28558"/>
                  </a:lnTo>
                  <a:lnTo>
                    <a:pt x="8642" y="28658"/>
                  </a:lnTo>
                  <a:lnTo>
                    <a:pt x="8909" y="28725"/>
                  </a:lnTo>
                  <a:lnTo>
                    <a:pt x="8975" y="28725"/>
                  </a:lnTo>
                  <a:lnTo>
                    <a:pt x="9009" y="28992"/>
                  </a:lnTo>
                  <a:lnTo>
                    <a:pt x="9075" y="29192"/>
                  </a:lnTo>
                  <a:lnTo>
                    <a:pt x="9209" y="29426"/>
                  </a:lnTo>
                  <a:lnTo>
                    <a:pt x="9376" y="29593"/>
                  </a:lnTo>
                  <a:lnTo>
                    <a:pt x="9542" y="29726"/>
                  </a:lnTo>
                  <a:lnTo>
                    <a:pt x="9776" y="29859"/>
                  </a:lnTo>
                  <a:lnTo>
                    <a:pt x="9976" y="29960"/>
                  </a:lnTo>
                  <a:lnTo>
                    <a:pt x="10210" y="30060"/>
                  </a:lnTo>
                  <a:lnTo>
                    <a:pt x="10443" y="30093"/>
                  </a:lnTo>
                  <a:lnTo>
                    <a:pt x="10443" y="30160"/>
                  </a:lnTo>
                  <a:lnTo>
                    <a:pt x="10543" y="30493"/>
                  </a:lnTo>
                  <a:lnTo>
                    <a:pt x="10744" y="30794"/>
                  </a:lnTo>
                  <a:lnTo>
                    <a:pt x="10944" y="31061"/>
                  </a:lnTo>
                  <a:lnTo>
                    <a:pt x="11177" y="31294"/>
                  </a:lnTo>
                  <a:lnTo>
                    <a:pt x="11478" y="31461"/>
                  </a:lnTo>
                  <a:lnTo>
                    <a:pt x="11778" y="31594"/>
                  </a:lnTo>
                  <a:lnTo>
                    <a:pt x="12111" y="31694"/>
                  </a:lnTo>
                  <a:lnTo>
                    <a:pt x="12478" y="31694"/>
                  </a:lnTo>
                  <a:lnTo>
                    <a:pt x="12779" y="31661"/>
                  </a:lnTo>
                  <a:lnTo>
                    <a:pt x="13079" y="31561"/>
                  </a:lnTo>
                  <a:lnTo>
                    <a:pt x="13346" y="31428"/>
                  </a:lnTo>
                  <a:lnTo>
                    <a:pt x="13613" y="31261"/>
                  </a:lnTo>
                  <a:lnTo>
                    <a:pt x="13813" y="31061"/>
                  </a:lnTo>
                  <a:lnTo>
                    <a:pt x="14013" y="30794"/>
                  </a:lnTo>
                  <a:lnTo>
                    <a:pt x="14147" y="30527"/>
                  </a:lnTo>
                  <a:lnTo>
                    <a:pt x="14213" y="30226"/>
                  </a:lnTo>
                  <a:lnTo>
                    <a:pt x="14580" y="30093"/>
                  </a:lnTo>
                  <a:lnTo>
                    <a:pt x="14747" y="30026"/>
                  </a:lnTo>
                  <a:lnTo>
                    <a:pt x="14914" y="29926"/>
                  </a:lnTo>
                  <a:lnTo>
                    <a:pt x="15047" y="29793"/>
                  </a:lnTo>
                  <a:lnTo>
                    <a:pt x="15147" y="29659"/>
                  </a:lnTo>
                  <a:lnTo>
                    <a:pt x="15247" y="29526"/>
                  </a:lnTo>
                  <a:lnTo>
                    <a:pt x="15348" y="29359"/>
                  </a:lnTo>
                  <a:lnTo>
                    <a:pt x="15381" y="29192"/>
                  </a:lnTo>
                  <a:lnTo>
                    <a:pt x="15448" y="29025"/>
                  </a:lnTo>
                  <a:lnTo>
                    <a:pt x="15448" y="28859"/>
                  </a:lnTo>
                  <a:lnTo>
                    <a:pt x="15448" y="28692"/>
                  </a:lnTo>
                  <a:lnTo>
                    <a:pt x="15715" y="28592"/>
                  </a:lnTo>
                  <a:lnTo>
                    <a:pt x="15948" y="28492"/>
                  </a:lnTo>
                  <a:lnTo>
                    <a:pt x="16115" y="28325"/>
                  </a:lnTo>
                  <a:lnTo>
                    <a:pt x="16215" y="28125"/>
                  </a:lnTo>
                  <a:lnTo>
                    <a:pt x="16248" y="27924"/>
                  </a:lnTo>
                  <a:lnTo>
                    <a:pt x="16248" y="27724"/>
                  </a:lnTo>
                  <a:lnTo>
                    <a:pt x="16215" y="27524"/>
                  </a:lnTo>
                  <a:lnTo>
                    <a:pt x="16115" y="27324"/>
                  </a:lnTo>
                  <a:lnTo>
                    <a:pt x="15981" y="27157"/>
                  </a:lnTo>
                  <a:lnTo>
                    <a:pt x="16048" y="27124"/>
                  </a:lnTo>
                  <a:lnTo>
                    <a:pt x="16215" y="26990"/>
                  </a:lnTo>
                  <a:lnTo>
                    <a:pt x="16315" y="26790"/>
                  </a:lnTo>
                  <a:lnTo>
                    <a:pt x="16348" y="26590"/>
                  </a:lnTo>
                  <a:lnTo>
                    <a:pt x="16348" y="26423"/>
                  </a:lnTo>
                  <a:lnTo>
                    <a:pt x="16315" y="26290"/>
                  </a:lnTo>
                  <a:lnTo>
                    <a:pt x="16282" y="26190"/>
                  </a:lnTo>
                  <a:lnTo>
                    <a:pt x="16215" y="26090"/>
                  </a:lnTo>
                  <a:lnTo>
                    <a:pt x="16148" y="25989"/>
                  </a:lnTo>
                  <a:lnTo>
                    <a:pt x="16015" y="25889"/>
                  </a:lnTo>
                  <a:lnTo>
                    <a:pt x="15881" y="25823"/>
                  </a:lnTo>
                  <a:lnTo>
                    <a:pt x="15748" y="25756"/>
                  </a:lnTo>
                  <a:lnTo>
                    <a:pt x="15581" y="25723"/>
                  </a:lnTo>
                  <a:lnTo>
                    <a:pt x="15514" y="24321"/>
                  </a:lnTo>
                  <a:lnTo>
                    <a:pt x="15514" y="22920"/>
                  </a:lnTo>
                  <a:lnTo>
                    <a:pt x="15548" y="21485"/>
                  </a:lnTo>
                  <a:lnTo>
                    <a:pt x="15648" y="20084"/>
                  </a:lnTo>
                  <a:lnTo>
                    <a:pt x="16415" y="19951"/>
                  </a:lnTo>
                  <a:lnTo>
                    <a:pt x="17183" y="19784"/>
                  </a:lnTo>
                  <a:lnTo>
                    <a:pt x="17950" y="19584"/>
                  </a:lnTo>
                  <a:lnTo>
                    <a:pt x="18684" y="19317"/>
                  </a:lnTo>
                  <a:lnTo>
                    <a:pt x="19384" y="18983"/>
                  </a:lnTo>
                  <a:lnTo>
                    <a:pt x="20085" y="18616"/>
                  </a:lnTo>
                  <a:lnTo>
                    <a:pt x="20752" y="18216"/>
                  </a:lnTo>
                  <a:lnTo>
                    <a:pt x="21353" y="17749"/>
                  </a:lnTo>
                  <a:lnTo>
                    <a:pt x="21953" y="17215"/>
                  </a:lnTo>
                  <a:lnTo>
                    <a:pt x="22454" y="16681"/>
                  </a:lnTo>
                  <a:lnTo>
                    <a:pt x="22921" y="16081"/>
                  </a:lnTo>
                  <a:lnTo>
                    <a:pt x="23321" y="15480"/>
                  </a:lnTo>
                  <a:lnTo>
                    <a:pt x="23688" y="14813"/>
                  </a:lnTo>
                  <a:lnTo>
                    <a:pt x="23988" y="14112"/>
                  </a:lnTo>
                  <a:lnTo>
                    <a:pt x="24189" y="13412"/>
                  </a:lnTo>
                  <a:lnTo>
                    <a:pt x="24355" y="12644"/>
                  </a:lnTo>
                  <a:lnTo>
                    <a:pt x="24489" y="11910"/>
                  </a:lnTo>
                  <a:lnTo>
                    <a:pt x="24522" y="11176"/>
                  </a:lnTo>
                  <a:lnTo>
                    <a:pt x="24522" y="10442"/>
                  </a:lnTo>
                  <a:lnTo>
                    <a:pt x="24456" y="9709"/>
                  </a:lnTo>
                  <a:lnTo>
                    <a:pt x="24322" y="8975"/>
                  </a:lnTo>
                  <a:lnTo>
                    <a:pt x="24155" y="8241"/>
                  </a:lnTo>
                  <a:lnTo>
                    <a:pt x="23955" y="7540"/>
                  </a:lnTo>
                  <a:lnTo>
                    <a:pt x="23688" y="6839"/>
                  </a:lnTo>
                  <a:lnTo>
                    <a:pt x="23355" y="6139"/>
                  </a:lnTo>
                  <a:lnTo>
                    <a:pt x="22988" y="5471"/>
                  </a:lnTo>
                  <a:lnTo>
                    <a:pt x="22554" y="4871"/>
                  </a:lnTo>
                  <a:lnTo>
                    <a:pt x="22087" y="4270"/>
                  </a:lnTo>
                  <a:lnTo>
                    <a:pt x="21586" y="3703"/>
                  </a:lnTo>
                  <a:lnTo>
                    <a:pt x="21053" y="3169"/>
                  </a:lnTo>
                  <a:lnTo>
                    <a:pt x="20452" y="2669"/>
                  </a:lnTo>
                  <a:lnTo>
                    <a:pt x="19852" y="2235"/>
                  </a:lnTo>
                  <a:lnTo>
                    <a:pt x="19184" y="1802"/>
                  </a:lnTo>
                  <a:lnTo>
                    <a:pt x="18484" y="1435"/>
                  </a:lnTo>
                  <a:lnTo>
                    <a:pt x="17750" y="1101"/>
                  </a:lnTo>
                  <a:lnTo>
                    <a:pt x="17016" y="801"/>
                  </a:lnTo>
                  <a:lnTo>
                    <a:pt x="16282" y="567"/>
                  </a:lnTo>
                  <a:lnTo>
                    <a:pt x="15514" y="367"/>
                  </a:lnTo>
                  <a:lnTo>
                    <a:pt x="14714" y="200"/>
                  </a:lnTo>
                  <a:lnTo>
                    <a:pt x="13946" y="100"/>
                  </a:lnTo>
                  <a:lnTo>
                    <a:pt x="13146" y="33"/>
                  </a:lnTo>
                  <a:lnTo>
                    <a:pt x="1234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6"/>
            <p:cNvSpPr/>
            <p:nvPr/>
          </p:nvSpPr>
          <p:spPr>
            <a:xfrm>
              <a:off x="2419175" y="3490950"/>
              <a:ext cx="24225" cy="72575"/>
            </a:xfrm>
            <a:custGeom>
              <a:avLst/>
              <a:gdLst/>
              <a:ahLst/>
              <a:cxnLst/>
              <a:rect l="l" t="t" r="r" b="b"/>
              <a:pathLst>
                <a:path w="969" h="2903" extrusionOk="0">
                  <a:moveTo>
                    <a:pt x="535" y="0"/>
                  </a:moveTo>
                  <a:lnTo>
                    <a:pt x="435" y="34"/>
                  </a:lnTo>
                  <a:lnTo>
                    <a:pt x="368" y="100"/>
                  </a:lnTo>
                  <a:lnTo>
                    <a:pt x="335" y="167"/>
                  </a:lnTo>
                  <a:lnTo>
                    <a:pt x="335" y="234"/>
                  </a:lnTo>
                  <a:lnTo>
                    <a:pt x="368" y="334"/>
                  </a:lnTo>
                  <a:lnTo>
                    <a:pt x="468" y="601"/>
                  </a:lnTo>
                  <a:lnTo>
                    <a:pt x="535" y="901"/>
                  </a:lnTo>
                  <a:lnTo>
                    <a:pt x="535" y="1168"/>
                  </a:lnTo>
                  <a:lnTo>
                    <a:pt x="468" y="1468"/>
                  </a:lnTo>
                  <a:lnTo>
                    <a:pt x="401" y="1735"/>
                  </a:lnTo>
                  <a:lnTo>
                    <a:pt x="268" y="2035"/>
                  </a:lnTo>
                  <a:lnTo>
                    <a:pt x="34" y="2536"/>
                  </a:lnTo>
                  <a:lnTo>
                    <a:pt x="1" y="2636"/>
                  </a:lnTo>
                  <a:lnTo>
                    <a:pt x="1" y="2736"/>
                  </a:lnTo>
                  <a:lnTo>
                    <a:pt x="68" y="2803"/>
                  </a:lnTo>
                  <a:lnTo>
                    <a:pt x="134" y="2869"/>
                  </a:lnTo>
                  <a:lnTo>
                    <a:pt x="201" y="2903"/>
                  </a:lnTo>
                  <a:lnTo>
                    <a:pt x="268" y="2903"/>
                  </a:lnTo>
                  <a:lnTo>
                    <a:pt x="368" y="2836"/>
                  </a:lnTo>
                  <a:lnTo>
                    <a:pt x="401" y="2769"/>
                  </a:lnTo>
                  <a:lnTo>
                    <a:pt x="702" y="2136"/>
                  </a:lnTo>
                  <a:lnTo>
                    <a:pt x="835" y="1802"/>
                  </a:lnTo>
                  <a:lnTo>
                    <a:pt x="935" y="1468"/>
                  </a:lnTo>
                  <a:lnTo>
                    <a:pt x="969" y="1135"/>
                  </a:lnTo>
                  <a:lnTo>
                    <a:pt x="969" y="768"/>
                  </a:lnTo>
                  <a:lnTo>
                    <a:pt x="902" y="434"/>
                  </a:lnTo>
                  <a:lnTo>
                    <a:pt x="835" y="267"/>
                  </a:lnTo>
                  <a:lnTo>
                    <a:pt x="735" y="100"/>
                  </a:lnTo>
                  <a:lnTo>
                    <a:pt x="668" y="34"/>
                  </a:lnTo>
                  <a:lnTo>
                    <a:pt x="60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6"/>
            <p:cNvSpPr/>
            <p:nvPr/>
          </p:nvSpPr>
          <p:spPr>
            <a:xfrm>
              <a:off x="2183150" y="3503450"/>
              <a:ext cx="54225" cy="16700"/>
            </a:xfrm>
            <a:custGeom>
              <a:avLst/>
              <a:gdLst/>
              <a:ahLst/>
              <a:cxnLst/>
              <a:rect l="l" t="t" r="r" b="b"/>
              <a:pathLst>
                <a:path w="2169" h="668" extrusionOk="0">
                  <a:moveTo>
                    <a:pt x="134" y="1"/>
                  </a:moveTo>
                  <a:lnTo>
                    <a:pt x="67" y="67"/>
                  </a:lnTo>
                  <a:lnTo>
                    <a:pt x="34" y="134"/>
                  </a:lnTo>
                  <a:lnTo>
                    <a:pt x="0" y="201"/>
                  </a:lnTo>
                  <a:lnTo>
                    <a:pt x="34" y="301"/>
                  </a:lnTo>
                  <a:lnTo>
                    <a:pt x="67" y="368"/>
                  </a:lnTo>
                  <a:lnTo>
                    <a:pt x="134" y="401"/>
                  </a:lnTo>
                  <a:lnTo>
                    <a:pt x="234" y="434"/>
                  </a:lnTo>
                  <a:lnTo>
                    <a:pt x="1935" y="668"/>
                  </a:lnTo>
                  <a:lnTo>
                    <a:pt x="2036" y="635"/>
                  </a:lnTo>
                  <a:lnTo>
                    <a:pt x="2102" y="601"/>
                  </a:lnTo>
                  <a:lnTo>
                    <a:pt x="2169" y="501"/>
                  </a:lnTo>
                  <a:lnTo>
                    <a:pt x="2169" y="434"/>
                  </a:lnTo>
                  <a:lnTo>
                    <a:pt x="2169" y="334"/>
                  </a:lnTo>
                  <a:lnTo>
                    <a:pt x="2102" y="268"/>
                  </a:lnTo>
                  <a:lnTo>
                    <a:pt x="2036" y="234"/>
                  </a:lnTo>
                  <a:lnTo>
                    <a:pt x="1935" y="201"/>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6"/>
            <p:cNvSpPr/>
            <p:nvPr/>
          </p:nvSpPr>
          <p:spPr>
            <a:xfrm>
              <a:off x="2224025" y="3409200"/>
              <a:ext cx="39225" cy="32550"/>
            </a:xfrm>
            <a:custGeom>
              <a:avLst/>
              <a:gdLst/>
              <a:ahLst/>
              <a:cxnLst/>
              <a:rect l="l" t="t" r="r" b="b"/>
              <a:pathLst>
                <a:path w="1569" h="1302" extrusionOk="0">
                  <a:moveTo>
                    <a:pt x="234" y="1"/>
                  </a:moveTo>
                  <a:lnTo>
                    <a:pt x="134" y="34"/>
                  </a:lnTo>
                  <a:lnTo>
                    <a:pt x="67" y="68"/>
                  </a:lnTo>
                  <a:lnTo>
                    <a:pt x="34" y="134"/>
                  </a:lnTo>
                  <a:lnTo>
                    <a:pt x="0" y="234"/>
                  </a:lnTo>
                  <a:lnTo>
                    <a:pt x="34" y="334"/>
                  </a:lnTo>
                  <a:lnTo>
                    <a:pt x="67" y="401"/>
                  </a:lnTo>
                  <a:lnTo>
                    <a:pt x="1168" y="1235"/>
                  </a:lnTo>
                  <a:lnTo>
                    <a:pt x="1235" y="1302"/>
                  </a:lnTo>
                  <a:lnTo>
                    <a:pt x="1401" y="1302"/>
                  </a:lnTo>
                  <a:lnTo>
                    <a:pt x="1501" y="1235"/>
                  </a:lnTo>
                  <a:lnTo>
                    <a:pt x="1535" y="1168"/>
                  </a:lnTo>
                  <a:lnTo>
                    <a:pt x="1568" y="1102"/>
                  </a:lnTo>
                  <a:lnTo>
                    <a:pt x="1535" y="1002"/>
                  </a:lnTo>
                  <a:lnTo>
                    <a:pt x="1501" y="935"/>
                  </a:lnTo>
                  <a:lnTo>
                    <a:pt x="401" y="68"/>
                  </a:lnTo>
                  <a:lnTo>
                    <a:pt x="334" y="34"/>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6"/>
            <p:cNvSpPr/>
            <p:nvPr/>
          </p:nvSpPr>
          <p:spPr>
            <a:xfrm>
              <a:off x="2300750" y="3384175"/>
              <a:ext cx="22550" cy="32575"/>
            </a:xfrm>
            <a:custGeom>
              <a:avLst/>
              <a:gdLst/>
              <a:ahLst/>
              <a:cxnLst/>
              <a:rect l="l" t="t" r="r" b="b"/>
              <a:pathLst>
                <a:path w="902" h="1303" extrusionOk="0">
                  <a:moveTo>
                    <a:pt x="167" y="1"/>
                  </a:moveTo>
                  <a:lnTo>
                    <a:pt x="101" y="34"/>
                  </a:lnTo>
                  <a:lnTo>
                    <a:pt x="34" y="101"/>
                  </a:lnTo>
                  <a:lnTo>
                    <a:pt x="1" y="168"/>
                  </a:lnTo>
                  <a:lnTo>
                    <a:pt x="1" y="234"/>
                  </a:lnTo>
                  <a:lnTo>
                    <a:pt x="1" y="335"/>
                  </a:lnTo>
                  <a:lnTo>
                    <a:pt x="501" y="1202"/>
                  </a:lnTo>
                  <a:lnTo>
                    <a:pt x="534" y="1269"/>
                  </a:lnTo>
                  <a:lnTo>
                    <a:pt x="634" y="1302"/>
                  </a:lnTo>
                  <a:lnTo>
                    <a:pt x="701" y="1302"/>
                  </a:lnTo>
                  <a:lnTo>
                    <a:pt x="801" y="1269"/>
                  </a:lnTo>
                  <a:lnTo>
                    <a:pt x="868" y="1202"/>
                  </a:lnTo>
                  <a:lnTo>
                    <a:pt x="901" y="1135"/>
                  </a:lnTo>
                  <a:lnTo>
                    <a:pt x="901" y="1035"/>
                  </a:lnTo>
                  <a:lnTo>
                    <a:pt x="868" y="968"/>
                  </a:lnTo>
                  <a:lnTo>
                    <a:pt x="401" y="101"/>
                  </a:lnTo>
                  <a:lnTo>
                    <a:pt x="334" y="34"/>
                  </a:lnTo>
                  <a:lnTo>
                    <a:pt x="26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6"/>
            <p:cNvSpPr/>
            <p:nvPr/>
          </p:nvSpPr>
          <p:spPr>
            <a:xfrm>
              <a:off x="2374975" y="3374175"/>
              <a:ext cx="13375" cy="46725"/>
            </a:xfrm>
            <a:custGeom>
              <a:avLst/>
              <a:gdLst/>
              <a:ahLst/>
              <a:cxnLst/>
              <a:rect l="l" t="t" r="r" b="b"/>
              <a:pathLst>
                <a:path w="535" h="1869" extrusionOk="0">
                  <a:moveTo>
                    <a:pt x="234" y="1"/>
                  </a:moveTo>
                  <a:lnTo>
                    <a:pt x="134" y="34"/>
                  </a:lnTo>
                  <a:lnTo>
                    <a:pt x="68" y="67"/>
                  </a:lnTo>
                  <a:lnTo>
                    <a:pt x="1" y="134"/>
                  </a:lnTo>
                  <a:lnTo>
                    <a:pt x="1" y="234"/>
                  </a:lnTo>
                  <a:lnTo>
                    <a:pt x="68" y="1635"/>
                  </a:lnTo>
                  <a:lnTo>
                    <a:pt x="101" y="1735"/>
                  </a:lnTo>
                  <a:lnTo>
                    <a:pt x="134" y="1802"/>
                  </a:lnTo>
                  <a:lnTo>
                    <a:pt x="201" y="1836"/>
                  </a:lnTo>
                  <a:lnTo>
                    <a:pt x="301" y="1869"/>
                  </a:lnTo>
                  <a:lnTo>
                    <a:pt x="401" y="1836"/>
                  </a:lnTo>
                  <a:lnTo>
                    <a:pt x="468" y="1802"/>
                  </a:lnTo>
                  <a:lnTo>
                    <a:pt x="501" y="1735"/>
                  </a:lnTo>
                  <a:lnTo>
                    <a:pt x="535" y="1635"/>
                  </a:lnTo>
                  <a:lnTo>
                    <a:pt x="434" y="234"/>
                  </a:lnTo>
                  <a:lnTo>
                    <a:pt x="434" y="134"/>
                  </a:lnTo>
                  <a:lnTo>
                    <a:pt x="368" y="67"/>
                  </a:lnTo>
                  <a:lnTo>
                    <a:pt x="301" y="34"/>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6"/>
            <p:cNvSpPr/>
            <p:nvPr/>
          </p:nvSpPr>
          <p:spPr>
            <a:xfrm>
              <a:off x="2440875" y="3387525"/>
              <a:ext cx="13375" cy="23375"/>
            </a:xfrm>
            <a:custGeom>
              <a:avLst/>
              <a:gdLst/>
              <a:ahLst/>
              <a:cxnLst/>
              <a:rect l="l" t="t" r="r" b="b"/>
              <a:pathLst>
                <a:path w="535" h="935" extrusionOk="0">
                  <a:moveTo>
                    <a:pt x="267" y="0"/>
                  </a:moveTo>
                  <a:lnTo>
                    <a:pt x="201" y="34"/>
                  </a:lnTo>
                  <a:lnTo>
                    <a:pt x="134" y="100"/>
                  </a:lnTo>
                  <a:lnTo>
                    <a:pt x="101" y="167"/>
                  </a:lnTo>
                  <a:lnTo>
                    <a:pt x="0" y="634"/>
                  </a:lnTo>
                  <a:lnTo>
                    <a:pt x="0" y="734"/>
                  </a:lnTo>
                  <a:lnTo>
                    <a:pt x="34" y="834"/>
                  </a:lnTo>
                  <a:lnTo>
                    <a:pt x="101" y="901"/>
                  </a:lnTo>
                  <a:lnTo>
                    <a:pt x="167" y="935"/>
                  </a:lnTo>
                  <a:lnTo>
                    <a:pt x="267" y="935"/>
                  </a:lnTo>
                  <a:lnTo>
                    <a:pt x="334" y="901"/>
                  </a:lnTo>
                  <a:lnTo>
                    <a:pt x="401" y="834"/>
                  </a:lnTo>
                  <a:lnTo>
                    <a:pt x="467" y="768"/>
                  </a:lnTo>
                  <a:lnTo>
                    <a:pt x="534" y="301"/>
                  </a:lnTo>
                  <a:lnTo>
                    <a:pt x="534" y="201"/>
                  </a:lnTo>
                  <a:lnTo>
                    <a:pt x="501" y="134"/>
                  </a:lnTo>
                  <a:lnTo>
                    <a:pt x="434" y="67"/>
                  </a:lnTo>
                  <a:lnTo>
                    <a:pt x="367" y="34"/>
                  </a:lnTo>
                  <a:lnTo>
                    <a:pt x="26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6"/>
            <p:cNvSpPr/>
            <p:nvPr/>
          </p:nvSpPr>
          <p:spPr>
            <a:xfrm>
              <a:off x="2497600" y="3455925"/>
              <a:ext cx="46725" cy="14200"/>
            </a:xfrm>
            <a:custGeom>
              <a:avLst/>
              <a:gdLst/>
              <a:ahLst/>
              <a:cxnLst/>
              <a:rect l="l" t="t" r="r" b="b"/>
              <a:pathLst>
                <a:path w="1869" h="568" extrusionOk="0">
                  <a:moveTo>
                    <a:pt x="1635" y="0"/>
                  </a:moveTo>
                  <a:lnTo>
                    <a:pt x="234" y="100"/>
                  </a:lnTo>
                  <a:lnTo>
                    <a:pt x="134" y="134"/>
                  </a:lnTo>
                  <a:lnTo>
                    <a:pt x="67" y="167"/>
                  </a:lnTo>
                  <a:lnTo>
                    <a:pt x="33" y="234"/>
                  </a:lnTo>
                  <a:lnTo>
                    <a:pt x="0" y="334"/>
                  </a:lnTo>
                  <a:lnTo>
                    <a:pt x="33" y="400"/>
                  </a:lnTo>
                  <a:lnTo>
                    <a:pt x="67" y="501"/>
                  </a:lnTo>
                  <a:lnTo>
                    <a:pt x="134" y="534"/>
                  </a:lnTo>
                  <a:lnTo>
                    <a:pt x="234" y="567"/>
                  </a:lnTo>
                  <a:lnTo>
                    <a:pt x="1635" y="467"/>
                  </a:lnTo>
                  <a:lnTo>
                    <a:pt x="1735" y="434"/>
                  </a:lnTo>
                  <a:lnTo>
                    <a:pt x="1802" y="400"/>
                  </a:lnTo>
                  <a:lnTo>
                    <a:pt x="1835" y="334"/>
                  </a:lnTo>
                  <a:lnTo>
                    <a:pt x="1868" y="234"/>
                  </a:lnTo>
                  <a:lnTo>
                    <a:pt x="1835" y="167"/>
                  </a:lnTo>
                  <a:lnTo>
                    <a:pt x="1802" y="67"/>
                  </a:lnTo>
                  <a:lnTo>
                    <a:pt x="1735" y="33"/>
                  </a:lnTo>
                  <a:lnTo>
                    <a:pt x="163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6"/>
            <p:cNvSpPr/>
            <p:nvPr/>
          </p:nvSpPr>
          <p:spPr>
            <a:xfrm>
              <a:off x="2507600" y="3518475"/>
              <a:ext cx="26725" cy="13375"/>
            </a:xfrm>
            <a:custGeom>
              <a:avLst/>
              <a:gdLst/>
              <a:ahLst/>
              <a:cxnLst/>
              <a:rect l="l" t="t" r="r" b="b"/>
              <a:pathLst>
                <a:path w="1069" h="535" extrusionOk="0">
                  <a:moveTo>
                    <a:pt x="834" y="0"/>
                  </a:moveTo>
                  <a:lnTo>
                    <a:pt x="234" y="100"/>
                  </a:lnTo>
                  <a:lnTo>
                    <a:pt x="134" y="100"/>
                  </a:lnTo>
                  <a:lnTo>
                    <a:pt x="67" y="167"/>
                  </a:lnTo>
                  <a:lnTo>
                    <a:pt x="0" y="234"/>
                  </a:lnTo>
                  <a:lnTo>
                    <a:pt x="0" y="334"/>
                  </a:lnTo>
                  <a:lnTo>
                    <a:pt x="0" y="401"/>
                  </a:lnTo>
                  <a:lnTo>
                    <a:pt x="67" y="467"/>
                  </a:lnTo>
                  <a:lnTo>
                    <a:pt x="134" y="534"/>
                  </a:lnTo>
                  <a:lnTo>
                    <a:pt x="234" y="534"/>
                  </a:lnTo>
                  <a:lnTo>
                    <a:pt x="834" y="467"/>
                  </a:lnTo>
                  <a:lnTo>
                    <a:pt x="935" y="434"/>
                  </a:lnTo>
                  <a:lnTo>
                    <a:pt x="1001" y="401"/>
                  </a:lnTo>
                  <a:lnTo>
                    <a:pt x="1068" y="334"/>
                  </a:lnTo>
                  <a:lnTo>
                    <a:pt x="1068" y="234"/>
                  </a:lnTo>
                  <a:lnTo>
                    <a:pt x="1068" y="167"/>
                  </a:lnTo>
                  <a:lnTo>
                    <a:pt x="1001" y="67"/>
                  </a:lnTo>
                  <a:lnTo>
                    <a:pt x="935" y="34"/>
                  </a:lnTo>
                  <a:lnTo>
                    <a:pt x="8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5" name="Straight Connector 4">
            <a:extLst>
              <a:ext uri="{FF2B5EF4-FFF2-40B4-BE49-F238E27FC236}">
                <a16:creationId xmlns:a16="http://schemas.microsoft.com/office/drawing/2014/main" id="{B3424DC8-B920-9279-31D5-D35F91D09D3D}"/>
              </a:ext>
            </a:extLst>
          </p:cNvPr>
          <p:cNvCxnSpPr>
            <a:cxnSpLocks/>
          </p:cNvCxnSpPr>
          <p:nvPr/>
        </p:nvCxnSpPr>
        <p:spPr>
          <a:xfrm>
            <a:off x="3115012" y="2602895"/>
            <a:ext cx="3141679"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6" name="Straight Connector 5">
            <a:extLst>
              <a:ext uri="{FF2B5EF4-FFF2-40B4-BE49-F238E27FC236}">
                <a16:creationId xmlns:a16="http://schemas.microsoft.com/office/drawing/2014/main" id="{6463F128-16BA-924B-6C65-BEF3BB497FAF}"/>
              </a:ext>
            </a:extLst>
          </p:cNvPr>
          <p:cNvCxnSpPr>
            <a:cxnSpLocks/>
          </p:cNvCxnSpPr>
          <p:nvPr/>
        </p:nvCxnSpPr>
        <p:spPr>
          <a:xfrm>
            <a:off x="3116829" y="1219472"/>
            <a:ext cx="0" cy="1383424"/>
          </a:xfrm>
          <a:prstGeom prst="line">
            <a:avLst/>
          </a:prstGeom>
          <a:noFill/>
          <a:ln w="19050" cap="flat" cmpd="sng" algn="ctr">
            <a:solidFill>
              <a:sysClr val="windowText" lastClr="000000"/>
            </a:solidFill>
            <a:prstDash val="solid"/>
            <a:miter lim="800000"/>
          </a:ln>
          <a:effectLst/>
        </p:spPr>
      </p:cxnSp>
      <p:grpSp>
        <p:nvGrpSpPr>
          <p:cNvPr id="7" name="Group 6">
            <a:extLst>
              <a:ext uri="{FF2B5EF4-FFF2-40B4-BE49-F238E27FC236}">
                <a16:creationId xmlns:a16="http://schemas.microsoft.com/office/drawing/2014/main" id="{4B93F199-290C-ADAC-4EA1-47CA60C91129}"/>
              </a:ext>
            </a:extLst>
          </p:cNvPr>
          <p:cNvGrpSpPr/>
          <p:nvPr/>
        </p:nvGrpSpPr>
        <p:grpSpPr>
          <a:xfrm>
            <a:off x="4888743" y="750949"/>
            <a:ext cx="1369512" cy="713864"/>
            <a:chOff x="297719" y="1368415"/>
            <a:chExt cx="1164564" cy="607034"/>
          </a:xfrm>
        </p:grpSpPr>
        <p:cxnSp>
          <p:nvCxnSpPr>
            <p:cNvPr id="472" name="Straight Connector 471">
              <a:extLst>
                <a:ext uri="{FF2B5EF4-FFF2-40B4-BE49-F238E27FC236}">
                  <a16:creationId xmlns:a16="http://schemas.microsoft.com/office/drawing/2014/main" id="{34CFCBFD-C4DC-2AEA-2559-5670CF47E8B2}"/>
                </a:ext>
              </a:extLst>
            </p:cNvPr>
            <p:cNvCxnSpPr>
              <a:cxnSpLocks/>
            </p:cNvCxnSpPr>
            <p:nvPr/>
          </p:nvCxnSpPr>
          <p:spPr>
            <a:xfrm>
              <a:off x="815303" y="1571265"/>
              <a:ext cx="0" cy="404184"/>
            </a:xfrm>
            <a:prstGeom prst="line">
              <a:avLst/>
            </a:prstGeom>
            <a:noFill/>
            <a:ln w="19050" cap="flat" cmpd="sng" algn="ctr">
              <a:solidFill>
                <a:sysClr val="windowText" lastClr="000000"/>
              </a:solidFill>
              <a:prstDash val="solid"/>
              <a:miter lim="800000"/>
            </a:ln>
            <a:effectLst/>
          </p:spPr>
        </p:cxnSp>
        <p:cxnSp>
          <p:nvCxnSpPr>
            <p:cNvPr id="473" name="Straight Connector 472">
              <a:extLst>
                <a:ext uri="{FF2B5EF4-FFF2-40B4-BE49-F238E27FC236}">
                  <a16:creationId xmlns:a16="http://schemas.microsoft.com/office/drawing/2014/main" id="{02C50C8E-73D1-2F4F-CA9D-F20F58A24F37}"/>
                </a:ext>
              </a:extLst>
            </p:cNvPr>
            <p:cNvCxnSpPr>
              <a:cxnSpLocks/>
            </p:cNvCxnSpPr>
            <p:nvPr/>
          </p:nvCxnSpPr>
          <p:spPr>
            <a:xfrm>
              <a:off x="944699" y="1648902"/>
              <a:ext cx="0" cy="257535"/>
            </a:xfrm>
            <a:prstGeom prst="line">
              <a:avLst/>
            </a:prstGeom>
            <a:noFill/>
            <a:ln w="19050" cap="flat" cmpd="sng" algn="ctr">
              <a:solidFill>
                <a:sysClr val="windowText" lastClr="000000"/>
              </a:solidFill>
              <a:prstDash val="solid"/>
              <a:miter lim="800000"/>
            </a:ln>
            <a:effectLst/>
          </p:spPr>
        </p:cxnSp>
        <p:cxnSp>
          <p:nvCxnSpPr>
            <p:cNvPr id="474" name="Straight Connector 473">
              <a:extLst>
                <a:ext uri="{FF2B5EF4-FFF2-40B4-BE49-F238E27FC236}">
                  <a16:creationId xmlns:a16="http://schemas.microsoft.com/office/drawing/2014/main" id="{02E8FBE2-6ED2-4A0B-696B-94D80F8F3089}"/>
                </a:ext>
              </a:extLst>
            </p:cNvPr>
            <p:cNvCxnSpPr/>
            <p:nvPr/>
          </p:nvCxnSpPr>
          <p:spPr>
            <a:xfrm>
              <a:off x="944699" y="1777043"/>
              <a:ext cx="517584" cy="0"/>
            </a:xfrm>
            <a:prstGeom prst="line">
              <a:avLst/>
            </a:prstGeom>
            <a:noFill/>
            <a:ln w="19050" cap="flat" cmpd="sng" algn="ctr">
              <a:solidFill>
                <a:sysClr val="windowText" lastClr="000000"/>
              </a:solidFill>
              <a:prstDash val="solid"/>
              <a:miter lim="800000"/>
            </a:ln>
            <a:effectLst/>
          </p:spPr>
        </p:cxnSp>
        <p:cxnSp>
          <p:nvCxnSpPr>
            <p:cNvPr id="475" name="Straight Connector 474">
              <a:extLst>
                <a:ext uri="{FF2B5EF4-FFF2-40B4-BE49-F238E27FC236}">
                  <a16:creationId xmlns:a16="http://schemas.microsoft.com/office/drawing/2014/main" id="{E92642AA-34FD-A870-F259-814AD3C58F3E}"/>
                </a:ext>
              </a:extLst>
            </p:cNvPr>
            <p:cNvCxnSpPr/>
            <p:nvPr/>
          </p:nvCxnSpPr>
          <p:spPr>
            <a:xfrm>
              <a:off x="297719" y="1768416"/>
              <a:ext cx="517584" cy="0"/>
            </a:xfrm>
            <a:prstGeom prst="line">
              <a:avLst/>
            </a:prstGeom>
            <a:noFill/>
            <a:ln w="19050" cap="flat" cmpd="sng" algn="ctr">
              <a:solidFill>
                <a:sysClr val="windowText" lastClr="000000"/>
              </a:solidFill>
              <a:prstDash val="solid"/>
              <a:miter lim="800000"/>
            </a:ln>
            <a:effectLst/>
          </p:spPr>
        </p:cxnSp>
        <p:sp>
          <p:nvSpPr>
            <p:cNvPr id="476" name="TextBox 475">
              <a:extLst>
                <a:ext uri="{FF2B5EF4-FFF2-40B4-BE49-F238E27FC236}">
                  <a16:creationId xmlns:a16="http://schemas.microsoft.com/office/drawing/2014/main" id="{BAADD1A3-81FB-FD6F-CBF1-6B893473F97C}"/>
                </a:ext>
              </a:extLst>
            </p:cNvPr>
            <p:cNvSpPr txBox="1"/>
            <p:nvPr/>
          </p:nvSpPr>
          <p:spPr>
            <a:xfrm>
              <a:off x="427116" y="1438489"/>
              <a:ext cx="482459" cy="3925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rPr>
                <a:t>+</a:t>
              </a:r>
            </a:p>
          </p:txBody>
        </p:sp>
        <p:sp>
          <p:nvSpPr>
            <p:cNvPr id="477" name="TextBox 476">
              <a:extLst>
                <a:ext uri="{FF2B5EF4-FFF2-40B4-BE49-F238E27FC236}">
                  <a16:creationId xmlns:a16="http://schemas.microsoft.com/office/drawing/2014/main" id="{F85733CF-DE23-292F-8E0E-A60E2A79DBDE}"/>
                </a:ext>
              </a:extLst>
            </p:cNvPr>
            <p:cNvSpPr txBox="1"/>
            <p:nvPr/>
          </p:nvSpPr>
          <p:spPr>
            <a:xfrm>
              <a:off x="876300" y="1368415"/>
              <a:ext cx="482459" cy="3925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rPr>
                <a:t>_</a:t>
              </a:r>
            </a:p>
          </p:txBody>
        </p:sp>
      </p:grpSp>
      <p:cxnSp>
        <p:nvCxnSpPr>
          <p:cNvPr id="449" name="Straight Connector 448">
            <a:extLst>
              <a:ext uri="{FF2B5EF4-FFF2-40B4-BE49-F238E27FC236}">
                <a16:creationId xmlns:a16="http://schemas.microsoft.com/office/drawing/2014/main" id="{EED7AD23-B7E0-7B0D-EEAB-8AECCB3B1A0E}"/>
              </a:ext>
            </a:extLst>
          </p:cNvPr>
          <p:cNvCxnSpPr>
            <a:cxnSpLocks/>
          </p:cNvCxnSpPr>
          <p:nvPr/>
        </p:nvCxnSpPr>
        <p:spPr>
          <a:xfrm>
            <a:off x="3110970" y="1222488"/>
            <a:ext cx="1852822"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456" name="Straight Connector 455">
            <a:extLst>
              <a:ext uri="{FF2B5EF4-FFF2-40B4-BE49-F238E27FC236}">
                <a16:creationId xmlns:a16="http://schemas.microsoft.com/office/drawing/2014/main" id="{DC83A1A3-FC09-DC06-94F1-C71FE708565E}"/>
              </a:ext>
            </a:extLst>
          </p:cNvPr>
          <p:cNvCxnSpPr>
            <a:cxnSpLocks/>
          </p:cNvCxnSpPr>
          <p:nvPr/>
        </p:nvCxnSpPr>
        <p:spPr>
          <a:xfrm>
            <a:off x="6256691" y="1231490"/>
            <a:ext cx="0" cy="1371405"/>
          </a:xfrm>
          <a:prstGeom prst="line">
            <a:avLst/>
          </a:prstGeom>
          <a:noFill/>
          <a:ln w="19050" cap="flat" cmpd="sng" algn="ctr">
            <a:solidFill>
              <a:sysClr val="windowText" lastClr="000000"/>
            </a:solidFill>
            <a:prstDash val="solid"/>
            <a:miter lim="800000"/>
          </a:ln>
          <a:effectLst/>
        </p:spPr>
      </p:cxnSp>
      <p:grpSp>
        <p:nvGrpSpPr>
          <p:cNvPr id="457" name="Group 456">
            <a:extLst>
              <a:ext uri="{FF2B5EF4-FFF2-40B4-BE49-F238E27FC236}">
                <a16:creationId xmlns:a16="http://schemas.microsoft.com/office/drawing/2014/main" id="{0458D46A-BA12-6A48-D563-E7BB39C6CC9A}"/>
              </a:ext>
            </a:extLst>
          </p:cNvPr>
          <p:cNvGrpSpPr/>
          <p:nvPr/>
        </p:nvGrpSpPr>
        <p:grpSpPr>
          <a:xfrm>
            <a:off x="4550077" y="2412960"/>
            <a:ext cx="379870" cy="379870"/>
            <a:chOff x="1631201" y="5514118"/>
            <a:chExt cx="323022" cy="323022"/>
          </a:xfrm>
        </p:grpSpPr>
        <p:sp>
          <p:nvSpPr>
            <p:cNvPr id="469" name="Flowchart: Connector 468">
              <a:extLst>
                <a:ext uri="{FF2B5EF4-FFF2-40B4-BE49-F238E27FC236}">
                  <a16:creationId xmlns:a16="http://schemas.microsoft.com/office/drawing/2014/main" id="{DC470FC5-C71A-8C6F-D7D0-52CD607FAA7F}"/>
                </a:ext>
              </a:extLst>
            </p:cNvPr>
            <p:cNvSpPr/>
            <p:nvPr/>
          </p:nvSpPr>
          <p:spPr>
            <a:xfrm>
              <a:off x="1631201" y="5514118"/>
              <a:ext cx="323022" cy="323022"/>
            </a:xfrm>
            <a:prstGeom prst="flowChartConnector">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endParaRPr>
            </a:p>
          </p:txBody>
        </p:sp>
        <p:cxnSp>
          <p:nvCxnSpPr>
            <p:cNvPr id="470" name="Straight Connector 469">
              <a:extLst>
                <a:ext uri="{FF2B5EF4-FFF2-40B4-BE49-F238E27FC236}">
                  <a16:creationId xmlns:a16="http://schemas.microsoft.com/office/drawing/2014/main" id="{7AA85F4A-DE1E-9F91-FFF1-E02F618D5721}"/>
                </a:ext>
              </a:extLst>
            </p:cNvPr>
            <p:cNvCxnSpPr>
              <a:cxnSpLocks/>
              <a:stCxn id="469" idx="1"/>
              <a:endCxn id="469" idx="5"/>
            </p:cNvCxnSpPr>
            <p:nvPr/>
          </p:nvCxnSpPr>
          <p:spPr>
            <a:xfrm>
              <a:off x="1678506" y="5561423"/>
              <a:ext cx="228412" cy="228412"/>
            </a:xfrm>
            <a:prstGeom prst="line">
              <a:avLst/>
            </a:prstGeom>
            <a:noFill/>
            <a:ln w="19050" cap="flat" cmpd="sng" algn="ctr">
              <a:solidFill>
                <a:sysClr val="windowText" lastClr="000000"/>
              </a:solidFill>
              <a:prstDash val="solid"/>
              <a:miter lim="800000"/>
            </a:ln>
            <a:effectLst/>
          </p:spPr>
        </p:cxnSp>
        <p:cxnSp>
          <p:nvCxnSpPr>
            <p:cNvPr id="471" name="Straight Connector 470">
              <a:extLst>
                <a:ext uri="{FF2B5EF4-FFF2-40B4-BE49-F238E27FC236}">
                  <a16:creationId xmlns:a16="http://schemas.microsoft.com/office/drawing/2014/main" id="{5469C10B-1AE6-DF7B-BBBE-41DEE9419016}"/>
                </a:ext>
              </a:extLst>
            </p:cNvPr>
            <p:cNvCxnSpPr>
              <a:cxnSpLocks/>
              <a:stCxn id="469" idx="7"/>
              <a:endCxn id="469" idx="3"/>
            </p:cNvCxnSpPr>
            <p:nvPr/>
          </p:nvCxnSpPr>
          <p:spPr>
            <a:xfrm flipH="1">
              <a:off x="1678506" y="5561423"/>
              <a:ext cx="228412" cy="228412"/>
            </a:xfrm>
            <a:prstGeom prst="line">
              <a:avLst/>
            </a:prstGeom>
            <a:noFill/>
            <a:ln w="19050" cap="flat" cmpd="sng" algn="ctr">
              <a:solidFill>
                <a:sysClr val="windowText" lastClr="000000"/>
              </a:solidFill>
              <a:prstDash val="solid"/>
              <a:miter lim="800000"/>
            </a:ln>
            <a:effectLst/>
          </p:spPr>
        </p:cxnSp>
      </p:grpSp>
      <p:cxnSp>
        <p:nvCxnSpPr>
          <p:cNvPr id="458" name="Straight Connector 457">
            <a:extLst>
              <a:ext uri="{FF2B5EF4-FFF2-40B4-BE49-F238E27FC236}">
                <a16:creationId xmlns:a16="http://schemas.microsoft.com/office/drawing/2014/main" id="{9B8D7FE4-6709-D476-EDD4-E29A794402C6}"/>
              </a:ext>
            </a:extLst>
          </p:cNvPr>
          <p:cNvCxnSpPr>
            <a:cxnSpLocks/>
          </p:cNvCxnSpPr>
          <p:nvPr/>
        </p:nvCxnSpPr>
        <p:spPr>
          <a:xfrm>
            <a:off x="4478604" y="1226506"/>
            <a:ext cx="970377" cy="0"/>
          </a:xfrm>
          <a:prstGeom prst="line">
            <a:avLst/>
          </a:prstGeom>
          <a:noFill/>
          <a:ln w="19050" cap="flat" cmpd="sng" algn="ctr">
            <a:solidFill>
              <a:sysClr val="windowText" lastClr="000000"/>
            </a:solidFill>
            <a:prstDash val="solid"/>
            <a:miter lim="800000"/>
            <a:headEnd type="arrow" w="med" len="med"/>
            <a:tailEnd type="none" w="med" len="med"/>
          </a:ln>
          <a:effectLst/>
        </p:spPr>
      </p:cxnSp>
      <p:cxnSp>
        <p:nvCxnSpPr>
          <p:cNvPr id="459" name="Straight Connector 458">
            <a:extLst>
              <a:ext uri="{FF2B5EF4-FFF2-40B4-BE49-F238E27FC236}">
                <a16:creationId xmlns:a16="http://schemas.microsoft.com/office/drawing/2014/main" id="{7FF90E6F-6D8A-21CE-B31C-5341E0CBFDA3}"/>
              </a:ext>
            </a:extLst>
          </p:cNvPr>
          <p:cNvCxnSpPr>
            <a:cxnSpLocks/>
          </p:cNvCxnSpPr>
          <p:nvPr/>
        </p:nvCxnSpPr>
        <p:spPr>
          <a:xfrm>
            <a:off x="5161313" y="2602895"/>
            <a:ext cx="639097" cy="0"/>
          </a:xfrm>
          <a:prstGeom prst="line">
            <a:avLst/>
          </a:prstGeom>
          <a:noFill/>
          <a:ln w="19050" cap="flat" cmpd="sng" algn="ctr">
            <a:solidFill>
              <a:sysClr val="windowText" lastClr="000000"/>
            </a:solidFill>
            <a:prstDash val="solid"/>
            <a:miter lim="800000"/>
            <a:headEnd type="none" w="med" len="med"/>
            <a:tailEnd type="arrow" w="med" len="med"/>
          </a:ln>
          <a:effectLst/>
        </p:spPr>
      </p:cxnSp>
      <p:cxnSp>
        <p:nvCxnSpPr>
          <p:cNvPr id="460" name="Straight Connector 459">
            <a:extLst>
              <a:ext uri="{FF2B5EF4-FFF2-40B4-BE49-F238E27FC236}">
                <a16:creationId xmlns:a16="http://schemas.microsoft.com/office/drawing/2014/main" id="{33DD6115-D9F9-9175-0182-A92BB34CA6F7}"/>
              </a:ext>
            </a:extLst>
          </p:cNvPr>
          <p:cNvCxnSpPr>
            <a:cxnSpLocks/>
          </p:cNvCxnSpPr>
          <p:nvPr/>
        </p:nvCxnSpPr>
        <p:spPr>
          <a:xfrm>
            <a:off x="3198516" y="2602895"/>
            <a:ext cx="639097" cy="0"/>
          </a:xfrm>
          <a:prstGeom prst="line">
            <a:avLst/>
          </a:prstGeom>
          <a:noFill/>
          <a:ln w="19050" cap="flat" cmpd="sng" algn="ctr">
            <a:solidFill>
              <a:sysClr val="windowText" lastClr="000000"/>
            </a:solidFill>
            <a:prstDash val="solid"/>
            <a:miter lim="800000"/>
            <a:headEnd type="none" w="med" len="med"/>
            <a:tailEnd type="arrow" w="med" len="med"/>
          </a:ln>
          <a:effectLst/>
        </p:spPr>
      </p:cxnSp>
      <p:cxnSp>
        <p:nvCxnSpPr>
          <p:cNvPr id="461" name="Straight Connector 460">
            <a:extLst>
              <a:ext uri="{FF2B5EF4-FFF2-40B4-BE49-F238E27FC236}">
                <a16:creationId xmlns:a16="http://schemas.microsoft.com/office/drawing/2014/main" id="{CC4831CE-E7AF-6272-B292-CF76D6E4D68A}"/>
              </a:ext>
            </a:extLst>
          </p:cNvPr>
          <p:cNvCxnSpPr>
            <a:cxnSpLocks/>
          </p:cNvCxnSpPr>
          <p:nvPr/>
        </p:nvCxnSpPr>
        <p:spPr>
          <a:xfrm rot="5400000">
            <a:off x="2798404" y="1716547"/>
            <a:ext cx="639097" cy="0"/>
          </a:xfrm>
          <a:prstGeom prst="line">
            <a:avLst/>
          </a:prstGeom>
          <a:noFill/>
          <a:ln w="19050" cap="flat" cmpd="sng" algn="ctr">
            <a:solidFill>
              <a:sysClr val="windowText" lastClr="000000"/>
            </a:solidFill>
            <a:prstDash val="solid"/>
            <a:miter lim="800000"/>
            <a:headEnd type="none" w="med" len="med"/>
            <a:tailEnd type="arrow" w="med" len="med"/>
          </a:ln>
          <a:effectLst/>
        </p:spPr>
      </p:cxnSp>
      <p:cxnSp>
        <p:nvCxnSpPr>
          <p:cNvPr id="462" name="Straight Connector 461">
            <a:extLst>
              <a:ext uri="{FF2B5EF4-FFF2-40B4-BE49-F238E27FC236}">
                <a16:creationId xmlns:a16="http://schemas.microsoft.com/office/drawing/2014/main" id="{759C60DF-B303-032A-1CBE-517B9646B900}"/>
              </a:ext>
            </a:extLst>
          </p:cNvPr>
          <p:cNvCxnSpPr>
            <a:cxnSpLocks/>
          </p:cNvCxnSpPr>
          <p:nvPr/>
        </p:nvCxnSpPr>
        <p:spPr>
          <a:xfrm rot="16200000" flipV="1">
            <a:off x="5938445" y="2132890"/>
            <a:ext cx="639097" cy="0"/>
          </a:xfrm>
          <a:prstGeom prst="line">
            <a:avLst/>
          </a:prstGeom>
          <a:noFill/>
          <a:ln w="19050" cap="flat" cmpd="sng" algn="ctr">
            <a:solidFill>
              <a:sysClr val="windowText" lastClr="000000"/>
            </a:solidFill>
            <a:prstDash val="solid"/>
            <a:miter lim="800000"/>
            <a:headEnd type="none" w="med" len="med"/>
            <a:tailEnd type="arrow" w="med" len="med"/>
          </a:ln>
          <a:effectLst/>
        </p:spPr>
      </p:cxnSp>
      <p:sp>
        <p:nvSpPr>
          <p:cNvPr id="463" name="Rectangle 462">
            <a:extLst>
              <a:ext uri="{FF2B5EF4-FFF2-40B4-BE49-F238E27FC236}">
                <a16:creationId xmlns:a16="http://schemas.microsoft.com/office/drawing/2014/main" id="{18007C98-2F10-A8ED-A796-7C9467C8C6FE}"/>
              </a:ext>
            </a:extLst>
          </p:cNvPr>
          <p:cNvSpPr/>
          <p:nvPr/>
        </p:nvSpPr>
        <p:spPr>
          <a:xfrm>
            <a:off x="3626223" y="1146283"/>
            <a:ext cx="419190" cy="1084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464" name="Group 463">
            <a:extLst>
              <a:ext uri="{FF2B5EF4-FFF2-40B4-BE49-F238E27FC236}">
                <a16:creationId xmlns:a16="http://schemas.microsoft.com/office/drawing/2014/main" id="{610C9E5E-C80C-B63A-C288-945B43F6CB16}"/>
              </a:ext>
            </a:extLst>
          </p:cNvPr>
          <p:cNvGrpSpPr/>
          <p:nvPr/>
        </p:nvGrpSpPr>
        <p:grpSpPr>
          <a:xfrm>
            <a:off x="3554355" y="767054"/>
            <a:ext cx="549434" cy="479698"/>
            <a:chOff x="1646194" y="3798596"/>
            <a:chExt cx="467211" cy="407911"/>
          </a:xfrm>
        </p:grpSpPr>
        <p:cxnSp>
          <p:nvCxnSpPr>
            <p:cNvPr id="465" name="Straight Connector 464">
              <a:extLst>
                <a:ext uri="{FF2B5EF4-FFF2-40B4-BE49-F238E27FC236}">
                  <a16:creationId xmlns:a16="http://schemas.microsoft.com/office/drawing/2014/main" id="{9969074F-190C-D7FB-F0BF-D83161487C10}"/>
                </a:ext>
              </a:extLst>
            </p:cNvPr>
            <p:cNvCxnSpPr>
              <a:cxnSpLocks/>
            </p:cNvCxnSpPr>
            <p:nvPr/>
          </p:nvCxnSpPr>
          <p:spPr>
            <a:xfrm>
              <a:off x="1708686" y="4137517"/>
              <a:ext cx="36328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66" name="TextBox 465">
              <a:extLst>
                <a:ext uri="{FF2B5EF4-FFF2-40B4-BE49-F238E27FC236}">
                  <a16:creationId xmlns:a16="http://schemas.microsoft.com/office/drawing/2014/main" id="{EEC0B0C7-1709-5D26-5DB6-A562DA86E340}"/>
                </a:ext>
              </a:extLst>
            </p:cNvPr>
            <p:cNvSpPr txBox="1"/>
            <p:nvPr/>
          </p:nvSpPr>
          <p:spPr>
            <a:xfrm>
              <a:off x="1646194" y="3798596"/>
              <a:ext cx="467211" cy="392577"/>
            </a:xfrm>
            <a:prstGeom prst="rect">
              <a:avLst/>
            </a:prstGeom>
            <a:noFill/>
          </p:spPr>
          <p:txBody>
            <a:bodyPr wrap="square" rtlCol="0">
              <a:spAutoFit/>
            </a:bodyPr>
            <a:lstStyle/>
            <a:p>
              <a:pPr algn="ctr"/>
              <a:r>
                <a:rPr lang="en-US" sz="2400" dirty="0">
                  <a:latin typeface="Roboto" panose="02000000000000000000" pitchFamily="2" charset="0"/>
                  <a:cs typeface="#9Slide03 Arima Madurai" panose="00000500000000000000" pitchFamily="2" charset="-93"/>
                </a:rPr>
                <a:t>K</a:t>
              </a:r>
            </a:p>
          </p:txBody>
        </p:sp>
        <p:sp>
          <p:nvSpPr>
            <p:cNvPr id="467" name="Oval 466">
              <a:extLst>
                <a:ext uri="{FF2B5EF4-FFF2-40B4-BE49-F238E27FC236}">
                  <a16:creationId xmlns:a16="http://schemas.microsoft.com/office/drawing/2014/main" id="{F586974F-A2BA-7DEF-ACCE-63BFB6F75BDE}"/>
                </a:ext>
              </a:extLst>
            </p:cNvPr>
            <p:cNvSpPr/>
            <p:nvPr/>
          </p:nvSpPr>
          <p:spPr>
            <a:xfrm>
              <a:off x="2043650" y="4149863"/>
              <a:ext cx="56644" cy="56644"/>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68" name="Oval 467">
              <a:extLst>
                <a:ext uri="{FF2B5EF4-FFF2-40B4-BE49-F238E27FC236}">
                  <a16:creationId xmlns:a16="http://schemas.microsoft.com/office/drawing/2014/main" id="{FF924C2B-C612-20C0-4326-C63434BB8618}"/>
                </a:ext>
              </a:extLst>
            </p:cNvPr>
            <p:cNvSpPr/>
            <p:nvPr/>
          </p:nvSpPr>
          <p:spPr>
            <a:xfrm>
              <a:off x="1680364" y="4149863"/>
              <a:ext cx="56644" cy="56644"/>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478" name="Google Shape;436;p36">
            <a:extLst>
              <a:ext uri="{FF2B5EF4-FFF2-40B4-BE49-F238E27FC236}">
                <a16:creationId xmlns:a16="http://schemas.microsoft.com/office/drawing/2014/main" id="{A65DA3E0-A603-2A5B-9D3D-8B95420E1935}"/>
              </a:ext>
            </a:extLst>
          </p:cNvPr>
          <p:cNvSpPr txBox="1">
            <a:spLocks noGrp="1"/>
          </p:cNvSpPr>
          <p:nvPr>
            <p:ph type="subTitle" idx="1"/>
          </p:nvPr>
        </p:nvSpPr>
        <p:spPr>
          <a:xfrm>
            <a:off x="1719554" y="3177579"/>
            <a:ext cx="6851364" cy="421614"/>
          </a:xfrm>
          <a:prstGeom prst="rect">
            <a:avLst/>
          </a:prstGeom>
          <a:noFill/>
          <a:ln>
            <a:noFill/>
          </a:ln>
        </p:spPr>
        <p:txBody>
          <a:bodyPr spcFirstLastPara="1" wrap="square" lIns="91425" tIns="91425" rIns="91425" bIns="91425" anchor="ctr" anchorCtr="0">
            <a:noAutofit/>
          </a:bodyPr>
          <a:lstStyle/>
          <a:p>
            <a:pPr marL="0" indent="0" algn="l">
              <a:spcAft>
                <a:spcPts val="100"/>
              </a:spcAft>
            </a:pPr>
            <a:r>
              <a:rPr lang="en-US" sz="2200" dirty="0" err="1">
                <a:cs typeface="#9Slide03 Arima Madurai" panose="00000500000000000000" pitchFamily="2" charset="-93"/>
              </a:rPr>
              <a:t>Có</a:t>
            </a:r>
            <a:r>
              <a:rPr lang="en-US" sz="2200" dirty="0">
                <a:cs typeface="#9Slide03 Arima Madurai" panose="00000500000000000000" pitchFamily="2" charset="-93"/>
              </a:rPr>
              <a:t> </a:t>
            </a:r>
            <a:r>
              <a:rPr lang="en-US" sz="2200" dirty="0" err="1">
                <a:cs typeface="#9Slide03 Arima Madurai" panose="00000500000000000000" pitchFamily="2" charset="-93"/>
              </a:rPr>
              <a:t>thể</a:t>
            </a:r>
            <a:r>
              <a:rPr lang="en-US" sz="2200" dirty="0">
                <a:cs typeface="#9Slide03 Arima Madurai" panose="00000500000000000000" pitchFamily="2" charset="-93"/>
              </a:rPr>
              <a:t> </a:t>
            </a:r>
            <a:r>
              <a:rPr lang="en-US" sz="2200" dirty="0" err="1">
                <a:cs typeface="#9Slide03 Arima Madurai" panose="00000500000000000000" pitchFamily="2" charset="-93"/>
              </a:rPr>
              <a:t>dùng</a:t>
            </a:r>
            <a:r>
              <a:rPr lang="en-US" sz="2200" dirty="0">
                <a:cs typeface="#9Slide03 Arima Madurai" panose="00000500000000000000" pitchFamily="2" charset="-93"/>
              </a:rPr>
              <a:t> </a:t>
            </a:r>
            <a:r>
              <a:rPr lang="en-US" sz="2200" dirty="0" err="1">
                <a:cs typeface="#9Slide03 Arima Madurai" panose="00000500000000000000" pitchFamily="2" charset="-93"/>
              </a:rPr>
              <a:t>mũi</a:t>
            </a:r>
            <a:r>
              <a:rPr lang="en-US" sz="2200" dirty="0">
                <a:cs typeface="#9Slide03 Arima Madurai" panose="00000500000000000000" pitchFamily="2" charset="-93"/>
              </a:rPr>
              <a:t> </a:t>
            </a:r>
            <a:r>
              <a:rPr lang="en-US" sz="2200" dirty="0" err="1">
                <a:cs typeface="#9Slide03 Arima Madurai" panose="00000500000000000000" pitchFamily="2" charset="-93"/>
              </a:rPr>
              <a:t>tên</a:t>
            </a:r>
            <a:r>
              <a:rPr lang="en-US" sz="2200" dirty="0">
                <a:cs typeface="#9Slide03 Arima Madurai" panose="00000500000000000000" pitchFamily="2" charset="-93"/>
              </a:rPr>
              <a:t> </a:t>
            </a:r>
            <a:r>
              <a:rPr lang="en-US" sz="2200" dirty="0" err="1">
                <a:cs typeface="#9Slide03 Arima Madurai" panose="00000500000000000000" pitchFamily="2" charset="-93"/>
              </a:rPr>
              <a:t>để</a:t>
            </a:r>
            <a:r>
              <a:rPr lang="en-US" sz="2200" dirty="0">
                <a:cs typeface="#9Slide03 Arima Madurai" panose="00000500000000000000" pitchFamily="2" charset="-93"/>
              </a:rPr>
              <a:t> </a:t>
            </a:r>
            <a:r>
              <a:rPr lang="en-US" sz="2200" dirty="0" err="1">
                <a:cs typeface="#9Slide03 Arima Madurai" panose="00000500000000000000" pitchFamily="2" charset="-93"/>
              </a:rPr>
              <a:t>biểu</a:t>
            </a:r>
            <a:r>
              <a:rPr lang="en-US" sz="2200" dirty="0">
                <a:cs typeface="#9Slide03 Arima Madurai" panose="00000500000000000000" pitchFamily="2" charset="-93"/>
              </a:rPr>
              <a:t> </a:t>
            </a:r>
            <a:r>
              <a:rPr lang="en-US" sz="2200" dirty="0" err="1">
                <a:cs typeface="#9Slide03 Arima Madurai" panose="00000500000000000000" pitchFamily="2" charset="-93"/>
              </a:rPr>
              <a:t>diễn</a:t>
            </a:r>
            <a:r>
              <a:rPr lang="en-US" sz="2200" dirty="0">
                <a:cs typeface="#9Slide03 Arima Madurai" panose="00000500000000000000" pitchFamily="2" charset="-93"/>
              </a:rPr>
              <a:t> </a:t>
            </a:r>
            <a:r>
              <a:rPr lang="en-US" sz="2200" dirty="0" err="1">
                <a:cs typeface="#9Slide03 Arima Madurai" panose="00000500000000000000" pitchFamily="2" charset="-93"/>
              </a:rPr>
              <a:t>chiều</a:t>
            </a:r>
            <a:r>
              <a:rPr lang="en-US" sz="2200" dirty="0">
                <a:cs typeface="#9Slide03 Arima Madurai" panose="00000500000000000000" pitchFamily="2" charset="-93"/>
              </a:rPr>
              <a:t> </a:t>
            </a:r>
            <a:r>
              <a:rPr lang="en-US" sz="2200" dirty="0" err="1">
                <a:cs typeface="#9Slide03 Arima Madurai" panose="00000500000000000000" pitchFamily="2" charset="-93"/>
              </a:rPr>
              <a:t>dòng</a:t>
            </a:r>
            <a:r>
              <a:rPr lang="en-US" sz="2200" dirty="0">
                <a:cs typeface="#9Slide03 Arima Madurai" panose="00000500000000000000" pitchFamily="2" charset="-93"/>
              </a:rPr>
              <a:t> </a:t>
            </a:r>
            <a:r>
              <a:rPr lang="en-US" sz="2200" dirty="0" err="1">
                <a:cs typeface="#9Slide03 Arima Madurai" panose="00000500000000000000" pitchFamily="2" charset="-93"/>
              </a:rPr>
              <a:t>điện</a:t>
            </a:r>
            <a:endParaRPr sz="2200" dirty="0">
              <a:cs typeface="#9Slide03 Arima Madurai" panose="00000500000000000000" pitchFamily="2" charset="-93"/>
            </a:endParaRPr>
          </a:p>
        </p:txBody>
      </p:sp>
      <p:sp>
        <p:nvSpPr>
          <p:cNvPr id="479" name="Google Shape;436;p36">
            <a:extLst>
              <a:ext uri="{FF2B5EF4-FFF2-40B4-BE49-F238E27FC236}">
                <a16:creationId xmlns:a16="http://schemas.microsoft.com/office/drawing/2014/main" id="{FE1B7D5A-72AC-2CA5-DF0E-B87C21146B2F}"/>
              </a:ext>
            </a:extLst>
          </p:cNvPr>
          <p:cNvSpPr txBox="1">
            <a:spLocks/>
          </p:cNvSpPr>
          <p:nvPr/>
        </p:nvSpPr>
        <p:spPr>
          <a:xfrm>
            <a:off x="1719554" y="3723622"/>
            <a:ext cx="7180299" cy="78487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9Slide03 Arima Madurai Black" panose="00000A00000000000000" pitchFamily="2" charset="-93"/>
                <a:ea typeface="Lato"/>
                <a:cs typeface="#9Slide03 Arima Madurai Black" panose="00000A00000000000000" pitchFamily="2" charset="-93"/>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l">
              <a:spcAft>
                <a:spcPts val="100"/>
              </a:spcAft>
            </a:pPr>
            <a:r>
              <a:rPr lang="en-US" sz="2200" dirty="0">
                <a:latin typeface="Roboto" panose="02000000000000000000" pitchFamily="2" charset="0"/>
              </a:rPr>
              <a:t>Quy </a:t>
            </a:r>
            <a:r>
              <a:rPr lang="en-US" sz="2200" dirty="0" err="1">
                <a:latin typeface="Roboto" panose="02000000000000000000" pitchFamily="2" charset="0"/>
              </a:rPr>
              <a:t>ước</a:t>
            </a:r>
            <a:r>
              <a:rPr lang="en-US" sz="2200" dirty="0">
                <a:latin typeface="Roboto" panose="02000000000000000000" pitchFamily="2" charset="0"/>
              </a:rPr>
              <a:t>: </a:t>
            </a:r>
            <a:r>
              <a:rPr lang="en-US" sz="2200" dirty="0" err="1">
                <a:latin typeface="Roboto" panose="02000000000000000000" pitchFamily="2" charset="0"/>
                <a:cs typeface="#9Slide03 Arima Madurai" panose="00000500000000000000" pitchFamily="2" charset="-93"/>
              </a:rPr>
              <a:t>chiều</a:t>
            </a:r>
            <a:r>
              <a:rPr lang="en-US" sz="2200" dirty="0">
                <a:latin typeface="Roboto" panose="02000000000000000000" pitchFamily="2" charset="0"/>
                <a:cs typeface="#9Slide03 Arima Madurai" panose="00000500000000000000" pitchFamily="2" charset="-93"/>
              </a:rPr>
              <a:t> </a:t>
            </a:r>
            <a:r>
              <a:rPr lang="en-US" sz="2200" dirty="0" err="1">
                <a:latin typeface="Roboto" panose="02000000000000000000" pitchFamily="2" charset="0"/>
                <a:cs typeface="#9Slide03 Arima Madurai" panose="00000500000000000000" pitchFamily="2" charset="-93"/>
              </a:rPr>
              <a:t>dòng</a:t>
            </a:r>
            <a:r>
              <a:rPr lang="en-US" sz="2200" dirty="0">
                <a:latin typeface="Roboto" panose="02000000000000000000" pitchFamily="2" charset="0"/>
                <a:cs typeface="#9Slide03 Arima Madurai" panose="00000500000000000000" pitchFamily="2" charset="-93"/>
              </a:rPr>
              <a:t> </a:t>
            </a:r>
            <a:r>
              <a:rPr lang="en-US" sz="2200" dirty="0" err="1">
                <a:latin typeface="Roboto" panose="02000000000000000000" pitchFamily="2" charset="0"/>
                <a:cs typeface="#9Slide03 Arima Madurai" panose="00000500000000000000" pitchFamily="2" charset="-93"/>
              </a:rPr>
              <a:t>điện</a:t>
            </a:r>
            <a:r>
              <a:rPr lang="en-US" sz="2200" dirty="0">
                <a:latin typeface="Roboto" panose="02000000000000000000" pitchFamily="2" charset="0"/>
                <a:cs typeface="#9Slide03 Arima Madurai" panose="00000500000000000000" pitchFamily="2" charset="-93"/>
              </a:rPr>
              <a:t> </a:t>
            </a:r>
            <a:r>
              <a:rPr lang="en-US" sz="2200" dirty="0" err="1">
                <a:latin typeface="Roboto" panose="02000000000000000000" pitchFamily="2" charset="0"/>
                <a:cs typeface="#9Slide03 Arima Madurai" panose="00000500000000000000" pitchFamily="2" charset="-93"/>
              </a:rPr>
              <a:t>trong</a:t>
            </a:r>
            <a:r>
              <a:rPr lang="en-US" sz="2200" dirty="0">
                <a:latin typeface="Roboto" panose="02000000000000000000" pitchFamily="2" charset="0"/>
                <a:cs typeface="#9Slide03 Arima Madurai" panose="00000500000000000000" pitchFamily="2" charset="-93"/>
              </a:rPr>
              <a:t> </a:t>
            </a:r>
            <a:r>
              <a:rPr lang="en-US" sz="2200" dirty="0" err="1">
                <a:latin typeface="Roboto" panose="02000000000000000000" pitchFamily="2" charset="0"/>
                <a:cs typeface="#9Slide03 Arima Madurai" panose="00000500000000000000" pitchFamily="2" charset="-93"/>
              </a:rPr>
              <a:t>mạch</a:t>
            </a:r>
            <a:r>
              <a:rPr lang="en-US" sz="2200" dirty="0">
                <a:latin typeface="Roboto" panose="02000000000000000000" pitchFamily="2" charset="0"/>
                <a:cs typeface="#9Slide03 Arima Madurai" panose="00000500000000000000" pitchFamily="2" charset="-93"/>
              </a:rPr>
              <a:t> </a:t>
            </a:r>
            <a:r>
              <a:rPr lang="en-US" sz="2200" dirty="0" err="1">
                <a:latin typeface="Roboto" panose="02000000000000000000" pitchFamily="2" charset="0"/>
                <a:cs typeface="#9Slide03 Arima Madurai" panose="00000500000000000000" pitchFamily="2" charset="-93"/>
              </a:rPr>
              <a:t>kín</a:t>
            </a:r>
            <a:r>
              <a:rPr lang="en-US" sz="2200" dirty="0">
                <a:latin typeface="Roboto" panose="02000000000000000000" pitchFamily="2" charset="0"/>
                <a:cs typeface="#9Slide03 Arima Madurai" panose="00000500000000000000" pitchFamily="2" charset="-93"/>
              </a:rPr>
              <a:t> </a:t>
            </a:r>
            <a:r>
              <a:rPr lang="en-US" sz="2200" dirty="0" err="1">
                <a:latin typeface="Roboto" panose="02000000000000000000" pitchFamily="2" charset="0"/>
                <a:cs typeface="#9Slide03 Arima Madurai" panose="00000500000000000000" pitchFamily="2" charset="-93"/>
              </a:rPr>
              <a:t>là</a:t>
            </a:r>
            <a:r>
              <a:rPr lang="en-US" sz="2200" dirty="0">
                <a:latin typeface="Roboto" panose="02000000000000000000" pitchFamily="2" charset="0"/>
                <a:cs typeface="#9Slide03 Arima Madurai" panose="00000500000000000000" pitchFamily="2" charset="-93"/>
              </a:rPr>
              <a:t> </a:t>
            </a:r>
            <a:r>
              <a:rPr lang="en-US" sz="2200" dirty="0" err="1">
                <a:latin typeface="Roboto" panose="02000000000000000000" pitchFamily="2" charset="0"/>
                <a:cs typeface="#9Slide03 Arima Madurai" panose="00000500000000000000" pitchFamily="2" charset="-93"/>
              </a:rPr>
              <a:t>chiều</a:t>
            </a:r>
            <a:r>
              <a:rPr lang="en-US" sz="2200" dirty="0">
                <a:latin typeface="Roboto" panose="02000000000000000000" pitchFamily="2" charset="0"/>
                <a:cs typeface="#9Slide03 Arima Madurai" panose="00000500000000000000" pitchFamily="2" charset="-93"/>
              </a:rPr>
              <a:t>  </a:t>
            </a:r>
            <a:r>
              <a:rPr lang="en-US" sz="2200" dirty="0" err="1">
                <a:latin typeface="Roboto" panose="02000000000000000000" pitchFamily="2" charset="0"/>
                <a:cs typeface="#9Slide03 Arima Madurai" panose="00000500000000000000" pitchFamily="2" charset="-93"/>
              </a:rPr>
              <a:t>đi</a:t>
            </a:r>
            <a:r>
              <a:rPr lang="en-US" sz="2200" dirty="0">
                <a:latin typeface="Roboto" panose="02000000000000000000" pitchFamily="2" charset="0"/>
                <a:cs typeface="#9Slide03 Arima Madurai" panose="00000500000000000000" pitchFamily="2" charset="-93"/>
              </a:rPr>
              <a:t> </a:t>
            </a:r>
            <a:r>
              <a:rPr lang="en-US" sz="2200" dirty="0" err="1">
                <a:latin typeface="Roboto" panose="02000000000000000000" pitchFamily="2" charset="0"/>
                <a:cs typeface="#9Slide03 Arima Madurai" panose="00000500000000000000" pitchFamily="2" charset="-93"/>
              </a:rPr>
              <a:t>ra</a:t>
            </a:r>
            <a:r>
              <a:rPr lang="en-US" sz="2200" dirty="0">
                <a:latin typeface="Roboto" panose="02000000000000000000" pitchFamily="2" charset="0"/>
                <a:cs typeface="#9Slide03 Arima Madurai" panose="00000500000000000000" pitchFamily="2" charset="-93"/>
              </a:rPr>
              <a:t> </a:t>
            </a:r>
            <a:r>
              <a:rPr lang="en-US" sz="2200" dirty="0" err="1">
                <a:latin typeface="Roboto" panose="02000000000000000000" pitchFamily="2" charset="0"/>
                <a:cs typeface="#9Slide03 Arima Madurai" panose="00000500000000000000" pitchFamily="2" charset="-93"/>
              </a:rPr>
              <a:t>từ</a:t>
            </a:r>
            <a:r>
              <a:rPr lang="en-US" sz="2200" dirty="0">
                <a:latin typeface="Roboto" panose="02000000000000000000" pitchFamily="2" charset="0"/>
                <a:cs typeface="#9Slide03 Arima Madurai" panose="00000500000000000000" pitchFamily="2" charset="-93"/>
              </a:rPr>
              <a:t> </a:t>
            </a:r>
            <a:r>
              <a:rPr lang="en-US" sz="2200" dirty="0" err="1">
                <a:latin typeface="Roboto" panose="02000000000000000000" pitchFamily="2" charset="0"/>
                <a:cs typeface="#9Slide03 Arima Madurai" panose="00000500000000000000" pitchFamily="2" charset="-93"/>
              </a:rPr>
              <a:t>cực</a:t>
            </a:r>
            <a:r>
              <a:rPr lang="en-US" sz="2200" dirty="0">
                <a:latin typeface="Roboto" panose="02000000000000000000" pitchFamily="2" charset="0"/>
                <a:cs typeface="#9Slide03 Arima Madurai" panose="00000500000000000000" pitchFamily="2" charset="-93"/>
              </a:rPr>
              <a:t> </a:t>
            </a:r>
            <a:r>
              <a:rPr lang="en-US" sz="2200" dirty="0" err="1">
                <a:latin typeface="Roboto" panose="02000000000000000000" pitchFamily="2" charset="0"/>
                <a:cs typeface="#9Slide03 Arima Madurai" panose="00000500000000000000" pitchFamily="2" charset="-93"/>
              </a:rPr>
              <a:t>dương</a:t>
            </a:r>
            <a:r>
              <a:rPr lang="en-US" sz="2200" dirty="0">
                <a:latin typeface="Roboto" panose="02000000000000000000" pitchFamily="2" charset="0"/>
                <a:cs typeface="#9Slide03 Arima Madurai" panose="00000500000000000000" pitchFamily="2" charset="-93"/>
              </a:rPr>
              <a:t> </a:t>
            </a:r>
            <a:r>
              <a:rPr lang="en-US" sz="2200" dirty="0" err="1">
                <a:latin typeface="Roboto" panose="02000000000000000000" pitchFamily="2" charset="0"/>
                <a:cs typeface="#9Slide03 Arima Madurai" panose="00000500000000000000" pitchFamily="2" charset="-93"/>
              </a:rPr>
              <a:t>và</a:t>
            </a:r>
            <a:r>
              <a:rPr lang="en-US" sz="2200" dirty="0">
                <a:latin typeface="Roboto" panose="02000000000000000000" pitchFamily="2" charset="0"/>
                <a:cs typeface="#9Slide03 Arima Madurai" panose="00000500000000000000" pitchFamily="2" charset="-93"/>
              </a:rPr>
              <a:t> </a:t>
            </a:r>
            <a:r>
              <a:rPr lang="en-US" sz="2200" dirty="0" err="1">
                <a:latin typeface="Roboto" panose="02000000000000000000" pitchFamily="2" charset="0"/>
                <a:cs typeface="#9Slide03 Arima Madurai" panose="00000500000000000000" pitchFamily="2" charset="-93"/>
              </a:rPr>
              <a:t>đi</a:t>
            </a:r>
            <a:r>
              <a:rPr lang="en-US" sz="2200" dirty="0">
                <a:latin typeface="Roboto" panose="02000000000000000000" pitchFamily="2" charset="0"/>
                <a:cs typeface="#9Slide03 Arima Madurai" panose="00000500000000000000" pitchFamily="2" charset="-93"/>
              </a:rPr>
              <a:t> </a:t>
            </a:r>
            <a:r>
              <a:rPr lang="en-US" sz="2200" dirty="0" err="1">
                <a:latin typeface="Roboto" panose="02000000000000000000" pitchFamily="2" charset="0"/>
                <a:cs typeface="#9Slide03 Arima Madurai" panose="00000500000000000000" pitchFamily="2" charset="-93"/>
              </a:rPr>
              <a:t>vào</a:t>
            </a:r>
            <a:r>
              <a:rPr lang="en-US" sz="2200" dirty="0">
                <a:latin typeface="Roboto" panose="02000000000000000000" pitchFamily="2" charset="0"/>
                <a:cs typeface="#9Slide03 Arima Madurai" panose="00000500000000000000" pitchFamily="2" charset="-93"/>
              </a:rPr>
              <a:t> </a:t>
            </a:r>
            <a:r>
              <a:rPr lang="en-US" sz="2200" dirty="0" err="1">
                <a:latin typeface="Roboto" panose="02000000000000000000" pitchFamily="2" charset="0"/>
                <a:cs typeface="#9Slide03 Arima Madurai" panose="00000500000000000000" pitchFamily="2" charset="-93"/>
              </a:rPr>
              <a:t>cực</a:t>
            </a:r>
            <a:r>
              <a:rPr lang="en-US" sz="2200" dirty="0">
                <a:latin typeface="Roboto" panose="02000000000000000000" pitchFamily="2" charset="0"/>
                <a:cs typeface="#9Slide03 Arima Madurai" panose="00000500000000000000" pitchFamily="2" charset="-93"/>
              </a:rPr>
              <a:t> </a:t>
            </a:r>
            <a:r>
              <a:rPr lang="en-US" sz="2200" dirty="0" err="1">
                <a:latin typeface="Roboto" panose="02000000000000000000" pitchFamily="2" charset="0"/>
                <a:cs typeface="#9Slide03 Arima Madurai" panose="00000500000000000000" pitchFamily="2" charset="-93"/>
              </a:rPr>
              <a:t>âm</a:t>
            </a:r>
            <a:r>
              <a:rPr lang="en-US" sz="2200" dirty="0">
                <a:latin typeface="Roboto" panose="02000000000000000000" pitchFamily="2" charset="0"/>
                <a:cs typeface="#9Slide03 Arima Madurai" panose="00000500000000000000" pitchFamily="2" charset="-93"/>
              </a:rPr>
              <a:t> </a:t>
            </a:r>
            <a:r>
              <a:rPr lang="en-US" sz="2200" dirty="0" err="1">
                <a:latin typeface="Roboto" panose="02000000000000000000" pitchFamily="2" charset="0"/>
                <a:cs typeface="#9Slide03 Arima Madurai" panose="00000500000000000000" pitchFamily="2" charset="-93"/>
              </a:rPr>
              <a:t>của</a:t>
            </a:r>
            <a:r>
              <a:rPr lang="en-US" sz="2200" dirty="0">
                <a:latin typeface="Roboto" panose="02000000000000000000" pitchFamily="2" charset="0"/>
                <a:cs typeface="#9Slide03 Arima Madurai" panose="00000500000000000000" pitchFamily="2" charset="-93"/>
              </a:rPr>
              <a:t> </a:t>
            </a:r>
            <a:r>
              <a:rPr lang="en-US" sz="2200" dirty="0" err="1">
                <a:latin typeface="Roboto" panose="02000000000000000000" pitchFamily="2" charset="0"/>
                <a:cs typeface="#9Slide03 Arima Madurai" panose="00000500000000000000" pitchFamily="2" charset="-93"/>
              </a:rPr>
              <a:t>nguồn</a:t>
            </a:r>
            <a:r>
              <a:rPr lang="en-US" sz="2200" dirty="0">
                <a:latin typeface="Roboto" panose="02000000000000000000" pitchFamily="2" charset="0"/>
                <a:cs typeface="#9Slide03 Arima Madurai" panose="00000500000000000000" pitchFamily="2" charset="-93"/>
              </a:rPr>
              <a:t> </a:t>
            </a:r>
            <a:r>
              <a:rPr lang="en-US" sz="2200" dirty="0" err="1">
                <a:latin typeface="Roboto" panose="02000000000000000000" pitchFamily="2" charset="0"/>
                <a:cs typeface="#9Slide03 Arima Madurai" panose="00000500000000000000" pitchFamily="2" charset="-93"/>
              </a:rPr>
              <a:t>điện</a:t>
            </a:r>
            <a:endParaRPr lang="en-US" sz="2200" dirty="0">
              <a:latin typeface="Roboto" panose="02000000000000000000" pitchFamily="2" charset="0"/>
              <a:cs typeface="#9Slide03 Arima Madurai" panose="00000500000000000000" pitchFamily="2" charset="-93"/>
            </a:endParaRPr>
          </a:p>
        </p:txBody>
      </p:sp>
      <p:sp>
        <p:nvSpPr>
          <p:cNvPr id="481" name="Google Shape;451;p36">
            <a:extLst>
              <a:ext uri="{FF2B5EF4-FFF2-40B4-BE49-F238E27FC236}">
                <a16:creationId xmlns:a16="http://schemas.microsoft.com/office/drawing/2014/main" id="{1A8598B0-6998-475F-B075-DEA57D1DCB63}"/>
              </a:ext>
            </a:extLst>
          </p:cNvPr>
          <p:cNvSpPr txBox="1"/>
          <p:nvPr/>
        </p:nvSpPr>
        <p:spPr>
          <a:xfrm>
            <a:off x="5569147" y="257025"/>
            <a:ext cx="2910779"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00"/>
              </a:spcAft>
              <a:buNone/>
            </a:pPr>
            <a:r>
              <a:rPr lang="vi-VN" b="1" dirty="0">
                <a:solidFill>
                  <a:schemeClr val="dk1"/>
                </a:solidFill>
                <a:latin typeface="Roboto" panose="02000000000000000000" pitchFamily="2" charset="0"/>
                <a:ea typeface="Hammersmith One"/>
                <a:cs typeface="Hammersmith One"/>
                <a:sym typeface="Hammersmith One"/>
              </a:rPr>
              <a:t>BÀI 22: MẠCH ĐIỆN ĐƠN GIẢN</a:t>
            </a:r>
            <a:endParaRPr b="1" dirty="0">
              <a:solidFill>
                <a:schemeClr val="dk1"/>
              </a:solidFill>
              <a:latin typeface="Roboto" panose="02000000000000000000" pitchFamily="2" charset="0"/>
              <a:ea typeface="Hammersmith One"/>
              <a:cs typeface="Hammersmith One"/>
              <a:sym typeface="Hammersmith One"/>
            </a:endParaRPr>
          </a:p>
        </p:txBody>
      </p:sp>
      <p:sp>
        <p:nvSpPr>
          <p:cNvPr id="482" name="Google Shape;452;p36">
            <a:extLst>
              <a:ext uri="{FF2B5EF4-FFF2-40B4-BE49-F238E27FC236}">
                <a16:creationId xmlns:a16="http://schemas.microsoft.com/office/drawing/2014/main" id="{479BBC80-8873-1197-33E1-2DB22A6043D5}"/>
              </a:ext>
            </a:extLst>
          </p:cNvPr>
          <p:cNvSpPr/>
          <p:nvPr/>
        </p:nvSpPr>
        <p:spPr>
          <a:xfrm>
            <a:off x="8387183" y="313522"/>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53;p36">
            <a:extLst>
              <a:ext uri="{FF2B5EF4-FFF2-40B4-BE49-F238E27FC236}">
                <a16:creationId xmlns:a16="http://schemas.microsoft.com/office/drawing/2014/main" id="{AC16A850-7064-9AFE-D2D8-02E5C5F28393}"/>
              </a:ext>
            </a:extLst>
          </p:cNvPr>
          <p:cNvSpPr/>
          <p:nvPr/>
        </p:nvSpPr>
        <p:spPr>
          <a:xfrm>
            <a:off x="8611091" y="313522"/>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5492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78">
                                            <p:txEl>
                                              <p:pRg st="0" end="0"/>
                                            </p:txEl>
                                          </p:spTgt>
                                        </p:tgtEl>
                                        <p:attrNameLst>
                                          <p:attrName>style.visibility</p:attrName>
                                        </p:attrNameLst>
                                      </p:cBhvr>
                                      <p:to>
                                        <p:strVal val="visible"/>
                                      </p:to>
                                    </p:set>
                                    <p:animEffect transition="in" filter="wipe(left)">
                                      <p:cBhvr>
                                        <p:cTn id="7" dur="500"/>
                                        <p:tgtEl>
                                          <p:spTgt spid="4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79">
                                            <p:txEl>
                                              <p:pRg st="0" end="0"/>
                                            </p:txEl>
                                          </p:spTgt>
                                        </p:tgtEl>
                                        <p:attrNameLst>
                                          <p:attrName>style.visibility</p:attrName>
                                        </p:attrNameLst>
                                      </p:cBhvr>
                                      <p:to>
                                        <p:strVal val="visible"/>
                                      </p:to>
                                    </p:set>
                                    <p:animEffect transition="in" filter="wipe(left)">
                                      <p:cBhvr>
                                        <p:cTn id="12" dur="500"/>
                                        <p:tgtEl>
                                          <p:spTgt spid="479">
                                            <p:txEl>
                                              <p:pRg st="0" end="0"/>
                                            </p:txEl>
                                          </p:spTgt>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458"/>
                                        </p:tgtEl>
                                        <p:attrNameLst>
                                          <p:attrName>style.visibility</p:attrName>
                                        </p:attrNameLst>
                                      </p:cBhvr>
                                      <p:to>
                                        <p:strVal val="visible"/>
                                      </p:to>
                                    </p:set>
                                    <p:animEffect transition="in" filter="wipe(right)">
                                      <p:cBhvr>
                                        <p:cTn id="16" dur="500"/>
                                        <p:tgtEl>
                                          <p:spTgt spid="458"/>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461"/>
                                        </p:tgtEl>
                                        <p:attrNameLst>
                                          <p:attrName>style.visibility</p:attrName>
                                        </p:attrNameLst>
                                      </p:cBhvr>
                                      <p:to>
                                        <p:strVal val="visible"/>
                                      </p:to>
                                    </p:set>
                                    <p:animEffect transition="in" filter="wipe(up)">
                                      <p:cBhvr>
                                        <p:cTn id="20" dur="500"/>
                                        <p:tgtEl>
                                          <p:spTgt spid="461"/>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460"/>
                                        </p:tgtEl>
                                        <p:attrNameLst>
                                          <p:attrName>style.visibility</p:attrName>
                                        </p:attrNameLst>
                                      </p:cBhvr>
                                      <p:to>
                                        <p:strVal val="visible"/>
                                      </p:to>
                                    </p:set>
                                    <p:animEffect transition="in" filter="wipe(left)">
                                      <p:cBhvr>
                                        <p:cTn id="24" dur="500"/>
                                        <p:tgtEl>
                                          <p:spTgt spid="460"/>
                                        </p:tgtEl>
                                      </p:cBhvr>
                                    </p:animEffect>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459"/>
                                        </p:tgtEl>
                                        <p:attrNameLst>
                                          <p:attrName>style.visibility</p:attrName>
                                        </p:attrNameLst>
                                      </p:cBhvr>
                                      <p:to>
                                        <p:strVal val="visible"/>
                                      </p:to>
                                    </p:set>
                                    <p:animEffect transition="in" filter="wipe(left)">
                                      <p:cBhvr>
                                        <p:cTn id="28" dur="500"/>
                                        <p:tgtEl>
                                          <p:spTgt spid="459"/>
                                        </p:tgtEl>
                                      </p:cBhvr>
                                    </p:animEffect>
                                  </p:childTnLst>
                                </p:cTn>
                              </p:par>
                            </p:childTnLst>
                          </p:cTn>
                        </p:par>
                        <p:par>
                          <p:cTn id="29" fill="hold">
                            <p:stCondLst>
                              <p:cond delay="2500"/>
                            </p:stCondLst>
                            <p:childTnLst>
                              <p:par>
                                <p:cTn id="30" presetID="22" presetClass="entr" presetSubtype="4" fill="hold" nodeType="afterEffect">
                                  <p:stCondLst>
                                    <p:cond delay="0"/>
                                  </p:stCondLst>
                                  <p:childTnLst>
                                    <p:set>
                                      <p:cBhvr>
                                        <p:cTn id="31" dur="1" fill="hold">
                                          <p:stCondLst>
                                            <p:cond delay="0"/>
                                          </p:stCondLst>
                                        </p:cTn>
                                        <p:tgtEl>
                                          <p:spTgt spid="462"/>
                                        </p:tgtEl>
                                        <p:attrNameLst>
                                          <p:attrName>style.visibility</p:attrName>
                                        </p:attrNameLst>
                                      </p:cBhvr>
                                      <p:to>
                                        <p:strVal val="visible"/>
                                      </p:to>
                                    </p:set>
                                    <p:animEffect transition="in" filter="wipe(down)">
                                      <p:cBhvr>
                                        <p:cTn id="32" dur="500"/>
                                        <p:tgtEl>
                                          <p:spTgt spid="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 grpId="0" build="p"/>
      <p:bldP spid="479"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075" name="Group 3074">
            <a:extLst>
              <a:ext uri="{FF2B5EF4-FFF2-40B4-BE49-F238E27FC236}">
                <a16:creationId xmlns:a16="http://schemas.microsoft.com/office/drawing/2014/main" id="{B7CEAA56-0647-3C82-9BB0-EE5D7518B61F}"/>
              </a:ext>
            </a:extLst>
          </p:cNvPr>
          <p:cNvGrpSpPr/>
          <p:nvPr/>
        </p:nvGrpSpPr>
        <p:grpSpPr>
          <a:xfrm>
            <a:off x="277312" y="1967297"/>
            <a:ext cx="2482557" cy="2473279"/>
            <a:chOff x="562206" y="2022339"/>
            <a:chExt cx="2482557" cy="2473279"/>
          </a:xfrm>
        </p:grpSpPr>
        <p:cxnSp>
          <p:nvCxnSpPr>
            <p:cNvPr id="3087" name="Straight Connector 3086">
              <a:extLst>
                <a:ext uri="{FF2B5EF4-FFF2-40B4-BE49-F238E27FC236}">
                  <a16:creationId xmlns:a16="http://schemas.microsoft.com/office/drawing/2014/main" id="{8ED9EF02-518E-90BB-73F5-DD2ED902B537}"/>
                </a:ext>
              </a:extLst>
            </p:cNvPr>
            <p:cNvCxnSpPr>
              <a:cxnSpLocks/>
            </p:cNvCxnSpPr>
            <p:nvPr/>
          </p:nvCxnSpPr>
          <p:spPr>
            <a:xfrm>
              <a:off x="565396" y="3813582"/>
              <a:ext cx="2479367"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3088" name="Straight Connector 3087">
              <a:extLst>
                <a:ext uri="{FF2B5EF4-FFF2-40B4-BE49-F238E27FC236}">
                  <a16:creationId xmlns:a16="http://schemas.microsoft.com/office/drawing/2014/main" id="{A182EF02-7AAA-00B1-86EF-1593869DAFE0}"/>
                </a:ext>
              </a:extLst>
            </p:cNvPr>
            <p:cNvCxnSpPr>
              <a:cxnSpLocks/>
            </p:cNvCxnSpPr>
            <p:nvPr/>
          </p:nvCxnSpPr>
          <p:spPr>
            <a:xfrm>
              <a:off x="566830" y="2401575"/>
              <a:ext cx="0" cy="1412007"/>
            </a:xfrm>
            <a:prstGeom prst="line">
              <a:avLst/>
            </a:prstGeom>
            <a:noFill/>
            <a:ln w="19050" cap="flat" cmpd="sng" algn="ctr">
              <a:solidFill>
                <a:sysClr val="windowText" lastClr="000000"/>
              </a:solidFill>
              <a:prstDash val="solid"/>
              <a:miter lim="800000"/>
            </a:ln>
            <a:effectLst/>
          </p:spPr>
        </p:cxnSp>
        <p:grpSp>
          <p:nvGrpSpPr>
            <p:cNvPr id="3089" name="Group 3088">
              <a:extLst>
                <a:ext uri="{FF2B5EF4-FFF2-40B4-BE49-F238E27FC236}">
                  <a16:creationId xmlns:a16="http://schemas.microsoft.com/office/drawing/2014/main" id="{6A840CA8-3518-9FB5-B976-936BD06EBDD3}"/>
                </a:ext>
              </a:extLst>
            </p:cNvPr>
            <p:cNvGrpSpPr/>
            <p:nvPr/>
          </p:nvGrpSpPr>
          <p:grpSpPr>
            <a:xfrm flipH="1">
              <a:off x="1307421" y="2022339"/>
              <a:ext cx="1080799" cy="563371"/>
              <a:chOff x="297719" y="1368415"/>
              <a:chExt cx="1164564" cy="607034"/>
            </a:xfrm>
          </p:grpSpPr>
          <p:cxnSp>
            <p:nvCxnSpPr>
              <p:cNvPr id="3090" name="Straight Connector 3089">
                <a:extLst>
                  <a:ext uri="{FF2B5EF4-FFF2-40B4-BE49-F238E27FC236}">
                    <a16:creationId xmlns:a16="http://schemas.microsoft.com/office/drawing/2014/main" id="{6023CAF0-6D0C-66BD-4DDC-5F940571F9FE}"/>
                  </a:ext>
                </a:extLst>
              </p:cNvPr>
              <p:cNvCxnSpPr>
                <a:cxnSpLocks/>
              </p:cNvCxnSpPr>
              <p:nvPr/>
            </p:nvCxnSpPr>
            <p:spPr>
              <a:xfrm>
                <a:off x="815303" y="1571265"/>
                <a:ext cx="0" cy="404184"/>
              </a:xfrm>
              <a:prstGeom prst="line">
                <a:avLst/>
              </a:prstGeom>
              <a:noFill/>
              <a:ln w="19050" cap="flat" cmpd="sng" algn="ctr">
                <a:solidFill>
                  <a:sysClr val="windowText" lastClr="000000"/>
                </a:solidFill>
                <a:prstDash val="solid"/>
                <a:miter lim="800000"/>
              </a:ln>
              <a:effectLst/>
            </p:spPr>
          </p:cxnSp>
          <p:cxnSp>
            <p:nvCxnSpPr>
              <p:cNvPr id="3091" name="Straight Connector 3090">
                <a:extLst>
                  <a:ext uri="{FF2B5EF4-FFF2-40B4-BE49-F238E27FC236}">
                    <a16:creationId xmlns:a16="http://schemas.microsoft.com/office/drawing/2014/main" id="{F36E5ED6-E878-5119-190A-77A34BE0DDD9}"/>
                  </a:ext>
                </a:extLst>
              </p:cNvPr>
              <p:cNvCxnSpPr>
                <a:cxnSpLocks/>
              </p:cNvCxnSpPr>
              <p:nvPr/>
            </p:nvCxnSpPr>
            <p:spPr>
              <a:xfrm>
                <a:off x="944699" y="1648902"/>
                <a:ext cx="0" cy="257535"/>
              </a:xfrm>
              <a:prstGeom prst="line">
                <a:avLst/>
              </a:prstGeom>
              <a:noFill/>
              <a:ln w="19050" cap="flat" cmpd="sng" algn="ctr">
                <a:solidFill>
                  <a:sysClr val="windowText" lastClr="000000"/>
                </a:solidFill>
                <a:prstDash val="solid"/>
                <a:miter lim="800000"/>
              </a:ln>
              <a:effectLst/>
            </p:spPr>
          </p:cxnSp>
          <p:cxnSp>
            <p:nvCxnSpPr>
              <p:cNvPr id="3092" name="Straight Connector 3091">
                <a:extLst>
                  <a:ext uri="{FF2B5EF4-FFF2-40B4-BE49-F238E27FC236}">
                    <a16:creationId xmlns:a16="http://schemas.microsoft.com/office/drawing/2014/main" id="{69C8FACC-6397-A1BA-C5F8-9FA00455C487}"/>
                  </a:ext>
                </a:extLst>
              </p:cNvPr>
              <p:cNvCxnSpPr/>
              <p:nvPr/>
            </p:nvCxnSpPr>
            <p:spPr>
              <a:xfrm>
                <a:off x="944699" y="1777043"/>
                <a:ext cx="517584" cy="0"/>
              </a:xfrm>
              <a:prstGeom prst="line">
                <a:avLst/>
              </a:prstGeom>
              <a:noFill/>
              <a:ln w="19050" cap="flat" cmpd="sng" algn="ctr">
                <a:solidFill>
                  <a:sysClr val="windowText" lastClr="000000"/>
                </a:solidFill>
                <a:prstDash val="solid"/>
                <a:miter lim="800000"/>
              </a:ln>
              <a:effectLst/>
            </p:spPr>
          </p:cxnSp>
          <p:cxnSp>
            <p:nvCxnSpPr>
              <p:cNvPr id="3093" name="Straight Connector 3092">
                <a:extLst>
                  <a:ext uri="{FF2B5EF4-FFF2-40B4-BE49-F238E27FC236}">
                    <a16:creationId xmlns:a16="http://schemas.microsoft.com/office/drawing/2014/main" id="{0BD816BA-6E74-4472-2CAF-6C76CFE84357}"/>
                  </a:ext>
                </a:extLst>
              </p:cNvPr>
              <p:cNvCxnSpPr/>
              <p:nvPr/>
            </p:nvCxnSpPr>
            <p:spPr>
              <a:xfrm>
                <a:off x="297719" y="1768416"/>
                <a:ext cx="517584" cy="0"/>
              </a:xfrm>
              <a:prstGeom prst="line">
                <a:avLst/>
              </a:prstGeom>
              <a:noFill/>
              <a:ln w="19050" cap="flat" cmpd="sng" algn="ctr">
                <a:solidFill>
                  <a:sysClr val="windowText" lastClr="000000"/>
                </a:solidFill>
                <a:prstDash val="solid"/>
                <a:miter lim="800000"/>
              </a:ln>
              <a:effectLst/>
            </p:spPr>
          </p:cxnSp>
          <p:sp>
            <p:nvSpPr>
              <p:cNvPr id="3094" name="TextBox 3093">
                <a:extLst>
                  <a:ext uri="{FF2B5EF4-FFF2-40B4-BE49-F238E27FC236}">
                    <a16:creationId xmlns:a16="http://schemas.microsoft.com/office/drawing/2014/main" id="{6F5961A9-BF8D-1745-D3B9-6D6585C86D2A}"/>
                  </a:ext>
                </a:extLst>
              </p:cNvPr>
              <p:cNvSpPr txBox="1"/>
              <p:nvPr/>
            </p:nvSpPr>
            <p:spPr>
              <a:xfrm>
                <a:off x="427115" y="1438489"/>
                <a:ext cx="482459" cy="49744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rPr>
                  <a:t>+</a:t>
                </a:r>
              </a:p>
            </p:txBody>
          </p:sp>
          <p:sp>
            <p:nvSpPr>
              <p:cNvPr id="3095" name="TextBox 3094">
                <a:extLst>
                  <a:ext uri="{FF2B5EF4-FFF2-40B4-BE49-F238E27FC236}">
                    <a16:creationId xmlns:a16="http://schemas.microsoft.com/office/drawing/2014/main" id="{317AC0BF-3C69-3901-8AB1-B4DA00C24AA8}"/>
                  </a:ext>
                </a:extLst>
              </p:cNvPr>
              <p:cNvSpPr txBox="1"/>
              <p:nvPr/>
            </p:nvSpPr>
            <p:spPr>
              <a:xfrm>
                <a:off x="876299" y="1368415"/>
                <a:ext cx="482459" cy="49744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rPr>
                  <a:t>_</a:t>
                </a:r>
              </a:p>
            </p:txBody>
          </p:sp>
        </p:grpSp>
        <p:cxnSp>
          <p:nvCxnSpPr>
            <p:cNvPr id="3096" name="Straight Connector 3095">
              <a:extLst>
                <a:ext uri="{FF2B5EF4-FFF2-40B4-BE49-F238E27FC236}">
                  <a16:creationId xmlns:a16="http://schemas.microsoft.com/office/drawing/2014/main" id="{843CCFD2-3C42-61D1-C47C-1202A2D9124A}"/>
                </a:ext>
              </a:extLst>
            </p:cNvPr>
            <p:cNvCxnSpPr>
              <a:cxnSpLocks/>
            </p:cNvCxnSpPr>
            <p:nvPr/>
          </p:nvCxnSpPr>
          <p:spPr>
            <a:xfrm>
              <a:off x="562206" y="2398037"/>
              <a:ext cx="985392"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3097" name="Straight Connector 3096">
              <a:extLst>
                <a:ext uri="{FF2B5EF4-FFF2-40B4-BE49-F238E27FC236}">
                  <a16:creationId xmlns:a16="http://schemas.microsoft.com/office/drawing/2014/main" id="{D924628B-CBFF-E4B1-0FB1-C46EA1D5C5A0}"/>
                </a:ext>
              </a:extLst>
            </p:cNvPr>
            <p:cNvCxnSpPr>
              <a:cxnSpLocks/>
            </p:cNvCxnSpPr>
            <p:nvPr/>
          </p:nvCxnSpPr>
          <p:spPr>
            <a:xfrm>
              <a:off x="3044763" y="2390741"/>
              <a:ext cx="0" cy="1422841"/>
            </a:xfrm>
            <a:prstGeom prst="line">
              <a:avLst/>
            </a:prstGeom>
            <a:noFill/>
            <a:ln w="19050" cap="flat" cmpd="sng" algn="ctr">
              <a:solidFill>
                <a:sysClr val="windowText" lastClr="000000"/>
              </a:solidFill>
              <a:prstDash val="solid"/>
              <a:miter lim="800000"/>
            </a:ln>
            <a:effectLst/>
          </p:spPr>
        </p:cxnSp>
        <p:grpSp>
          <p:nvGrpSpPr>
            <p:cNvPr id="3098" name="Group 3097">
              <a:extLst>
                <a:ext uri="{FF2B5EF4-FFF2-40B4-BE49-F238E27FC236}">
                  <a16:creationId xmlns:a16="http://schemas.microsoft.com/office/drawing/2014/main" id="{7043CF80-2EF7-C4DC-2D90-24551D84E452}"/>
                </a:ext>
              </a:extLst>
            </p:cNvPr>
            <p:cNvGrpSpPr/>
            <p:nvPr/>
          </p:nvGrpSpPr>
          <p:grpSpPr>
            <a:xfrm>
              <a:off x="2006764" y="3641861"/>
              <a:ext cx="375112" cy="375112"/>
              <a:chOff x="1631201" y="5514118"/>
              <a:chExt cx="323022" cy="323022"/>
            </a:xfrm>
          </p:grpSpPr>
          <p:sp>
            <p:nvSpPr>
              <p:cNvPr id="3099" name="Flowchart: Connector 3098">
                <a:extLst>
                  <a:ext uri="{FF2B5EF4-FFF2-40B4-BE49-F238E27FC236}">
                    <a16:creationId xmlns:a16="http://schemas.microsoft.com/office/drawing/2014/main" id="{5865EF6F-7889-20BD-3367-4786D097C26D}"/>
                  </a:ext>
                </a:extLst>
              </p:cNvPr>
              <p:cNvSpPr/>
              <p:nvPr/>
            </p:nvSpPr>
            <p:spPr>
              <a:xfrm>
                <a:off x="1631201" y="5514118"/>
                <a:ext cx="323022" cy="323022"/>
              </a:xfrm>
              <a:prstGeom prst="flowChartConnector">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endParaRPr>
              </a:p>
            </p:txBody>
          </p:sp>
          <p:cxnSp>
            <p:nvCxnSpPr>
              <p:cNvPr id="3100" name="Straight Connector 3099">
                <a:extLst>
                  <a:ext uri="{FF2B5EF4-FFF2-40B4-BE49-F238E27FC236}">
                    <a16:creationId xmlns:a16="http://schemas.microsoft.com/office/drawing/2014/main" id="{7E252376-6439-A439-51E0-CA4E269759F8}"/>
                  </a:ext>
                </a:extLst>
              </p:cNvPr>
              <p:cNvCxnSpPr>
                <a:cxnSpLocks/>
                <a:stCxn id="3099" idx="1"/>
                <a:endCxn id="3099" idx="5"/>
              </p:cNvCxnSpPr>
              <p:nvPr/>
            </p:nvCxnSpPr>
            <p:spPr>
              <a:xfrm>
                <a:off x="1678506" y="5561423"/>
                <a:ext cx="228412" cy="228412"/>
              </a:xfrm>
              <a:prstGeom prst="line">
                <a:avLst/>
              </a:prstGeom>
              <a:noFill/>
              <a:ln w="19050" cap="flat" cmpd="sng" algn="ctr">
                <a:solidFill>
                  <a:sysClr val="windowText" lastClr="000000"/>
                </a:solidFill>
                <a:prstDash val="solid"/>
                <a:miter lim="800000"/>
              </a:ln>
              <a:effectLst/>
            </p:spPr>
          </p:cxnSp>
          <p:cxnSp>
            <p:nvCxnSpPr>
              <p:cNvPr id="3101" name="Straight Connector 3100">
                <a:extLst>
                  <a:ext uri="{FF2B5EF4-FFF2-40B4-BE49-F238E27FC236}">
                    <a16:creationId xmlns:a16="http://schemas.microsoft.com/office/drawing/2014/main" id="{7C18B932-1E88-78E2-F960-7E670DB655F4}"/>
                  </a:ext>
                </a:extLst>
              </p:cNvPr>
              <p:cNvCxnSpPr>
                <a:cxnSpLocks/>
                <a:stCxn id="3099" idx="7"/>
                <a:endCxn id="3099" idx="3"/>
              </p:cNvCxnSpPr>
              <p:nvPr/>
            </p:nvCxnSpPr>
            <p:spPr>
              <a:xfrm flipH="1">
                <a:off x="1678506" y="5561423"/>
                <a:ext cx="228412" cy="228412"/>
              </a:xfrm>
              <a:prstGeom prst="line">
                <a:avLst/>
              </a:prstGeom>
              <a:noFill/>
              <a:ln w="19050" cap="flat" cmpd="sng" algn="ctr">
                <a:solidFill>
                  <a:sysClr val="windowText" lastClr="000000"/>
                </a:solidFill>
                <a:prstDash val="solid"/>
                <a:miter lim="800000"/>
              </a:ln>
              <a:effectLst/>
            </p:spPr>
          </p:cxnSp>
        </p:grpSp>
        <p:grpSp>
          <p:nvGrpSpPr>
            <p:cNvPr id="27" name="Group 26">
              <a:extLst>
                <a:ext uri="{FF2B5EF4-FFF2-40B4-BE49-F238E27FC236}">
                  <a16:creationId xmlns:a16="http://schemas.microsoft.com/office/drawing/2014/main" id="{B665A31E-1A0A-2A06-4A45-4077C279800E}"/>
                </a:ext>
              </a:extLst>
            </p:cNvPr>
            <p:cNvGrpSpPr/>
            <p:nvPr/>
          </p:nvGrpSpPr>
          <p:grpSpPr>
            <a:xfrm>
              <a:off x="1035457" y="3426977"/>
              <a:ext cx="491205" cy="422588"/>
              <a:chOff x="943831" y="1986503"/>
              <a:chExt cx="491205" cy="422588"/>
            </a:xfrm>
          </p:grpSpPr>
          <p:sp>
            <p:nvSpPr>
              <p:cNvPr id="3102" name="Rectangle 3101">
                <a:extLst>
                  <a:ext uri="{FF2B5EF4-FFF2-40B4-BE49-F238E27FC236}">
                    <a16:creationId xmlns:a16="http://schemas.microsoft.com/office/drawing/2014/main" id="{EC094A64-BE76-8E45-A7C0-992240061550}"/>
                  </a:ext>
                </a:extLst>
              </p:cNvPr>
              <p:cNvSpPr/>
              <p:nvPr/>
            </p:nvSpPr>
            <p:spPr>
              <a:xfrm>
                <a:off x="968835" y="2323497"/>
                <a:ext cx="433603" cy="8559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cxnSp>
            <p:nvCxnSpPr>
              <p:cNvPr id="3103" name="Straight Connector 3102">
                <a:extLst>
                  <a:ext uri="{FF2B5EF4-FFF2-40B4-BE49-F238E27FC236}">
                    <a16:creationId xmlns:a16="http://schemas.microsoft.com/office/drawing/2014/main" id="{C3EE9A63-D7B1-D385-B1B2-B54C8C929A8B}"/>
                  </a:ext>
                </a:extLst>
              </p:cNvPr>
              <p:cNvCxnSpPr>
                <a:cxnSpLocks/>
              </p:cNvCxnSpPr>
              <p:nvPr/>
            </p:nvCxnSpPr>
            <p:spPr>
              <a:xfrm flipV="1">
                <a:off x="946355" y="2327473"/>
                <a:ext cx="466846" cy="87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104" name="TextBox 3103">
                <a:extLst>
                  <a:ext uri="{FF2B5EF4-FFF2-40B4-BE49-F238E27FC236}">
                    <a16:creationId xmlns:a16="http://schemas.microsoft.com/office/drawing/2014/main" id="{467DE0DA-5152-8675-F246-BDC782FA986C}"/>
                  </a:ext>
                </a:extLst>
              </p:cNvPr>
              <p:cNvSpPr txBox="1"/>
              <p:nvPr/>
            </p:nvSpPr>
            <p:spPr>
              <a:xfrm>
                <a:off x="969034" y="1986503"/>
                <a:ext cx="433605" cy="400110"/>
              </a:xfrm>
              <a:prstGeom prst="rect">
                <a:avLst/>
              </a:prstGeom>
              <a:noFill/>
            </p:spPr>
            <p:txBody>
              <a:bodyPr wrap="square" rtlCol="0">
                <a:spAutoFit/>
              </a:bodyPr>
              <a:lstStyle/>
              <a:p>
                <a:pPr algn="ctr"/>
                <a:r>
                  <a:rPr lang="en-US" sz="2000" dirty="0">
                    <a:latin typeface="Roboto" panose="02000000000000000000" pitchFamily="2" charset="0"/>
                    <a:cs typeface="#9Slide03 Arima Madurai" panose="00000500000000000000" pitchFamily="2" charset="-93"/>
                  </a:rPr>
                  <a:t>K</a:t>
                </a:r>
              </a:p>
            </p:txBody>
          </p:sp>
          <p:sp>
            <p:nvSpPr>
              <p:cNvPr id="3105" name="Oval 3104">
                <a:extLst>
                  <a:ext uri="{FF2B5EF4-FFF2-40B4-BE49-F238E27FC236}">
                    <a16:creationId xmlns:a16="http://schemas.microsoft.com/office/drawing/2014/main" id="{86855124-43AC-296D-E7B3-3EEE5A9A837B}"/>
                  </a:ext>
                </a:extLst>
              </p:cNvPr>
              <p:cNvSpPr/>
              <p:nvPr/>
            </p:nvSpPr>
            <p:spPr>
              <a:xfrm>
                <a:off x="1382466" y="2350215"/>
                <a:ext cx="52570" cy="52570"/>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106" name="Oval 3105">
                <a:extLst>
                  <a:ext uri="{FF2B5EF4-FFF2-40B4-BE49-F238E27FC236}">
                    <a16:creationId xmlns:a16="http://schemas.microsoft.com/office/drawing/2014/main" id="{34D53EA2-2AA9-79F7-0CAE-A0AD38A27743}"/>
                  </a:ext>
                </a:extLst>
              </p:cNvPr>
              <p:cNvSpPr/>
              <p:nvPr/>
            </p:nvSpPr>
            <p:spPr>
              <a:xfrm>
                <a:off x="943831" y="2350215"/>
                <a:ext cx="52570" cy="52570"/>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cxnSp>
          <p:nvCxnSpPr>
            <p:cNvPr id="30" name="Straight Connector 29">
              <a:extLst>
                <a:ext uri="{FF2B5EF4-FFF2-40B4-BE49-F238E27FC236}">
                  <a16:creationId xmlns:a16="http://schemas.microsoft.com/office/drawing/2014/main" id="{0E8F03EC-7403-CDC1-5B3F-B39642A35FA2}"/>
                </a:ext>
              </a:extLst>
            </p:cNvPr>
            <p:cNvCxnSpPr>
              <a:cxnSpLocks/>
            </p:cNvCxnSpPr>
            <p:nvPr/>
          </p:nvCxnSpPr>
          <p:spPr>
            <a:xfrm>
              <a:off x="2059371" y="2392378"/>
              <a:ext cx="985392" cy="0"/>
            </a:xfrm>
            <a:prstGeom prst="line">
              <a:avLst/>
            </a:prstGeom>
            <a:noFill/>
            <a:ln w="19050" cap="flat" cmpd="sng" algn="ctr">
              <a:solidFill>
                <a:sysClr val="windowText" lastClr="000000"/>
              </a:solidFill>
              <a:prstDash val="solid"/>
              <a:miter lim="800000"/>
              <a:headEnd type="none" w="med" len="med"/>
              <a:tailEnd type="none" w="med" len="med"/>
            </a:ln>
            <a:effectLst/>
          </p:spPr>
        </p:cxnSp>
        <p:sp>
          <p:nvSpPr>
            <p:cNvPr id="3074" name="TextBox 3073">
              <a:extLst>
                <a:ext uri="{FF2B5EF4-FFF2-40B4-BE49-F238E27FC236}">
                  <a16:creationId xmlns:a16="http://schemas.microsoft.com/office/drawing/2014/main" id="{01B9AA39-5DC4-BDFE-FCED-5D754DBDBF8B}"/>
                </a:ext>
              </a:extLst>
            </p:cNvPr>
            <p:cNvSpPr txBox="1"/>
            <p:nvPr/>
          </p:nvSpPr>
          <p:spPr>
            <a:xfrm>
              <a:off x="1526662" y="4095508"/>
              <a:ext cx="433605" cy="400110"/>
            </a:xfrm>
            <a:prstGeom prst="rect">
              <a:avLst/>
            </a:prstGeom>
            <a:noFill/>
          </p:spPr>
          <p:txBody>
            <a:bodyPr wrap="square" rtlCol="0">
              <a:spAutoFit/>
            </a:bodyPr>
            <a:lstStyle/>
            <a:p>
              <a:pPr algn="ctr"/>
              <a:r>
                <a:rPr lang="en-US" sz="2000" dirty="0">
                  <a:latin typeface="Roboto" panose="02000000000000000000" pitchFamily="2" charset="0"/>
                  <a:cs typeface="#9Slide03 Arima Madurai" panose="00000500000000000000" pitchFamily="2" charset="-93"/>
                </a:rPr>
                <a:t>a)</a:t>
              </a:r>
            </a:p>
          </p:txBody>
        </p:sp>
      </p:grpSp>
      <p:cxnSp>
        <p:nvCxnSpPr>
          <p:cNvPr id="6" name="Straight Connector 5">
            <a:extLst>
              <a:ext uri="{FF2B5EF4-FFF2-40B4-BE49-F238E27FC236}">
                <a16:creationId xmlns:a16="http://schemas.microsoft.com/office/drawing/2014/main" id="{056A6E00-68E4-F745-6BE7-CD3F33B62475}"/>
              </a:ext>
            </a:extLst>
          </p:cNvPr>
          <p:cNvCxnSpPr/>
          <p:nvPr/>
        </p:nvCxnSpPr>
        <p:spPr>
          <a:xfrm>
            <a:off x="495300" y="612171"/>
            <a:ext cx="8058150" cy="0"/>
          </a:xfrm>
          <a:prstGeom prst="line">
            <a:avLst/>
          </a:prstGeom>
        </p:spPr>
        <p:style>
          <a:lnRef idx="1">
            <a:schemeClr val="accent6"/>
          </a:lnRef>
          <a:fillRef idx="0">
            <a:schemeClr val="accent6"/>
          </a:fillRef>
          <a:effectRef idx="0">
            <a:schemeClr val="accent6"/>
          </a:effectRef>
          <a:fontRef idx="minor">
            <a:schemeClr val="tx1"/>
          </a:fontRef>
        </p:style>
      </p:cxnSp>
      <p:sp>
        <p:nvSpPr>
          <p:cNvPr id="7" name="Google Shape;451;p36">
            <a:extLst>
              <a:ext uri="{FF2B5EF4-FFF2-40B4-BE49-F238E27FC236}">
                <a16:creationId xmlns:a16="http://schemas.microsoft.com/office/drawing/2014/main" id="{00754B44-7220-E102-FC64-87B9115507BA}"/>
              </a:ext>
            </a:extLst>
          </p:cNvPr>
          <p:cNvSpPr txBox="1"/>
          <p:nvPr/>
        </p:nvSpPr>
        <p:spPr>
          <a:xfrm>
            <a:off x="940206" y="219276"/>
            <a:ext cx="2787732" cy="400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00"/>
              </a:spcAft>
              <a:buClr>
                <a:srgbClr val="000000"/>
              </a:buClr>
              <a:buSzTx/>
              <a:buFont typeface="Arial"/>
              <a:buNone/>
              <a:tabLst/>
              <a:defRPr/>
            </a:pPr>
            <a:r>
              <a:rPr kumimoji="0" lang="vi-VN"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rPr>
              <a:t>BÀI 22: MẠCH ĐIỆN ĐƠN GIẢN</a:t>
            </a:r>
            <a:endParaRPr kumimoji="0"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endParaRPr>
          </a:p>
        </p:txBody>
      </p:sp>
      <p:sp>
        <p:nvSpPr>
          <p:cNvPr id="8" name="Google Shape;452;p36">
            <a:extLst>
              <a:ext uri="{FF2B5EF4-FFF2-40B4-BE49-F238E27FC236}">
                <a16:creationId xmlns:a16="http://schemas.microsoft.com/office/drawing/2014/main" id="{45455913-C872-A49A-7A2E-5AFED1F07D0D}"/>
              </a:ext>
            </a:extLst>
          </p:cNvPr>
          <p:cNvSpPr/>
          <p:nvPr/>
        </p:nvSpPr>
        <p:spPr>
          <a:xfrm>
            <a:off x="497807" y="314230"/>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453;p36">
            <a:extLst>
              <a:ext uri="{FF2B5EF4-FFF2-40B4-BE49-F238E27FC236}">
                <a16:creationId xmlns:a16="http://schemas.microsoft.com/office/drawing/2014/main" id="{186CCF73-1D76-BC13-3542-E78E09AFCDCA}"/>
              </a:ext>
            </a:extLst>
          </p:cNvPr>
          <p:cNvSpPr/>
          <p:nvPr/>
        </p:nvSpPr>
        <p:spPr>
          <a:xfrm>
            <a:off x="721715" y="314230"/>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39;p33">
            <a:extLst>
              <a:ext uri="{FF2B5EF4-FFF2-40B4-BE49-F238E27FC236}">
                <a16:creationId xmlns:a16="http://schemas.microsoft.com/office/drawing/2014/main" id="{16F6F205-EE42-A9F4-5BE5-058A7995F150}"/>
              </a:ext>
            </a:extLst>
          </p:cNvPr>
          <p:cNvSpPr txBox="1">
            <a:spLocks noGrp="1"/>
          </p:cNvSpPr>
          <p:nvPr>
            <p:ph type="sldNum" idx="12"/>
          </p:nvPr>
        </p:nvSpPr>
        <p:spPr>
          <a:xfrm>
            <a:off x="8443087" y="4621872"/>
            <a:ext cx="410700" cy="432300"/>
          </a:xfrm>
          <a:prstGeom prst="rect">
            <a:avLst/>
          </a:prstGeom>
        </p:spPr>
        <p:txBody>
          <a:bodyPr spcFirstLastPara="1" wrap="square" lIns="91425" tIns="91425" rIns="91425" bIns="91425" anchor="ctr" anchorCtr="0">
            <a:noAutofit/>
          </a:bodyPr>
          <a:lstStyle/>
          <a:p>
            <a:pPr marL="0" lvl="0" indent="0" algn="ctr" rtl="0">
              <a:spcBef>
                <a:spcPts val="0"/>
              </a:spcBef>
              <a:spcAft>
                <a:spcPts val="100"/>
              </a:spcAft>
              <a:buNone/>
            </a:pPr>
            <a:fld id="{00000000-1234-1234-1234-123412341234}" type="slidenum">
              <a:rPr lang="en"/>
              <a:t>18</a:t>
            </a:fld>
            <a:endParaRPr/>
          </a:p>
        </p:txBody>
      </p:sp>
      <p:cxnSp>
        <p:nvCxnSpPr>
          <p:cNvPr id="23" name="Straight Connector 22">
            <a:extLst>
              <a:ext uri="{FF2B5EF4-FFF2-40B4-BE49-F238E27FC236}">
                <a16:creationId xmlns:a16="http://schemas.microsoft.com/office/drawing/2014/main" id="{96DBBAD8-466D-56C0-5742-61FD35BF04FC}"/>
              </a:ext>
            </a:extLst>
          </p:cNvPr>
          <p:cNvCxnSpPr/>
          <p:nvPr/>
        </p:nvCxnSpPr>
        <p:spPr>
          <a:xfrm>
            <a:off x="542925" y="4647834"/>
            <a:ext cx="8058150" cy="0"/>
          </a:xfrm>
          <a:prstGeom prst="line">
            <a:avLst/>
          </a:prstGeom>
        </p:spPr>
        <p:style>
          <a:lnRef idx="1">
            <a:schemeClr val="accent6"/>
          </a:lnRef>
          <a:fillRef idx="0">
            <a:schemeClr val="accent6"/>
          </a:fillRef>
          <a:effectRef idx="0">
            <a:schemeClr val="accent6"/>
          </a:effectRef>
          <a:fontRef idx="minor">
            <a:schemeClr val="tx1"/>
          </a:fontRef>
        </p:style>
      </p:cxnSp>
      <p:sp>
        <p:nvSpPr>
          <p:cNvPr id="3107" name="Google Shape;436;p36">
            <a:extLst>
              <a:ext uri="{FF2B5EF4-FFF2-40B4-BE49-F238E27FC236}">
                <a16:creationId xmlns:a16="http://schemas.microsoft.com/office/drawing/2014/main" id="{0FE1E774-B111-D76F-8D95-05C231D5AB7A}"/>
              </a:ext>
            </a:extLst>
          </p:cNvPr>
          <p:cNvSpPr txBox="1">
            <a:spLocks/>
          </p:cNvSpPr>
          <p:nvPr/>
        </p:nvSpPr>
        <p:spPr>
          <a:xfrm>
            <a:off x="1191798" y="896082"/>
            <a:ext cx="6962202" cy="84010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93"/>
                <a:ea typeface="#9Slide03 Arima Madurai Black" panose="00000A00000000000000" pitchFamily="2" charset="-93"/>
                <a:cs typeface="#9Slide03 Arima Madurai Black" panose="00000A00000000000000" pitchFamily="2" charset="-93"/>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100"/>
              </a:spcAft>
            </a:pPr>
            <a:r>
              <a:rPr lang="vi-VN" sz="2400" dirty="0">
                <a:latin typeface="Roboto" panose="02000000000000000000" pitchFamily="2" charset="0"/>
                <a:ea typeface="Roboto" panose="02000000000000000000" pitchFamily="2" charset="0"/>
                <a:cs typeface="#9Slide03 Arima Madurai" panose="00000500000000000000" pitchFamily="2" charset="-93"/>
              </a:rPr>
              <a:t>Vẽ mũi tên chỉ chiều dòng điện trong các sơ đồ mạch điện ở Hình 22.3</a:t>
            </a:r>
          </a:p>
        </p:txBody>
      </p:sp>
      <p:pic>
        <p:nvPicPr>
          <p:cNvPr id="2" name="Picture 1">
            <a:extLst>
              <a:ext uri="{FF2B5EF4-FFF2-40B4-BE49-F238E27FC236}">
                <a16:creationId xmlns:a16="http://schemas.microsoft.com/office/drawing/2014/main" id="{FE02F410-C5B6-8B6F-6E13-2FA4FFC78AB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5850" r="95550">
                        <a14:foregroundMark x1="15650" y1="24900" x2="23600" y2="39000"/>
                        <a14:foregroundMark x1="73700" y1="28500" x2="73700" y2="28500"/>
                        <a14:foregroundMark x1="84350" y1="27150" x2="82300" y2="40050"/>
                        <a14:foregroundMark x1="73500" y1="26950" x2="73350" y2="30600"/>
                        <a14:foregroundMark x1="70600" y1="40900" x2="86400" y2="61900"/>
                        <a14:foregroundMark x1="89700" y1="70000" x2="79550" y2="81350"/>
                        <a14:foregroundMark x1="28900" y1="81550" x2="67650" y2="84150"/>
                        <a14:foregroundMark x1="91250" y1="73100" x2="80550" y2="82250"/>
                        <a14:foregroundMark x1="94700" y1="73450" x2="95550" y2="71900"/>
                        <a14:foregroundMark x1="67300" y1="72050" x2="74200" y2="78600"/>
                        <a14:foregroundMark x1="85550" y1="26950" x2="83650" y2="34900"/>
                        <a14:foregroundMark x1="88300" y1="30950" x2="75400" y2="30950"/>
                        <a14:foregroundMark x1="88150" y1="28350" x2="89500" y2="36950"/>
                        <a14:foregroundMark x1="29600" y1="39550" x2="12900" y2="55900"/>
                        <a14:foregroundMark x1="5850" y1="71400" x2="11700" y2="77750"/>
                        <a14:foregroundMark x1="21850" y1="72950" x2="30150" y2="80500"/>
                      </a14:backgroundRemoval>
                    </a14:imgEffect>
                  </a14:imgLayer>
                </a14:imgProps>
              </a:ext>
            </a:extLst>
          </a:blip>
          <a:stretch>
            <a:fillRect/>
          </a:stretch>
        </p:blipFill>
        <p:spPr>
          <a:xfrm>
            <a:off x="499454" y="807223"/>
            <a:ext cx="940166" cy="940166"/>
          </a:xfrm>
          <a:prstGeom prst="rect">
            <a:avLst/>
          </a:prstGeom>
        </p:spPr>
      </p:pic>
      <p:cxnSp>
        <p:nvCxnSpPr>
          <p:cNvPr id="3" name="Straight Connector 2">
            <a:extLst>
              <a:ext uri="{FF2B5EF4-FFF2-40B4-BE49-F238E27FC236}">
                <a16:creationId xmlns:a16="http://schemas.microsoft.com/office/drawing/2014/main" id="{C8AB9D67-20A2-00DB-ACA7-595DDCB9BCC5}"/>
              </a:ext>
            </a:extLst>
          </p:cNvPr>
          <p:cNvCxnSpPr>
            <a:cxnSpLocks/>
          </p:cNvCxnSpPr>
          <p:nvPr/>
        </p:nvCxnSpPr>
        <p:spPr>
          <a:xfrm flipH="1">
            <a:off x="2042048" y="2335699"/>
            <a:ext cx="457222" cy="0"/>
          </a:xfrm>
          <a:prstGeom prst="line">
            <a:avLst/>
          </a:prstGeom>
          <a:noFill/>
          <a:ln w="19050" cap="flat" cmpd="sng" algn="ctr">
            <a:solidFill>
              <a:sysClr val="windowText" lastClr="000000"/>
            </a:solidFill>
            <a:prstDash val="solid"/>
            <a:miter lim="800000"/>
            <a:headEnd type="arrow" w="med" len="med"/>
            <a:tailEnd type="none" w="med" len="med"/>
          </a:ln>
          <a:effectLst/>
        </p:spPr>
      </p:cxnSp>
      <p:cxnSp>
        <p:nvCxnSpPr>
          <p:cNvPr id="5" name="Straight Connector 4">
            <a:extLst>
              <a:ext uri="{FF2B5EF4-FFF2-40B4-BE49-F238E27FC236}">
                <a16:creationId xmlns:a16="http://schemas.microsoft.com/office/drawing/2014/main" id="{9B550577-7970-47F8-5442-8CD036019153}"/>
              </a:ext>
            </a:extLst>
          </p:cNvPr>
          <p:cNvCxnSpPr>
            <a:cxnSpLocks/>
          </p:cNvCxnSpPr>
          <p:nvPr/>
        </p:nvCxnSpPr>
        <p:spPr>
          <a:xfrm flipH="1">
            <a:off x="2257162" y="3756909"/>
            <a:ext cx="502707" cy="0"/>
          </a:xfrm>
          <a:prstGeom prst="line">
            <a:avLst/>
          </a:prstGeom>
          <a:noFill/>
          <a:ln w="19050" cap="flat" cmpd="sng" algn="ctr">
            <a:solidFill>
              <a:sysClr val="windowText" lastClr="000000"/>
            </a:solidFill>
            <a:prstDash val="solid"/>
            <a:miter lim="800000"/>
            <a:headEnd type="none" w="med" len="med"/>
            <a:tailEnd type="arrow" w="med" len="med"/>
          </a:ln>
          <a:effectLst/>
        </p:spPr>
      </p:cxnSp>
      <p:cxnSp>
        <p:nvCxnSpPr>
          <p:cNvPr id="21" name="Straight Connector 20">
            <a:extLst>
              <a:ext uri="{FF2B5EF4-FFF2-40B4-BE49-F238E27FC236}">
                <a16:creationId xmlns:a16="http://schemas.microsoft.com/office/drawing/2014/main" id="{954BADB4-7A00-9094-29EB-CBDD2950E95F}"/>
              </a:ext>
            </a:extLst>
          </p:cNvPr>
          <p:cNvCxnSpPr>
            <a:cxnSpLocks/>
          </p:cNvCxnSpPr>
          <p:nvPr/>
        </p:nvCxnSpPr>
        <p:spPr>
          <a:xfrm rot="16200000" flipH="1">
            <a:off x="2432280" y="2670584"/>
            <a:ext cx="655178" cy="0"/>
          </a:xfrm>
          <a:prstGeom prst="line">
            <a:avLst/>
          </a:prstGeom>
          <a:noFill/>
          <a:ln w="19050" cap="flat" cmpd="sng" algn="ctr">
            <a:solidFill>
              <a:sysClr val="windowText" lastClr="000000"/>
            </a:solidFill>
            <a:prstDash val="solid"/>
            <a:miter lim="800000"/>
            <a:headEnd type="none" w="med" len="med"/>
            <a:tailEnd type="arrow" w="med" len="med"/>
          </a:ln>
          <a:effectLst/>
        </p:spPr>
      </p:cxnSp>
      <p:cxnSp>
        <p:nvCxnSpPr>
          <p:cNvPr id="24" name="Straight Connector 23">
            <a:extLst>
              <a:ext uri="{FF2B5EF4-FFF2-40B4-BE49-F238E27FC236}">
                <a16:creationId xmlns:a16="http://schemas.microsoft.com/office/drawing/2014/main" id="{3B45EB5C-5C48-60DB-D21C-A7F6AC2C4CE7}"/>
              </a:ext>
            </a:extLst>
          </p:cNvPr>
          <p:cNvCxnSpPr>
            <a:cxnSpLocks/>
          </p:cNvCxnSpPr>
          <p:nvPr/>
        </p:nvCxnSpPr>
        <p:spPr>
          <a:xfrm rot="5400000" flipH="1" flipV="1">
            <a:off x="-43243" y="3259230"/>
            <a:ext cx="655178" cy="0"/>
          </a:xfrm>
          <a:prstGeom prst="line">
            <a:avLst/>
          </a:prstGeom>
          <a:noFill/>
          <a:ln w="19050" cap="flat" cmpd="sng" algn="ctr">
            <a:solidFill>
              <a:sysClr val="windowText" lastClr="000000"/>
            </a:solidFill>
            <a:prstDash val="solid"/>
            <a:miter lim="800000"/>
            <a:headEnd type="none" w="med" len="med"/>
            <a:tailEnd type="arrow" w="med" len="med"/>
          </a:ln>
          <a:effectLst/>
        </p:spPr>
      </p:cxnSp>
      <p:grpSp>
        <p:nvGrpSpPr>
          <p:cNvPr id="3154" name="Group 3153">
            <a:extLst>
              <a:ext uri="{FF2B5EF4-FFF2-40B4-BE49-F238E27FC236}">
                <a16:creationId xmlns:a16="http://schemas.microsoft.com/office/drawing/2014/main" id="{2FC42881-9384-F1F8-1994-399032040115}"/>
              </a:ext>
            </a:extLst>
          </p:cNvPr>
          <p:cNvGrpSpPr/>
          <p:nvPr/>
        </p:nvGrpSpPr>
        <p:grpSpPr>
          <a:xfrm>
            <a:off x="3324271" y="1941883"/>
            <a:ext cx="2482557" cy="2498693"/>
            <a:chOff x="3324271" y="1806962"/>
            <a:chExt cx="2482557" cy="2498693"/>
          </a:xfrm>
        </p:grpSpPr>
        <p:cxnSp>
          <p:nvCxnSpPr>
            <p:cNvPr id="3077" name="Straight Connector 3076">
              <a:extLst>
                <a:ext uri="{FF2B5EF4-FFF2-40B4-BE49-F238E27FC236}">
                  <a16:creationId xmlns:a16="http://schemas.microsoft.com/office/drawing/2014/main" id="{78A5E5C5-E805-468C-BC1C-DB0DA1D0D931}"/>
                </a:ext>
              </a:extLst>
            </p:cNvPr>
            <p:cNvCxnSpPr>
              <a:cxnSpLocks/>
            </p:cNvCxnSpPr>
            <p:nvPr/>
          </p:nvCxnSpPr>
          <p:spPr>
            <a:xfrm>
              <a:off x="3327461" y="3623619"/>
              <a:ext cx="2479367"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3078" name="Straight Connector 3077">
              <a:extLst>
                <a:ext uri="{FF2B5EF4-FFF2-40B4-BE49-F238E27FC236}">
                  <a16:creationId xmlns:a16="http://schemas.microsoft.com/office/drawing/2014/main" id="{48F08D19-5AF9-697B-2B48-A6AC7D00C770}"/>
                </a:ext>
              </a:extLst>
            </p:cNvPr>
            <p:cNvCxnSpPr>
              <a:cxnSpLocks/>
            </p:cNvCxnSpPr>
            <p:nvPr/>
          </p:nvCxnSpPr>
          <p:spPr>
            <a:xfrm>
              <a:off x="3328895" y="2211612"/>
              <a:ext cx="0" cy="1412007"/>
            </a:xfrm>
            <a:prstGeom prst="line">
              <a:avLst/>
            </a:prstGeom>
            <a:noFill/>
            <a:ln w="19050" cap="flat" cmpd="sng" algn="ctr">
              <a:solidFill>
                <a:sysClr val="windowText" lastClr="000000"/>
              </a:solidFill>
              <a:prstDash val="solid"/>
              <a:miter lim="800000"/>
            </a:ln>
            <a:effectLst/>
          </p:spPr>
        </p:cxnSp>
        <p:grpSp>
          <p:nvGrpSpPr>
            <p:cNvPr id="3079" name="Group 3078">
              <a:extLst>
                <a:ext uri="{FF2B5EF4-FFF2-40B4-BE49-F238E27FC236}">
                  <a16:creationId xmlns:a16="http://schemas.microsoft.com/office/drawing/2014/main" id="{2DA7C35E-0D3F-71E8-CAD3-3C48DD3D0DC2}"/>
                </a:ext>
              </a:extLst>
            </p:cNvPr>
            <p:cNvGrpSpPr/>
            <p:nvPr/>
          </p:nvGrpSpPr>
          <p:grpSpPr>
            <a:xfrm>
              <a:off x="3454230" y="1826149"/>
              <a:ext cx="1080799" cy="563371"/>
              <a:chOff x="297719" y="1368415"/>
              <a:chExt cx="1164564" cy="607034"/>
            </a:xfrm>
          </p:grpSpPr>
          <p:cxnSp>
            <p:nvCxnSpPr>
              <p:cNvPr id="3115" name="Straight Connector 3114">
                <a:extLst>
                  <a:ext uri="{FF2B5EF4-FFF2-40B4-BE49-F238E27FC236}">
                    <a16:creationId xmlns:a16="http://schemas.microsoft.com/office/drawing/2014/main" id="{DBAE7CAC-6666-F146-CAD4-8F020EA62B57}"/>
                  </a:ext>
                </a:extLst>
              </p:cNvPr>
              <p:cNvCxnSpPr>
                <a:cxnSpLocks/>
              </p:cNvCxnSpPr>
              <p:nvPr/>
            </p:nvCxnSpPr>
            <p:spPr>
              <a:xfrm>
                <a:off x="815303" y="1571265"/>
                <a:ext cx="0" cy="404184"/>
              </a:xfrm>
              <a:prstGeom prst="line">
                <a:avLst/>
              </a:prstGeom>
              <a:noFill/>
              <a:ln w="19050" cap="flat" cmpd="sng" algn="ctr">
                <a:solidFill>
                  <a:sysClr val="windowText" lastClr="000000"/>
                </a:solidFill>
                <a:prstDash val="solid"/>
                <a:miter lim="800000"/>
              </a:ln>
              <a:effectLst/>
            </p:spPr>
          </p:cxnSp>
          <p:cxnSp>
            <p:nvCxnSpPr>
              <p:cNvPr id="3116" name="Straight Connector 3115">
                <a:extLst>
                  <a:ext uri="{FF2B5EF4-FFF2-40B4-BE49-F238E27FC236}">
                    <a16:creationId xmlns:a16="http://schemas.microsoft.com/office/drawing/2014/main" id="{AE38596D-A933-CD40-899E-81C035A30013}"/>
                  </a:ext>
                </a:extLst>
              </p:cNvPr>
              <p:cNvCxnSpPr>
                <a:cxnSpLocks/>
              </p:cNvCxnSpPr>
              <p:nvPr/>
            </p:nvCxnSpPr>
            <p:spPr>
              <a:xfrm>
                <a:off x="944699" y="1648902"/>
                <a:ext cx="0" cy="257535"/>
              </a:xfrm>
              <a:prstGeom prst="line">
                <a:avLst/>
              </a:prstGeom>
              <a:noFill/>
              <a:ln w="19050" cap="flat" cmpd="sng" algn="ctr">
                <a:solidFill>
                  <a:sysClr val="windowText" lastClr="000000"/>
                </a:solidFill>
                <a:prstDash val="solid"/>
                <a:miter lim="800000"/>
              </a:ln>
              <a:effectLst/>
            </p:spPr>
          </p:cxnSp>
          <p:cxnSp>
            <p:nvCxnSpPr>
              <p:cNvPr id="3117" name="Straight Connector 3116">
                <a:extLst>
                  <a:ext uri="{FF2B5EF4-FFF2-40B4-BE49-F238E27FC236}">
                    <a16:creationId xmlns:a16="http://schemas.microsoft.com/office/drawing/2014/main" id="{68B78145-17C4-1E27-FDD9-553025CA2E03}"/>
                  </a:ext>
                </a:extLst>
              </p:cNvPr>
              <p:cNvCxnSpPr/>
              <p:nvPr/>
            </p:nvCxnSpPr>
            <p:spPr>
              <a:xfrm>
                <a:off x="944699" y="1777043"/>
                <a:ext cx="517584" cy="0"/>
              </a:xfrm>
              <a:prstGeom prst="line">
                <a:avLst/>
              </a:prstGeom>
              <a:noFill/>
              <a:ln w="19050" cap="flat" cmpd="sng" algn="ctr">
                <a:solidFill>
                  <a:sysClr val="windowText" lastClr="000000"/>
                </a:solidFill>
                <a:prstDash val="solid"/>
                <a:miter lim="800000"/>
              </a:ln>
              <a:effectLst/>
            </p:spPr>
          </p:cxnSp>
          <p:cxnSp>
            <p:nvCxnSpPr>
              <p:cNvPr id="3118" name="Straight Connector 3117">
                <a:extLst>
                  <a:ext uri="{FF2B5EF4-FFF2-40B4-BE49-F238E27FC236}">
                    <a16:creationId xmlns:a16="http://schemas.microsoft.com/office/drawing/2014/main" id="{AEC87AEE-D3BC-023C-B57B-D2485A6263A6}"/>
                  </a:ext>
                </a:extLst>
              </p:cNvPr>
              <p:cNvCxnSpPr/>
              <p:nvPr/>
            </p:nvCxnSpPr>
            <p:spPr>
              <a:xfrm>
                <a:off x="297719" y="1783933"/>
                <a:ext cx="517584" cy="0"/>
              </a:xfrm>
              <a:prstGeom prst="line">
                <a:avLst/>
              </a:prstGeom>
              <a:noFill/>
              <a:ln w="19050" cap="flat" cmpd="sng" algn="ctr">
                <a:solidFill>
                  <a:sysClr val="windowText" lastClr="000000"/>
                </a:solidFill>
                <a:prstDash val="solid"/>
                <a:miter lim="800000"/>
              </a:ln>
              <a:effectLst/>
            </p:spPr>
          </p:cxnSp>
          <p:sp>
            <p:nvSpPr>
              <p:cNvPr id="3119" name="TextBox 3118">
                <a:extLst>
                  <a:ext uri="{FF2B5EF4-FFF2-40B4-BE49-F238E27FC236}">
                    <a16:creationId xmlns:a16="http://schemas.microsoft.com/office/drawing/2014/main" id="{8EF64B9A-840B-4050-E0AD-1C7854F85B69}"/>
                  </a:ext>
                </a:extLst>
              </p:cNvPr>
              <p:cNvSpPr txBox="1"/>
              <p:nvPr/>
            </p:nvSpPr>
            <p:spPr>
              <a:xfrm>
                <a:off x="427116" y="1438489"/>
                <a:ext cx="482459" cy="49744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rPr>
                  <a:t>+</a:t>
                </a:r>
              </a:p>
            </p:txBody>
          </p:sp>
          <p:sp>
            <p:nvSpPr>
              <p:cNvPr id="3120" name="TextBox 3119">
                <a:extLst>
                  <a:ext uri="{FF2B5EF4-FFF2-40B4-BE49-F238E27FC236}">
                    <a16:creationId xmlns:a16="http://schemas.microsoft.com/office/drawing/2014/main" id="{ACD34EA7-14CA-3BBA-6E0A-C6934D93B40C}"/>
                  </a:ext>
                </a:extLst>
              </p:cNvPr>
              <p:cNvSpPr txBox="1"/>
              <p:nvPr/>
            </p:nvSpPr>
            <p:spPr>
              <a:xfrm>
                <a:off x="876300" y="1368415"/>
                <a:ext cx="482459" cy="49744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rPr>
                  <a:t>_</a:t>
                </a:r>
              </a:p>
            </p:txBody>
          </p:sp>
        </p:grpSp>
        <p:cxnSp>
          <p:nvCxnSpPr>
            <p:cNvPr id="3080" name="Straight Connector 3079">
              <a:extLst>
                <a:ext uri="{FF2B5EF4-FFF2-40B4-BE49-F238E27FC236}">
                  <a16:creationId xmlns:a16="http://schemas.microsoft.com/office/drawing/2014/main" id="{A45FCB97-5E81-BB33-DEF4-DCAE571848D0}"/>
                </a:ext>
              </a:extLst>
            </p:cNvPr>
            <p:cNvCxnSpPr>
              <a:cxnSpLocks/>
            </p:cNvCxnSpPr>
            <p:nvPr/>
          </p:nvCxnSpPr>
          <p:spPr>
            <a:xfrm>
              <a:off x="3324271" y="2208074"/>
              <a:ext cx="498255"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3081" name="Straight Connector 3080">
              <a:extLst>
                <a:ext uri="{FF2B5EF4-FFF2-40B4-BE49-F238E27FC236}">
                  <a16:creationId xmlns:a16="http://schemas.microsoft.com/office/drawing/2014/main" id="{B25AE683-7517-3840-85F0-70DC92EAA2B6}"/>
                </a:ext>
              </a:extLst>
            </p:cNvPr>
            <p:cNvCxnSpPr>
              <a:cxnSpLocks/>
            </p:cNvCxnSpPr>
            <p:nvPr/>
          </p:nvCxnSpPr>
          <p:spPr>
            <a:xfrm>
              <a:off x="5806828" y="2200778"/>
              <a:ext cx="0" cy="1422841"/>
            </a:xfrm>
            <a:prstGeom prst="line">
              <a:avLst/>
            </a:prstGeom>
            <a:noFill/>
            <a:ln w="19050" cap="flat" cmpd="sng" algn="ctr">
              <a:solidFill>
                <a:sysClr val="windowText" lastClr="000000"/>
              </a:solidFill>
              <a:prstDash val="solid"/>
              <a:miter lim="800000"/>
            </a:ln>
            <a:effectLst/>
          </p:spPr>
        </p:cxnSp>
        <p:grpSp>
          <p:nvGrpSpPr>
            <p:cNvPr id="3082" name="Group 3081">
              <a:extLst>
                <a:ext uri="{FF2B5EF4-FFF2-40B4-BE49-F238E27FC236}">
                  <a16:creationId xmlns:a16="http://schemas.microsoft.com/office/drawing/2014/main" id="{B50C0E99-34B3-1B0E-2AFB-89F1147A55FB}"/>
                </a:ext>
              </a:extLst>
            </p:cNvPr>
            <p:cNvGrpSpPr/>
            <p:nvPr/>
          </p:nvGrpSpPr>
          <p:grpSpPr>
            <a:xfrm>
              <a:off x="4349222" y="3451898"/>
              <a:ext cx="375112" cy="375112"/>
              <a:chOff x="1631201" y="5514118"/>
              <a:chExt cx="323022" cy="323022"/>
            </a:xfrm>
          </p:grpSpPr>
          <p:sp>
            <p:nvSpPr>
              <p:cNvPr id="3112" name="Flowchart: Connector 3111">
                <a:extLst>
                  <a:ext uri="{FF2B5EF4-FFF2-40B4-BE49-F238E27FC236}">
                    <a16:creationId xmlns:a16="http://schemas.microsoft.com/office/drawing/2014/main" id="{3E2806EA-9539-3CCA-DD1D-79BC15480C6C}"/>
                  </a:ext>
                </a:extLst>
              </p:cNvPr>
              <p:cNvSpPr/>
              <p:nvPr/>
            </p:nvSpPr>
            <p:spPr>
              <a:xfrm>
                <a:off x="1631201" y="5514118"/>
                <a:ext cx="323022" cy="323022"/>
              </a:xfrm>
              <a:prstGeom prst="flowChartConnector">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endParaRPr>
              </a:p>
            </p:txBody>
          </p:sp>
          <p:cxnSp>
            <p:nvCxnSpPr>
              <p:cNvPr id="3113" name="Straight Connector 3112">
                <a:extLst>
                  <a:ext uri="{FF2B5EF4-FFF2-40B4-BE49-F238E27FC236}">
                    <a16:creationId xmlns:a16="http://schemas.microsoft.com/office/drawing/2014/main" id="{9FA6EC60-8C3E-E773-167F-0235351CE43C}"/>
                  </a:ext>
                </a:extLst>
              </p:cNvPr>
              <p:cNvCxnSpPr>
                <a:cxnSpLocks/>
                <a:stCxn id="3112" idx="1"/>
                <a:endCxn id="3112" idx="5"/>
              </p:cNvCxnSpPr>
              <p:nvPr/>
            </p:nvCxnSpPr>
            <p:spPr>
              <a:xfrm>
                <a:off x="1678506" y="5561423"/>
                <a:ext cx="228412" cy="228412"/>
              </a:xfrm>
              <a:prstGeom prst="line">
                <a:avLst/>
              </a:prstGeom>
              <a:noFill/>
              <a:ln w="19050" cap="flat" cmpd="sng" algn="ctr">
                <a:solidFill>
                  <a:sysClr val="windowText" lastClr="000000"/>
                </a:solidFill>
                <a:prstDash val="solid"/>
                <a:miter lim="800000"/>
              </a:ln>
              <a:effectLst/>
            </p:spPr>
          </p:cxnSp>
          <p:cxnSp>
            <p:nvCxnSpPr>
              <p:cNvPr id="3114" name="Straight Connector 3113">
                <a:extLst>
                  <a:ext uri="{FF2B5EF4-FFF2-40B4-BE49-F238E27FC236}">
                    <a16:creationId xmlns:a16="http://schemas.microsoft.com/office/drawing/2014/main" id="{8A901E49-4E6B-01B1-499A-2C3165A69D17}"/>
                  </a:ext>
                </a:extLst>
              </p:cNvPr>
              <p:cNvCxnSpPr>
                <a:cxnSpLocks/>
                <a:stCxn id="3112" idx="7"/>
                <a:endCxn id="3112" idx="3"/>
              </p:cNvCxnSpPr>
              <p:nvPr/>
            </p:nvCxnSpPr>
            <p:spPr>
              <a:xfrm flipH="1">
                <a:off x="1678506" y="5561423"/>
                <a:ext cx="228412" cy="228412"/>
              </a:xfrm>
              <a:prstGeom prst="line">
                <a:avLst/>
              </a:prstGeom>
              <a:noFill/>
              <a:ln w="19050" cap="flat" cmpd="sng" algn="ctr">
                <a:solidFill>
                  <a:sysClr val="windowText" lastClr="000000"/>
                </a:solidFill>
                <a:prstDash val="solid"/>
                <a:miter lim="800000"/>
              </a:ln>
              <a:effectLst/>
            </p:spPr>
          </p:cxnSp>
        </p:grpSp>
        <p:cxnSp>
          <p:nvCxnSpPr>
            <p:cNvPr id="3084" name="Straight Connector 3083">
              <a:extLst>
                <a:ext uri="{FF2B5EF4-FFF2-40B4-BE49-F238E27FC236}">
                  <a16:creationId xmlns:a16="http://schemas.microsoft.com/office/drawing/2014/main" id="{65DA66E7-A92C-A312-0BEC-977B7CACCD34}"/>
                </a:ext>
              </a:extLst>
            </p:cNvPr>
            <p:cNvCxnSpPr>
              <a:cxnSpLocks/>
            </p:cNvCxnSpPr>
            <p:nvPr/>
          </p:nvCxnSpPr>
          <p:spPr>
            <a:xfrm>
              <a:off x="4505529" y="2202415"/>
              <a:ext cx="1301299" cy="0"/>
            </a:xfrm>
            <a:prstGeom prst="line">
              <a:avLst/>
            </a:prstGeom>
            <a:noFill/>
            <a:ln w="19050" cap="flat" cmpd="sng" algn="ctr">
              <a:solidFill>
                <a:sysClr val="windowText" lastClr="000000"/>
              </a:solidFill>
              <a:prstDash val="solid"/>
              <a:miter lim="800000"/>
              <a:headEnd type="none" w="med" len="med"/>
              <a:tailEnd type="none" w="med" len="med"/>
            </a:ln>
            <a:effectLst/>
          </p:spPr>
        </p:cxnSp>
        <p:sp>
          <p:nvSpPr>
            <p:cNvPr id="3085" name="TextBox 3084">
              <a:extLst>
                <a:ext uri="{FF2B5EF4-FFF2-40B4-BE49-F238E27FC236}">
                  <a16:creationId xmlns:a16="http://schemas.microsoft.com/office/drawing/2014/main" id="{728731DA-B675-B23B-AAE9-5289423DCD8B}"/>
                </a:ext>
              </a:extLst>
            </p:cNvPr>
            <p:cNvSpPr txBox="1"/>
            <p:nvPr/>
          </p:nvSpPr>
          <p:spPr>
            <a:xfrm>
              <a:off x="4288727" y="3905545"/>
              <a:ext cx="433605" cy="400110"/>
            </a:xfrm>
            <a:prstGeom prst="rect">
              <a:avLst/>
            </a:prstGeom>
            <a:noFill/>
          </p:spPr>
          <p:txBody>
            <a:bodyPr wrap="square" rtlCol="0">
              <a:spAutoFit/>
            </a:bodyPr>
            <a:lstStyle/>
            <a:p>
              <a:pPr algn="ctr"/>
              <a:r>
                <a:rPr lang="en-US" sz="2000" dirty="0">
                  <a:latin typeface="Roboto" panose="02000000000000000000" pitchFamily="2" charset="0"/>
                  <a:cs typeface="#9Slide03 Arima Madurai" panose="00000500000000000000" pitchFamily="2" charset="-93"/>
                </a:rPr>
                <a:t>b)</a:t>
              </a:r>
            </a:p>
          </p:txBody>
        </p:sp>
        <p:grpSp>
          <p:nvGrpSpPr>
            <p:cNvPr id="3083" name="Group 3082">
              <a:extLst>
                <a:ext uri="{FF2B5EF4-FFF2-40B4-BE49-F238E27FC236}">
                  <a16:creationId xmlns:a16="http://schemas.microsoft.com/office/drawing/2014/main" id="{F81C49EC-95D6-3841-39C6-D6050061E940}"/>
                </a:ext>
              </a:extLst>
            </p:cNvPr>
            <p:cNvGrpSpPr/>
            <p:nvPr/>
          </p:nvGrpSpPr>
          <p:grpSpPr>
            <a:xfrm>
              <a:off x="4703684" y="1806962"/>
              <a:ext cx="491205" cy="422588"/>
              <a:chOff x="943831" y="1986503"/>
              <a:chExt cx="491205" cy="422588"/>
            </a:xfrm>
          </p:grpSpPr>
          <p:sp>
            <p:nvSpPr>
              <p:cNvPr id="3086" name="Rectangle 3085">
                <a:extLst>
                  <a:ext uri="{FF2B5EF4-FFF2-40B4-BE49-F238E27FC236}">
                    <a16:creationId xmlns:a16="http://schemas.microsoft.com/office/drawing/2014/main" id="{C433AEA2-BB40-4292-39B9-5A5A8478E1BF}"/>
                  </a:ext>
                </a:extLst>
              </p:cNvPr>
              <p:cNvSpPr/>
              <p:nvPr/>
            </p:nvSpPr>
            <p:spPr>
              <a:xfrm>
                <a:off x="968835" y="2323497"/>
                <a:ext cx="433603" cy="8559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cxnSp>
            <p:nvCxnSpPr>
              <p:cNvPr id="3108" name="Straight Connector 3107">
                <a:extLst>
                  <a:ext uri="{FF2B5EF4-FFF2-40B4-BE49-F238E27FC236}">
                    <a16:creationId xmlns:a16="http://schemas.microsoft.com/office/drawing/2014/main" id="{06C678D0-28EF-33A4-4F6E-5772135F7BD2}"/>
                  </a:ext>
                </a:extLst>
              </p:cNvPr>
              <p:cNvCxnSpPr>
                <a:cxnSpLocks/>
              </p:cNvCxnSpPr>
              <p:nvPr/>
            </p:nvCxnSpPr>
            <p:spPr>
              <a:xfrm flipV="1">
                <a:off x="946355" y="2327473"/>
                <a:ext cx="466846" cy="87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109" name="TextBox 3108">
                <a:extLst>
                  <a:ext uri="{FF2B5EF4-FFF2-40B4-BE49-F238E27FC236}">
                    <a16:creationId xmlns:a16="http://schemas.microsoft.com/office/drawing/2014/main" id="{01A41499-5BF0-4660-4AD5-07F847989A57}"/>
                  </a:ext>
                </a:extLst>
              </p:cNvPr>
              <p:cNvSpPr txBox="1"/>
              <p:nvPr/>
            </p:nvSpPr>
            <p:spPr>
              <a:xfrm>
                <a:off x="969034" y="1986503"/>
                <a:ext cx="433605" cy="400110"/>
              </a:xfrm>
              <a:prstGeom prst="rect">
                <a:avLst/>
              </a:prstGeom>
              <a:noFill/>
            </p:spPr>
            <p:txBody>
              <a:bodyPr wrap="square" rtlCol="0">
                <a:spAutoFit/>
              </a:bodyPr>
              <a:lstStyle/>
              <a:p>
                <a:pPr algn="ctr"/>
                <a:r>
                  <a:rPr lang="en-US" sz="2000" dirty="0">
                    <a:latin typeface="Roboto" panose="02000000000000000000" pitchFamily="2" charset="0"/>
                    <a:cs typeface="#9Slide03 Arima Madurai" panose="00000500000000000000" pitchFamily="2" charset="-93"/>
                  </a:rPr>
                  <a:t>K</a:t>
                </a:r>
              </a:p>
            </p:txBody>
          </p:sp>
          <p:sp>
            <p:nvSpPr>
              <p:cNvPr id="3110" name="Oval 3109">
                <a:extLst>
                  <a:ext uri="{FF2B5EF4-FFF2-40B4-BE49-F238E27FC236}">
                    <a16:creationId xmlns:a16="http://schemas.microsoft.com/office/drawing/2014/main" id="{E2CEA4A4-72C3-846C-1471-F3B7EFB9EBDF}"/>
                  </a:ext>
                </a:extLst>
              </p:cNvPr>
              <p:cNvSpPr/>
              <p:nvPr/>
            </p:nvSpPr>
            <p:spPr>
              <a:xfrm>
                <a:off x="1382466" y="2350215"/>
                <a:ext cx="52570" cy="52570"/>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111" name="Oval 3110">
                <a:extLst>
                  <a:ext uri="{FF2B5EF4-FFF2-40B4-BE49-F238E27FC236}">
                    <a16:creationId xmlns:a16="http://schemas.microsoft.com/office/drawing/2014/main" id="{267AC828-8560-E962-3791-C90CD467F4C5}"/>
                  </a:ext>
                </a:extLst>
              </p:cNvPr>
              <p:cNvSpPr/>
              <p:nvPr/>
            </p:nvSpPr>
            <p:spPr>
              <a:xfrm>
                <a:off x="943831" y="2350215"/>
                <a:ext cx="52570" cy="52570"/>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grpSp>
      <p:grpSp>
        <p:nvGrpSpPr>
          <p:cNvPr id="3153" name="Group 3152">
            <a:extLst>
              <a:ext uri="{FF2B5EF4-FFF2-40B4-BE49-F238E27FC236}">
                <a16:creationId xmlns:a16="http://schemas.microsoft.com/office/drawing/2014/main" id="{E35110B9-217A-42E7-C96C-6D774BF5BF88}"/>
              </a:ext>
            </a:extLst>
          </p:cNvPr>
          <p:cNvGrpSpPr/>
          <p:nvPr/>
        </p:nvGrpSpPr>
        <p:grpSpPr>
          <a:xfrm>
            <a:off x="6371230" y="2176915"/>
            <a:ext cx="2496515" cy="2263661"/>
            <a:chOff x="6371230" y="2041994"/>
            <a:chExt cx="2496515" cy="2263661"/>
          </a:xfrm>
        </p:grpSpPr>
        <p:cxnSp>
          <p:nvCxnSpPr>
            <p:cNvPr id="3122" name="Straight Connector 3121">
              <a:extLst>
                <a:ext uri="{FF2B5EF4-FFF2-40B4-BE49-F238E27FC236}">
                  <a16:creationId xmlns:a16="http://schemas.microsoft.com/office/drawing/2014/main" id="{2598FE59-6A56-DD18-FDB1-382183CA015B}"/>
                </a:ext>
              </a:extLst>
            </p:cNvPr>
            <p:cNvCxnSpPr>
              <a:cxnSpLocks/>
            </p:cNvCxnSpPr>
            <p:nvPr/>
          </p:nvCxnSpPr>
          <p:spPr>
            <a:xfrm>
              <a:off x="6374420" y="3623619"/>
              <a:ext cx="1258572"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3123" name="Straight Connector 3122">
              <a:extLst>
                <a:ext uri="{FF2B5EF4-FFF2-40B4-BE49-F238E27FC236}">
                  <a16:creationId xmlns:a16="http://schemas.microsoft.com/office/drawing/2014/main" id="{39CC6218-7DCB-0323-5890-FF403F431369}"/>
                </a:ext>
              </a:extLst>
            </p:cNvPr>
            <p:cNvCxnSpPr>
              <a:cxnSpLocks/>
            </p:cNvCxnSpPr>
            <p:nvPr/>
          </p:nvCxnSpPr>
          <p:spPr>
            <a:xfrm>
              <a:off x="6375854" y="2211612"/>
              <a:ext cx="0" cy="1412007"/>
            </a:xfrm>
            <a:prstGeom prst="line">
              <a:avLst/>
            </a:prstGeom>
            <a:noFill/>
            <a:ln w="19050" cap="flat" cmpd="sng" algn="ctr">
              <a:solidFill>
                <a:sysClr val="windowText" lastClr="000000"/>
              </a:solidFill>
              <a:prstDash val="solid"/>
              <a:miter lim="800000"/>
            </a:ln>
            <a:effectLst/>
          </p:spPr>
        </p:cxnSp>
        <p:grpSp>
          <p:nvGrpSpPr>
            <p:cNvPr id="3124" name="Group 3123">
              <a:extLst>
                <a:ext uri="{FF2B5EF4-FFF2-40B4-BE49-F238E27FC236}">
                  <a16:creationId xmlns:a16="http://schemas.microsoft.com/office/drawing/2014/main" id="{DD3B56A5-E913-9123-271F-5BCAC7CA156F}"/>
                </a:ext>
              </a:extLst>
            </p:cNvPr>
            <p:cNvGrpSpPr/>
            <p:nvPr/>
          </p:nvGrpSpPr>
          <p:grpSpPr>
            <a:xfrm>
              <a:off x="7504821" y="3232289"/>
              <a:ext cx="1080799" cy="563371"/>
              <a:chOff x="297719" y="1368415"/>
              <a:chExt cx="1164564" cy="607034"/>
            </a:xfrm>
          </p:grpSpPr>
          <p:cxnSp>
            <p:nvCxnSpPr>
              <p:cNvPr id="3139" name="Straight Connector 3138">
                <a:extLst>
                  <a:ext uri="{FF2B5EF4-FFF2-40B4-BE49-F238E27FC236}">
                    <a16:creationId xmlns:a16="http://schemas.microsoft.com/office/drawing/2014/main" id="{B890EA27-73BF-2394-DBEB-BE2134BFE1E6}"/>
                  </a:ext>
                </a:extLst>
              </p:cNvPr>
              <p:cNvCxnSpPr>
                <a:cxnSpLocks/>
              </p:cNvCxnSpPr>
              <p:nvPr/>
            </p:nvCxnSpPr>
            <p:spPr>
              <a:xfrm>
                <a:off x="815303" y="1571265"/>
                <a:ext cx="0" cy="404184"/>
              </a:xfrm>
              <a:prstGeom prst="line">
                <a:avLst/>
              </a:prstGeom>
              <a:noFill/>
              <a:ln w="19050" cap="flat" cmpd="sng" algn="ctr">
                <a:solidFill>
                  <a:sysClr val="windowText" lastClr="000000"/>
                </a:solidFill>
                <a:prstDash val="solid"/>
                <a:miter lim="800000"/>
              </a:ln>
              <a:effectLst/>
            </p:spPr>
          </p:cxnSp>
          <p:cxnSp>
            <p:nvCxnSpPr>
              <p:cNvPr id="3140" name="Straight Connector 3139">
                <a:extLst>
                  <a:ext uri="{FF2B5EF4-FFF2-40B4-BE49-F238E27FC236}">
                    <a16:creationId xmlns:a16="http://schemas.microsoft.com/office/drawing/2014/main" id="{3FEEBEDC-E74F-2F82-B17A-90EEDCC19EBB}"/>
                  </a:ext>
                </a:extLst>
              </p:cNvPr>
              <p:cNvCxnSpPr>
                <a:cxnSpLocks/>
              </p:cNvCxnSpPr>
              <p:nvPr/>
            </p:nvCxnSpPr>
            <p:spPr>
              <a:xfrm>
                <a:off x="944699" y="1648902"/>
                <a:ext cx="0" cy="257535"/>
              </a:xfrm>
              <a:prstGeom prst="line">
                <a:avLst/>
              </a:prstGeom>
              <a:noFill/>
              <a:ln w="19050" cap="flat" cmpd="sng" algn="ctr">
                <a:solidFill>
                  <a:sysClr val="windowText" lastClr="000000"/>
                </a:solidFill>
                <a:prstDash val="solid"/>
                <a:miter lim="800000"/>
              </a:ln>
              <a:effectLst/>
            </p:spPr>
          </p:cxnSp>
          <p:cxnSp>
            <p:nvCxnSpPr>
              <p:cNvPr id="3141" name="Straight Connector 3140">
                <a:extLst>
                  <a:ext uri="{FF2B5EF4-FFF2-40B4-BE49-F238E27FC236}">
                    <a16:creationId xmlns:a16="http://schemas.microsoft.com/office/drawing/2014/main" id="{68FA7ADE-1114-3C02-9E8E-D5AF14DFF536}"/>
                  </a:ext>
                </a:extLst>
              </p:cNvPr>
              <p:cNvCxnSpPr/>
              <p:nvPr/>
            </p:nvCxnSpPr>
            <p:spPr>
              <a:xfrm>
                <a:off x="944699" y="1784801"/>
                <a:ext cx="517584" cy="0"/>
              </a:xfrm>
              <a:prstGeom prst="line">
                <a:avLst/>
              </a:prstGeom>
              <a:noFill/>
              <a:ln w="19050" cap="flat" cmpd="sng" algn="ctr">
                <a:solidFill>
                  <a:sysClr val="windowText" lastClr="000000"/>
                </a:solidFill>
                <a:prstDash val="solid"/>
                <a:miter lim="800000"/>
              </a:ln>
              <a:effectLst/>
            </p:spPr>
          </p:cxnSp>
          <p:cxnSp>
            <p:nvCxnSpPr>
              <p:cNvPr id="3142" name="Straight Connector 3141">
                <a:extLst>
                  <a:ext uri="{FF2B5EF4-FFF2-40B4-BE49-F238E27FC236}">
                    <a16:creationId xmlns:a16="http://schemas.microsoft.com/office/drawing/2014/main" id="{12BD64E9-44AB-C1E3-A669-6E116BB01298}"/>
                  </a:ext>
                </a:extLst>
              </p:cNvPr>
              <p:cNvCxnSpPr/>
              <p:nvPr/>
            </p:nvCxnSpPr>
            <p:spPr>
              <a:xfrm>
                <a:off x="297719" y="1791512"/>
                <a:ext cx="517584" cy="0"/>
              </a:xfrm>
              <a:prstGeom prst="line">
                <a:avLst/>
              </a:prstGeom>
              <a:noFill/>
              <a:ln w="19050" cap="flat" cmpd="sng" algn="ctr">
                <a:solidFill>
                  <a:sysClr val="windowText" lastClr="000000"/>
                </a:solidFill>
                <a:prstDash val="solid"/>
                <a:miter lim="800000"/>
              </a:ln>
              <a:effectLst/>
            </p:spPr>
          </p:cxnSp>
          <p:sp>
            <p:nvSpPr>
              <p:cNvPr id="3143" name="TextBox 3142">
                <a:extLst>
                  <a:ext uri="{FF2B5EF4-FFF2-40B4-BE49-F238E27FC236}">
                    <a16:creationId xmlns:a16="http://schemas.microsoft.com/office/drawing/2014/main" id="{B8E2B976-44AD-3E41-84D3-26828EE12878}"/>
                  </a:ext>
                </a:extLst>
              </p:cNvPr>
              <p:cNvSpPr txBox="1"/>
              <p:nvPr/>
            </p:nvSpPr>
            <p:spPr>
              <a:xfrm>
                <a:off x="427116" y="1438489"/>
                <a:ext cx="482459" cy="49744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rPr>
                  <a:t>+</a:t>
                </a:r>
              </a:p>
            </p:txBody>
          </p:sp>
          <p:sp>
            <p:nvSpPr>
              <p:cNvPr id="3144" name="TextBox 3143">
                <a:extLst>
                  <a:ext uri="{FF2B5EF4-FFF2-40B4-BE49-F238E27FC236}">
                    <a16:creationId xmlns:a16="http://schemas.microsoft.com/office/drawing/2014/main" id="{FE2B6F61-C9D9-C9F6-BBCF-D819D6BC27EE}"/>
                  </a:ext>
                </a:extLst>
              </p:cNvPr>
              <p:cNvSpPr txBox="1"/>
              <p:nvPr/>
            </p:nvSpPr>
            <p:spPr>
              <a:xfrm>
                <a:off x="876300" y="1368415"/>
                <a:ext cx="482459" cy="49744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rPr>
                  <a:t>_</a:t>
                </a:r>
              </a:p>
            </p:txBody>
          </p:sp>
        </p:grpSp>
        <p:cxnSp>
          <p:nvCxnSpPr>
            <p:cNvPr id="3125" name="Straight Connector 3124">
              <a:extLst>
                <a:ext uri="{FF2B5EF4-FFF2-40B4-BE49-F238E27FC236}">
                  <a16:creationId xmlns:a16="http://schemas.microsoft.com/office/drawing/2014/main" id="{DBB41799-3467-F9A2-D611-545B1C183AB5}"/>
                </a:ext>
              </a:extLst>
            </p:cNvPr>
            <p:cNvCxnSpPr>
              <a:cxnSpLocks/>
            </p:cNvCxnSpPr>
            <p:nvPr/>
          </p:nvCxnSpPr>
          <p:spPr>
            <a:xfrm>
              <a:off x="6371230" y="2208074"/>
              <a:ext cx="2482557"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3126" name="Straight Connector 3125">
              <a:extLst>
                <a:ext uri="{FF2B5EF4-FFF2-40B4-BE49-F238E27FC236}">
                  <a16:creationId xmlns:a16="http://schemas.microsoft.com/office/drawing/2014/main" id="{28A5EAE7-F693-B782-DFF1-3404EA934493}"/>
                </a:ext>
              </a:extLst>
            </p:cNvPr>
            <p:cNvCxnSpPr>
              <a:cxnSpLocks/>
            </p:cNvCxnSpPr>
            <p:nvPr/>
          </p:nvCxnSpPr>
          <p:spPr>
            <a:xfrm>
              <a:off x="8853787" y="2200778"/>
              <a:ext cx="0" cy="1422841"/>
            </a:xfrm>
            <a:prstGeom prst="line">
              <a:avLst/>
            </a:prstGeom>
            <a:noFill/>
            <a:ln w="19050" cap="flat" cmpd="sng" algn="ctr">
              <a:solidFill>
                <a:sysClr val="windowText" lastClr="000000"/>
              </a:solidFill>
              <a:prstDash val="solid"/>
              <a:miter lim="800000"/>
            </a:ln>
            <a:effectLst/>
          </p:spPr>
        </p:cxnSp>
        <p:grpSp>
          <p:nvGrpSpPr>
            <p:cNvPr id="3127" name="Group 3126">
              <a:extLst>
                <a:ext uri="{FF2B5EF4-FFF2-40B4-BE49-F238E27FC236}">
                  <a16:creationId xmlns:a16="http://schemas.microsoft.com/office/drawing/2014/main" id="{6CF5B0C6-E910-D8C6-0A95-20C9C7FDCB9D}"/>
                </a:ext>
              </a:extLst>
            </p:cNvPr>
            <p:cNvGrpSpPr/>
            <p:nvPr/>
          </p:nvGrpSpPr>
          <p:grpSpPr>
            <a:xfrm>
              <a:off x="7445437" y="2041994"/>
              <a:ext cx="375112" cy="375112"/>
              <a:chOff x="1631201" y="5514118"/>
              <a:chExt cx="323022" cy="323022"/>
            </a:xfrm>
          </p:grpSpPr>
          <p:sp>
            <p:nvSpPr>
              <p:cNvPr id="3136" name="Flowchart: Connector 3135">
                <a:extLst>
                  <a:ext uri="{FF2B5EF4-FFF2-40B4-BE49-F238E27FC236}">
                    <a16:creationId xmlns:a16="http://schemas.microsoft.com/office/drawing/2014/main" id="{0348BCA5-F340-0C22-3EA4-65556EECFAF3}"/>
                  </a:ext>
                </a:extLst>
              </p:cNvPr>
              <p:cNvSpPr/>
              <p:nvPr/>
            </p:nvSpPr>
            <p:spPr>
              <a:xfrm>
                <a:off x="1631201" y="5514118"/>
                <a:ext cx="323022" cy="323022"/>
              </a:xfrm>
              <a:prstGeom prst="flowChartConnector">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endParaRPr>
              </a:p>
            </p:txBody>
          </p:sp>
          <p:cxnSp>
            <p:nvCxnSpPr>
              <p:cNvPr id="3137" name="Straight Connector 3136">
                <a:extLst>
                  <a:ext uri="{FF2B5EF4-FFF2-40B4-BE49-F238E27FC236}">
                    <a16:creationId xmlns:a16="http://schemas.microsoft.com/office/drawing/2014/main" id="{F4A78DA1-10C1-7734-DA1F-1BE2004D6171}"/>
                  </a:ext>
                </a:extLst>
              </p:cNvPr>
              <p:cNvCxnSpPr>
                <a:cxnSpLocks/>
                <a:stCxn id="3136" idx="1"/>
                <a:endCxn id="3136" idx="5"/>
              </p:cNvCxnSpPr>
              <p:nvPr/>
            </p:nvCxnSpPr>
            <p:spPr>
              <a:xfrm>
                <a:off x="1678506" y="5561423"/>
                <a:ext cx="228412" cy="228412"/>
              </a:xfrm>
              <a:prstGeom prst="line">
                <a:avLst/>
              </a:prstGeom>
              <a:noFill/>
              <a:ln w="19050" cap="flat" cmpd="sng" algn="ctr">
                <a:solidFill>
                  <a:sysClr val="windowText" lastClr="000000"/>
                </a:solidFill>
                <a:prstDash val="solid"/>
                <a:miter lim="800000"/>
              </a:ln>
              <a:effectLst/>
            </p:spPr>
          </p:cxnSp>
          <p:cxnSp>
            <p:nvCxnSpPr>
              <p:cNvPr id="3138" name="Straight Connector 3137">
                <a:extLst>
                  <a:ext uri="{FF2B5EF4-FFF2-40B4-BE49-F238E27FC236}">
                    <a16:creationId xmlns:a16="http://schemas.microsoft.com/office/drawing/2014/main" id="{F2E8F8D1-58F9-4D4E-C083-7CED6D37831D}"/>
                  </a:ext>
                </a:extLst>
              </p:cNvPr>
              <p:cNvCxnSpPr>
                <a:cxnSpLocks/>
                <a:stCxn id="3136" idx="7"/>
                <a:endCxn id="3136" idx="3"/>
              </p:cNvCxnSpPr>
              <p:nvPr/>
            </p:nvCxnSpPr>
            <p:spPr>
              <a:xfrm flipH="1">
                <a:off x="1678506" y="5561423"/>
                <a:ext cx="228412" cy="228412"/>
              </a:xfrm>
              <a:prstGeom prst="line">
                <a:avLst/>
              </a:prstGeom>
              <a:noFill/>
              <a:ln w="19050" cap="flat" cmpd="sng" algn="ctr">
                <a:solidFill>
                  <a:sysClr val="windowText" lastClr="000000"/>
                </a:solidFill>
                <a:prstDash val="solid"/>
                <a:miter lim="800000"/>
              </a:ln>
              <a:effectLst/>
            </p:spPr>
          </p:cxnSp>
        </p:grpSp>
        <p:grpSp>
          <p:nvGrpSpPr>
            <p:cNvPr id="3128" name="Group 3127">
              <a:extLst>
                <a:ext uri="{FF2B5EF4-FFF2-40B4-BE49-F238E27FC236}">
                  <a16:creationId xmlns:a16="http://schemas.microsoft.com/office/drawing/2014/main" id="{165D7D78-8EB5-9A0F-8AE0-A2DB022663A4}"/>
                </a:ext>
              </a:extLst>
            </p:cNvPr>
            <p:cNvGrpSpPr/>
            <p:nvPr/>
          </p:nvGrpSpPr>
          <p:grpSpPr>
            <a:xfrm>
              <a:off x="6844481" y="3237014"/>
              <a:ext cx="491205" cy="422588"/>
              <a:chOff x="943831" y="1986503"/>
              <a:chExt cx="491205" cy="422588"/>
            </a:xfrm>
          </p:grpSpPr>
          <p:sp>
            <p:nvSpPr>
              <p:cNvPr id="3131" name="Rectangle 3130">
                <a:extLst>
                  <a:ext uri="{FF2B5EF4-FFF2-40B4-BE49-F238E27FC236}">
                    <a16:creationId xmlns:a16="http://schemas.microsoft.com/office/drawing/2014/main" id="{85ACE664-4877-1161-364C-E2334F566B69}"/>
                  </a:ext>
                </a:extLst>
              </p:cNvPr>
              <p:cNvSpPr/>
              <p:nvPr/>
            </p:nvSpPr>
            <p:spPr>
              <a:xfrm>
                <a:off x="968835" y="2323497"/>
                <a:ext cx="433603" cy="8559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cxnSp>
            <p:nvCxnSpPr>
              <p:cNvPr id="3132" name="Straight Connector 3131">
                <a:extLst>
                  <a:ext uri="{FF2B5EF4-FFF2-40B4-BE49-F238E27FC236}">
                    <a16:creationId xmlns:a16="http://schemas.microsoft.com/office/drawing/2014/main" id="{6F6022AD-2BD1-5D75-5C3F-875C3BE5F13B}"/>
                  </a:ext>
                </a:extLst>
              </p:cNvPr>
              <p:cNvCxnSpPr>
                <a:cxnSpLocks/>
              </p:cNvCxnSpPr>
              <p:nvPr/>
            </p:nvCxnSpPr>
            <p:spPr>
              <a:xfrm flipV="1">
                <a:off x="946355" y="2327473"/>
                <a:ext cx="466846" cy="87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133" name="TextBox 3132">
                <a:extLst>
                  <a:ext uri="{FF2B5EF4-FFF2-40B4-BE49-F238E27FC236}">
                    <a16:creationId xmlns:a16="http://schemas.microsoft.com/office/drawing/2014/main" id="{7ECD8409-E0E6-D493-186E-01732F832403}"/>
                  </a:ext>
                </a:extLst>
              </p:cNvPr>
              <p:cNvSpPr txBox="1"/>
              <p:nvPr/>
            </p:nvSpPr>
            <p:spPr>
              <a:xfrm>
                <a:off x="969034" y="1986503"/>
                <a:ext cx="433605" cy="400110"/>
              </a:xfrm>
              <a:prstGeom prst="rect">
                <a:avLst/>
              </a:prstGeom>
              <a:noFill/>
            </p:spPr>
            <p:txBody>
              <a:bodyPr wrap="square" rtlCol="0">
                <a:spAutoFit/>
              </a:bodyPr>
              <a:lstStyle/>
              <a:p>
                <a:pPr algn="ctr"/>
                <a:r>
                  <a:rPr lang="en-US" sz="2000" dirty="0">
                    <a:latin typeface="Roboto" panose="02000000000000000000" pitchFamily="2" charset="0"/>
                    <a:cs typeface="#9Slide03 Arima Madurai" panose="00000500000000000000" pitchFamily="2" charset="-93"/>
                  </a:rPr>
                  <a:t>K</a:t>
                </a:r>
              </a:p>
            </p:txBody>
          </p:sp>
          <p:sp>
            <p:nvSpPr>
              <p:cNvPr id="3134" name="Oval 3133">
                <a:extLst>
                  <a:ext uri="{FF2B5EF4-FFF2-40B4-BE49-F238E27FC236}">
                    <a16:creationId xmlns:a16="http://schemas.microsoft.com/office/drawing/2014/main" id="{CEB8839F-DAD8-7DDA-0E67-E30F7B5D8E44}"/>
                  </a:ext>
                </a:extLst>
              </p:cNvPr>
              <p:cNvSpPr/>
              <p:nvPr/>
            </p:nvSpPr>
            <p:spPr>
              <a:xfrm>
                <a:off x="1382466" y="2350215"/>
                <a:ext cx="52570" cy="52570"/>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135" name="Oval 3134">
                <a:extLst>
                  <a:ext uri="{FF2B5EF4-FFF2-40B4-BE49-F238E27FC236}">
                    <a16:creationId xmlns:a16="http://schemas.microsoft.com/office/drawing/2014/main" id="{52F11FE7-78BA-BB42-3941-B82D7AD14F7D}"/>
                  </a:ext>
                </a:extLst>
              </p:cNvPr>
              <p:cNvSpPr/>
              <p:nvPr/>
            </p:nvSpPr>
            <p:spPr>
              <a:xfrm>
                <a:off x="943831" y="2350215"/>
                <a:ext cx="52570" cy="52570"/>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3130" name="TextBox 3129">
              <a:extLst>
                <a:ext uri="{FF2B5EF4-FFF2-40B4-BE49-F238E27FC236}">
                  <a16:creationId xmlns:a16="http://schemas.microsoft.com/office/drawing/2014/main" id="{1101AB01-E1CD-7C98-24C8-AFD56637F293}"/>
                </a:ext>
              </a:extLst>
            </p:cNvPr>
            <p:cNvSpPr txBox="1"/>
            <p:nvPr/>
          </p:nvSpPr>
          <p:spPr>
            <a:xfrm>
              <a:off x="7335686" y="3905545"/>
              <a:ext cx="433605" cy="400110"/>
            </a:xfrm>
            <a:prstGeom prst="rect">
              <a:avLst/>
            </a:prstGeom>
            <a:noFill/>
          </p:spPr>
          <p:txBody>
            <a:bodyPr wrap="square" rtlCol="0">
              <a:spAutoFit/>
            </a:bodyPr>
            <a:lstStyle/>
            <a:p>
              <a:pPr algn="ctr"/>
              <a:r>
                <a:rPr lang="en-US" sz="2000" dirty="0">
                  <a:latin typeface="Roboto" panose="02000000000000000000" pitchFamily="2" charset="0"/>
                  <a:cs typeface="#9Slide03 Arima Madurai" panose="00000500000000000000" pitchFamily="2" charset="-93"/>
                </a:rPr>
                <a:t>c)</a:t>
              </a:r>
            </a:p>
          </p:txBody>
        </p:sp>
        <p:cxnSp>
          <p:nvCxnSpPr>
            <p:cNvPr id="3150" name="Straight Connector 3149">
              <a:extLst>
                <a:ext uri="{FF2B5EF4-FFF2-40B4-BE49-F238E27FC236}">
                  <a16:creationId xmlns:a16="http://schemas.microsoft.com/office/drawing/2014/main" id="{8E844D68-7C15-F0C4-33E5-1B0168164876}"/>
                </a:ext>
              </a:extLst>
            </p:cNvPr>
            <p:cNvCxnSpPr>
              <a:cxnSpLocks/>
            </p:cNvCxnSpPr>
            <p:nvPr/>
          </p:nvCxnSpPr>
          <p:spPr>
            <a:xfrm>
              <a:off x="8220946" y="3618743"/>
              <a:ext cx="646799" cy="0"/>
            </a:xfrm>
            <a:prstGeom prst="line">
              <a:avLst/>
            </a:prstGeom>
            <a:noFill/>
            <a:ln w="19050" cap="flat" cmpd="sng" algn="ctr">
              <a:solidFill>
                <a:sysClr val="windowText" lastClr="000000"/>
              </a:solidFill>
              <a:prstDash val="solid"/>
              <a:miter lim="800000"/>
              <a:headEnd type="none" w="med" len="med"/>
              <a:tailEnd type="none" w="med" len="med"/>
            </a:ln>
            <a:effectLst/>
          </p:spPr>
        </p:cxnSp>
      </p:grpSp>
      <p:cxnSp>
        <p:nvCxnSpPr>
          <p:cNvPr id="3155" name="Straight Connector 3154">
            <a:extLst>
              <a:ext uri="{FF2B5EF4-FFF2-40B4-BE49-F238E27FC236}">
                <a16:creationId xmlns:a16="http://schemas.microsoft.com/office/drawing/2014/main" id="{8BB917C4-3F00-262C-311B-9DFDB3B40995}"/>
              </a:ext>
            </a:extLst>
          </p:cNvPr>
          <p:cNvCxnSpPr>
            <a:cxnSpLocks/>
          </p:cNvCxnSpPr>
          <p:nvPr/>
        </p:nvCxnSpPr>
        <p:spPr>
          <a:xfrm flipH="1">
            <a:off x="521952" y="2345866"/>
            <a:ext cx="457222" cy="0"/>
          </a:xfrm>
          <a:prstGeom prst="line">
            <a:avLst/>
          </a:prstGeom>
          <a:noFill/>
          <a:ln w="19050" cap="flat" cmpd="sng" algn="ctr">
            <a:solidFill>
              <a:sysClr val="windowText" lastClr="000000"/>
            </a:solidFill>
            <a:prstDash val="solid"/>
            <a:miter lim="800000"/>
            <a:headEnd type="arrow" w="med" len="med"/>
            <a:tailEnd type="none" w="med" len="med"/>
          </a:ln>
          <a:effectLst/>
        </p:spPr>
      </p:cxnSp>
      <p:cxnSp>
        <p:nvCxnSpPr>
          <p:cNvPr id="3156" name="Straight Connector 3155">
            <a:extLst>
              <a:ext uri="{FF2B5EF4-FFF2-40B4-BE49-F238E27FC236}">
                <a16:creationId xmlns:a16="http://schemas.microsoft.com/office/drawing/2014/main" id="{CDE9C390-8815-3080-0F11-932B9141C81E}"/>
              </a:ext>
            </a:extLst>
          </p:cNvPr>
          <p:cNvCxnSpPr>
            <a:cxnSpLocks/>
          </p:cNvCxnSpPr>
          <p:nvPr/>
        </p:nvCxnSpPr>
        <p:spPr>
          <a:xfrm>
            <a:off x="5349606" y="2342994"/>
            <a:ext cx="457222" cy="0"/>
          </a:xfrm>
          <a:prstGeom prst="line">
            <a:avLst/>
          </a:prstGeom>
          <a:noFill/>
          <a:ln w="19050" cap="flat" cmpd="sng" algn="ctr">
            <a:solidFill>
              <a:sysClr val="windowText" lastClr="000000"/>
            </a:solidFill>
            <a:prstDash val="solid"/>
            <a:miter lim="800000"/>
            <a:headEnd type="arrow" w="med" len="med"/>
            <a:tailEnd type="none" w="med" len="med"/>
          </a:ln>
          <a:effectLst/>
        </p:spPr>
      </p:cxnSp>
      <p:cxnSp>
        <p:nvCxnSpPr>
          <p:cNvPr id="3157" name="Straight Connector 3156">
            <a:extLst>
              <a:ext uri="{FF2B5EF4-FFF2-40B4-BE49-F238E27FC236}">
                <a16:creationId xmlns:a16="http://schemas.microsoft.com/office/drawing/2014/main" id="{BAA934FC-7483-FF44-C786-277E850C23D5}"/>
              </a:ext>
            </a:extLst>
          </p:cNvPr>
          <p:cNvCxnSpPr>
            <a:cxnSpLocks/>
          </p:cNvCxnSpPr>
          <p:nvPr/>
        </p:nvCxnSpPr>
        <p:spPr>
          <a:xfrm>
            <a:off x="3574320" y="3759874"/>
            <a:ext cx="502707" cy="0"/>
          </a:xfrm>
          <a:prstGeom prst="line">
            <a:avLst/>
          </a:prstGeom>
          <a:noFill/>
          <a:ln w="19050" cap="flat" cmpd="sng" algn="ctr">
            <a:solidFill>
              <a:sysClr val="windowText" lastClr="000000"/>
            </a:solidFill>
            <a:prstDash val="solid"/>
            <a:miter lim="800000"/>
            <a:headEnd type="none" w="med" len="med"/>
            <a:tailEnd type="arrow" w="med" len="med"/>
          </a:ln>
          <a:effectLst/>
        </p:spPr>
      </p:cxnSp>
      <p:cxnSp>
        <p:nvCxnSpPr>
          <p:cNvPr id="3158" name="Straight Connector 3157">
            <a:extLst>
              <a:ext uri="{FF2B5EF4-FFF2-40B4-BE49-F238E27FC236}">
                <a16:creationId xmlns:a16="http://schemas.microsoft.com/office/drawing/2014/main" id="{D8F038B2-0A30-2B21-4493-09DA18AC7321}"/>
              </a:ext>
            </a:extLst>
          </p:cNvPr>
          <p:cNvCxnSpPr>
            <a:cxnSpLocks/>
          </p:cNvCxnSpPr>
          <p:nvPr/>
        </p:nvCxnSpPr>
        <p:spPr>
          <a:xfrm rot="16200000" flipV="1">
            <a:off x="5479239" y="3259230"/>
            <a:ext cx="655178" cy="0"/>
          </a:xfrm>
          <a:prstGeom prst="line">
            <a:avLst/>
          </a:prstGeom>
          <a:noFill/>
          <a:ln w="19050" cap="flat" cmpd="sng" algn="ctr">
            <a:solidFill>
              <a:sysClr val="windowText" lastClr="000000"/>
            </a:solidFill>
            <a:prstDash val="solid"/>
            <a:miter lim="800000"/>
            <a:headEnd type="none" w="med" len="med"/>
            <a:tailEnd type="arrow" w="med" len="med"/>
          </a:ln>
          <a:effectLst/>
        </p:spPr>
      </p:cxnSp>
      <p:cxnSp>
        <p:nvCxnSpPr>
          <p:cNvPr id="3159" name="Straight Connector 3158">
            <a:extLst>
              <a:ext uri="{FF2B5EF4-FFF2-40B4-BE49-F238E27FC236}">
                <a16:creationId xmlns:a16="http://schemas.microsoft.com/office/drawing/2014/main" id="{76B7F3ED-6FFF-C762-B285-98F6C32F9E8A}"/>
              </a:ext>
            </a:extLst>
          </p:cNvPr>
          <p:cNvCxnSpPr>
            <a:cxnSpLocks/>
          </p:cNvCxnSpPr>
          <p:nvPr/>
        </p:nvCxnSpPr>
        <p:spPr>
          <a:xfrm rot="16200000" flipH="1">
            <a:off x="2996682" y="3062451"/>
            <a:ext cx="655178" cy="0"/>
          </a:xfrm>
          <a:prstGeom prst="line">
            <a:avLst/>
          </a:prstGeom>
          <a:noFill/>
          <a:ln w="19050" cap="flat" cmpd="sng" algn="ctr">
            <a:solidFill>
              <a:sysClr val="windowText" lastClr="000000"/>
            </a:solidFill>
            <a:prstDash val="solid"/>
            <a:miter lim="800000"/>
            <a:headEnd type="none" w="med" len="med"/>
            <a:tailEnd type="arrow" w="med" len="med"/>
          </a:ln>
          <a:effectLst/>
        </p:spPr>
      </p:cxnSp>
      <p:cxnSp>
        <p:nvCxnSpPr>
          <p:cNvPr id="3160" name="Straight Connector 3159">
            <a:extLst>
              <a:ext uri="{FF2B5EF4-FFF2-40B4-BE49-F238E27FC236}">
                <a16:creationId xmlns:a16="http://schemas.microsoft.com/office/drawing/2014/main" id="{B1BF0B7C-8C34-35D8-E1DE-0E65B3CEE14E}"/>
              </a:ext>
            </a:extLst>
          </p:cNvPr>
          <p:cNvCxnSpPr>
            <a:cxnSpLocks/>
          </p:cNvCxnSpPr>
          <p:nvPr/>
        </p:nvCxnSpPr>
        <p:spPr>
          <a:xfrm>
            <a:off x="3454230" y="2345587"/>
            <a:ext cx="457222" cy="0"/>
          </a:xfrm>
          <a:prstGeom prst="line">
            <a:avLst/>
          </a:prstGeom>
          <a:noFill/>
          <a:ln w="19050" cap="flat" cmpd="sng" algn="ctr">
            <a:solidFill>
              <a:sysClr val="windowText" lastClr="000000"/>
            </a:solidFill>
            <a:prstDash val="solid"/>
            <a:miter lim="800000"/>
            <a:headEnd type="arrow" w="med" len="med"/>
            <a:tailEnd type="none" w="med" len="med"/>
          </a:ln>
          <a:effectLst/>
        </p:spPr>
      </p:cxnSp>
      <p:cxnSp>
        <p:nvCxnSpPr>
          <p:cNvPr id="3161" name="Straight Connector 3160">
            <a:extLst>
              <a:ext uri="{FF2B5EF4-FFF2-40B4-BE49-F238E27FC236}">
                <a16:creationId xmlns:a16="http://schemas.microsoft.com/office/drawing/2014/main" id="{D6E843A2-8281-B4AB-5B7C-A1A20A0D355C}"/>
              </a:ext>
            </a:extLst>
          </p:cNvPr>
          <p:cNvCxnSpPr>
            <a:cxnSpLocks/>
          </p:cNvCxnSpPr>
          <p:nvPr/>
        </p:nvCxnSpPr>
        <p:spPr>
          <a:xfrm>
            <a:off x="8410523" y="3745050"/>
            <a:ext cx="457222" cy="0"/>
          </a:xfrm>
          <a:prstGeom prst="line">
            <a:avLst/>
          </a:prstGeom>
          <a:noFill/>
          <a:ln w="19050" cap="flat" cmpd="sng" algn="ctr">
            <a:solidFill>
              <a:sysClr val="windowText" lastClr="000000"/>
            </a:solidFill>
            <a:prstDash val="solid"/>
            <a:miter lim="800000"/>
            <a:headEnd type="arrow" w="med" len="med"/>
            <a:tailEnd type="none" w="med" len="med"/>
          </a:ln>
          <a:effectLst/>
        </p:spPr>
      </p:cxnSp>
      <p:cxnSp>
        <p:nvCxnSpPr>
          <p:cNvPr id="3162" name="Straight Connector 3161">
            <a:extLst>
              <a:ext uri="{FF2B5EF4-FFF2-40B4-BE49-F238E27FC236}">
                <a16:creationId xmlns:a16="http://schemas.microsoft.com/office/drawing/2014/main" id="{1B774F2B-8668-2154-A8DA-00E6EC0D7440}"/>
              </a:ext>
            </a:extLst>
          </p:cNvPr>
          <p:cNvCxnSpPr>
            <a:cxnSpLocks/>
          </p:cNvCxnSpPr>
          <p:nvPr/>
        </p:nvCxnSpPr>
        <p:spPr>
          <a:xfrm flipH="1">
            <a:off x="6518812" y="3753646"/>
            <a:ext cx="286113" cy="0"/>
          </a:xfrm>
          <a:prstGeom prst="line">
            <a:avLst/>
          </a:prstGeom>
          <a:noFill/>
          <a:ln w="19050" cap="flat" cmpd="sng" algn="ctr">
            <a:solidFill>
              <a:sysClr val="windowText" lastClr="000000"/>
            </a:solidFill>
            <a:prstDash val="solid"/>
            <a:miter lim="800000"/>
            <a:headEnd type="none" w="med" len="med"/>
            <a:tailEnd type="arrow" w="med" len="med"/>
          </a:ln>
          <a:effectLst/>
        </p:spPr>
      </p:cxnSp>
      <p:cxnSp>
        <p:nvCxnSpPr>
          <p:cNvPr id="3163" name="Straight Connector 3162">
            <a:extLst>
              <a:ext uri="{FF2B5EF4-FFF2-40B4-BE49-F238E27FC236}">
                <a16:creationId xmlns:a16="http://schemas.microsoft.com/office/drawing/2014/main" id="{AC1F5E82-014E-C29D-4E72-E6D33C51AF72}"/>
              </a:ext>
            </a:extLst>
          </p:cNvPr>
          <p:cNvCxnSpPr>
            <a:cxnSpLocks/>
          </p:cNvCxnSpPr>
          <p:nvPr/>
        </p:nvCxnSpPr>
        <p:spPr>
          <a:xfrm rot="16200000" flipH="1">
            <a:off x="8526198" y="2787982"/>
            <a:ext cx="655178" cy="0"/>
          </a:xfrm>
          <a:prstGeom prst="line">
            <a:avLst/>
          </a:prstGeom>
          <a:noFill/>
          <a:ln w="19050" cap="flat" cmpd="sng" algn="ctr">
            <a:solidFill>
              <a:sysClr val="windowText" lastClr="000000"/>
            </a:solidFill>
            <a:prstDash val="solid"/>
            <a:miter lim="800000"/>
            <a:headEnd type="none" w="med" len="med"/>
            <a:tailEnd type="arrow" w="med" len="med"/>
          </a:ln>
          <a:effectLst/>
        </p:spPr>
      </p:cxnSp>
      <p:cxnSp>
        <p:nvCxnSpPr>
          <p:cNvPr id="3164" name="Straight Connector 3163">
            <a:extLst>
              <a:ext uri="{FF2B5EF4-FFF2-40B4-BE49-F238E27FC236}">
                <a16:creationId xmlns:a16="http://schemas.microsoft.com/office/drawing/2014/main" id="{C937C47A-9FF6-C010-D184-9A74865B1314}"/>
              </a:ext>
            </a:extLst>
          </p:cNvPr>
          <p:cNvCxnSpPr>
            <a:cxnSpLocks/>
          </p:cNvCxnSpPr>
          <p:nvPr/>
        </p:nvCxnSpPr>
        <p:spPr>
          <a:xfrm rot="5400000" flipH="1" flipV="1">
            <a:off x="6043641" y="3325762"/>
            <a:ext cx="655178" cy="0"/>
          </a:xfrm>
          <a:prstGeom prst="line">
            <a:avLst/>
          </a:prstGeom>
          <a:noFill/>
          <a:ln w="19050" cap="flat" cmpd="sng" algn="ctr">
            <a:solidFill>
              <a:sysClr val="windowText" lastClr="000000"/>
            </a:solidFill>
            <a:prstDash val="solid"/>
            <a:miter lim="800000"/>
            <a:headEnd type="none" w="med" len="med"/>
            <a:tailEnd type="arrow" w="med" len="med"/>
          </a:ln>
          <a:effectLst/>
        </p:spPr>
      </p:cxnSp>
      <p:cxnSp>
        <p:nvCxnSpPr>
          <p:cNvPr id="3165" name="Straight Connector 3164">
            <a:extLst>
              <a:ext uri="{FF2B5EF4-FFF2-40B4-BE49-F238E27FC236}">
                <a16:creationId xmlns:a16="http://schemas.microsoft.com/office/drawing/2014/main" id="{95DF7246-B467-46C0-BACD-5A86EBE6B101}"/>
              </a:ext>
            </a:extLst>
          </p:cNvPr>
          <p:cNvCxnSpPr>
            <a:cxnSpLocks/>
          </p:cNvCxnSpPr>
          <p:nvPr/>
        </p:nvCxnSpPr>
        <p:spPr>
          <a:xfrm flipH="1">
            <a:off x="6584271" y="2342994"/>
            <a:ext cx="457222" cy="0"/>
          </a:xfrm>
          <a:prstGeom prst="line">
            <a:avLst/>
          </a:prstGeom>
          <a:noFill/>
          <a:ln w="19050" cap="flat" cmpd="sng" algn="ctr">
            <a:solidFill>
              <a:sysClr val="windowText" lastClr="000000"/>
            </a:solidFill>
            <a:prstDash val="solid"/>
            <a:miter lim="800000"/>
            <a:headEnd type="arrow" w="med" len="med"/>
            <a:tailEnd type="none" w="med" len="med"/>
          </a:ln>
          <a:effectLst/>
        </p:spPr>
      </p:cxnSp>
    </p:spTree>
    <p:extLst>
      <p:ext uri="{BB962C8B-B14F-4D97-AF65-F5344CB8AC3E}">
        <p14:creationId xmlns:p14="http://schemas.microsoft.com/office/powerpoint/2010/main" val="413797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3107"/>
                                        </p:tgtEl>
                                        <p:attrNameLst>
                                          <p:attrName>style.visibility</p:attrName>
                                        </p:attrNameLst>
                                      </p:cBhvr>
                                      <p:to>
                                        <p:strVal val="visible"/>
                                      </p:to>
                                    </p:set>
                                    <p:animEffect transition="in" filter="fade">
                                      <p:cBhvr>
                                        <p:cTn id="13" dur="500"/>
                                        <p:tgtEl>
                                          <p:spTgt spid="3107"/>
                                        </p:tgtEl>
                                      </p:cBhvr>
                                    </p:animEffect>
                                    <p:anim calcmode="lin" valueType="num">
                                      <p:cBhvr>
                                        <p:cTn id="14" dur="500" fill="hold"/>
                                        <p:tgtEl>
                                          <p:spTgt spid="3107"/>
                                        </p:tgtEl>
                                        <p:attrNameLst>
                                          <p:attrName>ppt_x</p:attrName>
                                        </p:attrNameLst>
                                      </p:cBhvr>
                                      <p:tavLst>
                                        <p:tav tm="0">
                                          <p:val>
                                            <p:strVal val="#ppt_x"/>
                                          </p:val>
                                        </p:tav>
                                        <p:tav tm="100000">
                                          <p:val>
                                            <p:strVal val="#ppt_x"/>
                                          </p:val>
                                        </p:tav>
                                      </p:tavLst>
                                    </p:anim>
                                    <p:anim calcmode="lin" valueType="num">
                                      <p:cBhvr>
                                        <p:cTn id="15" dur="500" fill="hold"/>
                                        <p:tgtEl>
                                          <p:spTgt spid="310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075"/>
                                        </p:tgtEl>
                                        <p:attrNameLst>
                                          <p:attrName>style.visibility</p:attrName>
                                        </p:attrNameLst>
                                      </p:cBhvr>
                                      <p:to>
                                        <p:strVal val="visible"/>
                                      </p:to>
                                    </p:set>
                                    <p:anim calcmode="lin" valueType="num">
                                      <p:cBhvr>
                                        <p:cTn id="20" dur="500" fill="hold"/>
                                        <p:tgtEl>
                                          <p:spTgt spid="3075"/>
                                        </p:tgtEl>
                                        <p:attrNameLst>
                                          <p:attrName>ppt_w</p:attrName>
                                        </p:attrNameLst>
                                      </p:cBhvr>
                                      <p:tavLst>
                                        <p:tav tm="0">
                                          <p:val>
                                            <p:fltVal val="0"/>
                                          </p:val>
                                        </p:tav>
                                        <p:tav tm="100000">
                                          <p:val>
                                            <p:strVal val="#ppt_w"/>
                                          </p:val>
                                        </p:tav>
                                      </p:tavLst>
                                    </p:anim>
                                    <p:anim calcmode="lin" valueType="num">
                                      <p:cBhvr>
                                        <p:cTn id="21" dur="500" fill="hold"/>
                                        <p:tgtEl>
                                          <p:spTgt spid="3075"/>
                                        </p:tgtEl>
                                        <p:attrNameLst>
                                          <p:attrName>ppt_h</p:attrName>
                                        </p:attrNameLst>
                                      </p:cBhvr>
                                      <p:tavLst>
                                        <p:tav tm="0">
                                          <p:val>
                                            <p:fltVal val="0"/>
                                          </p:val>
                                        </p:tav>
                                        <p:tav tm="100000">
                                          <p:val>
                                            <p:strVal val="#ppt_h"/>
                                          </p:val>
                                        </p:tav>
                                      </p:tavLst>
                                    </p:anim>
                                    <p:animEffect transition="in" filter="fade">
                                      <p:cBhvr>
                                        <p:cTn id="22" dur="500"/>
                                        <p:tgtEl>
                                          <p:spTgt spid="3075"/>
                                        </p:tgtEl>
                                      </p:cBhvr>
                                    </p:animEffect>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3154"/>
                                        </p:tgtEl>
                                        <p:attrNameLst>
                                          <p:attrName>style.visibility</p:attrName>
                                        </p:attrNameLst>
                                      </p:cBhvr>
                                      <p:to>
                                        <p:strVal val="visible"/>
                                      </p:to>
                                    </p:set>
                                    <p:anim calcmode="lin" valueType="num">
                                      <p:cBhvr>
                                        <p:cTn id="26" dur="500" fill="hold"/>
                                        <p:tgtEl>
                                          <p:spTgt spid="3154"/>
                                        </p:tgtEl>
                                        <p:attrNameLst>
                                          <p:attrName>ppt_w</p:attrName>
                                        </p:attrNameLst>
                                      </p:cBhvr>
                                      <p:tavLst>
                                        <p:tav tm="0">
                                          <p:val>
                                            <p:fltVal val="0"/>
                                          </p:val>
                                        </p:tav>
                                        <p:tav tm="100000">
                                          <p:val>
                                            <p:strVal val="#ppt_w"/>
                                          </p:val>
                                        </p:tav>
                                      </p:tavLst>
                                    </p:anim>
                                    <p:anim calcmode="lin" valueType="num">
                                      <p:cBhvr>
                                        <p:cTn id="27" dur="500" fill="hold"/>
                                        <p:tgtEl>
                                          <p:spTgt spid="3154"/>
                                        </p:tgtEl>
                                        <p:attrNameLst>
                                          <p:attrName>ppt_h</p:attrName>
                                        </p:attrNameLst>
                                      </p:cBhvr>
                                      <p:tavLst>
                                        <p:tav tm="0">
                                          <p:val>
                                            <p:fltVal val="0"/>
                                          </p:val>
                                        </p:tav>
                                        <p:tav tm="100000">
                                          <p:val>
                                            <p:strVal val="#ppt_h"/>
                                          </p:val>
                                        </p:tav>
                                      </p:tavLst>
                                    </p:anim>
                                    <p:animEffect transition="in" filter="fade">
                                      <p:cBhvr>
                                        <p:cTn id="28" dur="500"/>
                                        <p:tgtEl>
                                          <p:spTgt spid="3154"/>
                                        </p:tgtEl>
                                      </p:cBhvr>
                                    </p:animEffect>
                                  </p:childTnLst>
                                </p:cTn>
                              </p:par>
                            </p:childTnLst>
                          </p:cTn>
                        </p:par>
                        <p:par>
                          <p:cTn id="29" fill="hold">
                            <p:stCondLst>
                              <p:cond delay="1000"/>
                            </p:stCondLst>
                            <p:childTnLst>
                              <p:par>
                                <p:cTn id="30" presetID="53" presetClass="entr" presetSubtype="16" fill="hold" nodeType="afterEffect">
                                  <p:stCondLst>
                                    <p:cond delay="0"/>
                                  </p:stCondLst>
                                  <p:childTnLst>
                                    <p:set>
                                      <p:cBhvr>
                                        <p:cTn id="31" dur="1" fill="hold">
                                          <p:stCondLst>
                                            <p:cond delay="0"/>
                                          </p:stCondLst>
                                        </p:cTn>
                                        <p:tgtEl>
                                          <p:spTgt spid="3153"/>
                                        </p:tgtEl>
                                        <p:attrNameLst>
                                          <p:attrName>style.visibility</p:attrName>
                                        </p:attrNameLst>
                                      </p:cBhvr>
                                      <p:to>
                                        <p:strVal val="visible"/>
                                      </p:to>
                                    </p:set>
                                    <p:anim calcmode="lin" valueType="num">
                                      <p:cBhvr>
                                        <p:cTn id="32" dur="500" fill="hold"/>
                                        <p:tgtEl>
                                          <p:spTgt spid="3153"/>
                                        </p:tgtEl>
                                        <p:attrNameLst>
                                          <p:attrName>ppt_w</p:attrName>
                                        </p:attrNameLst>
                                      </p:cBhvr>
                                      <p:tavLst>
                                        <p:tav tm="0">
                                          <p:val>
                                            <p:fltVal val="0"/>
                                          </p:val>
                                        </p:tav>
                                        <p:tav tm="100000">
                                          <p:val>
                                            <p:strVal val="#ppt_w"/>
                                          </p:val>
                                        </p:tav>
                                      </p:tavLst>
                                    </p:anim>
                                    <p:anim calcmode="lin" valueType="num">
                                      <p:cBhvr>
                                        <p:cTn id="33" dur="500" fill="hold"/>
                                        <p:tgtEl>
                                          <p:spTgt spid="3153"/>
                                        </p:tgtEl>
                                        <p:attrNameLst>
                                          <p:attrName>ppt_h</p:attrName>
                                        </p:attrNameLst>
                                      </p:cBhvr>
                                      <p:tavLst>
                                        <p:tav tm="0">
                                          <p:val>
                                            <p:fltVal val="0"/>
                                          </p:val>
                                        </p:tav>
                                        <p:tav tm="100000">
                                          <p:val>
                                            <p:strVal val="#ppt_h"/>
                                          </p:val>
                                        </p:tav>
                                      </p:tavLst>
                                    </p:anim>
                                    <p:animEffect transition="in" filter="fade">
                                      <p:cBhvr>
                                        <p:cTn id="34" dur="500"/>
                                        <p:tgtEl>
                                          <p:spTgt spid="315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155"/>
                                        </p:tgtEl>
                                        <p:attrNameLst>
                                          <p:attrName>style.visibility</p:attrName>
                                        </p:attrNameLst>
                                      </p:cBhvr>
                                      <p:to>
                                        <p:strVal val="visible"/>
                                      </p:to>
                                    </p:set>
                                    <p:animEffect transition="in" filter="wipe(left)">
                                      <p:cBhvr>
                                        <p:cTn id="39" dur="500"/>
                                        <p:tgtEl>
                                          <p:spTgt spid="3155"/>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left)">
                                      <p:cBhvr>
                                        <p:cTn id="43" dur="500"/>
                                        <p:tgtEl>
                                          <p:spTgt spid="3"/>
                                        </p:tgtEl>
                                      </p:cBhvr>
                                    </p:animEffect>
                                  </p:childTnLst>
                                </p:cTn>
                              </p:par>
                            </p:childTnLst>
                          </p:cTn>
                        </p:par>
                        <p:par>
                          <p:cTn id="44" fill="hold">
                            <p:stCondLst>
                              <p:cond delay="1000"/>
                            </p:stCondLst>
                            <p:childTnLst>
                              <p:par>
                                <p:cTn id="45" presetID="22" presetClass="entr" presetSubtype="1" fill="hold"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up)">
                                      <p:cBhvr>
                                        <p:cTn id="47" dur="500"/>
                                        <p:tgtEl>
                                          <p:spTgt spid="21"/>
                                        </p:tgtEl>
                                      </p:cBhvr>
                                    </p:animEffect>
                                  </p:childTnLst>
                                </p:cTn>
                              </p:par>
                            </p:childTnLst>
                          </p:cTn>
                        </p:par>
                        <p:par>
                          <p:cTn id="48" fill="hold">
                            <p:stCondLst>
                              <p:cond delay="1500"/>
                            </p:stCondLst>
                            <p:childTnLst>
                              <p:par>
                                <p:cTn id="49" presetID="22" presetClass="entr" presetSubtype="2" fill="hold" nodeType="after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wipe(right)">
                                      <p:cBhvr>
                                        <p:cTn id="51" dur="500"/>
                                        <p:tgtEl>
                                          <p:spTgt spid="5"/>
                                        </p:tgtEl>
                                      </p:cBhvr>
                                    </p:animEffect>
                                  </p:childTnLst>
                                </p:cTn>
                              </p:par>
                            </p:childTnLst>
                          </p:cTn>
                        </p:par>
                        <p:par>
                          <p:cTn id="52" fill="hold">
                            <p:stCondLst>
                              <p:cond delay="2000"/>
                            </p:stCondLst>
                            <p:childTnLst>
                              <p:par>
                                <p:cTn id="53" presetID="22" presetClass="entr" presetSubtype="4" fill="hold" nodeType="after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down)">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2" fill="hold" nodeType="clickEffect">
                                  <p:stCondLst>
                                    <p:cond delay="0"/>
                                  </p:stCondLst>
                                  <p:childTnLst>
                                    <p:set>
                                      <p:cBhvr>
                                        <p:cTn id="59" dur="1" fill="hold">
                                          <p:stCondLst>
                                            <p:cond delay="0"/>
                                          </p:stCondLst>
                                        </p:cTn>
                                        <p:tgtEl>
                                          <p:spTgt spid="3160"/>
                                        </p:tgtEl>
                                        <p:attrNameLst>
                                          <p:attrName>style.visibility</p:attrName>
                                        </p:attrNameLst>
                                      </p:cBhvr>
                                      <p:to>
                                        <p:strVal val="visible"/>
                                      </p:to>
                                    </p:set>
                                    <p:animEffect transition="in" filter="wipe(right)">
                                      <p:cBhvr>
                                        <p:cTn id="60" dur="500"/>
                                        <p:tgtEl>
                                          <p:spTgt spid="3160"/>
                                        </p:tgtEl>
                                      </p:cBhvr>
                                    </p:animEffect>
                                  </p:childTnLst>
                                </p:cTn>
                              </p:par>
                            </p:childTnLst>
                          </p:cTn>
                        </p:par>
                        <p:par>
                          <p:cTn id="61" fill="hold">
                            <p:stCondLst>
                              <p:cond delay="500"/>
                            </p:stCondLst>
                            <p:childTnLst>
                              <p:par>
                                <p:cTn id="62" presetID="22" presetClass="entr" presetSubtype="1" fill="hold" nodeType="afterEffect">
                                  <p:stCondLst>
                                    <p:cond delay="0"/>
                                  </p:stCondLst>
                                  <p:childTnLst>
                                    <p:set>
                                      <p:cBhvr>
                                        <p:cTn id="63" dur="1" fill="hold">
                                          <p:stCondLst>
                                            <p:cond delay="0"/>
                                          </p:stCondLst>
                                        </p:cTn>
                                        <p:tgtEl>
                                          <p:spTgt spid="3159"/>
                                        </p:tgtEl>
                                        <p:attrNameLst>
                                          <p:attrName>style.visibility</p:attrName>
                                        </p:attrNameLst>
                                      </p:cBhvr>
                                      <p:to>
                                        <p:strVal val="visible"/>
                                      </p:to>
                                    </p:set>
                                    <p:animEffect transition="in" filter="wipe(up)">
                                      <p:cBhvr>
                                        <p:cTn id="64" dur="500"/>
                                        <p:tgtEl>
                                          <p:spTgt spid="3159"/>
                                        </p:tgtEl>
                                      </p:cBhvr>
                                    </p:animEffect>
                                  </p:childTnLst>
                                </p:cTn>
                              </p:par>
                            </p:childTnLst>
                          </p:cTn>
                        </p:par>
                        <p:par>
                          <p:cTn id="65" fill="hold">
                            <p:stCondLst>
                              <p:cond delay="1000"/>
                            </p:stCondLst>
                            <p:childTnLst>
                              <p:par>
                                <p:cTn id="66" presetID="22" presetClass="entr" presetSubtype="8" fill="hold" nodeType="afterEffect">
                                  <p:stCondLst>
                                    <p:cond delay="0"/>
                                  </p:stCondLst>
                                  <p:childTnLst>
                                    <p:set>
                                      <p:cBhvr>
                                        <p:cTn id="67" dur="1" fill="hold">
                                          <p:stCondLst>
                                            <p:cond delay="0"/>
                                          </p:stCondLst>
                                        </p:cTn>
                                        <p:tgtEl>
                                          <p:spTgt spid="3157"/>
                                        </p:tgtEl>
                                        <p:attrNameLst>
                                          <p:attrName>style.visibility</p:attrName>
                                        </p:attrNameLst>
                                      </p:cBhvr>
                                      <p:to>
                                        <p:strVal val="visible"/>
                                      </p:to>
                                    </p:set>
                                    <p:animEffect transition="in" filter="wipe(left)">
                                      <p:cBhvr>
                                        <p:cTn id="68" dur="500"/>
                                        <p:tgtEl>
                                          <p:spTgt spid="3157"/>
                                        </p:tgtEl>
                                      </p:cBhvr>
                                    </p:animEffect>
                                  </p:childTnLst>
                                </p:cTn>
                              </p:par>
                            </p:childTnLst>
                          </p:cTn>
                        </p:par>
                        <p:par>
                          <p:cTn id="69" fill="hold">
                            <p:stCondLst>
                              <p:cond delay="1500"/>
                            </p:stCondLst>
                            <p:childTnLst>
                              <p:par>
                                <p:cTn id="70" presetID="22" presetClass="entr" presetSubtype="4" fill="hold" nodeType="afterEffect">
                                  <p:stCondLst>
                                    <p:cond delay="0"/>
                                  </p:stCondLst>
                                  <p:childTnLst>
                                    <p:set>
                                      <p:cBhvr>
                                        <p:cTn id="71" dur="1" fill="hold">
                                          <p:stCondLst>
                                            <p:cond delay="0"/>
                                          </p:stCondLst>
                                        </p:cTn>
                                        <p:tgtEl>
                                          <p:spTgt spid="3158"/>
                                        </p:tgtEl>
                                        <p:attrNameLst>
                                          <p:attrName>style.visibility</p:attrName>
                                        </p:attrNameLst>
                                      </p:cBhvr>
                                      <p:to>
                                        <p:strVal val="visible"/>
                                      </p:to>
                                    </p:set>
                                    <p:animEffect transition="in" filter="wipe(down)">
                                      <p:cBhvr>
                                        <p:cTn id="72" dur="500"/>
                                        <p:tgtEl>
                                          <p:spTgt spid="3158"/>
                                        </p:tgtEl>
                                      </p:cBhvr>
                                    </p:animEffect>
                                  </p:childTnLst>
                                </p:cTn>
                              </p:par>
                            </p:childTnLst>
                          </p:cTn>
                        </p:par>
                        <p:par>
                          <p:cTn id="73" fill="hold">
                            <p:stCondLst>
                              <p:cond delay="2000"/>
                            </p:stCondLst>
                            <p:childTnLst>
                              <p:par>
                                <p:cTn id="74" presetID="22" presetClass="entr" presetSubtype="2" fill="hold" nodeType="afterEffect">
                                  <p:stCondLst>
                                    <p:cond delay="0"/>
                                  </p:stCondLst>
                                  <p:childTnLst>
                                    <p:set>
                                      <p:cBhvr>
                                        <p:cTn id="75" dur="1" fill="hold">
                                          <p:stCondLst>
                                            <p:cond delay="0"/>
                                          </p:stCondLst>
                                        </p:cTn>
                                        <p:tgtEl>
                                          <p:spTgt spid="3156"/>
                                        </p:tgtEl>
                                        <p:attrNameLst>
                                          <p:attrName>style.visibility</p:attrName>
                                        </p:attrNameLst>
                                      </p:cBhvr>
                                      <p:to>
                                        <p:strVal val="visible"/>
                                      </p:to>
                                    </p:set>
                                    <p:animEffect transition="in" filter="wipe(right)">
                                      <p:cBhvr>
                                        <p:cTn id="76" dur="500"/>
                                        <p:tgtEl>
                                          <p:spTgt spid="3156"/>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2" fill="hold" nodeType="clickEffect">
                                  <p:stCondLst>
                                    <p:cond delay="0"/>
                                  </p:stCondLst>
                                  <p:childTnLst>
                                    <p:set>
                                      <p:cBhvr>
                                        <p:cTn id="80" dur="1" fill="hold">
                                          <p:stCondLst>
                                            <p:cond delay="0"/>
                                          </p:stCondLst>
                                        </p:cTn>
                                        <p:tgtEl>
                                          <p:spTgt spid="3162"/>
                                        </p:tgtEl>
                                        <p:attrNameLst>
                                          <p:attrName>style.visibility</p:attrName>
                                        </p:attrNameLst>
                                      </p:cBhvr>
                                      <p:to>
                                        <p:strVal val="visible"/>
                                      </p:to>
                                    </p:set>
                                    <p:animEffect transition="in" filter="wipe(right)">
                                      <p:cBhvr>
                                        <p:cTn id="81" dur="500"/>
                                        <p:tgtEl>
                                          <p:spTgt spid="3162"/>
                                        </p:tgtEl>
                                      </p:cBhvr>
                                    </p:animEffect>
                                  </p:childTnLst>
                                </p:cTn>
                              </p:par>
                            </p:childTnLst>
                          </p:cTn>
                        </p:par>
                        <p:par>
                          <p:cTn id="82" fill="hold">
                            <p:stCondLst>
                              <p:cond delay="500"/>
                            </p:stCondLst>
                            <p:childTnLst>
                              <p:par>
                                <p:cTn id="83" presetID="22" presetClass="entr" presetSubtype="4" fill="hold" nodeType="afterEffect">
                                  <p:stCondLst>
                                    <p:cond delay="0"/>
                                  </p:stCondLst>
                                  <p:childTnLst>
                                    <p:set>
                                      <p:cBhvr>
                                        <p:cTn id="84" dur="1" fill="hold">
                                          <p:stCondLst>
                                            <p:cond delay="0"/>
                                          </p:stCondLst>
                                        </p:cTn>
                                        <p:tgtEl>
                                          <p:spTgt spid="3164"/>
                                        </p:tgtEl>
                                        <p:attrNameLst>
                                          <p:attrName>style.visibility</p:attrName>
                                        </p:attrNameLst>
                                      </p:cBhvr>
                                      <p:to>
                                        <p:strVal val="visible"/>
                                      </p:to>
                                    </p:set>
                                    <p:animEffect transition="in" filter="wipe(down)">
                                      <p:cBhvr>
                                        <p:cTn id="85" dur="500"/>
                                        <p:tgtEl>
                                          <p:spTgt spid="3164"/>
                                        </p:tgtEl>
                                      </p:cBhvr>
                                    </p:animEffect>
                                  </p:childTnLst>
                                </p:cTn>
                              </p:par>
                            </p:childTnLst>
                          </p:cTn>
                        </p:par>
                        <p:par>
                          <p:cTn id="86" fill="hold">
                            <p:stCondLst>
                              <p:cond delay="1000"/>
                            </p:stCondLst>
                            <p:childTnLst>
                              <p:par>
                                <p:cTn id="87" presetID="22" presetClass="entr" presetSubtype="8" fill="hold" nodeType="afterEffect">
                                  <p:stCondLst>
                                    <p:cond delay="0"/>
                                  </p:stCondLst>
                                  <p:childTnLst>
                                    <p:set>
                                      <p:cBhvr>
                                        <p:cTn id="88" dur="1" fill="hold">
                                          <p:stCondLst>
                                            <p:cond delay="0"/>
                                          </p:stCondLst>
                                        </p:cTn>
                                        <p:tgtEl>
                                          <p:spTgt spid="3165"/>
                                        </p:tgtEl>
                                        <p:attrNameLst>
                                          <p:attrName>style.visibility</p:attrName>
                                        </p:attrNameLst>
                                      </p:cBhvr>
                                      <p:to>
                                        <p:strVal val="visible"/>
                                      </p:to>
                                    </p:set>
                                    <p:animEffect transition="in" filter="wipe(left)">
                                      <p:cBhvr>
                                        <p:cTn id="89" dur="500"/>
                                        <p:tgtEl>
                                          <p:spTgt spid="3165"/>
                                        </p:tgtEl>
                                      </p:cBhvr>
                                    </p:animEffect>
                                  </p:childTnLst>
                                </p:cTn>
                              </p:par>
                            </p:childTnLst>
                          </p:cTn>
                        </p:par>
                        <p:par>
                          <p:cTn id="90" fill="hold">
                            <p:stCondLst>
                              <p:cond delay="1500"/>
                            </p:stCondLst>
                            <p:childTnLst>
                              <p:par>
                                <p:cTn id="91" presetID="22" presetClass="entr" presetSubtype="1" fill="hold" nodeType="afterEffect">
                                  <p:stCondLst>
                                    <p:cond delay="0"/>
                                  </p:stCondLst>
                                  <p:childTnLst>
                                    <p:set>
                                      <p:cBhvr>
                                        <p:cTn id="92" dur="1" fill="hold">
                                          <p:stCondLst>
                                            <p:cond delay="0"/>
                                          </p:stCondLst>
                                        </p:cTn>
                                        <p:tgtEl>
                                          <p:spTgt spid="3163"/>
                                        </p:tgtEl>
                                        <p:attrNameLst>
                                          <p:attrName>style.visibility</p:attrName>
                                        </p:attrNameLst>
                                      </p:cBhvr>
                                      <p:to>
                                        <p:strVal val="visible"/>
                                      </p:to>
                                    </p:set>
                                    <p:animEffect transition="in" filter="wipe(up)">
                                      <p:cBhvr>
                                        <p:cTn id="93" dur="500"/>
                                        <p:tgtEl>
                                          <p:spTgt spid="3163"/>
                                        </p:tgtEl>
                                      </p:cBhvr>
                                    </p:animEffect>
                                  </p:childTnLst>
                                </p:cTn>
                              </p:par>
                            </p:childTnLst>
                          </p:cTn>
                        </p:par>
                        <p:par>
                          <p:cTn id="94" fill="hold">
                            <p:stCondLst>
                              <p:cond delay="2000"/>
                            </p:stCondLst>
                            <p:childTnLst>
                              <p:par>
                                <p:cTn id="95" presetID="22" presetClass="entr" presetSubtype="2" fill="hold" nodeType="afterEffect">
                                  <p:stCondLst>
                                    <p:cond delay="0"/>
                                  </p:stCondLst>
                                  <p:childTnLst>
                                    <p:set>
                                      <p:cBhvr>
                                        <p:cTn id="96" dur="1" fill="hold">
                                          <p:stCondLst>
                                            <p:cond delay="0"/>
                                          </p:stCondLst>
                                        </p:cTn>
                                        <p:tgtEl>
                                          <p:spTgt spid="3161"/>
                                        </p:tgtEl>
                                        <p:attrNameLst>
                                          <p:attrName>style.visibility</p:attrName>
                                        </p:attrNameLst>
                                      </p:cBhvr>
                                      <p:to>
                                        <p:strVal val="visible"/>
                                      </p:to>
                                    </p:set>
                                    <p:animEffect transition="in" filter="wipe(right)">
                                      <p:cBhvr>
                                        <p:cTn id="97" dur="500"/>
                                        <p:tgtEl>
                                          <p:spTgt spid="3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6" name="Google Shape;366;p34"/>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100"/>
              </a:spcAft>
              <a:buClr>
                <a:srgbClr val="000000"/>
              </a:buClr>
              <a:buSzTx/>
              <a:buFont typeface="Arial"/>
              <a:buNone/>
              <a:tabLst/>
              <a:defRPr/>
            </a:pPr>
            <a:fld id="{00000000-1234-1234-1234-123412341234}" type="slidenum">
              <a:rPr kumimoji="0" lang="en" sz="1000" b="1" i="0" u="none" strike="noStrike" kern="0" cap="none" spc="0" normalizeH="0" baseline="0" noProof="0">
                <a:ln>
                  <a:noFill/>
                </a:ln>
                <a:solidFill>
                  <a:srgbClr val="000000"/>
                </a:solidFill>
                <a:effectLst/>
                <a:uLnTx/>
                <a:uFillTx/>
                <a:latin typeface="Josefin Sans"/>
                <a:ea typeface="Josefin Sans"/>
                <a:cs typeface="Josefin Sans"/>
                <a:sym typeface="Josefin Sans"/>
              </a:rPr>
              <a:pPr marL="0" marR="0" lvl="0" indent="0" algn="ctr" defTabSz="914400" rtl="0" eaLnBrk="1" fontAlgn="auto" latinLnBrk="0" hangingPunct="1">
                <a:lnSpc>
                  <a:spcPct val="100000"/>
                </a:lnSpc>
                <a:spcBef>
                  <a:spcPts val="0"/>
                </a:spcBef>
                <a:spcAft>
                  <a:spcPts val="100"/>
                </a:spcAft>
                <a:buClr>
                  <a:srgbClr val="000000"/>
                </a:buClr>
                <a:buSzTx/>
                <a:buFont typeface="Arial"/>
                <a:buNone/>
                <a:tabLst/>
                <a:defRPr/>
              </a:pPr>
              <a:t>19</a:t>
            </a:fld>
            <a:endParaRPr kumimoji="0" sz="1000" b="1" i="0" u="none" strike="noStrike" kern="0" cap="none" spc="0" normalizeH="0" baseline="0" noProof="0">
              <a:ln>
                <a:noFill/>
              </a:ln>
              <a:solidFill>
                <a:srgbClr val="000000"/>
              </a:solidFill>
              <a:effectLst/>
              <a:uLnTx/>
              <a:uFillTx/>
              <a:latin typeface="Josefin Sans"/>
              <a:ea typeface="Josefin Sans"/>
              <a:cs typeface="Josefin Sans"/>
              <a:sym typeface="Josefin Sans"/>
            </a:endParaRPr>
          </a:p>
        </p:txBody>
      </p:sp>
      <p:sp>
        <p:nvSpPr>
          <p:cNvPr id="412" name="Google Shape;412;p34"/>
          <p:cNvSpPr txBox="1"/>
          <p:nvPr/>
        </p:nvSpPr>
        <p:spPr>
          <a:xfrm>
            <a:off x="748992" y="229026"/>
            <a:ext cx="2922676" cy="400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00"/>
              </a:spcAft>
              <a:buClr>
                <a:srgbClr val="000000"/>
              </a:buClr>
              <a:buSzTx/>
              <a:buFont typeface="Arial"/>
              <a:buNone/>
              <a:tabLst/>
              <a:defRPr/>
            </a:pPr>
            <a:r>
              <a:rPr kumimoji="0" lang="vi-VN"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rPr>
              <a:t>BÀI 22: MẠCH ĐIỆN ĐƠN GIẢN</a:t>
            </a:r>
            <a:endParaRPr kumimoji="0"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endParaRPr>
          </a:p>
        </p:txBody>
      </p:sp>
      <p:sp>
        <p:nvSpPr>
          <p:cNvPr id="413" name="Google Shape;413;p34"/>
          <p:cNvSpPr/>
          <p:nvPr/>
        </p:nvSpPr>
        <p:spPr>
          <a:xfrm>
            <a:off x="357608" y="327384"/>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34"/>
          <p:cNvSpPr/>
          <p:nvPr/>
        </p:nvSpPr>
        <p:spPr>
          <a:xfrm>
            <a:off x="581516" y="327384"/>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 name="Group 1">
            <a:extLst>
              <a:ext uri="{FF2B5EF4-FFF2-40B4-BE49-F238E27FC236}">
                <a16:creationId xmlns:a16="http://schemas.microsoft.com/office/drawing/2014/main" id="{09B5B2EE-4B6C-0963-711C-517948C28D99}"/>
              </a:ext>
            </a:extLst>
          </p:cNvPr>
          <p:cNvGrpSpPr/>
          <p:nvPr/>
        </p:nvGrpSpPr>
        <p:grpSpPr>
          <a:xfrm>
            <a:off x="3128570" y="845954"/>
            <a:ext cx="2662141" cy="2705512"/>
            <a:chOff x="5715487" y="1806713"/>
            <a:chExt cx="1375800" cy="1398214"/>
          </a:xfrm>
        </p:grpSpPr>
        <p:sp>
          <p:nvSpPr>
            <p:cNvPr id="3" name="Google Shape;387;p34">
              <a:extLst>
                <a:ext uri="{FF2B5EF4-FFF2-40B4-BE49-F238E27FC236}">
                  <a16:creationId xmlns:a16="http://schemas.microsoft.com/office/drawing/2014/main" id="{C663465C-8544-12E8-4476-8E6FF490917C}"/>
                </a:ext>
              </a:extLst>
            </p:cNvPr>
            <p:cNvSpPr/>
            <p:nvPr/>
          </p:nvSpPr>
          <p:spPr>
            <a:xfrm>
              <a:off x="5715487" y="1829127"/>
              <a:ext cx="1375800" cy="13758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388;p34">
              <a:extLst>
                <a:ext uri="{FF2B5EF4-FFF2-40B4-BE49-F238E27FC236}">
                  <a16:creationId xmlns:a16="http://schemas.microsoft.com/office/drawing/2014/main" id="{7D886641-CE66-1616-BD57-F901547F7AE3}"/>
                </a:ext>
              </a:extLst>
            </p:cNvPr>
            <p:cNvSpPr/>
            <p:nvPr/>
          </p:nvSpPr>
          <p:spPr>
            <a:xfrm>
              <a:off x="5901412" y="2015052"/>
              <a:ext cx="1004100" cy="10041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 name="Group 6">
              <a:extLst>
                <a:ext uri="{FF2B5EF4-FFF2-40B4-BE49-F238E27FC236}">
                  <a16:creationId xmlns:a16="http://schemas.microsoft.com/office/drawing/2014/main" id="{576F0089-3238-374A-690B-A3CFEDB05D3A}"/>
                </a:ext>
              </a:extLst>
            </p:cNvPr>
            <p:cNvGrpSpPr/>
            <p:nvPr/>
          </p:nvGrpSpPr>
          <p:grpSpPr>
            <a:xfrm flipV="1">
              <a:off x="6840060" y="1806713"/>
              <a:ext cx="251227" cy="184160"/>
              <a:chOff x="6844077" y="3060080"/>
              <a:chExt cx="251227" cy="184160"/>
            </a:xfrm>
          </p:grpSpPr>
          <p:sp>
            <p:nvSpPr>
              <p:cNvPr id="11" name="Google Shape;402;p34">
                <a:extLst>
                  <a:ext uri="{FF2B5EF4-FFF2-40B4-BE49-F238E27FC236}">
                    <a16:creationId xmlns:a16="http://schemas.microsoft.com/office/drawing/2014/main" id="{5B5E7E54-5FE1-32E6-E2DF-D3435E0745AB}"/>
                  </a:ext>
                </a:extLst>
              </p:cNvPr>
              <p:cNvSpPr/>
              <p:nvPr/>
            </p:nvSpPr>
            <p:spPr>
              <a:xfrm rot="7426544">
                <a:off x="7019456" y="3008499"/>
                <a:ext cx="24268" cy="127429"/>
              </a:xfrm>
              <a:custGeom>
                <a:avLst/>
                <a:gdLst/>
                <a:ahLst/>
                <a:cxnLst/>
                <a:rect l="l" t="t" r="r" b="b"/>
                <a:pathLst>
                  <a:path w="534" h="2804" extrusionOk="0">
                    <a:moveTo>
                      <a:pt x="167" y="1"/>
                    </a:moveTo>
                    <a:lnTo>
                      <a:pt x="67" y="68"/>
                    </a:lnTo>
                    <a:lnTo>
                      <a:pt x="34" y="134"/>
                    </a:lnTo>
                    <a:lnTo>
                      <a:pt x="0" y="234"/>
                    </a:lnTo>
                    <a:lnTo>
                      <a:pt x="67" y="802"/>
                    </a:lnTo>
                    <a:lnTo>
                      <a:pt x="67" y="1402"/>
                    </a:lnTo>
                    <a:lnTo>
                      <a:pt x="34" y="1969"/>
                    </a:lnTo>
                    <a:lnTo>
                      <a:pt x="0" y="2570"/>
                    </a:lnTo>
                    <a:lnTo>
                      <a:pt x="0" y="2637"/>
                    </a:lnTo>
                    <a:lnTo>
                      <a:pt x="67" y="2737"/>
                    </a:lnTo>
                    <a:lnTo>
                      <a:pt x="134" y="2770"/>
                    </a:lnTo>
                    <a:lnTo>
                      <a:pt x="234" y="2803"/>
                    </a:lnTo>
                    <a:lnTo>
                      <a:pt x="334" y="2770"/>
                    </a:lnTo>
                    <a:lnTo>
                      <a:pt x="401" y="2737"/>
                    </a:lnTo>
                    <a:lnTo>
                      <a:pt x="467" y="2637"/>
                    </a:lnTo>
                    <a:lnTo>
                      <a:pt x="467" y="2570"/>
                    </a:lnTo>
                    <a:lnTo>
                      <a:pt x="534" y="1969"/>
                    </a:lnTo>
                    <a:lnTo>
                      <a:pt x="534" y="1402"/>
                    </a:lnTo>
                    <a:lnTo>
                      <a:pt x="534" y="802"/>
                    </a:lnTo>
                    <a:lnTo>
                      <a:pt x="501" y="234"/>
                    </a:lnTo>
                    <a:lnTo>
                      <a:pt x="467" y="134"/>
                    </a:lnTo>
                    <a:lnTo>
                      <a:pt x="401" y="68"/>
                    </a:lnTo>
                    <a:lnTo>
                      <a:pt x="334"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403;p34">
                <a:extLst>
                  <a:ext uri="{FF2B5EF4-FFF2-40B4-BE49-F238E27FC236}">
                    <a16:creationId xmlns:a16="http://schemas.microsoft.com/office/drawing/2014/main" id="{9D096683-0AC0-FEC0-B8AE-C49B943919B6}"/>
                  </a:ext>
                </a:extLst>
              </p:cNvPr>
              <p:cNvSpPr/>
              <p:nvPr/>
            </p:nvSpPr>
            <p:spPr>
              <a:xfrm rot="7426544">
                <a:off x="6957531" y="3083086"/>
                <a:ext cx="28858" cy="104661"/>
              </a:xfrm>
              <a:custGeom>
                <a:avLst/>
                <a:gdLst/>
                <a:ahLst/>
                <a:cxnLst/>
                <a:rect l="l" t="t" r="r" b="b"/>
                <a:pathLst>
                  <a:path w="635" h="2303" extrusionOk="0">
                    <a:moveTo>
                      <a:pt x="367" y="0"/>
                    </a:moveTo>
                    <a:lnTo>
                      <a:pt x="300" y="33"/>
                    </a:lnTo>
                    <a:lnTo>
                      <a:pt x="234" y="100"/>
                    </a:lnTo>
                    <a:lnTo>
                      <a:pt x="167" y="200"/>
                    </a:lnTo>
                    <a:lnTo>
                      <a:pt x="67" y="1134"/>
                    </a:lnTo>
                    <a:lnTo>
                      <a:pt x="0" y="2069"/>
                    </a:lnTo>
                    <a:lnTo>
                      <a:pt x="0" y="2169"/>
                    </a:lnTo>
                    <a:lnTo>
                      <a:pt x="67" y="2235"/>
                    </a:lnTo>
                    <a:lnTo>
                      <a:pt x="134" y="2302"/>
                    </a:lnTo>
                    <a:lnTo>
                      <a:pt x="334" y="2302"/>
                    </a:lnTo>
                    <a:lnTo>
                      <a:pt x="400" y="2235"/>
                    </a:lnTo>
                    <a:lnTo>
                      <a:pt x="467" y="2169"/>
                    </a:lnTo>
                    <a:lnTo>
                      <a:pt x="467" y="2069"/>
                    </a:lnTo>
                    <a:lnTo>
                      <a:pt x="534" y="1201"/>
                    </a:lnTo>
                    <a:lnTo>
                      <a:pt x="634" y="300"/>
                    </a:lnTo>
                    <a:lnTo>
                      <a:pt x="634" y="200"/>
                    </a:lnTo>
                    <a:lnTo>
                      <a:pt x="634" y="133"/>
                    </a:lnTo>
                    <a:lnTo>
                      <a:pt x="567" y="67"/>
                    </a:lnTo>
                    <a:lnTo>
                      <a:pt x="467"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404;p34">
                <a:extLst>
                  <a:ext uri="{FF2B5EF4-FFF2-40B4-BE49-F238E27FC236}">
                    <a16:creationId xmlns:a16="http://schemas.microsoft.com/office/drawing/2014/main" id="{B1E29744-D31C-064A-A649-B13A342B81FE}"/>
                  </a:ext>
                </a:extLst>
              </p:cNvPr>
              <p:cNvSpPr/>
              <p:nvPr/>
            </p:nvSpPr>
            <p:spPr>
              <a:xfrm rot="7426544">
                <a:off x="6858484" y="3176753"/>
                <a:ext cx="53080" cy="81893"/>
              </a:xfrm>
              <a:custGeom>
                <a:avLst/>
                <a:gdLst/>
                <a:ahLst/>
                <a:cxnLst/>
                <a:rect l="l" t="t" r="r" b="b"/>
                <a:pathLst>
                  <a:path w="1168" h="1802" extrusionOk="0">
                    <a:moveTo>
                      <a:pt x="868" y="0"/>
                    </a:moveTo>
                    <a:lnTo>
                      <a:pt x="767" y="67"/>
                    </a:lnTo>
                    <a:lnTo>
                      <a:pt x="734" y="134"/>
                    </a:lnTo>
                    <a:lnTo>
                      <a:pt x="34" y="1435"/>
                    </a:lnTo>
                    <a:lnTo>
                      <a:pt x="0" y="1535"/>
                    </a:lnTo>
                    <a:lnTo>
                      <a:pt x="0" y="1635"/>
                    </a:lnTo>
                    <a:lnTo>
                      <a:pt x="67" y="1702"/>
                    </a:lnTo>
                    <a:lnTo>
                      <a:pt x="134" y="1768"/>
                    </a:lnTo>
                    <a:lnTo>
                      <a:pt x="200" y="1802"/>
                    </a:lnTo>
                    <a:lnTo>
                      <a:pt x="300" y="1802"/>
                    </a:lnTo>
                    <a:lnTo>
                      <a:pt x="401" y="1768"/>
                    </a:lnTo>
                    <a:lnTo>
                      <a:pt x="467" y="1668"/>
                    </a:lnTo>
                    <a:lnTo>
                      <a:pt x="1134" y="367"/>
                    </a:lnTo>
                    <a:lnTo>
                      <a:pt x="1168" y="267"/>
                    </a:lnTo>
                    <a:lnTo>
                      <a:pt x="1168" y="167"/>
                    </a:lnTo>
                    <a:lnTo>
                      <a:pt x="1134" y="100"/>
                    </a:lnTo>
                    <a:lnTo>
                      <a:pt x="1034" y="33"/>
                    </a:lnTo>
                    <a:lnTo>
                      <a:pt x="968"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 name="Google Shape;411;p34">
              <a:extLst>
                <a:ext uri="{FF2B5EF4-FFF2-40B4-BE49-F238E27FC236}">
                  <a16:creationId xmlns:a16="http://schemas.microsoft.com/office/drawing/2014/main" id="{8DEF1A37-832D-3572-C2AF-598E500F5F3B}"/>
                </a:ext>
              </a:extLst>
            </p:cNvPr>
            <p:cNvSpPr/>
            <p:nvPr/>
          </p:nvSpPr>
          <p:spPr>
            <a:xfrm rot="-8673942">
              <a:off x="6121507" y="2865497"/>
              <a:ext cx="499078" cy="315581"/>
            </a:xfrm>
            <a:custGeom>
              <a:avLst/>
              <a:gdLst/>
              <a:ahLst/>
              <a:cxnLst/>
              <a:rect l="l" t="t" r="r" b="b"/>
              <a:pathLst>
                <a:path w="9476" h="7541" extrusionOk="0">
                  <a:moveTo>
                    <a:pt x="9275" y="0"/>
                  </a:moveTo>
                  <a:lnTo>
                    <a:pt x="8641" y="34"/>
                  </a:lnTo>
                  <a:lnTo>
                    <a:pt x="8007" y="100"/>
                  </a:lnTo>
                  <a:lnTo>
                    <a:pt x="7407" y="200"/>
                  </a:lnTo>
                  <a:lnTo>
                    <a:pt x="6806" y="334"/>
                  </a:lnTo>
                  <a:lnTo>
                    <a:pt x="6206" y="534"/>
                  </a:lnTo>
                  <a:lnTo>
                    <a:pt x="5639" y="768"/>
                  </a:lnTo>
                  <a:lnTo>
                    <a:pt x="5071" y="1001"/>
                  </a:lnTo>
                  <a:lnTo>
                    <a:pt x="4538" y="1301"/>
                  </a:lnTo>
                  <a:lnTo>
                    <a:pt x="4004" y="1635"/>
                  </a:lnTo>
                  <a:lnTo>
                    <a:pt x="3503" y="1969"/>
                  </a:lnTo>
                  <a:lnTo>
                    <a:pt x="3036" y="2369"/>
                  </a:lnTo>
                  <a:lnTo>
                    <a:pt x="2569" y="2803"/>
                  </a:lnTo>
                  <a:lnTo>
                    <a:pt x="2136" y="3236"/>
                  </a:lnTo>
                  <a:lnTo>
                    <a:pt x="1735" y="3704"/>
                  </a:lnTo>
                  <a:lnTo>
                    <a:pt x="1368" y="4204"/>
                  </a:lnTo>
                  <a:lnTo>
                    <a:pt x="1035" y="4738"/>
                  </a:lnTo>
                  <a:lnTo>
                    <a:pt x="701" y="5338"/>
                  </a:lnTo>
                  <a:lnTo>
                    <a:pt x="434" y="5972"/>
                  </a:lnTo>
                  <a:lnTo>
                    <a:pt x="200" y="6606"/>
                  </a:lnTo>
                  <a:lnTo>
                    <a:pt x="0" y="7240"/>
                  </a:lnTo>
                  <a:lnTo>
                    <a:pt x="0" y="7340"/>
                  </a:lnTo>
                  <a:lnTo>
                    <a:pt x="34" y="7440"/>
                  </a:lnTo>
                  <a:lnTo>
                    <a:pt x="100" y="7507"/>
                  </a:lnTo>
                  <a:lnTo>
                    <a:pt x="167" y="7540"/>
                  </a:lnTo>
                  <a:lnTo>
                    <a:pt x="334" y="7540"/>
                  </a:lnTo>
                  <a:lnTo>
                    <a:pt x="401" y="7474"/>
                  </a:lnTo>
                  <a:lnTo>
                    <a:pt x="467" y="7373"/>
                  </a:lnTo>
                  <a:lnTo>
                    <a:pt x="668" y="6673"/>
                  </a:lnTo>
                  <a:lnTo>
                    <a:pt x="934" y="6006"/>
                  </a:lnTo>
                  <a:lnTo>
                    <a:pt x="1235" y="5338"/>
                  </a:lnTo>
                  <a:lnTo>
                    <a:pt x="1602" y="4738"/>
                  </a:lnTo>
                  <a:lnTo>
                    <a:pt x="2035" y="4137"/>
                  </a:lnTo>
                  <a:lnTo>
                    <a:pt x="2469" y="3570"/>
                  </a:lnTo>
                  <a:lnTo>
                    <a:pt x="2970" y="3036"/>
                  </a:lnTo>
                  <a:lnTo>
                    <a:pt x="3537" y="2569"/>
                  </a:lnTo>
                  <a:lnTo>
                    <a:pt x="4137" y="2102"/>
                  </a:lnTo>
                  <a:lnTo>
                    <a:pt x="4805" y="1668"/>
                  </a:lnTo>
                  <a:lnTo>
                    <a:pt x="5505" y="1335"/>
                  </a:lnTo>
                  <a:lnTo>
                    <a:pt x="6206" y="1035"/>
                  </a:lnTo>
                  <a:lnTo>
                    <a:pt x="6940" y="801"/>
                  </a:lnTo>
                  <a:lnTo>
                    <a:pt x="7707" y="634"/>
                  </a:lnTo>
                  <a:lnTo>
                    <a:pt x="8474" y="534"/>
                  </a:lnTo>
                  <a:lnTo>
                    <a:pt x="9275" y="467"/>
                  </a:lnTo>
                  <a:lnTo>
                    <a:pt x="9375" y="467"/>
                  </a:lnTo>
                  <a:lnTo>
                    <a:pt x="9442" y="401"/>
                  </a:lnTo>
                  <a:lnTo>
                    <a:pt x="9475" y="334"/>
                  </a:lnTo>
                  <a:lnTo>
                    <a:pt x="9475" y="234"/>
                  </a:lnTo>
                  <a:lnTo>
                    <a:pt x="9475" y="134"/>
                  </a:lnTo>
                  <a:lnTo>
                    <a:pt x="9442" y="67"/>
                  </a:lnTo>
                  <a:lnTo>
                    <a:pt x="9375"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0" name="Picture 4">
              <a:extLst>
                <a:ext uri="{FF2B5EF4-FFF2-40B4-BE49-F238E27FC236}">
                  <a16:creationId xmlns:a16="http://schemas.microsoft.com/office/drawing/2014/main" id="{9D111AD2-F9B7-737A-6B5B-176BF89A58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1639" y="2158859"/>
              <a:ext cx="744971" cy="744971"/>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Google Shape;320;p33">
            <a:extLst>
              <a:ext uri="{FF2B5EF4-FFF2-40B4-BE49-F238E27FC236}">
                <a16:creationId xmlns:a16="http://schemas.microsoft.com/office/drawing/2014/main" id="{E04A5D8A-75E3-AA5D-BD7D-6E0B5F9FC49A}"/>
              </a:ext>
            </a:extLst>
          </p:cNvPr>
          <p:cNvSpPr txBox="1">
            <a:spLocks/>
          </p:cNvSpPr>
          <p:nvPr/>
        </p:nvSpPr>
        <p:spPr>
          <a:xfrm>
            <a:off x="2458092" y="3644430"/>
            <a:ext cx="4003099" cy="49307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3200" b="1" i="0" u="none" strike="noStrike" kern="0" cap="none" spc="0" normalizeH="0" baseline="0" noProof="0" dirty="0" err="1">
                <a:ln>
                  <a:noFill/>
                </a:ln>
                <a:solidFill>
                  <a:srgbClr val="000000"/>
                </a:solidFill>
                <a:effectLst/>
                <a:uLnTx/>
                <a:uFillTx/>
                <a:latin typeface="Roboto" panose="02000000000000000000" pitchFamily="2" charset="0"/>
                <a:sym typeface="Hammersmith One"/>
              </a:rPr>
              <a:t>Công</a:t>
            </a:r>
            <a:r>
              <a:rPr kumimoji="0" lang="en-US" sz="3200" b="1" i="0" u="none" strike="noStrike" kern="0" cap="none" spc="0" normalizeH="0" baseline="0" noProof="0" dirty="0">
                <a:ln>
                  <a:noFill/>
                </a:ln>
                <a:solidFill>
                  <a:srgbClr val="000000"/>
                </a:solidFill>
                <a:effectLst/>
                <a:uLnTx/>
                <a:uFillTx/>
                <a:latin typeface="Roboto" panose="02000000000000000000" pitchFamily="2" charset="0"/>
                <a:sym typeface="Hammersmith One"/>
              </a:rPr>
              <a:t> </a:t>
            </a:r>
            <a:r>
              <a:rPr kumimoji="0" lang="en-US" sz="3200" b="1" i="0" u="none" strike="noStrike" kern="0" cap="none" spc="0" normalizeH="0" baseline="0" noProof="0" dirty="0" err="1">
                <a:ln>
                  <a:noFill/>
                </a:ln>
                <a:solidFill>
                  <a:srgbClr val="000000"/>
                </a:solidFill>
                <a:effectLst/>
                <a:uLnTx/>
                <a:uFillTx/>
                <a:latin typeface="Roboto" panose="02000000000000000000" pitchFamily="2" charset="0"/>
                <a:sym typeface="Hammersmith One"/>
              </a:rPr>
              <a:t>Dụng</a:t>
            </a:r>
            <a:r>
              <a:rPr kumimoji="0" lang="en-US" sz="3200" b="1" i="0" u="none" strike="noStrike" kern="0" cap="none" spc="0" normalizeH="0" baseline="0" noProof="0" dirty="0">
                <a:ln>
                  <a:noFill/>
                </a:ln>
                <a:solidFill>
                  <a:srgbClr val="000000"/>
                </a:solidFill>
                <a:effectLst/>
                <a:uLnTx/>
                <a:uFillTx/>
                <a:latin typeface="Roboto" panose="02000000000000000000" pitchFamily="2" charset="0"/>
                <a:sym typeface="Hammersmith One"/>
              </a:rPr>
              <a:t> </a:t>
            </a:r>
            <a:r>
              <a:rPr kumimoji="0" lang="en-US" sz="3200" b="1" i="0" u="none" strike="noStrike" kern="0" cap="none" spc="0" normalizeH="0" baseline="0" noProof="0" dirty="0" err="1">
                <a:ln>
                  <a:noFill/>
                </a:ln>
                <a:solidFill>
                  <a:srgbClr val="000000"/>
                </a:solidFill>
                <a:effectLst/>
                <a:uLnTx/>
                <a:uFillTx/>
                <a:latin typeface="Roboto" panose="02000000000000000000" pitchFamily="2" charset="0"/>
                <a:sym typeface="Hammersmith One"/>
              </a:rPr>
              <a:t>Của</a:t>
            </a:r>
            <a:r>
              <a:rPr kumimoji="0" lang="en-US" sz="3200" b="1" i="0" u="none" strike="noStrike" kern="0" cap="none" spc="0" normalizeH="0" baseline="0" noProof="0" dirty="0">
                <a:ln>
                  <a:noFill/>
                </a:ln>
                <a:solidFill>
                  <a:srgbClr val="000000"/>
                </a:solidFill>
                <a:effectLst/>
                <a:uLnTx/>
                <a:uFillTx/>
                <a:latin typeface="Roboto" panose="02000000000000000000" pitchFamily="2" charset="0"/>
                <a:sym typeface="Hammersmith One"/>
              </a:rPr>
              <a:t> </a:t>
            </a:r>
            <a:r>
              <a:rPr kumimoji="0" lang="en-US" sz="3200" b="1" i="0" u="none" strike="noStrike" kern="0" cap="none" spc="0" normalizeH="0" baseline="0" noProof="0" dirty="0" err="1">
                <a:ln>
                  <a:noFill/>
                </a:ln>
                <a:solidFill>
                  <a:srgbClr val="000000"/>
                </a:solidFill>
                <a:effectLst/>
                <a:uLnTx/>
                <a:uFillTx/>
                <a:latin typeface="Roboto" panose="02000000000000000000" pitchFamily="2" charset="0"/>
                <a:sym typeface="Hammersmith One"/>
              </a:rPr>
              <a:t>Một</a:t>
            </a:r>
            <a:r>
              <a:rPr kumimoji="0" lang="en-US" sz="3200" b="1" i="0" u="none" strike="noStrike" kern="0" cap="none" spc="0" normalizeH="0" baseline="0" noProof="0" dirty="0">
                <a:ln>
                  <a:noFill/>
                </a:ln>
                <a:solidFill>
                  <a:srgbClr val="000000"/>
                </a:solidFill>
                <a:effectLst/>
                <a:uLnTx/>
                <a:uFillTx/>
                <a:latin typeface="Roboto" panose="02000000000000000000" pitchFamily="2" charset="0"/>
                <a:sym typeface="Hammersmith One"/>
              </a:rPr>
              <a:t> </a:t>
            </a:r>
            <a:r>
              <a:rPr kumimoji="0" lang="en-US" sz="3200" b="1" i="0" u="none" strike="noStrike" kern="0" cap="none" spc="0" normalizeH="0" baseline="0" noProof="0" dirty="0" err="1">
                <a:ln>
                  <a:noFill/>
                </a:ln>
                <a:solidFill>
                  <a:srgbClr val="000000"/>
                </a:solidFill>
                <a:effectLst/>
                <a:uLnTx/>
                <a:uFillTx/>
                <a:latin typeface="Roboto" panose="02000000000000000000" pitchFamily="2" charset="0"/>
                <a:sym typeface="Hammersmith One"/>
              </a:rPr>
              <a:t>Số</a:t>
            </a:r>
            <a:r>
              <a:rPr kumimoji="0" lang="en-US" sz="3200" b="1" i="0" u="none" strike="noStrike" kern="0" cap="none" spc="0" normalizeH="0" baseline="0" noProof="0" dirty="0">
                <a:ln>
                  <a:noFill/>
                </a:ln>
                <a:solidFill>
                  <a:srgbClr val="000000"/>
                </a:solidFill>
                <a:effectLst/>
                <a:uLnTx/>
                <a:uFillTx/>
                <a:latin typeface="Roboto" panose="02000000000000000000" pitchFamily="2" charset="0"/>
                <a:sym typeface="Hammersmith One"/>
              </a:rPr>
              <a:t> </a:t>
            </a:r>
            <a:r>
              <a:rPr kumimoji="0" lang="en-US" sz="3200" b="1" i="0" u="none" strike="noStrike" kern="0" cap="none" spc="0" normalizeH="0" baseline="0" noProof="0" dirty="0" err="1">
                <a:ln>
                  <a:noFill/>
                </a:ln>
                <a:solidFill>
                  <a:srgbClr val="000000"/>
                </a:solidFill>
                <a:effectLst/>
                <a:uLnTx/>
                <a:uFillTx/>
                <a:latin typeface="Roboto" panose="02000000000000000000" pitchFamily="2" charset="0"/>
                <a:sym typeface="Hammersmith One"/>
              </a:rPr>
              <a:t>Thiết</a:t>
            </a:r>
            <a:r>
              <a:rPr kumimoji="0" lang="en-US" sz="3200" b="1" i="0" u="none" strike="noStrike" kern="0" cap="none" spc="0" normalizeH="0" baseline="0" noProof="0" dirty="0">
                <a:ln>
                  <a:noFill/>
                </a:ln>
                <a:solidFill>
                  <a:srgbClr val="000000"/>
                </a:solidFill>
                <a:effectLst/>
                <a:uLnTx/>
                <a:uFillTx/>
                <a:latin typeface="Roboto" panose="02000000000000000000" pitchFamily="2" charset="0"/>
                <a:sym typeface="Hammersmith One"/>
              </a:rPr>
              <a:t> </a:t>
            </a:r>
            <a:r>
              <a:rPr kumimoji="0" lang="en-US" sz="3200" b="1" i="0" u="none" strike="noStrike" kern="0" cap="none" spc="0" normalizeH="0" baseline="0" noProof="0" dirty="0" err="1">
                <a:ln>
                  <a:noFill/>
                </a:ln>
                <a:solidFill>
                  <a:srgbClr val="000000"/>
                </a:solidFill>
                <a:effectLst/>
                <a:uLnTx/>
                <a:uFillTx/>
                <a:latin typeface="Roboto" panose="02000000000000000000" pitchFamily="2" charset="0"/>
                <a:sym typeface="Hammersmith One"/>
              </a:rPr>
              <a:t>Bị</a:t>
            </a:r>
            <a:r>
              <a:rPr kumimoji="0" lang="en-US" sz="3200" b="1" i="0" u="none" strike="noStrike" kern="0" cap="none" spc="0" normalizeH="0" baseline="0" noProof="0" dirty="0">
                <a:ln>
                  <a:noFill/>
                </a:ln>
                <a:solidFill>
                  <a:srgbClr val="000000"/>
                </a:solidFill>
                <a:effectLst/>
                <a:uLnTx/>
                <a:uFillTx/>
                <a:latin typeface="Roboto" panose="02000000000000000000" pitchFamily="2" charset="0"/>
                <a:sym typeface="Hammersmith One"/>
              </a:rPr>
              <a:t> </a:t>
            </a:r>
            <a:r>
              <a:rPr kumimoji="0" lang="en-US" sz="3200" b="1" i="0" u="none" strike="noStrike" kern="0" cap="none" spc="0" normalizeH="0" baseline="0" noProof="0" dirty="0" err="1">
                <a:ln>
                  <a:noFill/>
                </a:ln>
                <a:solidFill>
                  <a:srgbClr val="000000"/>
                </a:solidFill>
                <a:effectLst/>
                <a:uLnTx/>
                <a:uFillTx/>
                <a:latin typeface="Roboto" panose="02000000000000000000" pitchFamily="2" charset="0"/>
                <a:sym typeface="Hammersmith One"/>
              </a:rPr>
              <a:t>Điện</a:t>
            </a:r>
            <a:endParaRPr kumimoji="0" lang="en-US" sz="3200" b="1" i="0" u="none" strike="noStrike" kern="0" cap="none" spc="0" normalizeH="0" baseline="0" noProof="0" dirty="0">
              <a:ln>
                <a:noFill/>
              </a:ln>
              <a:solidFill>
                <a:srgbClr val="000000"/>
              </a:solidFill>
              <a:effectLst/>
              <a:uLnTx/>
              <a:uFillTx/>
              <a:latin typeface="Roboto" panose="02000000000000000000" pitchFamily="2" charset="0"/>
              <a:sym typeface="Hammersmith One"/>
            </a:endParaRPr>
          </a:p>
        </p:txBody>
      </p:sp>
    </p:spTree>
    <p:extLst>
      <p:ext uri="{BB962C8B-B14F-4D97-AF65-F5344CB8AC3E}">
        <p14:creationId xmlns:p14="http://schemas.microsoft.com/office/powerpoint/2010/main" val="3669968572"/>
      </p:ext>
    </p:extLst>
  </p:cSld>
  <p:clrMapOvr>
    <a:masterClrMapping/>
  </p:clrMapOvr>
  <mc:AlternateContent xmlns:mc="http://schemas.openxmlformats.org/markup-compatibility/2006" xmlns:p14="http://schemas.microsoft.com/office/powerpoint/2010/main">
    <mc:Choice Requires="p14">
      <p:transition spd="slow" p14:dur="2000">
        <p:checker/>
      </p:transition>
    </mc:Choice>
    <mc:Fallback xmlns="">
      <p:transition spd="slow">
        <p:checker/>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1"/>
          <p:cNvSpPr txBox="1"/>
          <p:nvPr/>
        </p:nvSpPr>
        <p:spPr>
          <a:xfrm>
            <a:off x="767002" y="213373"/>
            <a:ext cx="1709100"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00"/>
              </a:spcAft>
              <a:buNone/>
            </a:pPr>
            <a:r>
              <a:rPr lang="en" sz="1600" b="1" dirty="0">
                <a:solidFill>
                  <a:schemeClr val="dk1"/>
                </a:solidFill>
                <a:latin typeface="Roboto Black" panose="02000000000000000000" pitchFamily="2" charset="0"/>
                <a:ea typeface="Hammersmith One"/>
                <a:cs typeface="Hammersmith One"/>
                <a:sym typeface="Hammersmith One"/>
              </a:rPr>
              <a:t>CHỦ ĐỀ 5: ĐIỆN</a:t>
            </a:r>
            <a:endParaRPr sz="1600" b="1" dirty="0">
              <a:solidFill>
                <a:schemeClr val="dk1"/>
              </a:solidFill>
              <a:latin typeface="Roboto Black" panose="02000000000000000000" pitchFamily="2" charset="0"/>
              <a:ea typeface="Hammersmith One"/>
              <a:cs typeface="Hammersmith One"/>
              <a:sym typeface="Hammersmith One"/>
            </a:endParaRPr>
          </a:p>
        </p:txBody>
      </p:sp>
      <p:sp>
        <p:nvSpPr>
          <p:cNvPr id="253" name="Google Shape;253;p31"/>
          <p:cNvSpPr/>
          <p:nvPr/>
        </p:nvSpPr>
        <p:spPr>
          <a:xfrm>
            <a:off x="5800838" y="1603450"/>
            <a:ext cx="2144100" cy="2144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1"/>
          <p:cNvSpPr txBox="1">
            <a:spLocks noGrp="1"/>
          </p:cNvSpPr>
          <p:nvPr>
            <p:ph type="ctrTitle"/>
          </p:nvPr>
        </p:nvSpPr>
        <p:spPr>
          <a:xfrm>
            <a:off x="676514" y="1197093"/>
            <a:ext cx="4864500" cy="2668800"/>
          </a:xfrm>
          <a:prstGeom prst="rect">
            <a:avLst/>
          </a:prstGeom>
        </p:spPr>
        <p:txBody>
          <a:bodyPr spcFirstLastPara="1" wrap="square" lIns="91425" tIns="91425" rIns="91425" bIns="91425" anchor="ctr" anchorCtr="0">
            <a:noAutofit/>
          </a:bodyPr>
          <a:lstStyle/>
          <a:p>
            <a:pPr marL="0" lvl="0" indent="0" algn="l" rtl="0">
              <a:spcBef>
                <a:spcPts val="0"/>
              </a:spcBef>
              <a:spcAft>
                <a:spcPts val="100"/>
              </a:spcAft>
              <a:buNone/>
            </a:pPr>
            <a:r>
              <a:rPr lang="en" sz="6000" dirty="0">
                <a:latin typeface="Roboto Black" panose="02000000000000000000" pitchFamily="2" charset="0"/>
              </a:rPr>
              <a:t>BÀI 21:</a:t>
            </a:r>
            <a:br>
              <a:rPr lang="en" sz="6000" dirty="0">
                <a:latin typeface="Roboto Black" panose="02000000000000000000" pitchFamily="2" charset="0"/>
              </a:rPr>
            </a:br>
            <a:r>
              <a:rPr lang="en" sz="6000" dirty="0">
                <a:latin typeface="Roboto Black" panose="02000000000000000000" pitchFamily="2" charset="0"/>
              </a:rPr>
              <a:t>MẠCH ĐIỆN ĐƠN GIẢN</a:t>
            </a:r>
            <a:endParaRPr sz="6000" dirty="0">
              <a:latin typeface="Roboto Black" panose="02000000000000000000" pitchFamily="2" charset="0"/>
            </a:endParaRPr>
          </a:p>
        </p:txBody>
      </p:sp>
      <p:sp>
        <p:nvSpPr>
          <p:cNvPr id="255" name="Google Shape;255;p31"/>
          <p:cNvSpPr txBox="1">
            <a:spLocks noGrp="1"/>
          </p:cNvSpPr>
          <p:nvPr>
            <p:ph type="subTitle" idx="1"/>
          </p:nvPr>
        </p:nvSpPr>
        <p:spPr>
          <a:xfrm>
            <a:off x="721045" y="3956823"/>
            <a:ext cx="4344000" cy="475800"/>
          </a:xfrm>
          <a:prstGeom prst="rect">
            <a:avLst/>
          </a:prstGeom>
        </p:spPr>
        <p:txBody>
          <a:bodyPr spcFirstLastPara="1" wrap="square" lIns="91425" tIns="91425" rIns="91425" bIns="91425" anchor="t" anchorCtr="0">
            <a:noAutofit/>
          </a:bodyPr>
          <a:lstStyle/>
          <a:p>
            <a:pPr marL="0" lvl="0" indent="0" algn="l" rtl="0">
              <a:spcBef>
                <a:spcPts val="0"/>
              </a:spcBef>
              <a:spcAft>
                <a:spcPts val="100"/>
              </a:spcAft>
              <a:buNone/>
            </a:pPr>
            <a:r>
              <a:rPr lang="en" dirty="0"/>
              <a:t>Giáo viên: </a:t>
            </a:r>
            <a:endParaRPr dirty="0"/>
          </a:p>
        </p:txBody>
      </p:sp>
      <p:grpSp>
        <p:nvGrpSpPr>
          <p:cNvPr id="256" name="Google Shape;256;p31"/>
          <p:cNvGrpSpPr/>
          <p:nvPr/>
        </p:nvGrpSpPr>
        <p:grpSpPr>
          <a:xfrm>
            <a:off x="6409768" y="2491065"/>
            <a:ext cx="1412475" cy="1789805"/>
            <a:chOff x="2077225" y="1594300"/>
            <a:chExt cx="899150" cy="1139350"/>
          </a:xfrm>
        </p:grpSpPr>
        <p:sp>
          <p:nvSpPr>
            <p:cNvPr id="257" name="Google Shape;257;p31"/>
            <p:cNvSpPr/>
            <p:nvPr/>
          </p:nvSpPr>
          <p:spPr>
            <a:xfrm>
              <a:off x="2252375" y="1786125"/>
              <a:ext cx="535500" cy="779875"/>
            </a:xfrm>
            <a:custGeom>
              <a:avLst/>
              <a:gdLst/>
              <a:ahLst/>
              <a:cxnLst/>
              <a:rect l="l" t="t" r="r" b="b"/>
              <a:pathLst>
                <a:path w="21420" h="31195" extrusionOk="0">
                  <a:moveTo>
                    <a:pt x="11110" y="0"/>
                  </a:moveTo>
                  <a:lnTo>
                    <a:pt x="10310" y="67"/>
                  </a:lnTo>
                  <a:lnTo>
                    <a:pt x="9542" y="201"/>
                  </a:lnTo>
                  <a:lnTo>
                    <a:pt x="8775" y="367"/>
                  </a:lnTo>
                  <a:lnTo>
                    <a:pt x="8041" y="601"/>
                  </a:lnTo>
                  <a:lnTo>
                    <a:pt x="7274" y="868"/>
                  </a:lnTo>
                  <a:lnTo>
                    <a:pt x="6573" y="1168"/>
                  </a:lnTo>
                  <a:lnTo>
                    <a:pt x="5872" y="1535"/>
                  </a:lnTo>
                  <a:lnTo>
                    <a:pt x="5205" y="1969"/>
                  </a:lnTo>
                  <a:lnTo>
                    <a:pt x="4571" y="2436"/>
                  </a:lnTo>
                  <a:lnTo>
                    <a:pt x="3971" y="2936"/>
                  </a:lnTo>
                  <a:lnTo>
                    <a:pt x="3437" y="3470"/>
                  </a:lnTo>
                  <a:lnTo>
                    <a:pt x="2903" y="4037"/>
                  </a:lnTo>
                  <a:lnTo>
                    <a:pt x="2403" y="4638"/>
                  </a:lnTo>
                  <a:lnTo>
                    <a:pt x="1969" y="5305"/>
                  </a:lnTo>
                  <a:lnTo>
                    <a:pt x="1569" y="5972"/>
                  </a:lnTo>
                  <a:lnTo>
                    <a:pt x="1202" y="6640"/>
                  </a:lnTo>
                  <a:lnTo>
                    <a:pt x="901" y="7373"/>
                  </a:lnTo>
                  <a:lnTo>
                    <a:pt x="634" y="8107"/>
                  </a:lnTo>
                  <a:lnTo>
                    <a:pt x="401" y="8841"/>
                  </a:lnTo>
                  <a:lnTo>
                    <a:pt x="234" y="9609"/>
                  </a:lnTo>
                  <a:lnTo>
                    <a:pt x="101" y="10376"/>
                  </a:lnTo>
                  <a:lnTo>
                    <a:pt x="34" y="11143"/>
                  </a:lnTo>
                  <a:lnTo>
                    <a:pt x="0" y="11911"/>
                  </a:lnTo>
                  <a:lnTo>
                    <a:pt x="34" y="12711"/>
                  </a:lnTo>
                  <a:lnTo>
                    <a:pt x="101" y="13445"/>
                  </a:lnTo>
                  <a:lnTo>
                    <a:pt x="234" y="14179"/>
                  </a:lnTo>
                  <a:lnTo>
                    <a:pt x="401" y="14880"/>
                  </a:lnTo>
                  <a:lnTo>
                    <a:pt x="634" y="15581"/>
                  </a:lnTo>
                  <a:lnTo>
                    <a:pt x="868" y="16281"/>
                  </a:lnTo>
                  <a:lnTo>
                    <a:pt x="1168" y="16982"/>
                  </a:lnTo>
                  <a:lnTo>
                    <a:pt x="1502" y="17616"/>
                  </a:lnTo>
                  <a:lnTo>
                    <a:pt x="1869" y="18283"/>
                  </a:lnTo>
                  <a:lnTo>
                    <a:pt x="2303" y="18950"/>
                  </a:lnTo>
                  <a:lnTo>
                    <a:pt x="2770" y="19584"/>
                  </a:lnTo>
                  <a:lnTo>
                    <a:pt x="3704" y="20885"/>
                  </a:lnTo>
                  <a:lnTo>
                    <a:pt x="4171" y="21553"/>
                  </a:lnTo>
                  <a:lnTo>
                    <a:pt x="4571" y="22253"/>
                  </a:lnTo>
                  <a:lnTo>
                    <a:pt x="4905" y="22954"/>
                  </a:lnTo>
                  <a:lnTo>
                    <a:pt x="5072" y="23321"/>
                  </a:lnTo>
                  <a:lnTo>
                    <a:pt x="5172" y="23721"/>
                  </a:lnTo>
                  <a:lnTo>
                    <a:pt x="5405" y="24589"/>
                  </a:lnTo>
                  <a:lnTo>
                    <a:pt x="5572" y="25489"/>
                  </a:lnTo>
                  <a:lnTo>
                    <a:pt x="5672" y="26390"/>
                  </a:lnTo>
                  <a:lnTo>
                    <a:pt x="5705" y="27258"/>
                  </a:lnTo>
                  <a:lnTo>
                    <a:pt x="5705" y="28158"/>
                  </a:lnTo>
                  <a:lnTo>
                    <a:pt x="5639" y="29059"/>
                  </a:lnTo>
                  <a:lnTo>
                    <a:pt x="5572" y="29960"/>
                  </a:lnTo>
                  <a:lnTo>
                    <a:pt x="5439" y="30861"/>
                  </a:lnTo>
                  <a:lnTo>
                    <a:pt x="10276" y="31194"/>
                  </a:lnTo>
                  <a:lnTo>
                    <a:pt x="10343" y="29993"/>
                  </a:lnTo>
                  <a:lnTo>
                    <a:pt x="10443" y="28792"/>
                  </a:lnTo>
                  <a:lnTo>
                    <a:pt x="10576" y="27591"/>
                  </a:lnTo>
                  <a:lnTo>
                    <a:pt x="10677" y="27024"/>
                  </a:lnTo>
                  <a:lnTo>
                    <a:pt x="10810" y="26423"/>
                  </a:lnTo>
                  <a:lnTo>
                    <a:pt x="10977" y="25856"/>
                  </a:lnTo>
                  <a:lnTo>
                    <a:pt x="11144" y="25323"/>
                  </a:lnTo>
                  <a:lnTo>
                    <a:pt x="11344" y="24755"/>
                  </a:lnTo>
                  <a:lnTo>
                    <a:pt x="11611" y="24255"/>
                  </a:lnTo>
                  <a:lnTo>
                    <a:pt x="11911" y="23721"/>
                  </a:lnTo>
                  <a:lnTo>
                    <a:pt x="12245" y="23254"/>
                  </a:lnTo>
                  <a:lnTo>
                    <a:pt x="12645" y="22787"/>
                  </a:lnTo>
                  <a:lnTo>
                    <a:pt x="13079" y="22320"/>
                  </a:lnTo>
                  <a:lnTo>
                    <a:pt x="13412" y="22020"/>
                  </a:lnTo>
                  <a:lnTo>
                    <a:pt x="13779" y="21753"/>
                  </a:lnTo>
                  <a:lnTo>
                    <a:pt x="14580" y="21219"/>
                  </a:lnTo>
                  <a:lnTo>
                    <a:pt x="15381" y="20718"/>
                  </a:lnTo>
                  <a:lnTo>
                    <a:pt x="16148" y="20185"/>
                  </a:lnTo>
                  <a:lnTo>
                    <a:pt x="16615" y="19818"/>
                  </a:lnTo>
                  <a:lnTo>
                    <a:pt x="17082" y="19417"/>
                  </a:lnTo>
                  <a:lnTo>
                    <a:pt x="17482" y="19017"/>
                  </a:lnTo>
                  <a:lnTo>
                    <a:pt x="17883" y="18617"/>
                  </a:lnTo>
                  <a:lnTo>
                    <a:pt x="18250" y="18150"/>
                  </a:lnTo>
                  <a:lnTo>
                    <a:pt x="18617" y="17683"/>
                  </a:lnTo>
                  <a:lnTo>
                    <a:pt x="18950" y="17215"/>
                  </a:lnTo>
                  <a:lnTo>
                    <a:pt x="19251" y="16715"/>
                  </a:lnTo>
                  <a:lnTo>
                    <a:pt x="19518" y="16215"/>
                  </a:lnTo>
                  <a:lnTo>
                    <a:pt x="19784" y="15714"/>
                  </a:lnTo>
                  <a:lnTo>
                    <a:pt x="20051" y="15180"/>
                  </a:lnTo>
                  <a:lnTo>
                    <a:pt x="20252" y="14647"/>
                  </a:lnTo>
                  <a:lnTo>
                    <a:pt x="20452" y="14079"/>
                  </a:lnTo>
                  <a:lnTo>
                    <a:pt x="20619" y="13512"/>
                  </a:lnTo>
                  <a:lnTo>
                    <a:pt x="20785" y="12945"/>
                  </a:lnTo>
                  <a:lnTo>
                    <a:pt x="20919" y="12378"/>
                  </a:lnTo>
                  <a:lnTo>
                    <a:pt x="21152" y="11277"/>
                  </a:lnTo>
                  <a:lnTo>
                    <a:pt x="21252" y="10710"/>
                  </a:lnTo>
                  <a:lnTo>
                    <a:pt x="21353" y="10143"/>
                  </a:lnTo>
                  <a:lnTo>
                    <a:pt x="21386" y="9575"/>
                  </a:lnTo>
                  <a:lnTo>
                    <a:pt x="21419" y="9008"/>
                  </a:lnTo>
                  <a:lnTo>
                    <a:pt x="21386" y="8441"/>
                  </a:lnTo>
                  <a:lnTo>
                    <a:pt x="21353" y="7874"/>
                  </a:lnTo>
                  <a:lnTo>
                    <a:pt x="21286" y="7373"/>
                  </a:lnTo>
                  <a:lnTo>
                    <a:pt x="21186" y="6906"/>
                  </a:lnTo>
                  <a:lnTo>
                    <a:pt x="21019" y="6439"/>
                  </a:lnTo>
                  <a:lnTo>
                    <a:pt x="20885" y="5972"/>
                  </a:lnTo>
                  <a:lnTo>
                    <a:pt x="20685" y="5505"/>
                  </a:lnTo>
                  <a:lnTo>
                    <a:pt x="20452" y="5071"/>
                  </a:lnTo>
                  <a:lnTo>
                    <a:pt x="20218" y="4638"/>
                  </a:lnTo>
                  <a:lnTo>
                    <a:pt x="19951" y="4204"/>
                  </a:lnTo>
                  <a:lnTo>
                    <a:pt x="19684" y="3804"/>
                  </a:lnTo>
                  <a:lnTo>
                    <a:pt x="19351" y="3403"/>
                  </a:lnTo>
                  <a:lnTo>
                    <a:pt x="19050" y="3036"/>
                  </a:lnTo>
                  <a:lnTo>
                    <a:pt x="18684" y="2703"/>
                  </a:lnTo>
                  <a:lnTo>
                    <a:pt x="18317" y="2369"/>
                  </a:lnTo>
                  <a:lnTo>
                    <a:pt x="17950" y="2035"/>
                  </a:lnTo>
                  <a:lnTo>
                    <a:pt x="17516" y="1735"/>
                  </a:lnTo>
                  <a:lnTo>
                    <a:pt x="17115" y="1468"/>
                  </a:lnTo>
                  <a:lnTo>
                    <a:pt x="16415" y="1101"/>
                  </a:lnTo>
                  <a:lnTo>
                    <a:pt x="15714" y="768"/>
                  </a:lnTo>
                  <a:lnTo>
                    <a:pt x="14980" y="501"/>
                  </a:lnTo>
                  <a:lnTo>
                    <a:pt x="14213" y="301"/>
                  </a:lnTo>
                  <a:lnTo>
                    <a:pt x="13446" y="134"/>
                  </a:lnTo>
                  <a:lnTo>
                    <a:pt x="12678" y="34"/>
                  </a:lnTo>
                  <a:lnTo>
                    <a:pt x="11878" y="0"/>
                  </a:lnTo>
                  <a:close/>
                </a:path>
              </a:pathLst>
            </a:custGeom>
            <a:solidFill>
              <a:srgbClr val="E574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1"/>
            <p:cNvSpPr/>
            <p:nvPr/>
          </p:nvSpPr>
          <p:spPr>
            <a:xfrm>
              <a:off x="2252375" y="1786125"/>
              <a:ext cx="535500" cy="779875"/>
            </a:xfrm>
            <a:custGeom>
              <a:avLst/>
              <a:gdLst/>
              <a:ahLst/>
              <a:cxnLst/>
              <a:rect l="l" t="t" r="r" b="b"/>
              <a:pathLst>
                <a:path w="21420" h="31195" fill="none" extrusionOk="0">
                  <a:moveTo>
                    <a:pt x="10276" y="31194"/>
                  </a:moveTo>
                  <a:lnTo>
                    <a:pt x="10276" y="31194"/>
                  </a:lnTo>
                  <a:lnTo>
                    <a:pt x="10343" y="29993"/>
                  </a:lnTo>
                  <a:lnTo>
                    <a:pt x="10443" y="28792"/>
                  </a:lnTo>
                  <a:lnTo>
                    <a:pt x="10576" y="27591"/>
                  </a:lnTo>
                  <a:lnTo>
                    <a:pt x="10677" y="27024"/>
                  </a:lnTo>
                  <a:lnTo>
                    <a:pt x="10810" y="26423"/>
                  </a:lnTo>
                  <a:lnTo>
                    <a:pt x="10977" y="25856"/>
                  </a:lnTo>
                  <a:lnTo>
                    <a:pt x="11144" y="25323"/>
                  </a:lnTo>
                  <a:lnTo>
                    <a:pt x="11344" y="24755"/>
                  </a:lnTo>
                  <a:lnTo>
                    <a:pt x="11611" y="24255"/>
                  </a:lnTo>
                  <a:lnTo>
                    <a:pt x="11911" y="23721"/>
                  </a:lnTo>
                  <a:lnTo>
                    <a:pt x="12245" y="23254"/>
                  </a:lnTo>
                  <a:lnTo>
                    <a:pt x="12645" y="22787"/>
                  </a:lnTo>
                  <a:lnTo>
                    <a:pt x="13079" y="22320"/>
                  </a:lnTo>
                  <a:lnTo>
                    <a:pt x="13079" y="22320"/>
                  </a:lnTo>
                  <a:lnTo>
                    <a:pt x="13412" y="22020"/>
                  </a:lnTo>
                  <a:lnTo>
                    <a:pt x="13779" y="21753"/>
                  </a:lnTo>
                  <a:lnTo>
                    <a:pt x="14580" y="21219"/>
                  </a:lnTo>
                  <a:lnTo>
                    <a:pt x="15381" y="20718"/>
                  </a:lnTo>
                  <a:lnTo>
                    <a:pt x="16148" y="20185"/>
                  </a:lnTo>
                  <a:lnTo>
                    <a:pt x="16148" y="20185"/>
                  </a:lnTo>
                  <a:lnTo>
                    <a:pt x="16615" y="19818"/>
                  </a:lnTo>
                  <a:lnTo>
                    <a:pt x="17082" y="19417"/>
                  </a:lnTo>
                  <a:lnTo>
                    <a:pt x="17482" y="19017"/>
                  </a:lnTo>
                  <a:lnTo>
                    <a:pt x="17883" y="18617"/>
                  </a:lnTo>
                  <a:lnTo>
                    <a:pt x="18250" y="18150"/>
                  </a:lnTo>
                  <a:lnTo>
                    <a:pt x="18617" y="17683"/>
                  </a:lnTo>
                  <a:lnTo>
                    <a:pt x="18950" y="17215"/>
                  </a:lnTo>
                  <a:lnTo>
                    <a:pt x="19251" y="16715"/>
                  </a:lnTo>
                  <a:lnTo>
                    <a:pt x="19518" y="16215"/>
                  </a:lnTo>
                  <a:lnTo>
                    <a:pt x="19784" y="15714"/>
                  </a:lnTo>
                  <a:lnTo>
                    <a:pt x="20051" y="15180"/>
                  </a:lnTo>
                  <a:lnTo>
                    <a:pt x="20252" y="14647"/>
                  </a:lnTo>
                  <a:lnTo>
                    <a:pt x="20452" y="14079"/>
                  </a:lnTo>
                  <a:lnTo>
                    <a:pt x="20619" y="13512"/>
                  </a:lnTo>
                  <a:lnTo>
                    <a:pt x="20785" y="12945"/>
                  </a:lnTo>
                  <a:lnTo>
                    <a:pt x="20919" y="12378"/>
                  </a:lnTo>
                  <a:lnTo>
                    <a:pt x="20919" y="12378"/>
                  </a:lnTo>
                  <a:lnTo>
                    <a:pt x="21152" y="11277"/>
                  </a:lnTo>
                  <a:lnTo>
                    <a:pt x="21252" y="10710"/>
                  </a:lnTo>
                  <a:lnTo>
                    <a:pt x="21353" y="10143"/>
                  </a:lnTo>
                  <a:lnTo>
                    <a:pt x="21386" y="9575"/>
                  </a:lnTo>
                  <a:lnTo>
                    <a:pt x="21419" y="9008"/>
                  </a:lnTo>
                  <a:lnTo>
                    <a:pt x="21386" y="8441"/>
                  </a:lnTo>
                  <a:lnTo>
                    <a:pt x="21353" y="7874"/>
                  </a:lnTo>
                  <a:lnTo>
                    <a:pt x="21353" y="7874"/>
                  </a:lnTo>
                  <a:lnTo>
                    <a:pt x="21286" y="7373"/>
                  </a:lnTo>
                  <a:lnTo>
                    <a:pt x="21186" y="6906"/>
                  </a:lnTo>
                  <a:lnTo>
                    <a:pt x="21019" y="6439"/>
                  </a:lnTo>
                  <a:lnTo>
                    <a:pt x="20885" y="5972"/>
                  </a:lnTo>
                  <a:lnTo>
                    <a:pt x="20685" y="5505"/>
                  </a:lnTo>
                  <a:lnTo>
                    <a:pt x="20452" y="5071"/>
                  </a:lnTo>
                  <a:lnTo>
                    <a:pt x="20218" y="4638"/>
                  </a:lnTo>
                  <a:lnTo>
                    <a:pt x="19951" y="4204"/>
                  </a:lnTo>
                  <a:lnTo>
                    <a:pt x="19684" y="3804"/>
                  </a:lnTo>
                  <a:lnTo>
                    <a:pt x="19351" y="3403"/>
                  </a:lnTo>
                  <a:lnTo>
                    <a:pt x="19050" y="3036"/>
                  </a:lnTo>
                  <a:lnTo>
                    <a:pt x="18684" y="2703"/>
                  </a:lnTo>
                  <a:lnTo>
                    <a:pt x="18317" y="2369"/>
                  </a:lnTo>
                  <a:lnTo>
                    <a:pt x="17950" y="2035"/>
                  </a:lnTo>
                  <a:lnTo>
                    <a:pt x="17516" y="1735"/>
                  </a:lnTo>
                  <a:lnTo>
                    <a:pt x="17115" y="1468"/>
                  </a:lnTo>
                  <a:lnTo>
                    <a:pt x="17115" y="1468"/>
                  </a:lnTo>
                  <a:lnTo>
                    <a:pt x="16415" y="1101"/>
                  </a:lnTo>
                  <a:lnTo>
                    <a:pt x="15714" y="768"/>
                  </a:lnTo>
                  <a:lnTo>
                    <a:pt x="14980" y="501"/>
                  </a:lnTo>
                  <a:lnTo>
                    <a:pt x="14213" y="301"/>
                  </a:lnTo>
                  <a:lnTo>
                    <a:pt x="13446" y="134"/>
                  </a:lnTo>
                  <a:lnTo>
                    <a:pt x="12678" y="34"/>
                  </a:lnTo>
                  <a:lnTo>
                    <a:pt x="11878" y="0"/>
                  </a:lnTo>
                  <a:lnTo>
                    <a:pt x="11110" y="0"/>
                  </a:lnTo>
                  <a:lnTo>
                    <a:pt x="10310" y="67"/>
                  </a:lnTo>
                  <a:lnTo>
                    <a:pt x="9542" y="201"/>
                  </a:lnTo>
                  <a:lnTo>
                    <a:pt x="8775" y="367"/>
                  </a:lnTo>
                  <a:lnTo>
                    <a:pt x="8041" y="601"/>
                  </a:lnTo>
                  <a:lnTo>
                    <a:pt x="7274" y="868"/>
                  </a:lnTo>
                  <a:lnTo>
                    <a:pt x="6573" y="1168"/>
                  </a:lnTo>
                  <a:lnTo>
                    <a:pt x="5872" y="1535"/>
                  </a:lnTo>
                  <a:lnTo>
                    <a:pt x="5205" y="1969"/>
                  </a:lnTo>
                  <a:lnTo>
                    <a:pt x="5205" y="1969"/>
                  </a:lnTo>
                  <a:lnTo>
                    <a:pt x="4571" y="2436"/>
                  </a:lnTo>
                  <a:lnTo>
                    <a:pt x="3971" y="2936"/>
                  </a:lnTo>
                  <a:lnTo>
                    <a:pt x="3437" y="3470"/>
                  </a:lnTo>
                  <a:lnTo>
                    <a:pt x="2903" y="4037"/>
                  </a:lnTo>
                  <a:lnTo>
                    <a:pt x="2403" y="4638"/>
                  </a:lnTo>
                  <a:lnTo>
                    <a:pt x="1969" y="5305"/>
                  </a:lnTo>
                  <a:lnTo>
                    <a:pt x="1569" y="5972"/>
                  </a:lnTo>
                  <a:lnTo>
                    <a:pt x="1202" y="6640"/>
                  </a:lnTo>
                  <a:lnTo>
                    <a:pt x="901" y="7373"/>
                  </a:lnTo>
                  <a:lnTo>
                    <a:pt x="634" y="8107"/>
                  </a:lnTo>
                  <a:lnTo>
                    <a:pt x="401" y="8841"/>
                  </a:lnTo>
                  <a:lnTo>
                    <a:pt x="234" y="9609"/>
                  </a:lnTo>
                  <a:lnTo>
                    <a:pt x="101" y="10376"/>
                  </a:lnTo>
                  <a:lnTo>
                    <a:pt x="34" y="11143"/>
                  </a:lnTo>
                  <a:lnTo>
                    <a:pt x="0" y="11911"/>
                  </a:lnTo>
                  <a:lnTo>
                    <a:pt x="34" y="12711"/>
                  </a:lnTo>
                  <a:lnTo>
                    <a:pt x="34" y="12711"/>
                  </a:lnTo>
                  <a:lnTo>
                    <a:pt x="101" y="13445"/>
                  </a:lnTo>
                  <a:lnTo>
                    <a:pt x="234" y="14179"/>
                  </a:lnTo>
                  <a:lnTo>
                    <a:pt x="401" y="14880"/>
                  </a:lnTo>
                  <a:lnTo>
                    <a:pt x="634" y="15581"/>
                  </a:lnTo>
                  <a:lnTo>
                    <a:pt x="868" y="16281"/>
                  </a:lnTo>
                  <a:lnTo>
                    <a:pt x="1168" y="16982"/>
                  </a:lnTo>
                  <a:lnTo>
                    <a:pt x="1502" y="17616"/>
                  </a:lnTo>
                  <a:lnTo>
                    <a:pt x="1869" y="18283"/>
                  </a:lnTo>
                  <a:lnTo>
                    <a:pt x="1869" y="18283"/>
                  </a:lnTo>
                  <a:lnTo>
                    <a:pt x="2303" y="18950"/>
                  </a:lnTo>
                  <a:lnTo>
                    <a:pt x="2770" y="19584"/>
                  </a:lnTo>
                  <a:lnTo>
                    <a:pt x="3704" y="20885"/>
                  </a:lnTo>
                  <a:lnTo>
                    <a:pt x="4171" y="21553"/>
                  </a:lnTo>
                  <a:lnTo>
                    <a:pt x="4571" y="22253"/>
                  </a:lnTo>
                  <a:lnTo>
                    <a:pt x="4905" y="22954"/>
                  </a:lnTo>
                  <a:lnTo>
                    <a:pt x="5072" y="23321"/>
                  </a:lnTo>
                  <a:lnTo>
                    <a:pt x="5172" y="23721"/>
                  </a:lnTo>
                  <a:lnTo>
                    <a:pt x="5172" y="23721"/>
                  </a:lnTo>
                  <a:lnTo>
                    <a:pt x="5405" y="24589"/>
                  </a:lnTo>
                  <a:lnTo>
                    <a:pt x="5572" y="25489"/>
                  </a:lnTo>
                  <a:lnTo>
                    <a:pt x="5672" y="26390"/>
                  </a:lnTo>
                  <a:lnTo>
                    <a:pt x="5705" y="27258"/>
                  </a:lnTo>
                  <a:lnTo>
                    <a:pt x="5705" y="28158"/>
                  </a:lnTo>
                  <a:lnTo>
                    <a:pt x="5639" y="29059"/>
                  </a:lnTo>
                  <a:lnTo>
                    <a:pt x="5572" y="29960"/>
                  </a:lnTo>
                  <a:lnTo>
                    <a:pt x="5439" y="308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1"/>
            <p:cNvSpPr/>
            <p:nvPr/>
          </p:nvSpPr>
          <p:spPr>
            <a:xfrm>
              <a:off x="2169800" y="1705225"/>
              <a:ext cx="673950" cy="859100"/>
            </a:xfrm>
            <a:custGeom>
              <a:avLst/>
              <a:gdLst/>
              <a:ahLst/>
              <a:cxnLst/>
              <a:rect l="l" t="t" r="r" b="b"/>
              <a:pathLst>
                <a:path w="26958" h="34364" extrusionOk="0">
                  <a:moveTo>
                    <a:pt x="15281" y="0"/>
                  </a:moveTo>
                  <a:lnTo>
                    <a:pt x="14146" y="34"/>
                  </a:lnTo>
                  <a:lnTo>
                    <a:pt x="13045" y="134"/>
                  </a:lnTo>
                  <a:lnTo>
                    <a:pt x="11911" y="267"/>
                  </a:lnTo>
                  <a:lnTo>
                    <a:pt x="10810" y="501"/>
                  </a:lnTo>
                  <a:lnTo>
                    <a:pt x="9742" y="801"/>
                  </a:lnTo>
                  <a:lnTo>
                    <a:pt x="8775" y="1135"/>
                  </a:lnTo>
                  <a:lnTo>
                    <a:pt x="7841" y="1535"/>
                  </a:lnTo>
                  <a:lnTo>
                    <a:pt x="6973" y="2002"/>
                  </a:lnTo>
                  <a:lnTo>
                    <a:pt x="6106" y="2536"/>
                  </a:lnTo>
                  <a:lnTo>
                    <a:pt x="5305" y="3103"/>
                  </a:lnTo>
                  <a:lnTo>
                    <a:pt x="4538" y="3770"/>
                  </a:lnTo>
                  <a:lnTo>
                    <a:pt x="3804" y="4504"/>
                  </a:lnTo>
                  <a:lnTo>
                    <a:pt x="3470" y="4871"/>
                  </a:lnTo>
                  <a:lnTo>
                    <a:pt x="3137" y="5271"/>
                  </a:lnTo>
                  <a:lnTo>
                    <a:pt x="2570" y="6039"/>
                  </a:lnTo>
                  <a:lnTo>
                    <a:pt x="2069" y="6873"/>
                  </a:lnTo>
                  <a:lnTo>
                    <a:pt x="1602" y="7707"/>
                  </a:lnTo>
                  <a:lnTo>
                    <a:pt x="1202" y="8574"/>
                  </a:lnTo>
                  <a:lnTo>
                    <a:pt x="835" y="9475"/>
                  </a:lnTo>
                  <a:lnTo>
                    <a:pt x="568" y="10409"/>
                  </a:lnTo>
                  <a:lnTo>
                    <a:pt x="334" y="11343"/>
                  </a:lnTo>
                  <a:lnTo>
                    <a:pt x="167" y="12311"/>
                  </a:lnTo>
                  <a:lnTo>
                    <a:pt x="67" y="13312"/>
                  </a:lnTo>
                  <a:lnTo>
                    <a:pt x="1" y="14313"/>
                  </a:lnTo>
                  <a:lnTo>
                    <a:pt x="67" y="15314"/>
                  </a:lnTo>
                  <a:lnTo>
                    <a:pt x="167" y="16314"/>
                  </a:lnTo>
                  <a:lnTo>
                    <a:pt x="334" y="17315"/>
                  </a:lnTo>
                  <a:lnTo>
                    <a:pt x="534" y="18283"/>
                  </a:lnTo>
                  <a:lnTo>
                    <a:pt x="835" y="19250"/>
                  </a:lnTo>
                  <a:lnTo>
                    <a:pt x="1168" y="20185"/>
                  </a:lnTo>
                  <a:lnTo>
                    <a:pt x="1602" y="21085"/>
                  </a:lnTo>
                  <a:lnTo>
                    <a:pt x="2036" y="21986"/>
                  </a:lnTo>
                  <a:lnTo>
                    <a:pt x="2536" y="22854"/>
                  </a:lnTo>
                  <a:lnTo>
                    <a:pt x="3103" y="23688"/>
                  </a:lnTo>
                  <a:lnTo>
                    <a:pt x="3704" y="24488"/>
                  </a:lnTo>
                  <a:lnTo>
                    <a:pt x="4371" y="25256"/>
                  </a:lnTo>
                  <a:lnTo>
                    <a:pt x="5038" y="25990"/>
                  </a:lnTo>
                  <a:lnTo>
                    <a:pt x="5772" y="26690"/>
                  </a:lnTo>
                  <a:lnTo>
                    <a:pt x="6473" y="27257"/>
                  </a:lnTo>
                  <a:lnTo>
                    <a:pt x="7174" y="27825"/>
                  </a:lnTo>
                  <a:lnTo>
                    <a:pt x="7174" y="33496"/>
                  </a:lnTo>
                  <a:lnTo>
                    <a:pt x="7174" y="33830"/>
                  </a:lnTo>
                  <a:lnTo>
                    <a:pt x="7207" y="34130"/>
                  </a:lnTo>
                  <a:lnTo>
                    <a:pt x="7207" y="34230"/>
                  </a:lnTo>
                  <a:lnTo>
                    <a:pt x="7274" y="34297"/>
                  </a:lnTo>
                  <a:lnTo>
                    <a:pt x="7340" y="34364"/>
                  </a:lnTo>
                  <a:lnTo>
                    <a:pt x="7541" y="34364"/>
                  </a:lnTo>
                  <a:lnTo>
                    <a:pt x="7607" y="34297"/>
                  </a:lnTo>
                  <a:lnTo>
                    <a:pt x="7674" y="34230"/>
                  </a:lnTo>
                  <a:lnTo>
                    <a:pt x="7674" y="34130"/>
                  </a:lnTo>
                  <a:lnTo>
                    <a:pt x="7674" y="33663"/>
                  </a:lnTo>
                  <a:lnTo>
                    <a:pt x="7674" y="33630"/>
                  </a:lnTo>
                  <a:lnTo>
                    <a:pt x="7641" y="28292"/>
                  </a:lnTo>
                  <a:lnTo>
                    <a:pt x="7674" y="27991"/>
                  </a:lnTo>
                  <a:lnTo>
                    <a:pt x="7641" y="27691"/>
                  </a:lnTo>
                  <a:lnTo>
                    <a:pt x="7607" y="27591"/>
                  </a:lnTo>
                  <a:lnTo>
                    <a:pt x="7541" y="27524"/>
                  </a:lnTo>
                  <a:lnTo>
                    <a:pt x="7374" y="27391"/>
                  </a:lnTo>
                  <a:lnTo>
                    <a:pt x="6540" y="26724"/>
                  </a:lnTo>
                  <a:lnTo>
                    <a:pt x="5739" y="25990"/>
                  </a:lnTo>
                  <a:lnTo>
                    <a:pt x="4972" y="25256"/>
                  </a:lnTo>
                  <a:lnTo>
                    <a:pt x="4304" y="24455"/>
                  </a:lnTo>
                  <a:lnTo>
                    <a:pt x="3637" y="23621"/>
                  </a:lnTo>
                  <a:lnTo>
                    <a:pt x="3070" y="22753"/>
                  </a:lnTo>
                  <a:lnTo>
                    <a:pt x="2536" y="21886"/>
                  </a:lnTo>
                  <a:lnTo>
                    <a:pt x="2036" y="20952"/>
                  </a:lnTo>
                  <a:lnTo>
                    <a:pt x="1602" y="19984"/>
                  </a:lnTo>
                  <a:lnTo>
                    <a:pt x="1268" y="19017"/>
                  </a:lnTo>
                  <a:lnTo>
                    <a:pt x="968" y="18016"/>
                  </a:lnTo>
                  <a:lnTo>
                    <a:pt x="735" y="17015"/>
                  </a:lnTo>
                  <a:lnTo>
                    <a:pt x="601" y="16014"/>
                  </a:lnTo>
                  <a:lnTo>
                    <a:pt x="534" y="14980"/>
                  </a:lnTo>
                  <a:lnTo>
                    <a:pt x="501" y="13979"/>
                  </a:lnTo>
                  <a:lnTo>
                    <a:pt x="568" y="12978"/>
                  </a:lnTo>
                  <a:lnTo>
                    <a:pt x="701" y="11977"/>
                  </a:lnTo>
                  <a:lnTo>
                    <a:pt x="901" y="10976"/>
                  </a:lnTo>
                  <a:lnTo>
                    <a:pt x="1202" y="10009"/>
                  </a:lnTo>
                  <a:lnTo>
                    <a:pt x="1535" y="9075"/>
                  </a:lnTo>
                  <a:lnTo>
                    <a:pt x="1936" y="8141"/>
                  </a:lnTo>
                  <a:lnTo>
                    <a:pt x="2403" y="7240"/>
                  </a:lnTo>
                  <a:lnTo>
                    <a:pt x="2937" y="6372"/>
                  </a:lnTo>
                  <a:lnTo>
                    <a:pt x="3504" y="5572"/>
                  </a:lnTo>
                  <a:lnTo>
                    <a:pt x="4171" y="4804"/>
                  </a:lnTo>
                  <a:lnTo>
                    <a:pt x="4538" y="4437"/>
                  </a:lnTo>
                  <a:lnTo>
                    <a:pt x="4905" y="4070"/>
                  </a:lnTo>
                  <a:lnTo>
                    <a:pt x="5272" y="3737"/>
                  </a:lnTo>
                  <a:lnTo>
                    <a:pt x="5672" y="3403"/>
                  </a:lnTo>
                  <a:lnTo>
                    <a:pt x="6139" y="3070"/>
                  </a:lnTo>
                  <a:lnTo>
                    <a:pt x="6606" y="2769"/>
                  </a:lnTo>
                  <a:lnTo>
                    <a:pt x="7073" y="2469"/>
                  </a:lnTo>
                  <a:lnTo>
                    <a:pt x="7574" y="2202"/>
                  </a:lnTo>
                  <a:lnTo>
                    <a:pt x="8074" y="1935"/>
                  </a:lnTo>
                  <a:lnTo>
                    <a:pt x="8575" y="1735"/>
                  </a:lnTo>
                  <a:lnTo>
                    <a:pt x="9109" y="1502"/>
                  </a:lnTo>
                  <a:lnTo>
                    <a:pt x="9642" y="1335"/>
                  </a:lnTo>
                  <a:lnTo>
                    <a:pt x="10176" y="1168"/>
                  </a:lnTo>
                  <a:lnTo>
                    <a:pt x="10710" y="1034"/>
                  </a:lnTo>
                  <a:lnTo>
                    <a:pt x="11811" y="801"/>
                  </a:lnTo>
                  <a:lnTo>
                    <a:pt x="12912" y="634"/>
                  </a:lnTo>
                  <a:lnTo>
                    <a:pt x="14046" y="534"/>
                  </a:lnTo>
                  <a:lnTo>
                    <a:pt x="15181" y="501"/>
                  </a:lnTo>
                  <a:lnTo>
                    <a:pt x="16382" y="534"/>
                  </a:lnTo>
                  <a:lnTo>
                    <a:pt x="16949" y="567"/>
                  </a:lnTo>
                  <a:lnTo>
                    <a:pt x="17549" y="634"/>
                  </a:lnTo>
                  <a:lnTo>
                    <a:pt x="18116" y="734"/>
                  </a:lnTo>
                  <a:lnTo>
                    <a:pt x="18684" y="834"/>
                  </a:lnTo>
                  <a:lnTo>
                    <a:pt x="19251" y="1001"/>
                  </a:lnTo>
                  <a:lnTo>
                    <a:pt x="19818" y="1168"/>
                  </a:lnTo>
                  <a:lnTo>
                    <a:pt x="20352" y="1368"/>
                  </a:lnTo>
                  <a:lnTo>
                    <a:pt x="20886" y="1602"/>
                  </a:lnTo>
                  <a:lnTo>
                    <a:pt x="21386" y="1869"/>
                  </a:lnTo>
                  <a:lnTo>
                    <a:pt x="21886" y="2202"/>
                  </a:lnTo>
                  <a:lnTo>
                    <a:pt x="22320" y="2536"/>
                  </a:lnTo>
                  <a:lnTo>
                    <a:pt x="22787" y="2936"/>
                  </a:lnTo>
                  <a:lnTo>
                    <a:pt x="23154" y="3336"/>
                  </a:lnTo>
                  <a:lnTo>
                    <a:pt x="23488" y="3737"/>
                  </a:lnTo>
                  <a:lnTo>
                    <a:pt x="23821" y="4171"/>
                  </a:lnTo>
                  <a:lnTo>
                    <a:pt x="24155" y="4638"/>
                  </a:lnTo>
                  <a:lnTo>
                    <a:pt x="24422" y="5071"/>
                  </a:lnTo>
                  <a:lnTo>
                    <a:pt x="24689" y="5572"/>
                  </a:lnTo>
                  <a:lnTo>
                    <a:pt x="24956" y="6039"/>
                  </a:lnTo>
                  <a:lnTo>
                    <a:pt x="25189" y="6539"/>
                  </a:lnTo>
                  <a:lnTo>
                    <a:pt x="25389" y="7040"/>
                  </a:lnTo>
                  <a:lnTo>
                    <a:pt x="25590" y="7574"/>
                  </a:lnTo>
                  <a:lnTo>
                    <a:pt x="25923" y="8608"/>
                  </a:lnTo>
                  <a:lnTo>
                    <a:pt x="26157" y="9675"/>
                  </a:lnTo>
                  <a:lnTo>
                    <a:pt x="26357" y="10710"/>
                  </a:lnTo>
                  <a:lnTo>
                    <a:pt x="26457" y="11811"/>
                  </a:lnTo>
                  <a:lnTo>
                    <a:pt x="26490" y="12878"/>
                  </a:lnTo>
                  <a:lnTo>
                    <a:pt x="26424" y="13979"/>
                  </a:lnTo>
                  <a:lnTo>
                    <a:pt x="26290" y="15047"/>
                  </a:lnTo>
                  <a:lnTo>
                    <a:pt x="26224" y="15581"/>
                  </a:lnTo>
                  <a:lnTo>
                    <a:pt x="26090" y="16114"/>
                  </a:lnTo>
                  <a:lnTo>
                    <a:pt x="25957" y="16648"/>
                  </a:lnTo>
                  <a:lnTo>
                    <a:pt x="25823" y="17182"/>
                  </a:lnTo>
                  <a:lnTo>
                    <a:pt x="25623" y="17682"/>
                  </a:lnTo>
                  <a:lnTo>
                    <a:pt x="25456" y="18183"/>
                  </a:lnTo>
                  <a:lnTo>
                    <a:pt x="25223" y="18683"/>
                  </a:lnTo>
                  <a:lnTo>
                    <a:pt x="24989" y="19184"/>
                  </a:lnTo>
                  <a:lnTo>
                    <a:pt x="24756" y="19651"/>
                  </a:lnTo>
                  <a:lnTo>
                    <a:pt x="24489" y="20118"/>
                  </a:lnTo>
                  <a:lnTo>
                    <a:pt x="24188" y="20552"/>
                  </a:lnTo>
                  <a:lnTo>
                    <a:pt x="23888" y="21019"/>
                  </a:lnTo>
                  <a:lnTo>
                    <a:pt x="23555" y="21419"/>
                  </a:lnTo>
                  <a:lnTo>
                    <a:pt x="23221" y="21853"/>
                  </a:lnTo>
                  <a:lnTo>
                    <a:pt x="22854" y="22253"/>
                  </a:lnTo>
                  <a:lnTo>
                    <a:pt x="22487" y="22620"/>
                  </a:lnTo>
                  <a:lnTo>
                    <a:pt x="22120" y="22987"/>
                  </a:lnTo>
                  <a:lnTo>
                    <a:pt x="21720" y="23354"/>
                  </a:lnTo>
                  <a:lnTo>
                    <a:pt x="21286" y="23688"/>
                  </a:lnTo>
                  <a:lnTo>
                    <a:pt x="20886" y="24021"/>
                  </a:lnTo>
                  <a:lnTo>
                    <a:pt x="20418" y="24321"/>
                  </a:lnTo>
                  <a:lnTo>
                    <a:pt x="19985" y="24622"/>
                  </a:lnTo>
                  <a:lnTo>
                    <a:pt x="19518" y="24889"/>
                  </a:lnTo>
                  <a:lnTo>
                    <a:pt x="19051" y="25156"/>
                  </a:lnTo>
                  <a:lnTo>
                    <a:pt x="18584" y="25389"/>
                  </a:lnTo>
                  <a:lnTo>
                    <a:pt x="18116" y="25589"/>
                  </a:lnTo>
                  <a:lnTo>
                    <a:pt x="17116" y="25956"/>
                  </a:lnTo>
                  <a:lnTo>
                    <a:pt x="16682" y="26123"/>
                  </a:lnTo>
                  <a:lnTo>
                    <a:pt x="16248" y="26357"/>
                  </a:lnTo>
                  <a:lnTo>
                    <a:pt x="16048" y="26490"/>
                  </a:lnTo>
                  <a:lnTo>
                    <a:pt x="15881" y="26657"/>
                  </a:lnTo>
                  <a:lnTo>
                    <a:pt x="15714" y="26824"/>
                  </a:lnTo>
                  <a:lnTo>
                    <a:pt x="15581" y="27057"/>
                  </a:lnTo>
                  <a:lnTo>
                    <a:pt x="15481" y="27291"/>
                  </a:lnTo>
                  <a:lnTo>
                    <a:pt x="15381" y="27558"/>
                  </a:lnTo>
                  <a:lnTo>
                    <a:pt x="15314" y="27825"/>
                  </a:lnTo>
                  <a:lnTo>
                    <a:pt x="15281" y="28091"/>
                  </a:lnTo>
                  <a:lnTo>
                    <a:pt x="15214" y="28659"/>
                  </a:lnTo>
                  <a:lnTo>
                    <a:pt x="15147" y="29226"/>
                  </a:lnTo>
                  <a:lnTo>
                    <a:pt x="14914" y="31795"/>
                  </a:lnTo>
                  <a:lnTo>
                    <a:pt x="14713" y="34130"/>
                  </a:lnTo>
                  <a:lnTo>
                    <a:pt x="15114" y="34097"/>
                  </a:lnTo>
                  <a:lnTo>
                    <a:pt x="15214" y="34097"/>
                  </a:lnTo>
                  <a:lnTo>
                    <a:pt x="15648" y="29226"/>
                  </a:lnTo>
                  <a:lnTo>
                    <a:pt x="15681" y="28659"/>
                  </a:lnTo>
                  <a:lnTo>
                    <a:pt x="15748" y="28058"/>
                  </a:lnTo>
                  <a:lnTo>
                    <a:pt x="15814" y="27791"/>
                  </a:lnTo>
                  <a:lnTo>
                    <a:pt x="15881" y="27524"/>
                  </a:lnTo>
                  <a:lnTo>
                    <a:pt x="16015" y="27257"/>
                  </a:lnTo>
                  <a:lnTo>
                    <a:pt x="16181" y="27024"/>
                  </a:lnTo>
                  <a:lnTo>
                    <a:pt x="16348" y="26857"/>
                  </a:lnTo>
                  <a:lnTo>
                    <a:pt x="16582" y="26724"/>
                  </a:lnTo>
                  <a:lnTo>
                    <a:pt x="16815" y="26590"/>
                  </a:lnTo>
                  <a:lnTo>
                    <a:pt x="17049" y="26490"/>
                  </a:lnTo>
                  <a:lnTo>
                    <a:pt x="17549" y="26290"/>
                  </a:lnTo>
                  <a:lnTo>
                    <a:pt x="18050" y="26123"/>
                  </a:lnTo>
                  <a:lnTo>
                    <a:pt x="18984" y="25723"/>
                  </a:lnTo>
                  <a:lnTo>
                    <a:pt x="19851" y="25256"/>
                  </a:lnTo>
                  <a:lnTo>
                    <a:pt x="20719" y="24722"/>
                  </a:lnTo>
                  <a:lnTo>
                    <a:pt x="21519" y="24121"/>
                  </a:lnTo>
                  <a:lnTo>
                    <a:pt x="22320" y="23454"/>
                  </a:lnTo>
                  <a:lnTo>
                    <a:pt x="23021" y="22753"/>
                  </a:lnTo>
                  <a:lnTo>
                    <a:pt x="23688" y="22019"/>
                  </a:lnTo>
                  <a:lnTo>
                    <a:pt x="24322" y="21219"/>
                  </a:lnTo>
                  <a:lnTo>
                    <a:pt x="24622" y="20785"/>
                  </a:lnTo>
                  <a:lnTo>
                    <a:pt x="24889" y="20351"/>
                  </a:lnTo>
                  <a:lnTo>
                    <a:pt x="25156" y="19884"/>
                  </a:lnTo>
                  <a:lnTo>
                    <a:pt x="25423" y="19417"/>
                  </a:lnTo>
                  <a:lnTo>
                    <a:pt x="25857" y="18483"/>
                  </a:lnTo>
                  <a:lnTo>
                    <a:pt x="26190" y="17482"/>
                  </a:lnTo>
                  <a:lnTo>
                    <a:pt x="26490" y="16481"/>
                  </a:lnTo>
                  <a:lnTo>
                    <a:pt x="26724" y="15480"/>
                  </a:lnTo>
                  <a:lnTo>
                    <a:pt x="26857" y="14446"/>
                  </a:lnTo>
                  <a:lnTo>
                    <a:pt x="26924" y="13412"/>
                  </a:lnTo>
                  <a:lnTo>
                    <a:pt x="26958" y="12378"/>
                  </a:lnTo>
                  <a:lnTo>
                    <a:pt x="26891" y="11310"/>
                  </a:lnTo>
                  <a:lnTo>
                    <a:pt x="26757" y="10276"/>
                  </a:lnTo>
                  <a:lnTo>
                    <a:pt x="26557" y="9275"/>
                  </a:lnTo>
                  <a:lnTo>
                    <a:pt x="26290" y="8241"/>
                  </a:lnTo>
                  <a:lnTo>
                    <a:pt x="25957" y="7240"/>
                  </a:lnTo>
                  <a:lnTo>
                    <a:pt x="25590" y="6306"/>
                  </a:lnTo>
                  <a:lnTo>
                    <a:pt x="25123" y="5338"/>
                  </a:lnTo>
                  <a:lnTo>
                    <a:pt x="24856" y="4905"/>
                  </a:lnTo>
                  <a:lnTo>
                    <a:pt x="24589" y="4471"/>
                  </a:lnTo>
                  <a:lnTo>
                    <a:pt x="24289" y="4037"/>
                  </a:lnTo>
                  <a:lnTo>
                    <a:pt x="23988" y="3603"/>
                  </a:lnTo>
                  <a:lnTo>
                    <a:pt x="23655" y="3203"/>
                  </a:lnTo>
                  <a:lnTo>
                    <a:pt x="23321" y="2803"/>
                  </a:lnTo>
                  <a:lnTo>
                    <a:pt x="22954" y="2436"/>
                  </a:lnTo>
                  <a:lnTo>
                    <a:pt x="22554" y="2102"/>
                  </a:lnTo>
                  <a:lnTo>
                    <a:pt x="22120" y="1768"/>
                  </a:lnTo>
                  <a:lnTo>
                    <a:pt x="21653" y="1468"/>
                  </a:lnTo>
                  <a:lnTo>
                    <a:pt x="21186" y="1201"/>
                  </a:lnTo>
                  <a:lnTo>
                    <a:pt x="20685" y="968"/>
                  </a:lnTo>
                  <a:lnTo>
                    <a:pt x="20185" y="768"/>
                  </a:lnTo>
                  <a:lnTo>
                    <a:pt x="19684" y="601"/>
                  </a:lnTo>
                  <a:lnTo>
                    <a:pt x="19151" y="467"/>
                  </a:lnTo>
                  <a:lnTo>
                    <a:pt x="18617" y="334"/>
                  </a:lnTo>
                  <a:lnTo>
                    <a:pt x="17516" y="167"/>
                  </a:lnTo>
                  <a:lnTo>
                    <a:pt x="16415" y="67"/>
                  </a:lnTo>
                  <a:lnTo>
                    <a:pt x="1528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1"/>
            <p:cNvSpPr/>
            <p:nvPr/>
          </p:nvSpPr>
          <p:spPr>
            <a:xfrm>
              <a:off x="2324100" y="1889550"/>
              <a:ext cx="321975" cy="844100"/>
            </a:xfrm>
            <a:custGeom>
              <a:avLst/>
              <a:gdLst/>
              <a:ahLst/>
              <a:cxnLst/>
              <a:rect l="l" t="t" r="r" b="b"/>
              <a:pathLst>
                <a:path w="12879" h="33764" extrusionOk="0">
                  <a:moveTo>
                    <a:pt x="10477" y="1168"/>
                  </a:moveTo>
                  <a:lnTo>
                    <a:pt x="10877" y="1201"/>
                  </a:lnTo>
                  <a:lnTo>
                    <a:pt x="11311" y="1235"/>
                  </a:lnTo>
                  <a:lnTo>
                    <a:pt x="10910" y="1402"/>
                  </a:lnTo>
                  <a:lnTo>
                    <a:pt x="10543" y="1535"/>
                  </a:lnTo>
                  <a:lnTo>
                    <a:pt x="10143" y="1635"/>
                  </a:lnTo>
                  <a:lnTo>
                    <a:pt x="9743" y="1735"/>
                  </a:lnTo>
                  <a:lnTo>
                    <a:pt x="9309" y="1769"/>
                  </a:lnTo>
                  <a:lnTo>
                    <a:pt x="8908" y="1802"/>
                  </a:lnTo>
                  <a:lnTo>
                    <a:pt x="8074" y="1802"/>
                  </a:lnTo>
                  <a:lnTo>
                    <a:pt x="8441" y="1602"/>
                  </a:lnTo>
                  <a:lnTo>
                    <a:pt x="8842" y="1468"/>
                  </a:lnTo>
                  <a:lnTo>
                    <a:pt x="9242" y="1335"/>
                  </a:lnTo>
                  <a:lnTo>
                    <a:pt x="9642" y="1268"/>
                  </a:lnTo>
                  <a:lnTo>
                    <a:pt x="10076" y="1201"/>
                  </a:lnTo>
                  <a:lnTo>
                    <a:pt x="10477" y="1168"/>
                  </a:lnTo>
                  <a:close/>
                  <a:moveTo>
                    <a:pt x="4638" y="12244"/>
                  </a:moveTo>
                  <a:lnTo>
                    <a:pt x="4671" y="12311"/>
                  </a:lnTo>
                  <a:lnTo>
                    <a:pt x="4738" y="12344"/>
                  </a:lnTo>
                  <a:lnTo>
                    <a:pt x="5038" y="12411"/>
                  </a:lnTo>
                  <a:lnTo>
                    <a:pt x="5472" y="12478"/>
                  </a:lnTo>
                  <a:lnTo>
                    <a:pt x="5939" y="12511"/>
                  </a:lnTo>
                  <a:lnTo>
                    <a:pt x="7140" y="12511"/>
                  </a:lnTo>
                  <a:lnTo>
                    <a:pt x="7240" y="12478"/>
                  </a:lnTo>
                  <a:lnTo>
                    <a:pt x="5839" y="26524"/>
                  </a:lnTo>
                  <a:lnTo>
                    <a:pt x="4705" y="26557"/>
                  </a:lnTo>
                  <a:lnTo>
                    <a:pt x="4705" y="26557"/>
                  </a:lnTo>
                  <a:lnTo>
                    <a:pt x="4805" y="24755"/>
                  </a:lnTo>
                  <a:lnTo>
                    <a:pt x="4872" y="22987"/>
                  </a:lnTo>
                  <a:lnTo>
                    <a:pt x="4938" y="21186"/>
                  </a:lnTo>
                  <a:lnTo>
                    <a:pt x="4938" y="19384"/>
                  </a:lnTo>
                  <a:lnTo>
                    <a:pt x="4905" y="17616"/>
                  </a:lnTo>
                  <a:lnTo>
                    <a:pt x="4872" y="15814"/>
                  </a:lnTo>
                  <a:lnTo>
                    <a:pt x="4772" y="14046"/>
                  </a:lnTo>
                  <a:lnTo>
                    <a:pt x="4638" y="12244"/>
                  </a:lnTo>
                  <a:close/>
                  <a:moveTo>
                    <a:pt x="9642" y="26991"/>
                  </a:moveTo>
                  <a:lnTo>
                    <a:pt x="9642" y="27157"/>
                  </a:lnTo>
                  <a:lnTo>
                    <a:pt x="9609" y="27324"/>
                  </a:lnTo>
                  <a:lnTo>
                    <a:pt x="9509" y="27458"/>
                  </a:lnTo>
                  <a:lnTo>
                    <a:pt x="9376" y="27591"/>
                  </a:lnTo>
                  <a:lnTo>
                    <a:pt x="9242" y="27691"/>
                  </a:lnTo>
                  <a:lnTo>
                    <a:pt x="9075" y="27791"/>
                  </a:lnTo>
                  <a:lnTo>
                    <a:pt x="8908" y="27858"/>
                  </a:lnTo>
                  <a:lnTo>
                    <a:pt x="8742" y="27925"/>
                  </a:lnTo>
                  <a:lnTo>
                    <a:pt x="8308" y="27958"/>
                  </a:lnTo>
                  <a:lnTo>
                    <a:pt x="7841" y="27991"/>
                  </a:lnTo>
                  <a:lnTo>
                    <a:pt x="6907" y="28025"/>
                  </a:lnTo>
                  <a:lnTo>
                    <a:pt x="4905" y="28025"/>
                  </a:lnTo>
                  <a:lnTo>
                    <a:pt x="3937" y="27991"/>
                  </a:lnTo>
                  <a:lnTo>
                    <a:pt x="2937" y="27925"/>
                  </a:lnTo>
                  <a:lnTo>
                    <a:pt x="1969" y="27825"/>
                  </a:lnTo>
                  <a:lnTo>
                    <a:pt x="1469" y="27758"/>
                  </a:lnTo>
                  <a:lnTo>
                    <a:pt x="1002" y="27658"/>
                  </a:lnTo>
                  <a:lnTo>
                    <a:pt x="835" y="27624"/>
                  </a:lnTo>
                  <a:lnTo>
                    <a:pt x="668" y="27558"/>
                  </a:lnTo>
                  <a:lnTo>
                    <a:pt x="534" y="27458"/>
                  </a:lnTo>
                  <a:lnTo>
                    <a:pt x="501" y="27391"/>
                  </a:lnTo>
                  <a:lnTo>
                    <a:pt x="468" y="27324"/>
                  </a:lnTo>
                  <a:lnTo>
                    <a:pt x="501" y="27224"/>
                  </a:lnTo>
                  <a:lnTo>
                    <a:pt x="534" y="27157"/>
                  </a:lnTo>
                  <a:lnTo>
                    <a:pt x="701" y="27091"/>
                  </a:lnTo>
                  <a:lnTo>
                    <a:pt x="868" y="27057"/>
                  </a:lnTo>
                  <a:lnTo>
                    <a:pt x="1035" y="27024"/>
                  </a:lnTo>
                  <a:lnTo>
                    <a:pt x="5072" y="27024"/>
                  </a:lnTo>
                  <a:lnTo>
                    <a:pt x="9642" y="26991"/>
                  </a:lnTo>
                  <a:close/>
                  <a:moveTo>
                    <a:pt x="8742" y="30193"/>
                  </a:moveTo>
                  <a:lnTo>
                    <a:pt x="8842" y="30260"/>
                  </a:lnTo>
                  <a:lnTo>
                    <a:pt x="8942" y="30327"/>
                  </a:lnTo>
                  <a:lnTo>
                    <a:pt x="9009" y="30427"/>
                  </a:lnTo>
                  <a:lnTo>
                    <a:pt x="9042" y="30527"/>
                  </a:lnTo>
                  <a:lnTo>
                    <a:pt x="9042" y="30660"/>
                  </a:lnTo>
                  <a:lnTo>
                    <a:pt x="9042" y="30794"/>
                  </a:lnTo>
                  <a:lnTo>
                    <a:pt x="9009" y="30894"/>
                  </a:lnTo>
                  <a:lnTo>
                    <a:pt x="8942" y="30994"/>
                  </a:lnTo>
                  <a:lnTo>
                    <a:pt x="8875" y="31094"/>
                  </a:lnTo>
                  <a:lnTo>
                    <a:pt x="8642" y="31294"/>
                  </a:lnTo>
                  <a:lnTo>
                    <a:pt x="8375" y="31461"/>
                  </a:lnTo>
                  <a:lnTo>
                    <a:pt x="8108" y="31561"/>
                  </a:lnTo>
                  <a:lnTo>
                    <a:pt x="7841" y="31595"/>
                  </a:lnTo>
                  <a:lnTo>
                    <a:pt x="7541" y="31661"/>
                  </a:lnTo>
                  <a:lnTo>
                    <a:pt x="7240" y="31661"/>
                  </a:lnTo>
                  <a:lnTo>
                    <a:pt x="6640" y="31695"/>
                  </a:lnTo>
                  <a:lnTo>
                    <a:pt x="5806" y="31761"/>
                  </a:lnTo>
                  <a:lnTo>
                    <a:pt x="3570" y="31761"/>
                  </a:lnTo>
                  <a:lnTo>
                    <a:pt x="2870" y="31728"/>
                  </a:lnTo>
                  <a:lnTo>
                    <a:pt x="2169" y="31628"/>
                  </a:lnTo>
                  <a:lnTo>
                    <a:pt x="1869" y="31595"/>
                  </a:lnTo>
                  <a:lnTo>
                    <a:pt x="1602" y="31495"/>
                  </a:lnTo>
                  <a:lnTo>
                    <a:pt x="1302" y="31394"/>
                  </a:lnTo>
                  <a:lnTo>
                    <a:pt x="1202" y="31294"/>
                  </a:lnTo>
                  <a:lnTo>
                    <a:pt x="1068" y="31228"/>
                  </a:lnTo>
                  <a:lnTo>
                    <a:pt x="968" y="31094"/>
                  </a:lnTo>
                  <a:lnTo>
                    <a:pt x="935" y="30994"/>
                  </a:lnTo>
                  <a:lnTo>
                    <a:pt x="935" y="30894"/>
                  </a:lnTo>
                  <a:lnTo>
                    <a:pt x="935" y="30827"/>
                  </a:lnTo>
                  <a:lnTo>
                    <a:pt x="1002" y="30761"/>
                  </a:lnTo>
                  <a:lnTo>
                    <a:pt x="1102" y="30694"/>
                  </a:lnTo>
                  <a:lnTo>
                    <a:pt x="1302" y="30594"/>
                  </a:lnTo>
                  <a:lnTo>
                    <a:pt x="1469" y="30527"/>
                  </a:lnTo>
                  <a:lnTo>
                    <a:pt x="1936" y="30527"/>
                  </a:lnTo>
                  <a:lnTo>
                    <a:pt x="2236" y="30560"/>
                  </a:lnTo>
                  <a:lnTo>
                    <a:pt x="2570" y="30594"/>
                  </a:lnTo>
                  <a:lnTo>
                    <a:pt x="6206" y="30394"/>
                  </a:lnTo>
                  <a:lnTo>
                    <a:pt x="7974" y="30293"/>
                  </a:lnTo>
                  <a:lnTo>
                    <a:pt x="8375" y="30260"/>
                  </a:lnTo>
                  <a:lnTo>
                    <a:pt x="8742" y="30193"/>
                  </a:lnTo>
                  <a:close/>
                  <a:moveTo>
                    <a:pt x="8141" y="0"/>
                  </a:moveTo>
                  <a:lnTo>
                    <a:pt x="8041" y="67"/>
                  </a:lnTo>
                  <a:lnTo>
                    <a:pt x="7774" y="401"/>
                  </a:lnTo>
                  <a:lnTo>
                    <a:pt x="7507" y="768"/>
                  </a:lnTo>
                  <a:lnTo>
                    <a:pt x="7307" y="1168"/>
                  </a:lnTo>
                  <a:lnTo>
                    <a:pt x="7107" y="1568"/>
                  </a:lnTo>
                  <a:lnTo>
                    <a:pt x="6973" y="2002"/>
                  </a:lnTo>
                  <a:lnTo>
                    <a:pt x="6907" y="2436"/>
                  </a:lnTo>
                  <a:lnTo>
                    <a:pt x="6840" y="2870"/>
                  </a:lnTo>
                  <a:lnTo>
                    <a:pt x="6840" y="3303"/>
                  </a:lnTo>
                  <a:lnTo>
                    <a:pt x="6540" y="3203"/>
                  </a:lnTo>
                  <a:lnTo>
                    <a:pt x="6239" y="3103"/>
                  </a:lnTo>
                  <a:lnTo>
                    <a:pt x="5806" y="3070"/>
                  </a:lnTo>
                  <a:lnTo>
                    <a:pt x="5405" y="3036"/>
                  </a:lnTo>
                  <a:lnTo>
                    <a:pt x="4972" y="3103"/>
                  </a:lnTo>
                  <a:lnTo>
                    <a:pt x="4571" y="3170"/>
                  </a:lnTo>
                  <a:lnTo>
                    <a:pt x="4204" y="3303"/>
                  </a:lnTo>
                  <a:lnTo>
                    <a:pt x="3804" y="3503"/>
                  </a:lnTo>
                  <a:lnTo>
                    <a:pt x="3470" y="3704"/>
                  </a:lnTo>
                  <a:lnTo>
                    <a:pt x="3137" y="3970"/>
                  </a:lnTo>
                  <a:lnTo>
                    <a:pt x="2836" y="4271"/>
                  </a:lnTo>
                  <a:lnTo>
                    <a:pt x="2570" y="4604"/>
                  </a:lnTo>
                  <a:lnTo>
                    <a:pt x="2336" y="4971"/>
                  </a:lnTo>
                  <a:lnTo>
                    <a:pt x="2136" y="5338"/>
                  </a:lnTo>
                  <a:lnTo>
                    <a:pt x="1969" y="5739"/>
                  </a:lnTo>
                  <a:lnTo>
                    <a:pt x="1836" y="6139"/>
                  </a:lnTo>
                  <a:lnTo>
                    <a:pt x="1736" y="6573"/>
                  </a:lnTo>
                  <a:lnTo>
                    <a:pt x="1669" y="7006"/>
                  </a:lnTo>
                  <a:lnTo>
                    <a:pt x="1602" y="7474"/>
                  </a:lnTo>
                  <a:lnTo>
                    <a:pt x="1602" y="7974"/>
                  </a:lnTo>
                  <a:lnTo>
                    <a:pt x="1669" y="8474"/>
                  </a:lnTo>
                  <a:lnTo>
                    <a:pt x="1769" y="8975"/>
                  </a:lnTo>
                  <a:lnTo>
                    <a:pt x="1902" y="9475"/>
                  </a:lnTo>
                  <a:lnTo>
                    <a:pt x="2069" y="9909"/>
                  </a:lnTo>
                  <a:lnTo>
                    <a:pt x="2303" y="10376"/>
                  </a:lnTo>
                  <a:lnTo>
                    <a:pt x="2603" y="10776"/>
                  </a:lnTo>
                  <a:lnTo>
                    <a:pt x="2903" y="11177"/>
                  </a:lnTo>
                  <a:lnTo>
                    <a:pt x="3270" y="11510"/>
                  </a:lnTo>
                  <a:lnTo>
                    <a:pt x="3704" y="11811"/>
                  </a:lnTo>
                  <a:lnTo>
                    <a:pt x="4138" y="12044"/>
                  </a:lnTo>
                  <a:lnTo>
                    <a:pt x="4271" y="13912"/>
                  </a:lnTo>
                  <a:lnTo>
                    <a:pt x="4371" y="15781"/>
                  </a:lnTo>
                  <a:lnTo>
                    <a:pt x="4438" y="17649"/>
                  </a:lnTo>
                  <a:lnTo>
                    <a:pt x="4471" y="19517"/>
                  </a:lnTo>
                  <a:lnTo>
                    <a:pt x="4438" y="21452"/>
                  </a:lnTo>
                  <a:lnTo>
                    <a:pt x="4371" y="23387"/>
                  </a:lnTo>
                  <a:lnTo>
                    <a:pt x="4271" y="25322"/>
                  </a:lnTo>
                  <a:lnTo>
                    <a:pt x="4238" y="25790"/>
                  </a:lnTo>
                  <a:lnTo>
                    <a:pt x="4204" y="26290"/>
                  </a:lnTo>
                  <a:lnTo>
                    <a:pt x="4171" y="26423"/>
                  </a:lnTo>
                  <a:lnTo>
                    <a:pt x="4138" y="26524"/>
                  </a:lnTo>
                  <a:lnTo>
                    <a:pt x="4004" y="26557"/>
                  </a:lnTo>
                  <a:lnTo>
                    <a:pt x="2103" y="26557"/>
                  </a:lnTo>
                  <a:lnTo>
                    <a:pt x="1635" y="26524"/>
                  </a:lnTo>
                  <a:lnTo>
                    <a:pt x="1168" y="26524"/>
                  </a:lnTo>
                  <a:lnTo>
                    <a:pt x="901" y="26557"/>
                  </a:lnTo>
                  <a:lnTo>
                    <a:pt x="668" y="26590"/>
                  </a:lnTo>
                  <a:lnTo>
                    <a:pt x="468" y="26690"/>
                  </a:lnTo>
                  <a:lnTo>
                    <a:pt x="268" y="26790"/>
                  </a:lnTo>
                  <a:lnTo>
                    <a:pt x="134" y="26924"/>
                  </a:lnTo>
                  <a:lnTo>
                    <a:pt x="67" y="27057"/>
                  </a:lnTo>
                  <a:lnTo>
                    <a:pt x="1" y="27224"/>
                  </a:lnTo>
                  <a:lnTo>
                    <a:pt x="1" y="27391"/>
                  </a:lnTo>
                  <a:lnTo>
                    <a:pt x="67" y="27524"/>
                  </a:lnTo>
                  <a:lnTo>
                    <a:pt x="134" y="27691"/>
                  </a:lnTo>
                  <a:lnTo>
                    <a:pt x="234" y="27825"/>
                  </a:lnTo>
                  <a:lnTo>
                    <a:pt x="401" y="27925"/>
                  </a:lnTo>
                  <a:lnTo>
                    <a:pt x="501" y="27991"/>
                  </a:lnTo>
                  <a:lnTo>
                    <a:pt x="368" y="28125"/>
                  </a:lnTo>
                  <a:lnTo>
                    <a:pt x="268" y="28292"/>
                  </a:lnTo>
                  <a:lnTo>
                    <a:pt x="201" y="28425"/>
                  </a:lnTo>
                  <a:lnTo>
                    <a:pt x="201" y="28559"/>
                  </a:lnTo>
                  <a:lnTo>
                    <a:pt x="167" y="28859"/>
                  </a:lnTo>
                  <a:lnTo>
                    <a:pt x="234" y="29193"/>
                  </a:lnTo>
                  <a:lnTo>
                    <a:pt x="334" y="29459"/>
                  </a:lnTo>
                  <a:lnTo>
                    <a:pt x="468" y="29660"/>
                  </a:lnTo>
                  <a:lnTo>
                    <a:pt x="601" y="29860"/>
                  </a:lnTo>
                  <a:lnTo>
                    <a:pt x="735" y="30027"/>
                  </a:lnTo>
                  <a:lnTo>
                    <a:pt x="935" y="30193"/>
                  </a:lnTo>
                  <a:lnTo>
                    <a:pt x="801" y="30260"/>
                  </a:lnTo>
                  <a:lnTo>
                    <a:pt x="668" y="30360"/>
                  </a:lnTo>
                  <a:lnTo>
                    <a:pt x="568" y="30460"/>
                  </a:lnTo>
                  <a:lnTo>
                    <a:pt x="501" y="30594"/>
                  </a:lnTo>
                  <a:lnTo>
                    <a:pt x="468" y="30727"/>
                  </a:lnTo>
                  <a:lnTo>
                    <a:pt x="434" y="30894"/>
                  </a:lnTo>
                  <a:lnTo>
                    <a:pt x="434" y="31027"/>
                  </a:lnTo>
                  <a:lnTo>
                    <a:pt x="501" y="31194"/>
                  </a:lnTo>
                  <a:lnTo>
                    <a:pt x="568" y="31361"/>
                  </a:lnTo>
                  <a:lnTo>
                    <a:pt x="668" y="31461"/>
                  </a:lnTo>
                  <a:lnTo>
                    <a:pt x="768" y="31595"/>
                  </a:lnTo>
                  <a:lnTo>
                    <a:pt x="868" y="31695"/>
                  </a:lnTo>
                  <a:lnTo>
                    <a:pt x="1168" y="31862"/>
                  </a:lnTo>
                  <a:lnTo>
                    <a:pt x="1469" y="31995"/>
                  </a:lnTo>
                  <a:lnTo>
                    <a:pt x="1802" y="32062"/>
                  </a:lnTo>
                  <a:lnTo>
                    <a:pt x="2136" y="32128"/>
                  </a:lnTo>
                  <a:lnTo>
                    <a:pt x="2770" y="32195"/>
                  </a:lnTo>
                  <a:lnTo>
                    <a:pt x="2803" y="32195"/>
                  </a:lnTo>
                  <a:lnTo>
                    <a:pt x="2836" y="32329"/>
                  </a:lnTo>
                  <a:lnTo>
                    <a:pt x="2903" y="32462"/>
                  </a:lnTo>
                  <a:lnTo>
                    <a:pt x="3037" y="32662"/>
                  </a:lnTo>
                  <a:lnTo>
                    <a:pt x="3170" y="32829"/>
                  </a:lnTo>
                  <a:lnTo>
                    <a:pt x="3337" y="32996"/>
                  </a:lnTo>
                  <a:lnTo>
                    <a:pt x="3504" y="33129"/>
                  </a:lnTo>
                  <a:lnTo>
                    <a:pt x="3871" y="33396"/>
                  </a:lnTo>
                  <a:lnTo>
                    <a:pt x="4271" y="33596"/>
                  </a:lnTo>
                  <a:lnTo>
                    <a:pt x="4671" y="33696"/>
                  </a:lnTo>
                  <a:lnTo>
                    <a:pt x="5138" y="33763"/>
                  </a:lnTo>
                  <a:lnTo>
                    <a:pt x="5539" y="33730"/>
                  </a:lnTo>
                  <a:lnTo>
                    <a:pt x="5906" y="33630"/>
                  </a:lnTo>
                  <a:lnTo>
                    <a:pt x="6273" y="33496"/>
                  </a:lnTo>
                  <a:lnTo>
                    <a:pt x="6606" y="33296"/>
                  </a:lnTo>
                  <a:lnTo>
                    <a:pt x="6907" y="33029"/>
                  </a:lnTo>
                  <a:lnTo>
                    <a:pt x="7174" y="32762"/>
                  </a:lnTo>
                  <a:lnTo>
                    <a:pt x="7407" y="32429"/>
                  </a:lnTo>
                  <a:lnTo>
                    <a:pt x="7574" y="32062"/>
                  </a:lnTo>
                  <a:lnTo>
                    <a:pt x="7641" y="32062"/>
                  </a:lnTo>
                  <a:lnTo>
                    <a:pt x="7974" y="31995"/>
                  </a:lnTo>
                  <a:lnTo>
                    <a:pt x="8308" y="31928"/>
                  </a:lnTo>
                  <a:lnTo>
                    <a:pt x="8642" y="31828"/>
                  </a:lnTo>
                  <a:lnTo>
                    <a:pt x="8942" y="31661"/>
                  </a:lnTo>
                  <a:lnTo>
                    <a:pt x="9175" y="31461"/>
                  </a:lnTo>
                  <a:lnTo>
                    <a:pt x="9342" y="31261"/>
                  </a:lnTo>
                  <a:lnTo>
                    <a:pt x="9476" y="30994"/>
                  </a:lnTo>
                  <a:lnTo>
                    <a:pt x="9509" y="30861"/>
                  </a:lnTo>
                  <a:lnTo>
                    <a:pt x="9542" y="30694"/>
                  </a:lnTo>
                  <a:lnTo>
                    <a:pt x="9509" y="30494"/>
                  </a:lnTo>
                  <a:lnTo>
                    <a:pt x="9476" y="30293"/>
                  </a:lnTo>
                  <a:lnTo>
                    <a:pt x="9376" y="30127"/>
                  </a:lnTo>
                  <a:lnTo>
                    <a:pt x="9242" y="29993"/>
                  </a:lnTo>
                  <a:lnTo>
                    <a:pt x="9275" y="29960"/>
                  </a:lnTo>
                  <a:lnTo>
                    <a:pt x="9442" y="29793"/>
                  </a:lnTo>
                  <a:lnTo>
                    <a:pt x="9609" y="29593"/>
                  </a:lnTo>
                  <a:lnTo>
                    <a:pt x="9709" y="29326"/>
                  </a:lnTo>
                  <a:lnTo>
                    <a:pt x="9776" y="29092"/>
                  </a:lnTo>
                  <a:lnTo>
                    <a:pt x="9776" y="28826"/>
                  </a:lnTo>
                  <a:lnTo>
                    <a:pt x="9743" y="28592"/>
                  </a:lnTo>
                  <a:lnTo>
                    <a:pt x="9676" y="28325"/>
                  </a:lnTo>
                  <a:lnTo>
                    <a:pt x="9542" y="28092"/>
                  </a:lnTo>
                  <a:lnTo>
                    <a:pt x="9709" y="27958"/>
                  </a:lnTo>
                  <a:lnTo>
                    <a:pt x="9876" y="27791"/>
                  </a:lnTo>
                  <a:lnTo>
                    <a:pt x="9976" y="27624"/>
                  </a:lnTo>
                  <a:lnTo>
                    <a:pt x="10076" y="27424"/>
                  </a:lnTo>
                  <a:lnTo>
                    <a:pt x="10110" y="27224"/>
                  </a:lnTo>
                  <a:lnTo>
                    <a:pt x="10110" y="26991"/>
                  </a:lnTo>
                  <a:lnTo>
                    <a:pt x="10076" y="26790"/>
                  </a:lnTo>
                  <a:lnTo>
                    <a:pt x="9976" y="26590"/>
                  </a:lnTo>
                  <a:lnTo>
                    <a:pt x="9909" y="26490"/>
                  </a:lnTo>
                  <a:lnTo>
                    <a:pt x="9843" y="26457"/>
                  </a:lnTo>
                  <a:lnTo>
                    <a:pt x="9743" y="26457"/>
                  </a:lnTo>
                  <a:lnTo>
                    <a:pt x="9642" y="26524"/>
                  </a:lnTo>
                  <a:lnTo>
                    <a:pt x="6340" y="26524"/>
                  </a:lnTo>
                  <a:lnTo>
                    <a:pt x="7741" y="12411"/>
                  </a:lnTo>
                  <a:lnTo>
                    <a:pt x="8341" y="12311"/>
                  </a:lnTo>
                  <a:lnTo>
                    <a:pt x="8942" y="12111"/>
                  </a:lnTo>
                  <a:lnTo>
                    <a:pt x="9542" y="11877"/>
                  </a:lnTo>
                  <a:lnTo>
                    <a:pt x="10076" y="11610"/>
                  </a:lnTo>
                  <a:lnTo>
                    <a:pt x="10610" y="11277"/>
                  </a:lnTo>
                  <a:lnTo>
                    <a:pt x="11077" y="10877"/>
                  </a:lnTo>
                  <a:lnTo>
                    <a:pt x="11544" y="10443"/>
                  </a:lnTo>
                  <a:lnTo>
                    <a:pt x="11911" y="9942"/>
                  </a:lnTo>
                  <a:lnTo>
                    <a:pt x="12145" y="9609"/>
                  </a:lnTo>
                  <a:lnTo>
                    <a:pt x="12311" y="9275"/>
                  </a:lnTo>
                  <a:lnTo>
                    <a:pt x="12478" y="8908"/>
                  </a:lnTo>
                  <a:lnTo>
                    <a:pt x="12612" y="8541"/>
                  </a:lnTo>
                  <a:lnTo>
                    <a:pt x="12712" y="8174"/>
                  </a:lnTo>
                  <a:lnTo>
                    <a:pt x="12812" y="7807"/>
                  </a:lnTo>
                  <a:lnTo>
                    <a:pt x="12845" y="7407"/>
                  </a:lnTo>
                  <a:lnTo>
                    <a:pt x="12879" y="7006"/>
                  </a:lnTo>
                  <a:lnTo>
                    <a:pt x="12845" y="6639"/>
                  </a:lnTo>
                  <a:lnTo>
                    <a:pt x="12812" y="6239"/>
                  </a:lnTo>
                  <a:lnTo>
                    <a:pt x="12745" y="5872"/>
                  </a:lnTo>
                  <a:lnTo>
                    <a:pt x="12612" y="5505"/>
                  </a:lnTo>
                  <a:lnTo>
                    <a:pt x="12478" y="5138"/>
                  </a:lnTo>
                  <a:lnTo>
                    <a:pt x="12278" y="4805"/>
                  </a:lnTo>
                  <a:lnTo>
                    <a:pt x="12078" y="4471"/>
                  </a:lnTo>
                  <a:lnTo>
                    <a:pt x="11811" y="4171"/>
                  </a:lnTo>
                  <a:lnTo>
                    <a:pt x="11544" y="3904"/>
                  </a:lnTo>
                  <a:lnTo>
                    <a:pt x="11277" y="3670"/>
                  </a:lnTo>
                  <a:lnTo>
                    <a:pt x="10977" y="3470"/>
                  </a:lnTo>
                  <a:lnTo>
                    <a:pt x="10643" y="3303"/>
                  </a:lnTo>
                  <a:lnTo>
                    <a:pt x="10310" y="3136"/>
                  </a:lnTo>
                  <a:lnTo>
                    <a:pt x="9976" y="3036"/>
                  </a:lnTo>
                  <a:lnTo>
                    <a:pt x="9642" y="2936"/>
                  </a:lnTo>
                  <a:lnTo>
                    <a:pt x="9275" y="2870"/>
                  </a:lnTo>
                  <a:lnTo>
                    <a:pt x="8541" y="2870"/>
                  </a:lnTo>
                  <a:lnTo>
                    <a:pt x="8208" y="2903"/>
                  </a:lnTo>
                  <a:lnTo>
                    <a:pt x="7841" y="3003"/>
                  </a:lnTo>
                  <a:lnTo>
                    <a:pt x="7607" y="3103"/>
                  </a:lnTo>
                  <a:lnTo>
                    <a:pt x="7340" y="3236"/>
                  </a:lnTo>
                  <a:lnTo>
                    <a:pt x="7340" y="2703"/>
                  </a:lnTo>
                  <a:lnTo>
                    <a:pt x="7441" y="2169"/>
                  </a:lnTo>
                  <a:lnTo>
                    <a:pt x="7541" y="2202"/>
                  </a:lnTo>
                  <a:lnTo>
                    <a:pt x="8141" y="2269"/>
                  </a:lnTo>
                  <a:lnTo>
                    <a:pt x="8742" y="2302"/>
                  </a:lnTo>
                  <a:lnTo>
                    <a:pt x="9342" y="2269"/>
                  </a:lnTo>
                  <a:lnTo>
                    <a:pt x="9909" y="2169"/>
                  </a:lnTo>
                  <a:lnTo>
                    <a:pt x="10510" y="2035"/>
                  </a:lnTo>
                  <a:lnTo>
                    <a:pt x="11077" y="1869"/>
                  </a:lnTo>
                  <a:lnTo>
                    <a:pt x="11611" y="1635"/>
                  </a:lnTo>
                  <a:lnTo>
                    <a:pt x="12145" y="1368"/>
                  </a:lnTo>
                  <a:lnTo>
                    <a:pt x="12211" y="1301"/>
                  </a:lnTo>
                  <a:lnTo>
                    <a:pt x="12245" y="1235"/>
                  </a:lnTo>
                  <a:lnTo>
                    <a:pt x="12245" y="1101"/>
                  </a:lnTo>
                  <a:lnTo>
                    <a:pt x="12211" y="1001"/>
                  </a:lnTo>
                  <a:lnTo>
                    <a:pt x="12145" y="934"/>
                  </a:lnTo>
                  <a:lnTo>
                    <a:pt x="12078" y="901"/>
                  </a:lnTo>
                  <a:lnTo>
                    <a:pt x="11544" y="801"/>
                  </a:lnTo>
                  <a:lnTo>
                    <a:pt x="10977" y="734"/>
                  </a:lnTo>
                  <a:lnTo>
                    <a:pt x="10410" y="701"/>
                  </a:lnTo>
                  <a:lnTo>
                    <a:pt x="9843" y="734"/>
                  </a:lnTo>
                  <a:lnTo>
                    <a:pt x="9275" y="834"/>
                  </a:lnTo>
                  <a:lnTo>
                    <a:pt x="8742" y="1001"/>
                  </a:lnTo>
                  <a:lnTo>
                    <a:pt x="8208" y="1201"/>
                  </a:lnTo>
                  <a:lnTo>
                    <a:pt x="7707" y="1435"/>
                  </a:lnTo>
                  <a:lnTo>
                    <a:pt x="7707" y="1435"/>
                  </a:lnTo>
                  <a:lnTo>
                    <a:pt x="7841" y="1168"/>
                  </a:lnTo>
                  <a:lnTo>
                    <a:pt x="8008" y="901"/>
                  </a:lnTo>
                  <a:lnTo>
                    <a:pt x="8174" y="634"/>
                  </a:lnTo>
                  <a:lnTo>
                    <a:pt x="8375" y="401"/>
                  </a:lnTo>
                  <a:lnTo>
                    <a:pt x="8441" y="334"/>
                  </a:lnTo>
                  <a:lnTo>
                    <a:pt x="8441" y="234"/>
                  </a:lnTo>
                  <a:lnTo>
                    <a:pt x="8441" y="134"/>
                  </a:lnTo>
                  <a:lnTo>
                    <a:pt x="8375" y="67"/>
                  </a:lnTo>
                  <a:lnTo>
                    <a:pt x="8308" y="34"/>
                  </a:lnTo>
                  <a:lnTo>
                    <a:pt x="820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1"/>
            <p:cNvSpPr/>
            <p:nvPr/>
          </p:nvSpPr>
          <p:spPr>
            <a:xfrm>
              <a:off x="2407500" y="1997975"/>
              <a:ext cx="37575" cy="51725"/>
            </a:xfrm>
            <a:custGeom>
              <a:avLst/>
              <a:gdLst/>
              <a:ahLst/>
              <a:cxnLst/>
              <a:rect l="l" t="t" r="r" b="b"/>
              <a:pathLst>
                <a:path w="1503" h="2069" extrusionOk="0">
                  <a:moveTo>
                    <a:pt x="1235" y="0"/>
                  </a:moveTo>
                  <a:lnTo>
                    <a:pt x="1135" y="34"/>
                  </a:lnTo>
                  <a:lnTo>
                    <a:pt x="902" y="167"/>
                  </a:lnTo>
                  <a:lnTo>
                    <a:pt x="702" y="367"/>
                  </a:lnTo>
                  <a:lnTo>
                    <a:pt x="535" y="568"/>
                  </a:lnTo>
                  <a:lnTo>
                    <a:pt x="368" y="801"/>
                  </a:lnTo>
                  <a:lnTo>
                    <a:pt x="234" y="1035"/>
                  </a:lnTo>
                  <a:lnTo>
                    <a:pt x="134" y="1302"/>
                  </a:lnTo>
                  <a:lnTo>
                    <a:pt x="68" y="1535"/>
                  </a:lnTo>
                  <a:lnTo>
                    <a:pt x="1" y="1835"/>
                  </a:lnTo>
                  <a:lnTo>
                    <a:pt x="34" y="1902"/>
                  </a:lnTo>
                  <a:lnTo>
                    <a:pt x="68" y="2002"/>
                  </a:lnTo>
                  <a:lnTo>
                    <a:pt x="168" y="2036"/>
                  </a:lnTo>
                  <a:lnTo>
                    <a:pt x="234" y="2069"/>
                  </a:lnTo>
                  <a:lnTo>
                    <a:pt x="335" y="2036"/>
                  </a:lnTo>
                  <a:lnTo>
                    <a:pt x="401" y="2002"/>
                  </a:lnTo>
                  <a:lnTo>
                    <a:pt x="468" y="1902"/>
                  </a:lnTo>
                  <a:lnTo>
                    <a:pt x="501" y="1835"/>
                  </a:lnTo>
                  <a:lnTo>
                    <a:pt x="501" y="1802"/>
                  </a:lnTo>
                  <a:lnTo>
                    <a:pt x="501" y="1735"/>
                  </a:lnTo>
                  <a:lnTo>
                    <a:pt x="535" y="1635"/>
                  </a:lnTo>
                  <a:lnTo>
                    <a:pt x="601" y="1402"/>
                  </a:lnTo>
                  <a:lnTo>
                    <a:pt x="601" y="1368"/>
                  </a:lnTo>
                  <a:lnTo>
                    <a:pt x="635" y="1335"/>
                  </a:lnTo>
                  <a:lnTo>
                    <a:pt x="635" y="1302"/>
                  </a:lnTo>
                  <a:lnTo>
                    <a:pt x="668" y="1235"/>
                  </a:lnTo>
                  <a:lnTo>
                    <a:pt x="768" y="1035"/>
                  </a:lnTo>
                  <a:lnTo>
                    <a:pt x="902" y="868"/>
                  </a:lnTo>
                  <a:lnTo>
                    <a:pt x="1035" y="701"/>
                  </a:lnTo>
                  <a:lnTo>
                    <a:pt x="1202" y="568"/>
                  </a:lnTo>
                  <a:lnTo>
                    <a:pt x="1369" y="434"/>
                  </a:lnTo>
                  <a:lnTo>
                    <a:pt x="1436" y="367"/>
                  </a:lnTo>
                  <a:lnTo>
                    <a:pt x="1469" y="301"/>
                  </a:lnTo>
                  <a:lnTo>
                    <a:pt x="1502" y="201"/>
                  </a:lnTo>
                  <a:lnTo>
                    <a:pt x="1469" y="101"/>
                  </a:lnTo>
                  <a:lnTo>
                    <a:pt x="1402" y="34"/>
                  </a:lnTo>
                  <a:lnTo>
                    <a:pt x="13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1"/>
            <p:cNvSpPr/>
            <p:nvPr/>
          </p:nvSpPr>
          <p:spPr>
            <a:xfrm>
              <a:off x="2404175" y="2063875"/>
              <a:ext cx="63425" cy="94275"/>
            </a:xfrm>
            <a:custGeom>
              <a:avLst/>
              <a:gdLst/>
              <a:ahLst/>
              <a:cxnLst/>
              <a:rect l="l" t="t" r="r" b="b"/>
              <a:pathLst>
                <a:path w="2537" h="3771" extrusionOk="0">
                  <a:moveTo>
                    <a:pt x="267" y="0"/>
                  </a:moveTo>
                  <a:lnTo>
                    <a:pt x="167" y="33"/>
                  </a:lnTo>
                  <a:lnTo>
                    <a:pt x="101" y="67"/>
                  </a:lnTo>
                  <a:lnTo>
                    <a:pt x="34" y="134"/>
                  </a:lnTo>
                  <a:lnTo>
                    <a:pt x="0" y="234"/>
                  </a:lnTo>
                  <a:lnTo>
                    <a:pt x="0" y="501"/>
                  </a:lnTo>
                  <a:lnTo>
                    <a:pt x="34" y="801"/>
                  </a:lnTo>
                  <a:lnTo>
                    <a:pt x="67" y="1068"/>
                  </a:lnTo>
                  <a:lnTo>
                    <a:pt x="101" y="1335"/>
                  </a:lnTo>
                  <a:lnTo>
                    <a:pt x="201" y="1568"/>
                  </a:lnTo>
                  <a:lnTo>
                    <a:pt x="301" y="1835"/>
                  </a:lnTo>
                  <a:lnTo>
                    <a:pt x="534" y="2335"/>
                  </a:lnTo>
                  <a:lnTo>
                    <a:pt x="868" y="2769"/>
                  </a:lnTo>
                  <a:lnTo>
                    <a:pt x="1035" y="2969"/>
                  </a:lnTo>
                  <a:lnTo>
                    <a:pt x="1235" y="3170"/>
                  </a:lnTo>
                  <a:lnTo>
                    <a:pt x="1468" y="3336"/>
                  </a:lnTo>
                  <a:lnTo>
                    <a:pt x="1669" y="3503"/>
                  </a:lnTo>
                  <a:lnTo>
                    <a:pt x="1902" y="3637"/>
                  </a:lnTo>
                  <a:lnTo>
                    <a:pt x="2169" y="3737"/>
                  </a:lnTo>
                  <a:lnTo>
                    <a:pt x="2269" y="3770"/>
                  </a:lnTo>
                  <a:lnTo>
                    <a:pt x="2336" y="3770"/>
                  </a:lnTo>
                  <a:lnTo>
                    <a:pt x="2436" y="3737"/>
                  </a:lnTo>
                  <a:lnTo>
                    <a:pt x="2503" y="3670"/>
                  </a:lnTo>
                  <a:lnTo>
                    <a:pt x="2536" y="3570"/>
                  </a:lnTo>
                  <a:lnTo>
                    <a:pt x="2503" y="3470"/>
                  </a:lnTo>
                  <a:lnTo>
                    <a:pt x="2469" y="3403"/>
                  </a:lnTo>
                  <a:lnTo>
                    <a:pt x="2403" y="3336"/>
                  </a:lnTo>
                  <a:lnTo>
                    <a:pt x="1969" y="3103"/>
                  </a:lnTo>
                  <a:lnTo>
                    <a:pt x="1569" y="2803"/>
                  </a:lnTo>
                  <a:lnTo>
                    <a:pt x="1235" y="2469"/>
                  </a:lnTo>
                  <a:lnTo>
                    <a:pt x="968" y="2069"/>
                  </a:lnTo>
                  <a:lnTo>
                    <a:pt x="734" y="1668"/>
                  </a:lnTo>
                  <a:lnTo>
                    <a:pt x="568" y="1201"/>
                  </a:lnTo>
                  <a:lnTo>
                    <a:pt x="501" y="734"/>
                  </a:lnTo>
                  <a:lnTo>
                    <a:pt x="501" y="234"/>
                  </a:lnTo>
                  <a:lnTo>
                    <a:pt x="468" y="134"/>
                  </a:lnTo>
                  <a:lnTo>
                    <a:pt x="434" y="67"/>
                  </a:lnTo>
                  <a:lnTo>
                    <a:pt x="334" y="33"/>
                  </a:lnTo>
                  <a:lnTo>
                    <a:pt x="26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1"/>
            <p:cNvSpPr/>
            <p:nvPr/>
          </p:nvSpPr>
          <p:spPr>
            <a:xfrm>
              <a:off x="2247375" y="1765275"/>
              <a:ext cx="236900" cy="188525"/>
            </a:xfrm>
            <a:custGeom>
              <a:avLst/>
              <a:gdLst/>
              <a:ahLst/>
              <a:cxnLst/>
              <a:rect l="l" t="t" r="r" b="b"/>
              <a:pathLst>
                <a:path w="9476" h="7541" extrusionOk="0">
                  <a:moveTo>
                    <a:pt x="9275" y="0"/>
                  </a:moveTo>
                  <a:lnTo>
                    <a:pt x="8641" y="34"/>
                  </a:lnTo>
                  <a:lnTo>
                    <a:pt x="8007" y="100"/>
                  </a:lnTo>
                  <a:lnTo>
                    <a:pt x="7407" y="200"/>
                  </a:lnTo>
                  <a:lnTo>
                    <a:pt x="6806" y="334"/>
                  </a:lnTo>
                  <a:lnTo>
                    <a:pt x="6206" y="534"/>
                  </a:lnTo>
                  <a:lnTo>
                    <a:pt x="5639" y="768"/>
                  </a:lnTo>
                  <a:lnTo>
                    <a:pt x="5071" y="1001"/>
                  </a:lnTo>
                  <a:lnTo>
                    <a:pt x="4538" y="1301"/>
                  </a:lnTo>
                  <a:lnTo>
                    <a:pt x="4004" y="1635"/>
                  </a:lnTo>
                  <a:lnTo>
                    <a:pt x="3503" y="1969"/>
                  </a:lnTo>
                  <a:lnTo>
                    <a:pt x="3036" y="2369"/>
                  </a:lnTo>
                  <a:lnTo>
                    <a:pt x="2569" y="2803"/>
                  </a:lnTo>
                  <a:lnTo>
                    <a:pt x="2136" y="3236"/>
                  </a:lnTo>
                  <a:lnTo>
                    <a:pt x="1735" y="3704"/>
                  </a:lnTo>
                  <a:lnTo>
                    <a:pt x="1368" y="4204"/>
                  </a:lnTo>
                  <a:lnTo>
                    <a:pt x="1035" y="4738"/>
                  </a:lnTo>
                  <a:lnTo>
                    <a:pt x="701" y="5338"/>
                  </a:lnTo>
                  <a:lnTo>
                    <a:pt x="434" y="5972"/>
                  </a:lnTo>
                  <a:lnTo>
                    <a:pt x="200" y="6606"/>
                  </a:lnTo>
                  <a:lnTo>
                    <a:pt x="0" y="7240"/>
                  </a:lnTo>
                  <a:lnTo>
                    <a:pt x="0" y="7340"/>
                  </a:lnTo>
                  <a:lnTo>
                    <a:pt x="34" y="7440"/>
                  </a:lnTo>
                  <a:lnTo>
                    <a:pt x="100" y="7507"/>
                  </a:lnTo>
                  <a:lnTo>
                    <a:pt x="167" y="7540"/>
                  </a:lnTo>
                  <a:lnTo>
                    <a:pt x="334" y="7540"/>
                  </a:lnTo>
                  <a:lnTo>
                    <a:pt x="401" y="7474"/>
                  </a:lnTo>
                  <a:lnTo>
                    <a:pt x="467" y="7373"/>
                  </a:lnTo>
                  <a:lnTo>
                    <a:pt x="668" y="6673"/>
                  </a:lnTo>
                  <a:lnTo>
                    <a:pt x="934" y="6006"/>
                  </a:lnTo>
                  <a:lnTo>
                    <a:pt x="1235" y="5338"/>
                  </a:lnTo>
                  <a:lnTo>
                    <a:pt x="1602" y="4738"/>
                  </a:lnTo>
                  <a:lnTo>
                    <a:pt x="2035" y="4137"/>
                  </a:lnTo>
                  <a:lnTo>
                    <a:pt x="2469" y="3570"/>
                  </a:lnTo>
                  <a:lnTo>
                    <a:pt x="2970" y="3036"/>
                  </a:lnTo>
                  <a:lnTo>
                    <a:pt x="3537" y="2569"/>
                  </a:lnTo>
                  <a:lnTo>
                    <a:pt x="4137" y="2102"/>
                  </a:lnTo>
                  <a:lnTo>
                    <a:pt x="4805" y="1668"/>
                  </a:lnTo>
                  <a:lnTo>
                    <a:pt x="5505" y="1335"/>
                  </a:lnTo>
                  <a:lnTo>
                    <a:pt x="6206" y="1035"/>
                  </a:lnTo>
                  <a:lnTo>
                    <a:pt x="6940" y="801"/>
                  </a:lnTo>
                  <a:lnTo>
                    <a:pt x="7707" y="634"/>
                  </a:lnTo>
                  <a:lnTo>
                    <a:pt x="8474" y="534"/>
                  </a:lnTo>
                  <a:lnTo>
                    <a:pt x="9275" y="467"/>
                  </a:lnTo>
                  <a:lnTo>
                    <a:pt x="9375" y="467"/>
                  </a:lnTo>
                  <a:lnTo>
                    <a:pt x="9442" y="401"/>
                  </a:lnTo>
                  <a:lnTo>
                    <a:pt x="9475" y="334"/>
                  </a:lnTo>
                  <a:lnTo>
                    <a:pt x="9475" y="234"/>
                  </a:lnTo>
                  <a:lnTo>
                    <a:pt x="9475" y="134"/>
                  </a:lnTo>
                  <a:lnTo>
                    <a:pt x="9442" y="67"/>
                  </a:lnTo>
                  <a:lnTo>
                    <a:pt x="937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1"/>
            <p:cNvSpPr/>
            <p:nvPr/>
          </p:nvSpPr>
          <p:spPr>
            <a:xfrm>
              <a:off x="2087225" y="1789450"/>
              <a:ext cx="97625" cy="62600"/>
            </a:xfrm>
            <a:custGeom>
              <a:avLst/>
              <a:gdLst/>
              <a:ahLst/>
              <a:cxnLst/>
              <a:rect l="l" t="t" r="r" b="b"/>
              <a:pathLst>
                <a:path w="3905" h="2504" extrusionOk="0">
                  <a:moveTo>
                    <a:pt x="234" y="1"/>
                  </a:moveTo>
                  <a:lnTo>
                    <a:pt x="168" y="34"/>
                  </a:lnTo>
                  <a:lnTo>
                    <a:pt x="67" y="68"/>
                  </a:lnTo>
                  <a:lnTo>
                    <a:pt x="34" y="134"/>
                  </a:lnTo>
                  <a:lnTo>
                    <a:pt x="1" y="234"/>
                  </a:lnTo>
                  <a:lnTo>
                    <a:pt x="1" y="301"/>
                  </a:lnTo>
                  <a:lnTo>
                    <a:pt x="34" y="368"/>
                  </a:lnTo>
                  <a:lnTo>
                    <a:pt x="101" y="435"/>
                  </a:lnTo>
                  <a:lnTo>
                    <a:pt x="1002" y="868"/>
                  </a:lnTo>
                  <a:lnTo>
                    <a:pt x="1902" y="1335"/>
                  </a:lnTo>
                  <a:lnTo>
                    <a:pt x="2736" y="1869"/>
                  </a:lnTo>
                  <a:lnTo>
                    <a:pt x="3571" y="2436"/>
                  </a:lnTo>
                  <a:lnTo>
                    <a:pt x="3671" y="2503"/>
                  </a:lnTo>
                  <a:lnTo>
                    <a:pt x="3737" y="2470"/>
                  </a:lnTo>
                  <a:lnTo>
                    <a:pt x="3804" y="2436"/>
                  </a:lnTo>
                  <a:lnTo>
                    <a:pt x="3871" y="2370"/>
                  </a:lnTo>
                  <a:lnTo>
                    <a:pt x="3904" y="2303"/>
                  </a:lnTo>
                  <a:lnTo>
                    <a:pt x="3904" y="2203"/>
                  </a:lnTo>
                  <a:lnTo>
                    <a:pt x="3871" y="2103"/>
                  </a:lnTo>
                  <a:lnTo>
                    <a:pt x="3804" y="2036"/>
                  </a:lnTo>
                  <a:lnTo>
                    <a:pt x="2970" y="1469"/>
                  </a:lnTo>
                  <a:lnTo>
                    <a:pt x="2136" y="935"/>
                  </a:lnTo>
                  <a:lnTo>
                    <a:pt x="1268" y="468"/>
                  </a:lnTo>
                  <a:lnTo>
                    <a:pt x="334" y="34"/>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1"/>
            <p:cNvSpPr/>
            <p:nvPr/>
          </p:nvSpPr>
          <p:spPr>
            <a:xfrm>
              <a:off x="2214850" y="1676025"/>
              <a:ext cx="55075" cy="67575"/>
            </a:xfrm>
            <a:custGeom>
              <a:avLst/>
              <a:gdLst/>
              <a:ahLst/>
              <a:cxnLst/>
              <a:rect l="l" t="t" r="r" b="b"/>
              <a:pathLst>
                <a:path w="2203" h="2703" extrusionOk="0">
                  <a:moveTo>
                    <a:pt x="134" y="1"/>
                  </a:moveTo>
                  <a:lnTo>
                    <a:pt x="67" y="67"/>
                  </a:lnTo>
                  <a:lnTo>
                    <a:pt x="0" y="134"/>
                  </a:lnTo>
                  <a:lnTo>
                    <a:pt x="0" y="234"/>
                  </a:lnTo>
                  <a:lnTo>
                    <a:pt x="0" y="301"/>
                  </a:lnTo>
                  <a:lnTo>
                    <a:pt x="67" y="401"/>
                  </a:lnTo>
                  <a:lnTo>
                    <a:pt x="1802" y="2636"/>
                  </a:lnTo>
                  <a:lnTo>
                    <a:pt x="1868" y="2670"/>
                  </a:lnTo>
                  <a:lnTo>
                    <a:pt x="1969" y="2703"/>
                  </a:lnTo>
                  <a:lnTo>
                    <a:pt x="2069" y="2670"/>
                  </a:lnTo>
                  <a:lnTo>
                    <a:pt x="2135" y="2636"/>
                  </a:lnTo>
                  <a:lnTo>
                    <a:pt x="2202" y="2536"/>
                  </a:lnTo>
                  <a:lnTo>
                    <a:pt x="2202" y="2469"/>
                  </a:lnTo>
                  <a:lnTo>
                    <a:pt x="2202" y="2369"/>
                  </a:lnTo>
                  <a:lnTo>
                    <a:pt x="2135" y="2303"/>
                  </a:lnTo>
                  <a:lnTo>
                    <a:pt x="401" y="67"/>
                  </a:lnTo>
                  <a:lnTo>
                    <a:pt x="30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1"/>
            <p:cNvSpPr/>
            <p:nvPr/>
          </p:nvSpPr>
          <p:spPr>
            <a:xfrm>
              <a:off x="2354975" y="1607625"/>
              <a:ext cx="29200" cy="80100"/>
            </a:xfrm>
            <a:custGeom>
              <a:avLst/>
              <a:gdLst/>
              <a:ahLst/>
              <a:cxnLst/>
              <a:rect l="l" t="t" r="r" b="b"/>
              <a:pathLst>
                <a:path w="1168" h="3204" extrusionOk="0">
                  <a:moveTo>
                    <a:pt x="200" y="1"/>
                  </a:moveTo>
                  <a:lnTo>
                    <a:pt x="100" y="68"/>
                  </a:lnTo>
                  <a:lnTo>
                    <a:pt x="33" y="101"/>
                  </a:lnTo>
                  <a:lnTo>
                    <a:pt x="0" y="201"/>
                  </a:lnTo>
                  <a:lnTo>
                    <a:pt x="0" y="301"/>
                  </a:lnTo>
                  <a:lnTo>
                    <a:pt x="701" y="3037"/>
                  </a:lnTo>
                  <a:lnTo>
                    <a:pt x="767" y="3137"/>
                  </a:lnTo>
                  <a:lnTo>
                    <a:pt x="834" y="3170"/>
                  </a:lnTo>
                  <a:lnTo>
                    <a:pt x="901" y="3204"/>
                  </a:lnTo>
                  <a:lnTo>
                    <a:pt x="1001" y="3204"/>
                  </a:lnTo>
                  <a:lnTo>
                    <a:pt x="1068" y="3170"/>
                  </a:lnTo>
                  <a:lnTo>
                    <a:pt x="1134" y="3104"/>
                  </a:lnTo>
                  <a:lnTo>
                    <a:pt x="1168" y="3003"/>
                  </a:lnTo>
                  <a:lnTo>
                    <a:pt x="1168" y="2903"/>
                  </a:lnTo>
                  <a:lnTo>
                    <a:pt x="467" y="168"/>
                  </a:lnTo>
                  <a:lnTo>
                    <a:pt x="434" y="68"/>
                  </a:lnTo>
                  <a:lnTo>
                    <a:pt x="367" y="34"/>
                  </a:lnTo>
                  <a:lnTo>
                    <a:pt x="26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1"/>
            <p:cNvSpPr/>
            <p:nvPr/>
          </p:nvSpPr>
          <p:spPr>
            <a:xfrm>
              <a:off x="2505925" y="1594300"/>
              <a:ext cx="11700" cy="79250"/>
            </a:xfrm>
            <a:custGeom>
              <a:avLst/>
              <a:gdLst/>
              <a:ahLst/>
              <a:cxnLst/>
              <a:rect l="l" t="t" r="r" b="b"/>
              <a:pathLst>
                <a:path w="468" h="3170" extrusionOk="0">
                  <a:moveTo>
                    <a:pt x="134" y="0"/>
                  </a:moveTo>
                  <a:lnTo>
                    <a:pt x="67" y="33"/>
                  </a:lnTo>
                  <a:lnTo>
                    <a:pt x="1" y="133"/>
                  </a:lnTo>
                  <a:lnTo>
                    <a:pt x="1" y="234"/>
                  </a:lnTo>
                  <a:lnTo>
                    <a:pt x="1" y="2936"/>
                  </a:lnTo>
                  <a:lnTo>
                    <a:pt x="1" y="3036"/>
                  </a:lnTo>
                  <a:lnTo>
                    <a:pt x="67" y="3103"/>
                  </a:lnTo>
                  <a:lnTo>
                    <a:pt x="134" y="3169"/>
                  </a:lnTo>
                  <a:lnTo>
                    <a:pt x="301" y="3169"/>
                  </a:lnTo>
                  <a:lnTo>
                    <a:pt x="401" y="3103"/>
                  </a:lnTo>
                  <a:lnTo>
                    <a:pt x="434" y="3036"/>
                  </a:lnTo>
                  <a:lnTo>
                    <a:pt x="468" y="2936"/>
                  </a:lnTo>
                  <a:lnTo>
                    <a:pt x="468" y="234"/>
                  </a:lnTo>
                  <a:lnTo>
                    <a:pt x="434" y="133"/>
                  </a:lnTo>
                  <a:lnTo>
                    <a:pt x="401" y="33"/>
                  </a:lnTo>
                  <a:lnTo>
                    <a:pt x="30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1"/>
            <p:cNvSpPr/>
            <p:nvPr/>
          </p:nvSpPr>
          <p:spPr>
            <a:xfrm>
              <a:off x="2715275" y="1630150"/>
              <a:ext cx="25050" cy="34225"/>
            </a:xfrm>
            <a:custGeom>
              <a:avLst/>
              <a:gdLst/>
              <a:ahLst/>
              <a:cxnLst/>
              <a:rect l="l" t="t" r="r" b="b"/>
              <a:pathLst>
                <a:path w="1002" h="1369" extrusionOk="0">
                  <a:moveTo>
                    <a:pt x="701" y="1"/>
                  </a:moveTo>
                  <a:lnTo>
                    <a:pt x="635" y="67"/>
                  </a:lnTo>
                  <a:lnTo>
                    <a:pt x="568" y="134"/>
                  </a:lnTo>
                  <a:lnTo>
                    <a:pt x="34" y="1035"/>
                  </a:lnTo>
                  <a:lnTo>
                    <a:pt x="1" y="1102"/>
                  </a:lnTo>
                  <a:lnTo>
                    <a:pt x="1" y="1202"/>
                  </a:lnTo>
                  <a:lnTo>
                    <a:pt x="34" y="1302"/>
                  </a:lnTo>
                  <a:lnTo>
                    <a:pt x="101" y="1368"/>
                  </a:lnTo>
                  <a:lnTo>
                    <a:pt x="268" y="1368"/>
                  </a:lnTo>
                  <a:lnTo>
                    <a:pt x="368" y="1335"/>
                  </a:lnTo>
                  <a:lnTo>
                    <a:pt x="434" y="1268"/>
                  </a:lnTo>
                  <a:lnTo>
                    <a:pt x="968" y="368"/>
                  </a:lnTo>
                  <a:lnTo>
                    <a:pt x="1002" y="267"/>
                  </a:lnTo>
                  <a:lnTo>
                    <a:pt x="1002" y="167"/>
                  </a:lnTo>
                  <a:lnTo>
                    <a:pt x="968" y="101"/>
                  </a:lnTo>
                  <a:lnTo>
                    <a:pt x="868" y="34"/>
                  </a:lnTo>
                  <a:lnTo>
                    <a:pt x="8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1"/>
            <p:cNvSpPr/>
            <p:nvPr/>
          </p:nvSpPr>
          <p:spPr>
            <a:xfrm>
              <a:off x="2824550" y="1711900"/>
              <a:ext cx="43400" cy="52550"/>
            </a:xfrm>
            <a:custGeom>
              <a:avLst/>
              <a:gdLst/>
              <a:ahLst/>
              <a:cxnLst/>
              <a:rect l="l" t="t" r="r" b="b"/>
              <a:pathLst>
                <a:path w="1736" h="2102" extrusionOk="0">
                  <a:moveTo>
                    <a:pt x="1535" y="0"/>
                  </a:moveTo>
                  <a:lnTo>
                    <a:pt x="1435" y="33"/>
                  </a:lnTo>
                  <a:lnTo>
                    <a:pt x="1335" y="67"/>
                  </a:lnTo>
                  <a:lnTo>
                    <a:pt x="1301" y="134"/>
                  </a:lnTo>
                  <a:lnTo>
                    <a:pt x="1034" y="567"/>
                  </a:lnTo>
                  <a:lnTo>
                    <a:pt x="734" y="968"/>
                  </a:lnTo>
                  <a:lnTo>
                    <a:pt x="401" y="1368"/>
                  </a:lnTo>
                  <a:lnTo>
                    <a:pt x="67" y="1702"/>
                  </a:lnTo>
                  <a:lnTo>
                    <a:pt x="0" y="1802"/>
                  </a:lnTo>
                  <a:lnTo>
                    <a:pt x="0" y="1868"/>
                  </a:lnTo>
                  <a:lnTo>
                    <a:pt x="0" y="1969"/>
                  </a:lnTo>
                  <a:lnTo>
                    <a:pt x="67" y="2035"/>
                  </a:lnTo>
                  <a:lnTo>
                    <a:pt x="134" y="2102"/>
                  </a:lnTo>
                  <a:lnTo>
                    <a:pt x="300" y="2102"/>
                  </a:lnTo>
                  <a:lnTo>
                    <a:pt x="367" y="2035"/>
                  </a:lnTo>
                  <a:lnTo>
                    <a:pt x="768" y="1668"/>
                  </a:lnTo>
                  <a:lnTo>
                    <a:pt x="1101" y="1268"/>
                  </a:lnTo>
                  <a:lnTo>
                    <a:pt x="1401" y="834"/>
                  </a:lnTo>
                  <a:lnTo>
                    <a:pt x="1702" y="367"/>
                  </a:lnTo>
                  <a:lnTo>
                    <a:pt x="1735" y="267"/>
                  </a:lnTo>
                  <a:lnTo>
                    <a:pt x="1702" y="200"/>
                  </a:lnTo>
                  <a:lnTo>
                    <a:pt x="1668" y="100"/>
                  </a:lnTo>
                  <a:lnTo>
                    <a:pt x="1602" y="33"/>
                  </a:lnTo>
                  <a:lnTo>
                    <a:pt x="153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1"/>
            <p:cNvSpPr/>
            <p:nvPr/>
          </p:nvSpPr>
          <p:spPr>
            <a:xfrm>
              <a:off x="2887925" y="1839500"/>
              <a:ext cx="56750" cy="52575"/>
            </a:xfrm>
            <a:custGeom>
              <a:avLst/>
              <a:gdLst/>
              <a:ahLst/>
              <a:cxnLst/>
              <a:rect l="l" t="t" r="r" b="b"/>
              <a:pathLst>
                <a:path w="2270" h="2103" extrusionOk="0">
                  <a:moveTo>
                    <a:pt x="2036" y="1"/>
                  </a:moveTo>
                  <a:lnTo>
                    <a:pt x="1936" y="34"/>
                  </a:lnTo>
                  <a:lnTo>
                    <a:pt x="1435" y="401"/>
                  </a:lnTo>
                  <a:lnTo>
                    <a:pt x="935" y="801"/>
                  </a:lnTo>
                  <a:lnTo>
                    <a:pt x="468" y="1235"/>
                  </a:lnTo>
                  <a:lnTo>
                    <a:pt x="67" y="1702"/>
                  </a:lnTo>
                  <a:lnTo>
                    <a:pt x="1" y="1769"/>
                  </a:lnTo>
                  <a:lnTo>
                    <a:pt x="1" y="1869"/>
                  </a:lnTo>
                  <a:lnTo>
                    <a:pt x="1" y="1969"/>
                  </a:lnTo>
                  <a:lnTo>
                    <a:pt x="67" y="2036"/>
                  </a:lnTo>
                  <a:lnTo>
                    <a:pt x="134" y="2069"/>
                  </a:lnTo>
                  <a:lnTo>
                    <a:pt x="234" y="2102"/>
                  </a:lnTo>
                  <a:lnTo>
                    <a:pt x="301" y="2102"/>
                  </a:lnTo>
                  <a:lnTo>
                    <a:pt x="401" y="2036"/>
                  </a:lnTo>
                  <a:lnTo>
                    <a:pt x="801" y="1602"/>
                  </a:lnTo>
                  <a:lnTo>
                    <a:pt x="1235" y="1168"/>
                  </a:lnTo>
                  <a:lnTo>
                    <a:pt x="1669" y="801"/>
                  </a:lnTo>
                  <a:lnTo>
                    <a:pt x="2169" y="434"/>
                  </a:lnTo>
                  <a:lnTo>
                    <a:pt x="2236" y="368"/>
                  </a:lnTo>
                  <a:lnTo>
                    <a:pt x="2269" y="301"/>
                  </a:lnTo>
                  <a:lnTo>
                    <a:pt x="2269" y="201"/>
                  </a:lnTo>
                  <a:lnTo>
                    <a:pt x="2269" y="134"/>
                  </a:lnTo>
                  <a:lnTo>
                    <a:pt x="2203" y="67"/>
                  </a:lnTo>
                  <a:lnTo>
                    <a:pt x="210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1"/>
            <p:cNvSpPr/>
            <p:nvPr/>
          </p:nvSpPr>
          <p:spPr>
            <a:xfrm>
              <a:off x="2910450" y="2002975"/>
              <a:ext cx="65925" cy="30050"/>
            </a:xfrm>
            <a:custGeom>
              <a:avLst/>
              <a:gdLst/>
              <a:ahLst/>
              <a:cxnLst/>
              <a:rect l="l" t="t" r="r" b="b"/>
              <a:pathLst>
                <a:path w="2637" h="1202" extrusionOk="0">
                  <a:moveTo>
                    <a:pt x="2469" y="1"/>
                  </a:moveTo>
                  <a:lnTo>
                    <a:pt x="2369" y="34"/>
                  </a:lnTo>
                  <a:lnTo>
                    <a:pt x="167" y="735"/>
                  </a:lnTo>
                  <a:lnTo>
                    <a:pt x="101" y="801"/>
                  </a:lnTo>
                  <a:lnTo>
                    <a:pt x="34" y="868"/>
                  </a:lnTo>
                  <a:lnTo>
                    <a:pt x="1" y="968"/>
                  </a:lnTo>
                  <a:lnTo>
                    <a:pt x="34" y="1035"/>
                  </a:lnTo>
                  <a:lnTo>
                    <a:pt x="67" y="1135"/>
                  </a:lnTo>
                  <a:lnTo>
                    <a:pt x="134" y="1202"/>
                  </a:lnTo>
                  <a:lnTo>
                    <a:pt x="301" y="1202"/>
                  </a:lnTo>
                  <a:lnTo>
                    <a:pt x="2469" y="468"/>
                  </a:lnTo>
                  <a:lnTo>
                    <a:pt x="2569" y="434"/>
                  </a:lnTo>
                  <a:lnTo>
                    <a:pt x="2636" y="334"/>
                  </a:lnTo>
                  <a:lnTo>
                    <a:pt x="2636" y="268"/>
                  </a:lnTo>
                  <a:lnTo>
                    <a:pt x="2636" y="167"/>
                  </a:lnTo>
                  <a:lnTo>
                    <a:pt x="2603" y="101"/>
                  </a:lnTo>
                  <a:lnTo>
                    <a:pt x="2536" y="34"/>
                  </a:lnTo>
                  <a:lnTo>
                    <a:pt x="246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1"/>
            <p:cNvSpPr/>
            <p:nvPr/>
          </p:nvSpPr>
          <p:spPr>
            <a:xfrm>
              <a:off x="2083050" y="1962100"/>
              <a:ext cx="61750" cy="25050"/>
            </a:xfrm>
            <a:custGeom>
              <a:avLst/>
              <a:gdLst/>
              <a:ahLst/>
              <a:cxnLst/>
              <a:rect l="l" t="t" r="r" b="b"/>
              <a:pathLst>
                <a:path w="2470" h="1002" extrusionOk="0">
                  <a:moveTo>
                    <a:pt x="168" y="1"/>
                  </a:moveTo>
                  <a:lnTo>
                    <a:pt x="101" y="34"/>
                  </a:lnTo>
                  <a:lnTo>
                    <a:pt x="34" y="101"/>
                  </a:lnTo>
                  <a:lnTo>
                    <a:pt x="1" y="201"/>
                  </a:lnTo>
                  <a:lnTo>
                    <a:pt x="1" y="268"/>
                  </a:lnTo>
                  <a:lnTo>
                    <a:pt x="1" y="368"/>
                  </a:lnTo>
                  <a:lnTo>
                    <a:pt x="68" y="435"/>
                  </a:lnTo>
                  <a:lnTo>
                    <a:pt x="168" y="468"/>
                  </a:lnTo>
                  <a:lnTo>
                    <a:pt x="2169" y="968"/>
                  </a:lnTo>
                  <a:lnTo>
                    <a:pt x="2270" y="1002"/>
                  </a:lnTo>
                  <a:lnTo>
                    <a:pt x="2336" y="968"/>
                  </a:lnTo>
                  <a:lnTo>
                    <a:pt x="2403" y="902"/>
                  </a:lnTo>
                  <a:lnTo>
                    <a:pt x="2436" y="802"/>
                  </a:lnTo>
                  <a:lnTo>
                    <a:pt x="2470" y="735"/>
                  </a:lnTo>
                  <a:lnTo>
                    <a:pt x="2436" y="635"/>
                  </a:lnTo>
                  <a:lnTo>
                    <a:pt x="2370" y="568"/>
                  </a:lnTo>
                  <a:lnTo>
                    <a:pt x="2303" y="535"/>
                  </a:lnTo>
                  <a:lnTo>
                    <a:pt x="2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1"/>
            <p:cNvSpPr/>
            <p:nvPr/>
          </p:nvSpPr>
          <p:spPr>
            <a:xfrm>
              <a:off x="2077225" y="2006325"/>
              <a:ext cx="57575" cy="19200"/>
            </a:xfrm>
            <a:custGeom>
              <a:avLst/>
              <a:gdLst/>
              <a:ahLst/>
              <a:cxnLst/>
              <a:rect l="l" t="t" r="r" b="b"/>
              <a:pathLst>
                <a:path w="2303" h="768" extrusionOk="0">
                  <a:moveTo>
                    <a:pt x="201" y="0"/>
                  </a:moveTo>
                  <a:lnTo>
                    <a:pt x="134" y="33"/>
                  </a:lnTo>
                  <a:lnTo>
                    <a:pt x="67" y="67"/>
                  </a:lnTo>
                  <a:lnTo>
                    <a:pt x="0" y="167"/>
                  </a:lnTo>
                  <a:lnTo>
                    <a:pt x="0" y="267"/>
                  </a:lnTo>
                  <a:lnTo>
                    <a:pt x="34" y="334"/>
                  </a:lnTo>
                  <a:lnTo>
                    <a:pt x="100" y="400"/>
                  </a:lnTo>
                  <a:lnTo>
                    <a:pt x="167" y="434"/>
                  </a:lnTo>
                  <a:lnTo>
                    <a:pt x="2002" y="767"/>
                  </a:lnTo>
                  <a:lnTo>
                    <a:pt x="2102" y="767"/>
                  </a:lnTo>
                  <a:lnTo>
                    <a:pt x="2169" y="734"/>
                  </a:lnTo>
                  <a:lnTo>
                    <a:pt x="2236" y="667"/>
                  </a:lnTo>
                  <a:lnTo>
                    <a:pt x="2302" y="601"/>
                  </a:lnTo>
                  <a:lnTo>
                    <a:pt x="2302" y="501"/>
                  </a:lnTo>
                  <a:lnTo>
                    <a:pt x="2269" y="434"/>
                  </a:lnTo>
                  <a:lnTo>
                    <a:pt x="2202" y="334"/>
                  </a:lnTo>
                  <a:lnTo>
                    <a:pt x="2136" y="300"/>
                  </a:lnTo>
                  <a:lnTo>
                    <a:pt x="30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4" name="Google Shape;274;p31"/>
          <p:cNvGrpSpPr/>
          <p:nvPr/>
        </p:nvGrpSpPr>
        <p:grpSpPr>
          <a:xfrm>
            <a:off x="4861807" y="1237351"/>
            <a:ext cx="1871698" cy="1688837"/>
            <a:chOff x="858650" y="3046400"/>
            <a:chExt cx="1118500" cy="1009225"/>
          </a:xfrm>
        </p:grpSpPr>
        <p:sp>
          <p:nvSpPr>
            <p:cNvPr id="275" name="Google Shape;275;p31"/>
            <p:cNvSpPr/>
            <p:nvPr/>
          </p:nvSpPr>
          <p:spPr>
            <a:xfrm>
              <a:off x="1109700" y="3269925"/>
              <a:ext cx="667275" cy="621400"/>
            </a:xfrm>
            <a:custGeom>
              <a:avLst/>
              <a:gdLst/>
              <a:ahLst/>
              <a:cxnLst/>
              <a:rect l="l" t="t" r="r" b="b"/>
              <a:pathLst>
                <a:path w="26691" h="24856" extrusionOk="0">
                  <a:moveTo>
                    <a:pt x="11711" y="0"/>
                  </a:moveTo>
                  <a:lnTo>
                    <a:pt x="10643" y="34"/>
                  </a:lnTo>
                  <a:lnTo>
                    <a:pt x="9576" y="67"/>
                  </a:lnTo>
                  <a:lnTo>
                    <a:pt x="8508" y="200"/>
                  </a:lnTo>
                  <a:lnTo>
                    <a:pt x="7441" y="367"/>
                  </a:lnTo>
                  <a:lnTo>
                    <a:pt x="6406" y="601"/>
                  </a:lnTo>
                  <a:lnTo>
                    <a:pt x="5873" y="734"/>
                  </a:lnTo>
                  <a:lnTo>
                    <a:pt x="5372" y="901"/>
                  </a:lnTo>
                  <a:lnTo>
                    <a:pt x="4905" y="1101"/>
                  </a:lnTo>
                  <a:lnTo>
                    <a:pt x="4405" y="1335"/>
                  </a:lnTo>
                  <a:lnTo>
                    <a:pt x="3938" y="1568"/>
                  </a:lnTo>
                  <a:lnTo>
                    <a:pt x="3504" y="1869"/>
                  </a:lnTo>
                  <a:lnTo>
                    <a:pt x="3104" y="2169"/>
                  </a:lnTo>
                  <a:lnTo>
                    <a:pt x="2703" y="2502"/>
                  </a:lnTo>
                  <a:lnTo>
                    <a:pt x="2436" y="2769"/>
                  </a:lnTo>
                  <a:lnTo>
                    <a:pt x="2203" y="3036"/>
                  </a:lnTo>
                  <a:lnTo>
                    <a:pt x="1969" y="3337"/>
                  </a:lnTo>
                  <a:lnTo>
                    <a:pt x="1769" y="3637"/>
                  </a:lnTo>
                  <a:lnTo>
                    <a:pt x="1402" y="4271"/>
                  </a:lnTo>
                  <a:lnTo>
                    <a:pt x="1102" y="4938"/>
                  </a:lnTo>
                  <a:lnTo>
                    <a:pt x="835" y="5639"/>
                  </a:lnTo>
                  <a:lnTo>
                    <a:pt x="635" y="6339"/>
                  </a:lnTo>
                  <a:lnTo>
                    <a:pt x="435" y="7073"/>
                  </a:lnTo>
                  <a:lnTo>
                    <a:pt x="301" y="7774"/>
                  </a:lnTo>
                  <a:lnTo>
                    <a:pt x="134" y="8675"/>
                  </a:lnTo>
                  <a:lnTo>
                    <a:pt x="34" y="9575"/>
                  </a:lnTo>
                  <a:lnTo>
                    <a:pt x="1" y="10009"/>
                  </a:lnTo>
                  <a:lnTo>
                    <a:pt x="1" y="10443"/>
                  </a:lnTo>
                  <a:lnTo>
                    <a:pt x="34" y="10910"/>
                  </a:lnTo>
                  <a:lnTo>
                    <a:pt x="68" y="11344"/>
                  </a:lnTo>
                  <a:lnTo>
                    <a:pt x="168" y="11844"/>
                  </a:lnTo>
                  <a:lnTo>
                    <a:pt x="301" y="12344"/>
                  </a:lnTo>
                  <a:lnTo>
                    <a:pt x="501" y="12845"/>
                  </a:lnTo>
                  <a:lnTo>
                    <a:pt x="701" y="13345"/>
                  </a:lnTo>
                  <a:lnTo>
                    <a:pt x="968" y="13812"/>
                  </a:lnTo>
                  <a:lnTo>
                    <a:pt x="1269" y="14279"/>
                  </a:lnTo>
                  <a:lnTo>
                    <a:pt x="1569" y="14680"/>
                  </a:lnTo>
                  <a:lnTo>
                    <a:pt x="1903" y="15047"/>
                  </a:lnTo>
                  <a:lnTo>
                    <a:pt x="2169" y="15247"/>
                  </a:lnTo>
                  <a:lnTo>
                    <a:pt x="2403" y="15447"/>
                  </a:lnTo>
                  <a:lnTo>
                    <a:pt x="2970" y="15781"/>
                  </a:lnTo>
                  <a:lnTo>
                    <a:pt x="3537" y="16081"/>
                  </a:lnTo>
                  <a:lnTo>
                    <a:pt x="4138" y="16315"/>
                  </a:lnTo>
                  <a:lnTo>
                    <a:pt x="4838" y="16581"/>
                  </a:lnTo>
                  <a:lnTo>
                    <a:pt x="5172" y="16715"/>
                  </a:lnTo>
                  <a:lnTo>
                    <a:pt x="5506" y="16882"/>
                  </a:lnTo>
                  <a:lnTo>
                    <a:pt x="5839" y="17048"/>
                  </a:lnTo>
                  <a:lnTo>
                    <a:pt x="6140" y="17249"/>
                  </a:lnTo>
                  <a:lnTo>
                    <a:pt x="6406" y="17482"/>
                  </a:lnTo>
                  <a:lnTo>
                    <a:pt x="6640" y="17782"/>
                  </a:lnTo>
                  <a:lnTo>
                    <a:pt x="6840" y="18116"/>
                  </a:lnTo>
                  <a:lnTo>
                    <a:pt x="7007" y="18516"/>
                  </a:lnTo>
                  <a:lnTo>
                    <a:pt x="7107" y="18950"/>
                  </a:lnTo>
                  <a:lnTo>
                    <a:pt x="7207" y="19417"/>
                  </a:lnTo>
                  <a:lnTo>
                    <a:pt x="7341" y="20318"/>
                  </a:lnTo>
                  <a:lnTo>
                    <a:pt x="7407" y="21152"/>
                  </a:lnTo>
                  <a:lnTo>
                    <a:pt x="7741" y="24855"/>
                  </a:lnTo>
                  <a:lnTo>
                    <a:pt x="18584" y="24789"/>
                  </a:lnTo>
                  <a:lnTo>
                    <a:pt x="18584" y="24588"/>
                  </a:lnTo>
                  <a:lnTo>
                    <a:pt x="18584" y="24388"/>
                  </a:lnTo>
                  <a:lnTo>
                    <a:pt x="18550" y="23688"/>
                  </a:lnTo>
                  <a:lnTo>
                    <a:pt x="18550" y="22987"/>
                  </a:lnTo>
                  <a:lnTo>
                    <a:pt x="18617" y="22253"/>
                  </a:lnTo>
                  <a:lnTo>
                    <a:pt x="18684" y="21552"/>
                  </a:lnTo>
                  <a:lnTo>
                    <a:pt x="18817" y="20852"/>
                  </a:lnTo>
                  <a:lnTo>
                    <a:pt x="18984" y="20185"/>
                  </a:lnTo>
                  <a:lnTo>
                    <a:pt x="19218" y="19484"/>
                  </a:lnTo>
                  <a:lnTo>
                    <a:pt x="19485" y="18850"/>
                  </a:lnTo>
                  <a:lnTo>
                    <a:pt x="19785" y="18216"/>
                  </a:lnTo>
                  <a:lnTo>
                    <a:pt x="20118" y="17616"/>
                  </a:lnTo>
                  <a:lnTo>
                    <a:pt x="20519" y="17048"/>
                  </a:lnTo>
                  <a:lnTo>
                    <a:pt x="20986" y="16515"/>
                  </a:lnTo>
                  <a:lnTo>
                    <a:pt x="21486" y="16014"/>
                  </a:lnTo>
                  <a:lnTo>
                    <a:pt x="22020" y="15547"/>
                  </a:lnTo>
                  <a:lnTo>
                    <a:pt x="22621" y="15147"/>
                  </a:lnTo>
                  <a:lnTo>
                    <a:pt x="23255" y="14780"/>
                  </a:lnTo>
                  <a:lnTo>
                    <a:pt x="24089" y="14379"/>
                  </a:lnTo>
                  <a:lnTo>
                    <a:pt x="24489" y="14146"/>
                  </a:lnTo>
                  <a:lnTo>
                    <a:pt x="24856" y="13879"/>
                  </a:lnTo>
                  <a:lnTo>
                    <a:pt x="25156" y="13579"/>
                  </a:lnTo>
                  <a:lnTo>
                    <a:pt x="25423" y="13279"/>
                  </a:lnTo>
                  <a:lnTo>
                    <a:pt x="25623" y="12912"/>
                  </a:lnTo>
                  <a:lnTo>
                    <a:pt x="25790" y="12545"/>
                  </a:lnTo>
                  <a:lnTo>
                    <a:pt x="25924" y="12144"/>
                  </a:lnTo>
                  <a:lnTo>
                    <a:pt x="26057" y="11744"/>
                  </a:lnTo>
                  <a:lnTo>
                    <a:pt x="26224" y="10943"/>
                  </a:lnTo>
                  <a:lnTo>
                    <a:pt x="26391" y="10209"/>
                  </a:lnTo>
                  <a:lnTo>
                    <a:pt x="26524" y="9475"/>
                  </a:lnTo>
                  <a:lnTo>
                    <a:pt x="26624" y="8741"/>
                  </a:lnTo>
                  <a:lnTo>
                    <a:pt x="26657" y="8007"/>
                  </a:lnTo>
                  <a:lnTo>
                    <a:pt x="26691" y="7273"/>
                  </a:lnTo>
                  <a:lnTo>
                    <a:pt x="26624" y="6539"/>
                  </a:lnTo>
                  <a:lnTo>
                    <a:pt x="26557" y="6206"/>
                  </a:lnTo>
                  <a:lnTo>
                    <a:pt x="26457" y="5839"/>
                  </a:lnTo>
                  <a:lnTo>
                    <a:pt x="26357" y="5505"/>
                  </a:lnTo>
                  <a:lnTo>
                    <a:pt x="26224" y="5171"/>
                  </a:lnTo>
                  <a:lnTo>
                    <a:pt x="26057" y="4738"/>
                  </a:lnTo>
                  <a:lnTo>
                    <a:pt x="25823" y="4371"/>
                  </a:lnTo>
                  <a:lnTo>
                    <a:pt x="25557" y="4004"/>
                  </a:lnTo>
                  <a:lnTo>
                    <a:pt x="25290" y="3670"/>
                  </a:lnTo>
                  <a:lnTo>
                    <a:pt x="24989" y="3337"/>
                  </a:lnTo>
                  <a:lnTo>
                    <a:pt x="24656" y="3036"/>
                  </a:lnTo>
                  <a:lnTo>
                    <a:pt x="24322" y="2736"/>
                  </a:lnTo>
                  <a:lnTo>
                    <a:pt x="23955" y="2502"/>
                  </a:lnTo>
                  <a:lnTo>
                    <a:pt x="23588" y="2236"/>
                  </a:lnTo>
                  <a:lnTo>
                    <a:pt x="23188" y="2002"/>
                  </a:lnTo>
                  <a:lnTo>
                    <a:pt x="22787" y="1802"/>
                  </a:lnTo>
                  <a:lnTo>
                    <a:pt x="22354" y="1602"/>
                  </a:lnTo>
                  <a:lnTo>
                    <a:pt x="21520" y="1268"/>
                  </a:lnTo>
                  <a:lnTo>
                    <a:pt x="20652" y="1001"/>
                  </a:lnTo>
                  <a:lnTo>
                    <a:pt x="19952" y="834"/>
                  </a:lnTo>
                  <a:lnTo>
                    <a:pt x="19251" y="701"/>
                  </a:lnTo>
                  <a:lnTo>
                    <a:pt x="18517" y="567"/>
                  </a:lnTo>
                  <a:lnTo>
                    <a:pt x="17816" y="467"/>
                  </a:lnTo>
                  <a:lnTo>
                    <a:pt x="16382" y="301"/>
                  </a:lnTo>
                  <a:lnTo>
                    <a:pt x="14947" y="167"/>
                  </a:lnTo>
                  <a:lnTo>
                    <a:pt x="13880" y="100"/>
                  </a:lnTo>
                  <a:lnTo>
                    <a:pt x="12779" y="34"/>
                  </a:lnTo>
                  <a:lnTo>
                    <a:pt x="11711" y="0"/>
                  </a:lnTo>
                  <a:close/>
                </a:path>
              </a:pathLst>
            </a:custGeom>
            <a:solidFill>
              <a:srgbClr val="F4D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1"/>
            <p:cNvSpPr/>
            <p:nvPr/>
          </p:nvSpPr>
          <p:spPr>
            <a:xfrm>
              <a:off x="1109700" y="3269925"/>
              <a:ext cx="667275" cy="621400"/>
            </a:xfrm>
            <a:custGeom>
              <a:avLst/>
              <a:gdLst/>
              <a:ahLst/>
              <a:cxnLst/>
              <a:rect l="l" t="t" r="r" b="b"/>
              <a:pathLst>
                <a:path w="26691" h="24856" fill="none" extrusionOk="0">
                  <a:moveTo>
                    <a:pt x="7741" y="24855"/>
                  </a:moveTo>
                  <a:lnTo>
                    <a:pt x="7741" y="24855"/>
                  </a:lnTo>
                  <a:lnTo>
                    <a:pt x="7407" y="21152"/>
                  </a:lnTo>
                  <a:lnTo>
                    <a:pt x="7407" y="21152"/>
                  </a:lnTo>
                  <a:lnTo>
                    <a:pt x="7341" y="20318"/>
                  </a:lnTo>
                  <a:lnTo>
                    <a:pt x="7207" y="19417"/>
                  </a:lnTo>
                  <a:lnTo>
                    <a:pt x="7107" y="18950"/>
                  </a:lnTo>
                  <a:lnTo>
                    <a:pt x="7007" y="18516"/>
                  </a:lnTo>
                  <a:lnTo>
                    <a:pt x="6840" y="18116"/>
                  </a:lnTo>
                  <a:lnTo>
                    <a:pt x="6640" y="17782"/>
                  </a:lnTo>
                  <a:lnTo>
                    <a:pt x="6640" y="17782"/>
                  </a:lnTo>
                  <a:lnTo>
                    <a:pt x="6406" y="17482"/>
                  </a:lnTo>
                  <a:lnTo>
                    <a:pt x="6140" y="17249"/>
                  </a:lnTo>
                  <a:lnTo>
                    <a:pt x="5839" y="17048"/>
                  </a:lnTo>
                  <a:lnTo>
                    <a:pt x="5506" y="16882"/>
                  </a:lnTo>
                  <a:lnTo>
                    <a:pt x="5172" y="16715"/>
                  </a:lnTo>
                  <a:lnTo>
                    <a:pt x="4838" y="16581"/>
                  </a:lnTo>
                  <a:lnTo>
                    <a:pt x="4138" y="16315"/>
                  </a:lnTo>
                  <a:lnTo>
                    <a:pt x="4138" y="16315"/>
                  </a:lnTo>
                  <a:lnTo>
                    <a:pt x="3537" y="16081"/>
                  </a:lnTo>
                  <a:lnTo>
                    <a:pt x="2970" y="15781"/>
                  </a:lnTo>
                  <a:lnTo>
                    <a:pt x="2403" y="15447"/>
                  </a:lnTo>
                  <a:lnTo>
                    <a:pt x="2169" y="15247"/>
                  </a:lnTo>
                  <a:lnTo>
                    <a:pt x="1903" y="15047"/>
                  </a:lnTo>
                  <a:lnTo>
                    <a:pt x="1903" y="15047"/>
                  </a:lnTo>
                  <a:lnTo>
                    <a:pt x="1569" y="14680"/>
                  </a:lnTo>
                  <a:lnTo>
                    <a:pt x="1269" y="14279"/>
                  </a:lnTo>
                  <a:lnTo>
                    <a:pt x="968" y="13812"/>
                  </a:lnTo>
                  <a:lnTo>
                    <a:pt x="701" y="13345"/>
                  </a:lnTo>
                  <a:lnTo>
                    <a:pt x="501" y="12845"/>
                  </a:lnTo>
                  <a:lnTo>
                    <a:pt x="301" y="12344"/>
                  </a:lnTo>
                  <a:lnTo>
                    <a:pt x="168" y="11844"/>
                  </a:lnTo>
                  <a:lnTo>
                    <a:pt x="68" y="11344"/>
                  </a:lnTo>
                  <a:lnTo>
                    <a:pt x="68" y="11344"/>
                  </a:lnTo>
                  <a:lnTo>
                    <a:pt x="34" y="10910"/>
                  </a:lnTo>
                  <a:lnTo>
                    <a:pt x="1" y="10443"/>
                  </a:lnTo>
                  <a:lnTo>
                    <a:pt x="1" y="10009"/>
                  </a:lnTo>
                  <a:lnTo>
                    <a:pt x="34" y="9575"/>
                  </a:lnTo>
                  <a:lnTo>
                    <a:pt x="134" y="8675"/>
                  </a:lnTo>
                  <a:lnTo>
                    <a:pt x="301" y="7774"/>
                  </a:lnTo>
                  <a:lnTo>
                    <a:pt x="301" y="7774"/>
                  </a:lnTo>
                  <a:lnTo>
                    <a:pt x="435" y="7073"/>
                  </a:lnTo>
                  <a:lnTo>
                    <a:pt x="635" y="6339"/>
                  </a:lnTo>
                  <a:lnTo>
                    <a:pt x="835" y="5639"/>
                  </a:lnTo>
                  <a:lnTo>
                    <a:pt x="1102" y="4938"/>
                  </a:lnTo>
                  <a:lnTo>
                    <a:pt x="1402" y="4271"/>
                  </a:lnTo>
                  <a:lnTo>
                    <a:pt x="1769" y="3637"/>
                  </a:lnTo>
                  <a:lnTo>
                    <a:pt x="1969" y="3337"/>
                  </a:lnTo>
                  <a:lnTo>
                    <a:pt x="2203" y="3036"/>
                  </a:lnTo>
                  <a:lnTo>
                    <a:pt x="2436" y="2769"/>
                  </a:lnTo>
                  <a:lnTo>
                    <a:pt x="2703" y="2502"/>
                  </a:lnTo>
                  <a:lnTo>
                    <a:pt x="2703" y="2502"/>
                  </a:lnTo>
                  <a:lnTo>
                    <a:pt x="3104" y="2169"/>
                  </a:lnTo>
                  <a:lnTo>
                    <a:pt x="3504" y="1869"/>
                  </a:lnTo>
                  <a:lnTo>
                    <a:pt x="3938" y="1568"/>
                  </a:lnTo>
                  <a:lnTo>
                    <a:pt x="4405" y="1335"/>
                  </a:lnTo>
                  <a:lnTo>
                    <a:pt x="4905" y="1101"/>
                  </a:lnTo>
                  <a:lnTo>
                    <a:pt x="5372" y="901"/>
                  </a:lnTo>
                  <a:lnTo>
                    <a:pt x="5873" y="734"/>
                  </a:lnTo>
                  <a:lnTo>
                    <a:pt x="6406" y="601"/>
                  </a:lnTo>
                  <a:lnTo>
                    <a:pt x="6406" y="601"/>
                  </a:lnTo>
                  <a:lnTo>
                    <a:pt x="7441" y="367"/>
                  </a:lnTo>
                  <a:lnTo>
                    <a:pt x="8508" y="200"/>
                  </a:lnTo>
                  <a:lnTo>
                    <a:pt x="9576" y="67"/>
                  </a:lnTo>
                  <a:lnTo>
                    <a:pt x="10643" y="34"/>
                  </a:lnTo>
                  <a:lnTo>
                    <a:pt x="11711" y="0"/>
                  </a:lnTo>
                  <a:lnTo>
                    <a:pt x="12779" y="34"/>
                  </a:lnTo>
                  <a:lnTo>
                    <a:pt x="13880" y="100"/>
                  </a:lnTo>
                  <a:lnTo>
                    <a:pt x="14947" y="167"/>
                  </a:lnTo>
                  <a:lnTo>
                    <a:pt x="14947" y="167"/>
                  </a:lnTo>
                  <a:lnTo>
                    <a:pt x="16382" y="301"/>
                  </a:lnTo>
                  <a:lnTo>
                    <a:pt x="17816" y="467"/>
                  </a:lnTo>
                  <a:lnTo>
                    <a:pt x="18517" y="567"/>
                  </a:lnTo>
                  <a:lnTo>
                    <a:pt x="19251" y="701"/>
                  </a:lnTo>
                  <a:lnTo>
                    <a:pt x="19952" y="834"/>
                  </a:lnTo>
                  <a:lnTo>
                    <a:pt x="20652" y="1001"/>
                  </a:lnTo>
                  <a:lnTo>
                    <a:pt x="20652" y="1001"/>
                  </a:lnTo>
                  <a:lnTo>
                    <a:pt x="21520" y="1268"/>
                  </a:lnTo>
                  <a:lnTo>
                    <a:pt x="22354" y="1602"/>
                  </a:lnTo>
                  <a:lnTo>
                    <a:pt x="22787" y="1802"/>
                  </a:lnTo>
                  <a:lnTo>
                    <a:pt x="23188" y="2002"/>
                  </a:lnTo>
                  <a:lnTo>
                    <a:pt x="23588" y="2236"/>
                  </a:lnTo>
                  <a:lnTo>
                    <a:pt x="23955" y="2502"/>
                  </a:lnTo>
                  <a:lnTo>
                    <a:pt x="24322" y="2736"/>
                  </a:lnTo>
                  <a:lnTo>
                    <a:pt x="24656" y="3036"/>
                  </a:lnTo>
                  <a:lnTo>
                    <a:pt x="24989" y="3337"/>
                  </a:lnTo>
                  <a:lnTo>
                    <a:pt x="25290" y="3670"/>
                  </a:lnTo>
                  <a:lnTo>
                    <a:pt x="25557" y="4004"/>
                  </a:lnTo>
                  <a:lnTo>
                    <a:pt x="25823" y="4371"/>
                  </a:lnTo>
                  <a:lnTo>
                    <a:pt x="26057" y="4738"/>
                  </a:lnTo>
                  <a:lnTo>
                    <a:pt x="26224" y="5171"/>
                  </a:lnTo>
                  <a:lnTo>
                    <a:pt x="26224" y="5171"/>
                  </a:lnTo>
                  <a:lnTo>
                    <a:pt x="26357" y="5505"/>
                  </a:lnTo>
                  <a:lnTo>
                    <a:pt x="26457" y="5839"/>
                  </a:lnTo>
                  <a:lnTo>
                    <a:pt x="26557" y="6206"/>
                  </a:lnTo>
                  <a:lnTo>
                    <a:pt x="26624" y="6539"/>
                  </a:lnTo>
                  <a:lnTo>
                    <a:pt x="26691" y="7273"/>
                  </a:lnTo>
                  <a:lnTo>
                    <a:pt x="26657" y="8007"/>
                  </a:lnTo>
                  <a:lnTo>
                    <a:pt x="26624" y="8741"/>
                  </a:lnTo>
                  <a:lnTo>
                    <a:pt x="26524" y="9475"/>
                  </a:lnTo>
                  <a:lnTo>
                    <a:pt x="26391" y="10209"/>
                  </a:lnTo>
                  <a:lnTo>
                    <a:pt x="26224" y="10943"/>
                  </a:lnTo>
                  <a:lnTo>
                    <a:pt x="26224" y="10943"/>
                  </a:lnTo>
                  <a:lnTo>
                    <a:pt x="26057" y="11744"/>
                  </a:lnTo>
                  <a:lnTo>
                    <a:pt x="25924" y="12144"/>
                  </a:lnTo>
                  <a:lnTo>
                    <a:pt x="25790" y="12545"/>
                  </a:lnTo>
                  <a:lnTo>
                    <a:pt x="25623" y="12912"/>
                  </a:lnTo>
                  <a:lnTo>
                    <a:pt x="25423" y="13279"/>
                  </a:lnTo>
                  <a:lnTo>
                    <a:pt x="25156" y="13579"/>
                  </a:lnTo>
                  <a:lnTo>
                    <a:pt x="24856" y="13879"/>
                  </a:lnTo>
                  <a:lnTo>
                    <a:pt x="24856" y="13879"/>
                  </a:lnTo>
                  <a:lnTo>
                    <a:pt x="24489" y="14146"/>
                  </a:lnTo>
                  <a:lnTo>
                    <a:pt x="24089" y="14379"/>
                  </a:lnTo>
                  <a:lnTo>
                    <a:pt x="23255" y="14780"/>
                  </a:lnTo>
                  <a:lnTo>
                    <a:pt x="23255" y="14780"/>
                  </a:lnTo>
                  <a:lnTo>
                    <a:pt x="22621" y="15147"/>
                  </a:lnTo>
                  <a:lnTo>
                    <a:pt x="22020" y="15547"/>
                  </a:lnTo>
                  <a:lnTo>
                    <a:pt x="21486" y="16014"/>
                  </a:lnTo>
                  <a:lnTo>
                    <a:pt x="20986" y="16515"/>
                  </a:lnTo>
                  <a:lnTo>
                    <a:pt x="20519" y="17048"/>
                  </a:lnTo>
                  <a:lnTo>
                    <a:pt x="20118" y="17616"/>
                  </a:lnTo>
                  <a:lnTo>
                    <a:pt x="19785" y="18216"/>
                  </a:lnTo>
                  <a:lnTo>
                    <a:pt x="19485" y="18850"/>
                  </a:lnTo>
                  <a:lnTo>
                    <a:pt x="19218" y="19484"/>
                  </a:lnTo>
                  <a:lnTo>
                    <a:pt x="18984" y="20185"/>
                  </a:lnTo>
                  <a:lnTo>
                    <a:pt x="18817" y="20852"/>
                  </a:lnTo>
                  <a:lnTo>
                    <a:pt x="18684" y="21552"/>
                  </a:lnTo>
                  <a:lnTo>
                    <a:pt x="18617" y="22253"/>
                  </a:lnTo>
                  <a:lnTo>
                    <a:pt x="18550" y="22987"/>
                  </a:lnTo>
                  <a:lnTo>
                    <a:pt x="18550" y="23688"/>
                  </a:lnTo>
                  <a:lnTo>
                    <a:pt x="18584" y="24388"/>
                  </a:lnTo>
                  <a:lnTo>
                    <a:pt x="18584" y="24388"/>
                  </a:lnTo>
                  <a:lnTo>
                    <a:pt x="18584" y="24588"/>
                  </a:lnTo>
                  <a:lnTo>
                    <a:pt x="18584" y="247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1"/>
            <p:cNvSpPr/>
            <p:nvPr/>
          </p:nvSpPr>
          <p:spPr>
            <a:xfrm>
              <a:off x="1032975" y="3192350"/>
              <a:ext cx="817400" cy="863275"/>
            </a:xfrm>
            <a:custGeom>
              <a:avLst/>
              <a:gdLst/>
              <a:ahLst/>
              <a:cxnLst/>
              <a:rect l="l" t="t" r="r" b="b"/>
              <a:pathLst>
                <a:path w="32696" h="34531" extrusionOk="0">
                  <a:moveTo>
                    <a:pt x="18350" y="368"/>
                  </a:moveTo>
                  <a:lnTo>
                    <a:pt x="19484" y="434"/>
                  </a:lnTo>
                  <a:lnTo>
                    <a:pt x="20619" y="534"/>
                  </a:lnTo>
                  <a:lnTo>
                    <a:pt x="21753" y="668"/>
                  </a:lnTo>
                  <a:lnTo>
                    <a:pt x="22887" y="901"/>
                  </a:lnTo>
                  <a:lnTo>
                    <a:pt x="23988" y="1202"/>
                  </a:lnTo>
                  <a:lnTo>
                    <a:pt x="25056" y="1535"/>
                  </a:lnTo>
                  <a:lnTo>
                    <a:pt x="25556" y="1735"/>
                  </a:lnTo>
                  <a:lnTo>
                    <a:pt x="26023" y="1969"/>
                  </a:lnTo>
                  <a:lnTo>
                    <a:pt x="26490" y="2202"/>
                  </a:lnTo>
                  <a:lnTo>
                    <a:pt x="26957" y="2436"/>
                  </a:lnTo>
                  <a:lnTo>
                    <a:pt x="27424" y="2703"/>
                  </a:lnTo>
                  <a:lnTo>
                    <a:pt x="27858" y="3003"/>
                  </a:lnTo>
                  <a:lnTo>
                    <a:pt x="28292" y="3337"/>
                  </a:lnTo>
                  <a:lnTo>
                    <a:pt x="28692" y="3670"/>
                  </a:lnTo>
                  <a:lnTo>
                    <a:pt x="29093" y="4071"/>
                  </a:lnTo>
                  <a:lnTo>
                    <a:pt x="29460" y="4471"/>
                  </a:lnTo>
                  <a:lnTo>
                    <a:pt x="29793" y="4905"/>
                  </a:lnTo>
                  <a:lnTo>
                    <a:pt x="30127" y="5339"/>
                  </a:lnTo>
                  <a:lnTo>
                    <a:pt x="30427" y="5806"/>
                  </a:lnTo>
                  <a:lnTo>
                    <a:pt x="30694" y="6273"/>
                  </a:lnTo>
                  <a:lnTo>
                    <a:pt x="30928" y="6773"/>
                  </a:lnTo>
                  <a:lnTo>
                    <a:pt x="31161" y="7274"/>
                  </a:lnTo>
                  <a:lnTo>
                    <a:pt x="31361" y="7807"/>
                  </a:lnTo>
                  <a:lnTo>
                    <a:pt x="31528" y="8308"/>
                  </a:lnTo>
                  <a:lnTo>
                    <a:pt x="31828" y="9375"/>
                  </a:lnTo>
                  <a:lnTo>
                    <a:pt x="32062" y="10476"/>
                  </a:lnTo>
                  <a:lnTo>
                    <a:pt x="32229" y="11577"/>
                  </a:lnTo>
                  <a:lnTo>
                    <a:pt x="32295" y="12545"/>
                  </a:lnTo>
                  <a:lnTo>
                    <a:pt x="32329" y="13045"/>
                  </a:lnTo>
                  <a:lnTo>
                    <a:pt x="32295" y="13546"/>
                  </a:lnTo>
                  <a:lnTo>
                    <a:pt x="32262" y="14046"/>
                  </a:lnTo>
                  <a:lnTo>
                    <a:pt x="32195" y="14547"/>
                  </a:lnTo>
                  <a:lnTo>
                    <a:pt x="32095" y="15014"/>
                  </a:lnTo>
                  <a:lnTo>
                    <a:pt x="31928" y="15481"/>
                  </a:lnTo>
                  <a:lnTo>
                    <a:pt x="31762" y="15948"/>
                  </a:lnTo>
                  <a:lnTo>
                    <a:pt x="31561" y="16382"/>
                  </a:lnTo>
                  <a:lnTo>
                    <a:pt x="31295" y="16782"/>
                  </a:lnTo>
                  <a:lnTo>
                    <a:pt x="30994" y="17182"/>
                  </a:lnTo>
                  <a:lnTo>
                    <a:pt x="30594" y="17516"/>
                  </a:lnTo>
                  <a:lnTo>
                    <a:pt x="30194" y="17849"/>
                  </a:lnTo>
                  <a:lnTo>
                    <a:pt x="29760" y="18116"/>
                  </a:lnTo>
                  <a:lnTo>
                    <a:pt x="29293" y="18350"/>
                  </a:lnTo>
                  <a:lnTo>
                    <a:pt x="28826" y="18550"/>
                  </a:lnTo>
                  <a:lnTo>
                    <a:pt x="28325" y="18750"/>
                  </a:lnTo>
                  <a:lnTo>
                    <a:pt x="27358" y="19084"/>
                  </a:lnTo>
                  <a:lnTo>
                    <a:pt x="26857" y="19284"/>
                  </a:lnTo>
                  <a:lnTo>
                    <a:pt x="26390" y="19484"/>
                  </a:lnTo>
                  <a:lnTo>
                    <a:pt x="25923" y="19718"/>
                  </a:lnTo>
                  <a:lnTo>
                    <a:pt x="25456" y="19951"/>
                  </a:lnTo>
                  <a:lnTo>
                    <a:pt x="25089" y="20218"/>
                  </a:lnTo>
                  <a:lnTo>
                    <a:pt x="24722" y="20485"/>
                  </a:lnTo>
                  <a:lnTo>
                    <a:pt x="24388" y="20785"/>
                  </a:lnTo>
                  <a:lnTo>
                    <a:pt x="24088" y="21119"/>
                  </a:lnTo>
                  <a:lnTo>
                    <a:pt x="23788" y="21486"/>
                  </a:lnTo>
                  <a:lnTo>
                    <a:pt x="23554" y="21853"/>
                  </a:lnTo>
                  <a:lnTo>
                    <a:pt x="23288" y="22220"/>
                  </a:lnTo>
                  <a:lnTo>
                    <a:pt x="23087" y="22620"/>
                  </a:lnTo>
                  <a:lnTo>
                    <a:pt x="22887" y="23021"/>
                  </a:lnTo>
                  <a:lnTo>
                    <a:pt x="22720" y="23454"/>
                  </a:lnTo>
                  <a:lnTo>
                    <a:pt x="22587" y="23888"/>
                  </a:lnTo>
                  <a:lnTo>
                    <a:pt x="22487" y="24322"/>
                  </a:lnTo>
                  <a:lnTo>
                    <a:pt x="22420" y="24756"/>
                  </a:lnTo>
                  <a:lnTo>
                    <a:pt x="22353" y="25223"/>
                  </a:lnTo>
                  <a:lnTo>
                    <a:pt x="22353" y="25656"/>
                  </a:lnTo>
                  <a:lnTo>
                    <a:pt x="22353" y="26123"/>
                  </a:lnTo>
                  <a:lnTo>
                    <a:pt x="22387" y="26524"/>
                  </a:lnTo>
                  <a:lnTo>
                    <a:pt x="22453" y="26924"/>
                  </a:lnTo>
                  <a:lnTo>
                    <a:pt x="22554" y="27291"/>
                  </a:lnTo>
                  <a:lnTo>
                    <a:pt x="22654" y="27691"/>
                  </a:lnTo>
                  <a:lnTo>
                    <a:pt x="17382" y="27892"/>
                  </a:lnTo>
                  <a:lnTo>
                    <a:pt x="12144" y="28058"/>
                  </a:lnTo>
                  <a:lnTo>
                    <a:pt x="10743" y="28058"/>
                  </a:lnTo>
                  <a:lnTo>
                    <a:pt x="10076" y="28025"/>
                  </a:lnTo>
                  <a:lnTo>
                    <a:pt x="9375" y="27992"/>
                  </a:lnTo>
                  <a:lnTo>
                    <a:pt x="9409" y="27091"/>
                  </a:lnTo>
                  <a:lnTo>
                    <a:pt x="9375" y="26157"/>
                  </a:lnTo>
                  <a:lnTo>
                    <a:pt x="9309" y="25223"/>
                  </a:lnTo>
                  <a:lnTo>
                    <a:pt x="9242" y="24756"/>
                  </a:lnTo>
                  <a:lnTo>
                    <a:pt x="9175" y="24288"/>
                  </a:lnTo>
                  <a:lnTo>
                    <a:pt x="9042" y="23855"/>
                  </a:lnTo>
                  <a:lnTo>
                    <a:pt x="8908" y="23421"/>
                  </a:lnTo>
                  <a:lnTo>
                    <a:pt x="8741" y="23021"/>
                  </a:lnTo>
                  <a:lnTo>
                    <a:pt x="8541" y="22620"/>
                  </a:lnTo>
                  <a:lnTo>
                    <a:pt x="8308" y="22220"/>
                  </a:lnTo>
                  <a:lnTo>
                    <a:pt x="8007" y="21886"/>
                  </a:lnTo>
                  <a:lnTo>
                    <a:pt x="7674" y="21553"/>
                  </a:lnTo>
                  <a:lnTo>
                    <a:pt x="7307" y="21252"/>
                  </a:lnTo>
                  <a:lnTo>
                    <a:pt x="6873" y="20952"/>
                  </a:lnTo>
                  <a:lnTo>
                    <a:pt x="6406" y="20719"/>
                  </a:lnTo>
                  <a:lnTo>
                    <a:pt x="5906" y="20518"/>
                  </a:lnTo>
                  <a:lnTo>
                    <a:pt x="5405" y="20352"/>
                  </a:lnTo>
                  <a:lnTo>
                    <a:pt x="4871" y="20151"/>
                  </a:lnTo>
                  <a:lnTo>
                    <a:pt x="4371" y="19951"/>
                  </a:lnTo>
                  <a:lnTo>
                    <a:pt x="3904" y="19718"/>
                  </a:lnTo>
                  <a:lnTo>
                    <a:pt x="3437" y="19451"/>
                  </a:lnTo>
                  <a:lnTo>
                    <a:pt x="3070" y="19184"/>
                  </a:lnTo>
                  <a:lnTo>
                    <a:pt x="2736" y="18884"/>
                  </a:lnTo>
                  <a:lnTo>
                    <a:pt x="2436" y="18550"/>
                  </a:lnTo>
                  <a:lnTo>
                    <a:pt x="2136" y="18183"/>
                  </a:lnTo>
                  <a:lnTo>
                    <a:pt x="1869" y="17816"/>
                  </a:lnTo>
                  <a:lnTo>
                    <a:pt x="1635" y="17416"/>
                  </a:lnTo>
                  <a:lnTo>
                    <a:pt x="1435" y="16982"/>
                  </a:lnTo>
                  <a:lnTo>
                    <a:pt x="1268" y="16582"/>
                  </a:lnTo>
                  <a:lnTo>
                    <a:pt x="1101" y="16115"/>
                  </a:lnTo>
                  <a:lnTo>
                    <a:pt x="935" y="15681"/>
                  </a:lnTo>
                  <a:lnTo>
                    <a:pt x="801" y="15214"/>
                  </a:lnTo>
                  <a:lnTo>
                    <a:pt x="701" y="14747"/>
                  </a:lnTo>
                  <a:lnTo>
                    <a:pt x="534" y="13779"/>
                  </a:lnTo>
                  <a:lnTo>
                    <a:pt x="434" y="12845"/>
                  </a:lnTo>
                  <a:lnTo>
                    <a:pt x="401" y="11744"/>
                  </a:lnTo>
                  <a:lnTo>
                    <a:pt x="367" y="11177"/>
                  </a:lnTo>
                  <a:lnTo>
                    <a:pt x="401" y="10610"/>
                  </a:lnTo>
                  <a:lnTo>
                    <a:pt x="434" y="10076"/>
                  </a:lnTo>
                  <a:lnTo>
                    <a:pt x="501" y="9509"/>
                  </a:lnTo>
                  <a:lnTo>
                    <a:pt x="568" y="8975"/>
                  </a:lnTo>
                  <a:lnTo>
                    <a:pt x="701" y="8408"/>
                  </a:lnTo>
                  <a:lnTo>
                    <a:pt x="868" y="7874"/>
                  </a:lnTo>
                  <a:lnTo>
                    <a:pt x="1035" y="7374"/>
                  </a:lnTo>
                  <a:lnTo>
                    <a:pt x="1268" y="6873"/>
                  </a:lnTo>
                  <a:lnTo>
                    <a:pt x="1535" y="6406"/>
                  </a:lnTo>
                  <a:lnTo>
                    <a:pt x="1835" y="5939"/>
                  </a:lnTo>
                  <a:lnTo>
                    <a:pt x="2169" y="5539"/>
                  </a:lnTo>
                  <a:lnTo>
                    <a:pt x="2536" y="5105"/>
                  </a:lnTo>
                  <a:lnTo>
                    <a:pt x="2970" y="4738"/>
                  </a:lnTo>
                  <a:lnTo>
                    <a:pt x="3370" y="4404"/>
                  </a:lnTo>
                  <a:lnTo>
                    <a:pt x="3770" y="4071"/>
                  </a:lnTo>
                  <a:lnTo>
                    <a:pt x="4238" y="3804"/>
                  </a:lnTo>
                  <a:lnTo>
                    <a:pt x="4671" y="3504"/>
                  </a:lnTo>
                  <a:lnTo>
                    <a:pt x="5605" y="3037"/>
                  </a:lnTo>
                  <a:lnTo>
                    <a:pt x="6573" y="2569"/>
                  </a:lnTo>
                  <a:lnTo>
                    <a:pt x="7707" y="2136"/>
                  </a:lnTo>
                  <a:lnTo>
                    <a:pt x="8875" y="1735"/>
                  </a:lnTo>
                  <a:lnTo>
                    <a:pt x="10043" y="1368"/>
                  </a:lnTo>
                  <a:lnTo>
                    <a:pt x="11244" y="1068"/>
                  </a:lnTo>
                  <a:lnTo>
                    <a:pt x="12445" y="835"/>
                  </a:lnTo>
                  <a:lnTo>
                    <a:pt x="13646" y="634"/>
                  </a:lnTo>
                  <a:lnTo>
                    <a:pt x="14847" y="501"/>
                  </a:lnTo>
                  <a:lnTo>
                    <a:pt x="16081" y="401"/>
                  </a:lnTo>
                  <a:lnTo>
                    <a:pt x="17216" y="368"/>
                  </a:lnTo>
                  <a:close/>
                  <a:moveTo>
                    <a:pt x="22720" y="28058"/>
                  </a:moveTo>
                  <a:lnTo>
                    <a:pt x="22687" y="28392"/>
                  </a:lnTo>
                  <a:lnTo>
                    <a:pt x="22620" y="28726"/>
                  </a:lnTo>
                  <a:lnTo>
                    <a:pt x="21386" y="28859"/>
                  </a:lnTo>
                  <a:lnTo>
                    <a:pt x="20151" y="28993"/>
                  </a:lnTo>
                  <a:lnTo>
                    <a:pt x="18917" y="29093"/>
                  </a:lnTo>
                  <a:lnTo>
                    <a:pt x="17683" y="29193"/>
                  </a:lnTo>
                  <a:lnTo>
                    <a:pt x="16448" y="29259"/>
                  </a:lnTo>
                  <a:lnTo>
                    <a:pt x="15180" y="29293"/>
                  </a:lnTo>
                  <a:lnTo>
                    <a:pt x="13946" y="29326"/>
                  </a:lnTo>
                  <a:lnTo>
                    <a:pt x="12712" y="29326"/>
                  </a:lnTo>
                  <a:lnTo>
                    <a:pt x="11277" y="29293"/>
                  </a:lnTo>
                  <a:lnTo>
                    <a:pt x="9842" y="29226"/>
                  </a:lnTo>
                  <a:lnTo>
                    <a:pt x="9776" y="29226"/>
                  </a:lnTo>
                  <a:lnTo>
                    <a:pt x="9709" y="29259"/>
                  </a:lnTo>
                  <a:lnTo>
                    <a:pt x="9676" y="29326"/>
                  </a:lnTo>
                  <a:lnTo>
                    <a:pt x="9676" y="29360"/>
                  </a:lnTo>
                  <a:lnTo>
                    <a:pt x="9542" y="29126"/>
                  </a:lnTo>
                  <a:lnTo>
                    <a:pt x="9409" y="28859"/>
                  </a:lnTo>
                  <a:lnTo>
                    <a:pt x="9342" y="28626"/>
                  </a:lnTo>
                  <a:lnTo>
                    <a:pt x="9275" y="28359"/>
                  </a:lnTo>
                  <a:lnTo>
                    <a:pt x="9909" y="28392"/>
                  </a:lnTo>
                  <a:lnTo>
                    <a:pt x="10576" y="28425"/>
                  </a:lnTo>
                  <a:lnTo>
                    <a:pt x="11844" y="28425"/>
                  </a:lnTo>
                  <a:lnTo>
                    <a:pt x="13145" y="28392"/>
                  </a:lnTo>
                  <a:lnTo>
                    <a:pt x="14413" y="28359"/>
                  </a:lnTo>
                  <a:lnTo>
                    <a:pt x="19784" y="28158"/>
                  </a:lnTo>
                  <a:lnTo>
                    <a:pt x="22720" y="28058"/>
                  </a:lnTo>
                  <a:close/>
                  <a:moveTo>
                    <a:pt x="22520" y="29093"/>
                  </a:moveTo>
                  <a:lnTo>
                    <a:pt x="22353" y="29460"/>
                  </a:lnTo>
                  <a:lnTo>
                    <a:pt x="22153" y="29827"/>
                  </a:lnTo>
                  <a:lnTo>
                    <a:pt x="21920" y="30127"/>
                  </a:lnTo>
                  <a:lnTo>
                    <a:pt x="21653" y="30427"/>
                  </a:lnTo>
                  <a:lnTo>
                    <a:pt x="21553" y="30461"/>
                  </a:lnTo>
                  <a:lnTo>
                    <a:pt x="21486" y="30461"/>
                  </a:lnTo>
                  <a:lnTo>
                    <a:pt x="21453" y="30527"/>
                  </a:lnTo>
                  <a:lnTo>
                    <a:pt x="21419" y="30561"/>
                  </a:lnTo>
                  <a:lnTo>
                    <a:pt x="21352" y="30594"/>
                  </a:lnTo>
                  <a:lnTo>
                    <a:pt x="20151" y="30594"/>
                  </a:lnTo>
                  <a:lnTo>
                    <a:pt x="18750" y="30561"/>
                  </a:lnTo>
                  <a:lnTo>
                    <a:pt x="16048" y="30527"/>
                  </a:lnTo>
                  <a:lnTo>
                    <a:pt x="10610" y="30494"/>
                  </a:lnTo>
                  <a:lnTo>
                    <a:pt x="10176" y="30060"/>
                  </a:lnTo>
                  <a:lnTo>
                    <a:pt x="9976" y="29827"/>
                  </a:lnTo>
                  <a:lnTo>
                    <a:pt x="9809" y="29593"/>
                  </a:lnTo>
                  <a:lnTo>
                    <a:pt x="9842" y="29593"/>
                  </a:lnTo>
                  <a:lnTo>
                    <a:pt x="11110" y="29660"/>
                  </a:lnTo>
                  <a:lnTo>
                    <a:pt x="12411" y="29693"/>
                  </a:lnTo>
                  <a:lnTo>
                    <a:pt x="13679" y="29693"/>
                  </a:lnTo>
                  <a:lnTo>
                    <a:pt x="14947" y="29660"/>
                  </a:lnTo>
                  <a:lnTo>
                    <a:pt x="16215" y="29626"/>
                  </a:lnTo>
                  <a:lnTo>
                    <a:pt x="17516" y="29560"/>
                  </a:lnTo>
                  <a:lnTo>
                    <a:pt x="18784" y="29493"/>
                  </a:lnTo>
                  <a:lnTo>
                    <a:pt x="20051" y="29393"/>
                  </a:lnTo>
                  <a:lnTo>
                    <a:pt x="21286" y="29259"/>
                  </a:lnTo>
                  <a:lnTo>
                    <a:pt x="22520" y="29093"/>
                  </a:lnTo>
                  <a:close/>
                  <a:moveTo>
                    <a:pt x="11043" y="30861"/>
                  </a:moveTo>
                  <a:lnTo>
                    <a:pt x="16415" y="30928"/>
                  </a:lnTo>
                  <a:lnTo>
                    <a:pt x="19317" y="30961"/>
                  </a:lnTo>
                  <a:lnTo>
                    <a:pt x="20919" y="30961"/>
                  </a:lnTo>
                  <a:lnTo>
                    <a:pt x="20418" y="31228"/>
                  </a:lnTo>
                  <a:lnTo>
                    <a:pt x="19918" y="31461"/>
                  </a:lnTo>
                  <a:lnTo>
                    <a:pt x="19417" y="31662"/>
                  </a:lnTo>
                  <a:lnTo>
                    <a:pt x="18884" y="31828"/>
                  </a:lnTo>
                  <a:lnTo>
                    <a:pt x="18817" y="31795"/>
                  </a:lnTo>
                  <a:lnTo>
                    <a:pt x="18717" y="31795"/>
                  </a:lnTo>
                  <a:lnTo>
                    <a:pt x="18650" y="31828"/>
                  </a:lnTo>
                  <a:lnTo>
                    <a:pt x="18617" y="31895"/>
                  </a:lnTo>
                  <a:lnTo>
                    <a:pt x="18083" y="32029"/>
                  </a:lnTo>
                  <a:lnTo>
                    <a:pt x="17216" y="32195"/>
                  </a:lnTo>
                  <a:lnTo>
                    <a:pt x="16348" y="32295"/>
                  </a:lnTo>
                  <a:lnTo>
                    <a:pt x="15914" y="32329"/>
                  </a:lnTo>
                  <a:lnTo>
                    <a:pt x="15481" y="32329"/>
                  </a:lnTo>
                  <a:lnTo>
                    <a:pt x="15080" y="32295"/>
                  </a:lnTo>
                  <a:lnTo>
                    <a:pt x="14647" y="32262"/>
                  </a:lnTo>
                  <a:lnTo>
                    <a:pt x="14213" y="32195"/>
                  </a:lnTo>
                  <a:lnTo>
                    <a:pt x="13779" y="32129"/>
                  </a:lnTo>
                  <a:lnTo>
                    <a:pt x="13379" y="31995"/>
                  </a:lnTo>
                  <a:lnTo>
                    <a:pt x="12945" y="31862"/>
                  </a:lnTo>
                  <a:lnTo>
                    <a:pt x="12545" y="31728"/>
                  </a:lnTo>
                  <a:lnTo>
                    <a:pt x="12144" y="31528"/>
                  </a:lnTo>
                  <a:lnTo>
                    <a:pt x="11777" y="31328"/>
                  </a:lnTo>
                  <a:lnTo>
                    <a:pt x="11410" y="31094"/>
                  </a:lnTo>
                  <a:lnTo>
                    <a:pt x="11043" y="30861"/>
                  </a:lnTo>
                  <a:close/>
                  <a:moveTo>
                    <a:pt x="17149" y="1"/>
                  </a:moveTo>
                  <a:lnTo>
                    <a:pt x="15914" y="34"/>
                  </a:lnTo>
                  <a:lnTo>
                    <a:pt x="14680" y="134"/>
                  </a:lnTo>
                  <a:lnTo>
                    <a:pt x="13479" y="267"/>
                  </a:lnTo>
                  <a:lnTo>
                    <a:pt x="12245" y="468"/>
                  </a:lnTo>
                  <a:lnTo>
                    <a:pt x="11043" y="735"/>
                  </a:lnTo>
                  <a:lnTo>
                    <a:pt x="9842" y="1035"/>
                  </a:lnTo>
                  <a:lnTo>
                    <a:pt x="8675" y="1402"/>
                  </a:lnTo>
                  <a:lnTo>
                    <a:pt x="7641" y="1735"/>
                  </a:lnTo>
                  <a:lnTo>
                    <a:pt x="6606" y="2136"/>
                  </a:lnTo>
                  <a:lnTo>
                    <a:pt x="5572" y="2603"/>
                  </a:lnTo>
                  <a:lnTo>
                    <a:pt x="5072" y="2836"/>
                  </a:lnTo>
                  <a:lnTo>
                    <a:pt x="4605" y="3103"/>
                  </a:lnTo>
                  <a:lnTo>
                    <a:pt x="4104" y="3404"/>
                  </a:lnTo>
                  <a:lnTo>
                    <a:pt x="3670" y="3704"/>
                  </a:lnTo>
                  <a:lnTo>
                    <a:pt x="3203" y="4037"/>
                  </a:lnTo>
                  <a:lnTo>
                    <a:pt x="2770" y="4371"/>
                  </a:lnTo>
                  <a:lnTo>
                    <a:pt x="2369" y="4738"/>
                  </a:lnTo>
                  <a:lnTo>
                    <a:pt x="2002" y="5138"/>
                  </a:lnTo>
                  <a:lnTo>
                    <a:pt x="1635" y="5572"/>
                  </a:lnTo>
                  <a:lnTo>
                    <a:pt x="1335" y="6006"/>
                  </a:lnTo>
                  <a:lnTo>
                    <a:pt x="1035" y="6506"/>
                  </a:lnTo>
                  <a:lnTo>
                    <a:pt x="801" y="7007"/>
                  </a:lnTo>
                  <a:lnTo>
                    <a:pt x="568" y="7507"/>
                  </a:lnTo>
                  <a:lnTo>
                    <a:pt x="401" y="8041"/>
                  </a:lnTo>
                  <a:lnTo>
                    <a:pt x="267" y="8608"/>
                  </a:lnTo>
                  <a:lnTo>
                    <a:pt x="167" y="9142"/>
                  </a:lnTo>
                  <a:lnTo>
                    <a:pt x="101" y="9709"/>
                  </a:lnTo>
                  <a:lnTo>
                    <a:pt x="34" y="10276"/>
                  </a:lnTo>
                  <a:lnTo>
                    <a:pt x="0" y="11310"/>
                  </a:lnTo>
                  <a:lnTo>
                    <a:pt x="34" y="12378"/>
                  </a:lnTo>
                  <a:lnTo>
                    <a:pt x="134" y="13412"/>
                  </a:lnTo>
                  <a:lnTo>
                    <a:pt x="267" y="14447"/>
                  </a:lnTo>
                  <a:lnTo>
                    <a:pt x="468" y="15381"/>
                  </a:lnTo>
                  <a:lnTo>
                    <a:pt x="601" y="15848"/>
                  </a:lnTo>
                  <a:lnTo>
                    <a:pt x="734" y="16281"/>
                  </a:lnTo>
                  <a:lnTo>
                    <a:pt x="901" y="16715"/>
                  </a:lnTo>
                  <a:lnTo>
                    <a:pt x="1101" y="17149"/>
                  </a:lnTo>
                  <a:lnTo>
                    <a:pt x="1335" y="17583"/>
                  </a:lnTo>
                  <a:lnTo>
                    <a:pt x="1569" y="17983"/>
                  </a:lnTo>
                  <a:lnTo>
                    <a:pt x="1835" y="18383"/>
                  </a:lnTo>
                  <a:lnTo>
                    <a:pt x="2136" y="18750"/>
                  </a:lnTo>
                  <a:lnTo>
                    <a:pt x="2436" y="19084"/>
                  </a:lnTo>
                  <a:lnTo>
                    <a:pt x="2803" y="19418"/>
                  </a:lnTo>
                  <a:lnTo>
                    <a:pt x="3170" y="19684"/>
                  </a:lnTo>
                  <a:lnTo>
                    <a:pt x="3537" y="19951"/>
                  </a:lnTo>
                  <a:lnTo>
                    <a:pt x="3971" y="20185"/>
                  </a:lnTo>
                  <a:lnTo>
                    <a:pt x="4404" y="20385"/>
                  </a:lnTo>
                  <a:lnTo>
                    <a:pt x="4938" y="20585"/>
                  </a:lnTo>
                  <a:lnTo>
                    <a:pt x="5472" y="20785"/>
                  </a:lnTo>
                  <a:lnTo>
                    <a:pt x="6006" y="20952"/>
                  </a:lnTo>
                  <a:lnTo>
                    <a:pt x="6506" y="21186"/>
                  </a:lnTo>
                  <a:lnTo>
                    <a:pt x="6940" y="21453"/>
                  </a:lnTo>
                  <a:lnTo>
                    <a:pt x="7340" y="21753"/>
                  </a:lnTo>
                  <a:lnTo>
                    <a:pt x="7707" y="22087"/>
                  </a:lnTo>
                  <a:lnTo>
                    <a:pt x="8007" y="22487"/>
                  </a:lnTo>
                  <a:lnTo>
                    <a:pt x="8274" y="22887"/>
                  </a:lnTo>
                  <a:lnTo>
                    <a:pt x="8475" y="23321"/>
                  </a:lnTo>
                  <a:lnTo>
                    <a:pt x="8641" y="23788"/>
                  </a:lnTo>
                  <a:lnTo>
                    <a:pt x="8775" y="24222"/>
                  </a:lnTo>
                  <a:lnTo>
                    <a:pt x="8842" y="24722"/>
                  </a:lnTo>
                  <a:lnTo>
                    <a:pt x="8942" y="25189"/>
                  </a:lnTo>
                  <a:lnTo>
                    <a:pt x="9008" y="26123"/>
                  </a:lnTo>
                  <a:lnTo>
                    <a:pt x="9008" y="27058"/>
                  </a:lnTo>
                  <a:lnTo>
                    <a:pt x="9008" y="27958"/>
                  </a:lnTo>
                  <a:lnTo>
                    <a:pt x="8908" y="28025"/>
                  </a:lnTo>
                  <a:lnTo>
                    <a:pt x="8875" y="28125"/>
                  </a:lnTo>
                  <a:lnTo>
                    <a:pt x="8942" y="28525"/>
                  </a:lnTo>
                  <a:lnTo>
                    <a:pt x="9042" y="28892"/>
                  </a:lnTo>
                  <a:lnTo>
                    <a:pt x="9175" y="29259"/>
                  </a:lnTo>
                  <a:lnTo>
                    <a:pt x="9375" y="29593"/>
                  </a:lnTo>
                  <a:lnTo>
                    <a:pt x="9576" y="29927"/>
                  </a:lnTo>
                  <a:lnTo>
                    <a:pt x="9842" y="30227"/>
                  </a:lnTo>
                  <a:lnTo>
                    <a:pt x="10109" y="30527"/>
                  </a:lnTo>
                  <a:lnTo>
                    <a:pt x="10376" y="30794"/>
                  </a:lnTo>
                  <a:lnTo>
                    <a:pt x="10410" y="30827"/>
                  </a:lnTo>
                  <a:lnTo>
                    <a:pt x="10710" y="31061"/>
                  </a:lnTo>
                  <a:lnTo>
                    <a:pt x="11310" y="31495"/>
                  </a:lnTo>
                  <a:lnTo>
                    <a:pt x="11978" y="31862"/>
                  </a:lnTo>
                  <a:lnTo>
                    <a:pt x="12645" y="32162"/>
                  </a:lnTo>
                  <a:lnTo>
                    <a:pt x="13379" y="32396"/>
                  </a:lnTo>
                  <a:lnTo>
                    <a:pt x="13345" y="32629"/>
                  </a:lnTo>
                  <a:lnTo>
                    <a:pt x="13379" y="32863"/>
                  </a:lnTo>
                  <a:lnTo>
                    <a:pt x="13446" y="33063"/>
                  </a:lnTo>
                  <a:lnTo>
                    <a:pt x="13512" y="33263"/>
                  </a:lnTo>
                  <a:lnTo>
                    <a:pt x="13612" y="33463"/>
                  </a:lnTo>
                  <a:lnTo>
                    <a:pt x="13746" y="33663"/>
                  </a:lnTo>
                  <a:lnTo>
                    <a:pt x="13913" y="33830"/>
                  </a:lnTo>
                  <a:lnTo>
                    <a:pt x="14079" y="33997"/>
                  </a:lnTo>
                  <a:lnTo>
                    <a:pt x="14313" y="34130"/>
                  </a:lnTo>
                  <a:lnTo>
                    <a:pt x="14547" y="34264"/>
                  </a:lnTo>
                  <a:lnTo>
                    <a:pt x="14813" y="34364"/>
                  </a:lnTo>
                  <a:lnTo>
                    <a:pt x="15080" y="34431"/>
                  </a:lnTo>
                  <a:lnTo>
                    <a:pt x="15347" y="34497"/>
                  </a:lnTo>
                  <a:lnTo>
                    <a:pt x="15648" y="34531"/>
                  </a:lnTo>
                  <a:lnTo>
                    <a:pt x="16181" y="34531"/>
                  </a:lnTo>
                  <a:lnTo>
                    <a:pt x="16748" y="34497"/>
                  </a:lnTo>
                  <a:lnTo>
                    <a:pt x="17015" y="34431"/>
                  </a:lnTo>
                  <a:lnTo>
                    <a:pt x="17282" y="34364"/>
                  </a:lnTo>
                  <a:lnTo>
                    <a:pt x="17549" y="34264"/>
                  </a:lnTo>
                  <a:lnTo>
                    <a:pt x="17783" y="34130"/>
                  </a:lnTo>
                  <a:lnTo>
                    <a:pt x="18016" y="33964"/>
                  </a:lnTo>
                  <a:lnTo>
                    <a:pt x="18216" y="33797"/>
                  </a:lnTo>
                  <a:lnTo>
                    <a:pt x="18383" y="33630"/>
                  </a:lnTo>
                  <a:lnTo>
                    <a:pt x="18550" y="33463"/>
                  </a:lnTo>
                  <a:lnTo>
                    <a:pt x="18683" y="33263"/>
                  </a:lnTo>
                  <a:lnTo>
                    <a:pt x="18784" y="33063"/>
                  </a:lnTo>
                  <a:lnTo>
                    <a:pt x="18850" y="32863"/>
                  </a:lnTo>
                  <a:lnTo>
                    <a:pt x="18917" y="32629"/>
                  </a:lnTo>
                  <a:lnTo>
                    <a:pt x="18984" y="32396"/>
                  </a:lnTo>
                  <a:lnTo>
                    <a:pt x="18984" y="32162"/>
                  </a:lnTo>
                  <a:lnTo>
                    <a:pt x="19684" y="31928"/>
                  </a:lnTo>
                  <a:lnTo>
                    <a:pt x="20118" y="31762"/>
                  </a:lnTo>
                  <a:lnTo>
                    <a:pt x="20585" y="31561"/>
                  </a:lnTo>
                  <a:lnTo>
                    <a:pt x="21019" y="31328"/>
                  </a:lnTo>
                  <a:lnTo>
                    <a:pt x="21419" y="31094"/>
                  </a:lnTo>
                  <a:lnTo>
                    <a:pt x="21686" y="30894"/>
                  </a:lnTo>
                  <a:lnTo>
                    <a:pt x="21920" y="30661"/>
                  </a:lnTo>
                  <a:lnTo>
                    <a:pt x="22153" y="30427"/>
                  </a:lnTo>
                  <a:lnTo>
                    <a:pt x="22353" y="30194"/>
                  </a:lnTo>
                  <a:lnTo>
                    <a:pt x="22554" y="29927"/>
                  </a:lnTo>
                  <a:lnTo>
                    <a:pt x="22687" y="29626"/>
                  </a:lnTo>
                  <a:lnTo>
                    <a:pt x="22820" y="29360"/>
                  </a:lnTo>
                  <a:lnTo>
                    <a:pt x="22954" y="29026"/>
                  </a:lnTo>
                  <a:lnTo>
                    <a:pt x="23021" y="28993"/>
                  </a:lnTo>
                  <a:lnTo>
                    <a:pt x="23054" y="28926"/>
                  </a:lnTo>
                  <a:lnTo>
                    <a:pt x="23054" y="28859"/>
                  </a:lnTo>
                  <a:lnTo>
                    <a:pt x="23021" y="28792"/>
                  </a:lnTo>
                  <a:lnTo>
                    <a:pt x="23087" y="28259"/>
                  </a:lnTo>
                  <a:lnTo>
                    <a:pt x="23087" y="27758"/>
                  </a:lnTo>
                  <a:lnTo>
                    <a:pt x="23054" y="27691"/>
                  </a:lnTo>
                  <a:lnTo>
                    <a:pt x="23021" y="27625"/>
                  </a:lnTo>
                  <a:lnTo>
                    <a:pt x="22887" y="27191"/>
                  </a:lnTo>
                  <a:lnTo>
                    <a:pt x="22820" y="26724"/>
                  </a:lnTo>
                  <a:lnTo>
                    <a:pt x="22754" y="26257"/>
                  </a:lnTo>
                  <a:lnTo>
                    <a:pt x="22720" y="25823"/>
                  </a:lnTo>
                  <a:lnTo>
                    <a:pt x="22754" y="25356"/>
                  </a:lnTo>
                  <a:lnTo>
                    <a:pt x="22787" y="24889"/>
                  </a:lnTo>
                  <a:lnTo>
                    <a:pt x="22854" y="24455"/>
                  </a:lnTo>
                  <a:lnTo>
                    <a:pt x="22954" y="23988"/>
                  </a:lnTo>
                  <a:lnTo>
                    <a:pt x="23087" y="23554"/>
                  </a:lnTo>
                  <a:lnTo>
                    <a:pt x="23254" y="23121"/>
                  </a:lnTo>
                  <a:lnTo>
                    <a:pt x="23454" y="22687"/>
                  </a:lnTo>
                  <a:lnTo>
                    <a:pt x="23688" y="22287"/>
                  </a:lnTo>
                  <a:lnTo>
                    <a:pt x="23955" y="21920"/>
                  </a:lnTo>
                  <a:lnTo>
                    <a:pt x="24222" y="21553"/>
                  </a:lnTo>
                  <a:lnTo>
                    <a:pt x="24522" y="21186"/>
                  </a:lnTo>
                  <a:lnTo>
                    <a:pt x="24856" y="20885"/>
                  </a:lnTo>
                  <a:lnTo>
                    <a:pt x="25256" y="20552"/>
                  </a:lnTo>
                  <a:lnTo>
                    <a:pt x="25690" y="20252"/>
                  </a:lnTo>
                  <a:lnTo>
                    <a:pt x="26157" y="20018"/>
                  </a:lnTo>
                  <a:lnTo>
                    <a:pt x="26590" y="19785"/>
                  </a:lnTo>
                  <a:lnTo>
                    <a:pt x="27558" y="19418"/>
                  </a:lnTo>
                  <a:lnTo>
                    <a:pt x="28525" y="19051"/>
                  </a:lnTo>
                  <a:lnTo>
                    <a:pt x="28993" y="18884"/>
                  </a:lnTo>
                  <a:lnTo>
                    <a:pt x="29460" y="18684"/>
                  </a:lnTo>
                  <a:lnTo>
                    <a:pt x="29927" y="18450"/>
                  </a:lnTo>
                  <a:lnTo>
                    <a:pt x="30360" y="18183"/>
                  </a:lnTo>
                  <a:lnTo>
                    <a:pt x="30761" y="17883"/>
                  </a:lnTo>
                  <a:lnTo>
                    <a:pt x="31128" y="17549"/>
                  </a:lnTo>
                  <a:lnTo>
                    <a:pt x="31461" y="17182"/>
                  </a:lnTo>
                  <a:lnTo>
                    <a:pt x="31762" y="16749"/>
                  </a:lnTo>
                  <a:lnTo>
                    <a:pt x="31995" y="16348"/>
                  </a:lnTo>
                  <a:lnTo>
                    <a:pt x="32195" y="15881"/>
                  </a:lnTo>
                  <a:lnTo>
                    <a:pt x="32362" y="15414"/>
                  </a:lnTo>
                  <a:lnTo>
                    <a:pt x="32496" y="14947"/>
                  </a:lnTo>
                  <a:lnTo>
                    <a:pt x="32562" y="14480"/>
                  </a:lnTo>
                  <a:lnTo>
                    <a:pt x="32629" y="13979"/>
                  </a:lnTo>
                  <a:lnTo>
                    <a:pt x="32662" y="13512"/>
                  </a:lnTo>
                  <a:lnTo>
                    <a:pt x="32696" y="13012"/>
                  </a:lnTo>
                  <a:lnTo>
                    <a:pt x="32662" y="12478"/>
                  </a:lnTo>
                  <a:lnTo>
                    <a:pt x="32629" y="11944"/>
                  </a:lnTo>
                  <a:lnTo>
                    <a:pt x="32529" y="10877"/>
                  </a:lnTo>
                  <a:lnTo>
                    <a:pt x="32329" y="9809"/>
                  </a:lnTo>
                  <a:lnTo>
                    <a:pt x="32062" y="8775"/>
                  </a:lnTo>
                  <a:lnTo>
                    <a:pt x="31895" y="8241"/>
                  </a:lnTo>
                  <a:lnTo>
                    <a:pt x="31728" y="7707"/>
                  </a:lnTo>
                  <a:lnTo>
                    <a:pt x="31528" y="7173"/>
                  </a:lnTo>
                  <a:lnTo>
                    <a:pt x="31295" y="6673"/>
                  </a:lnTo>
                  <a:lnTo>
                    <a:pt x="31028" y="6173"/>
                  </a:lnTo>
                  <a:lnTo>
                    <a:pt x="30761" y="5672"/>
                  </a:lnTo>
                  <a:lnTo>
                    <a:pt x="30460" y="5205"/>
                  </a:lnTo>
                  <a:lnTo>
                    <a:pt x="30160" y="4738"/>
                  </a:lnTo>
                  <a:lnTo>
                    <a:pt x="29827" y="4304"/>
                  </a:lnTo>
                  <a:lnTo>
                    <a:pt x="29460" y="3904"/>
                  </a:lnTo>
                  <a:lnTo>
                    <a:pt x="29093" y="3537"/>
                  </a:lnTo>
                  <a:lnTo>
                    <a:pt x="28692" y="3203"/>
                  </a:lnTo>
                  <a:lnTo>
                    <a:pt x="28292" y="2870"/>
                  </a:lnTo>
                  <a:lnTo>
                    <a:pt x="27858" y="2569"/>
                  </a:lnTo>
                  <a:lnTo>
                    <a:pt x="27391" y="2269"/>
                  </a:lnTo>
                  <a:lnTo>
                    <a:pt x="26957" y="2002"/>
                  </a:lnTo>
                  <a:lnTo>
                    <a:pt x="26457" y="1735"/>
                  </a:lnTo>
                  <a:lnTo>
                    <a:pt x="25957" y="1502"/>
                  </a:lnTo>
                  <a:lnTo>
                    <a:pt x="25456" y="1302"/>
                  </a:lnTo>
                  <a:lnTo>
                    <a:pt x="24922" y="1102"/>
                  </a:lnTo>
                  <a:lnTo>
                    <a:pt x="23855" y="768"/>
                  </a:lnTo>
                  <a:lnTo>
                    <a:pt x="22787" y="501"/>
                  </a:lnTo>
                  <a:lnTo>
                    <a:pt x="21686" y="301"/>
                  </a:lnTo>
                  <a:lnTo>
                    <a:pt x="20585" y="167"/>
                  </a:lnTo>
                  <a:lnTo>
                    <a:pt x="19484" y="67"/>
                  </a:lnTo>
                  <a:lnTo>
                    <a:pt x="1838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1"/>
            <p:cNvSpPr/>
            <p:nvPr/>
          </p:nvSpPr>
          <p:spPr>
            <a:xfrm>
              <a:off x="1233975" y="3462575"/>
              <a:ext cx="142650" cy="437925"/>
            </a:xfrm>
            <a:custGeom>
              <a:avLst/>
              <a:gdLst/>
              <a:ahLst/>
              <a:cxnLst/>
              <a:rect l="l" t="t" r="r" b="b"/>
              <a:pathLst>
                <a:path w="5706" h="17517" extrusionOk="0">
                  <a:moveTo>
                    <a:pt x="668" y="1"/>
                  </a:moveTo>
                  <a:lnTo>
                    <a:pt x="501" y="34"/>
                  </a:lnTo>
                  <a:lnTo>
                    <a:pt x="334" y="101"/>
                  </a:lnTo>
                  <a:lnTo>
                    <a:pt x="234" y="201"/>
                  </a:lnTo>
                  <a:lnTo>
                    <a:pt x="168" y="268"/>
                  </a:lnTo>
                  <a:lnTo>
                    <a:pt x="101" y="401"/>
                  </a:lnTo>
                  <a:lnTo>
                    <a:pt x="34" y="501"/>
                  </a:lnTo>
                  <a:lnTo>
                    <a:pt x="1" y="768"/>
                  </a:lnTo>
                  <a:lnTo>
                    <a:pt x="1" y="1069"/>
                  </a:lnTo>
                  <a:lnTo>
                    <a:pt x="34" y="1702"/>
                  </a:lnTo>
                  <a:lnTo>
                    <a:pt x="101" y="2336"/>
                  </a:lnTo>
                  <a:lnTo>
                    <a:pt x="201" y="2970"/>
                  </a:lnTo>
                  <a:lnTo>
                    <a:pt x="301" y="3604"/>
                  </a:lnTo>
                  <a:lnTo>
                    <a:pt x="601" y="4839"/>
                  </a:lnTo>
                  <a:lnTo>
                    <a:pt x="935" y="6106"/>
                  </a:lnTo>
                  <a:lnTo>
                    <a:pt x="1435" y="7841"/>
                  </a:lnTo>
                  <a:lnTo>
                    <a:pt x="1969" y="9576"/>
                  </a:lnTo>
                  <a:lnTo>
                    <a:pt x="2536" y="11311"/>
                  </a:lnTo>
                  <a:lnTo>
                    <a:pt x="3070" y="13012"/>
                  </a:lnTo>
                  <a:lnTo>
                    <a:pt x="3671" y="14747"/>
                  </a:lnTo>
                  <a:lnTo>
                    <a:pt x="4271" y="16449"/>
                  </a:lnTo>
                  <a:lnTo>
                    <a:pt x="4505" y="16983"/>
                  </a:lnTo>
                  <a:lnTo>
                    <a:pt x="4605" y="17183"/>
                  </a:lnTo>
                  <a:lnTo>
                    <a:pt x="4738" y="17316"/>
                  </a:lnTo>
                  <a:lnTo>
                    <a:pt x="4905" y="17450"/>
                  </a:lnTo>
                  <a:lnTo>
                    <a:pt x="5105" y="17483"/>
                  </a:lnTo>
                  <a:lnTo>
                    <a:pt x="5372" y="17516"/>
                  </a:lnTo>
                  <a:lnTo>
                    <a:pt x="5706" y="17450"/>
                  </a:lnTo>
                  <a:lnTo>
                    <a:pt x="5639" y="16682"/>
                  </a:lnTo>
                  <a:lnTo>
                    <a:pt x="5506" y="15882"/>
                  </a:lnTo>
                  <a:lnTo>
                    <a:pt x="5205" y="14314"/>
                  </a:lnTo>
                  <a:lnTo>
                    <a:pt x="4939" y="13179"/>
                  </a:lnTo>
                  <a:lnTo>
                    <a:pt x="4672" y="12011"/>
                  </a:lnTo>
                  <a:lnTo>
                    <a:pt x="4071" y="9709"/>
                  </a:lnTo>
                  <a:lnTo>
                    <a:pt x="2970" y="5239"/>
                  </a:lnTo>
                  <a:lnTo>
                    <a:pt x="2770" y="4338"/>
                  </a:lnTo>
                  <a:lnTo>
                    <a:pt x="2536" y="3471"/>
                  </a:lnTo>
                  <a:lnTo>
                    <a:pt x="2270" y="2570"/>
                  </a:lnTo>
                  <a:lnTo>
                    <a:pt x="1969" y="1736"/>
                  </a:lnTo>
                  <a:lnTo>
                    <a:pt x="1769" y="1169"/>
                  </a:lnTo>
                  <a:lnTo>
                    <a:pt x="1602" y="835"/>
                  </a:lnTo>
                  <a:lnTo>
                    <a:pt x="1402" y="535"/>
                  </a:lnTo>
                  <a:lnTo>
                    <a:pt x="1202" y="268"/>
                  </a:lnTo>
                  <a:lnTo>
                    <a:pt x="1068" y="168"/>
                  </a:lnTo>
                  <a:lnTo>
                    <a:pt x="935" y="68"/>
                  </a:lnTo>
                  <a:lnTo>
                    <a:pt x="802" y="34"/>
                  </a:lnTo>
                  <a:lnTo>
                    <a:pt x="6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1"/>
            <p:cNvSpPr/>
            <p:nvPr/>
          </p:nvSpPr>
          <p:spPr>
            <a:xfrm>
              <a:off x="1354100" y="3393350"/>
              <a:ext cx="81750" cy="502975"/>
            </a:xfrm>
            <a:custGeom>
              <a:avLst/>
              <a:gdLst/>
              <a:ahLst/>
              <a:cxnLst/>
              <a:rect l="l" t="t" r="r" b="b"/>
              <a:pathLst>
                <a:path w="3270" h="20119" extrusionOk="0">
                  <a:moveTo>
                    <a:pt x="1001" y="1"/>
                  </a:moveTo>
                  <a:lnTo>
                    <a:pt x="834" y="34"/>
                  </a:lnTo>
                  <a:lnTo>
                    <a:pt x="701" y="134"/>
                  </a:lnTo>
                  <a:lnTo>
                    <a:pt x="601" y="268"/>
                  </a:lnTo>
                  <a:lnTo>
                    <a:pt x="500" y="468"/>
                  </a:lnTo>
                  <a:lnTo>
                    <a:pt x="434" y="635"/>
                  </a:lnTo>
                  <a:lnTo>
                    <a:pt x="334" y="968"/>
                  </a:lnTo>
                  <a:lnTo>
                    <a:pt x="234" y="1402"/>
                  </a:lnTo>
                  <a:lnTo>
                    <a:pt x="134" y="1836"/>
                  </a:lnTo>
                  <a:lnTo>
                    <a:pt x="100" y="2303"/>
                  </a:lnTo>
                  <a:lnTo>
                    <a:pt x="33" y="2770"/>
                  </a:lnTo>
                  <a:lnTo>
                    <a:pt x="0" y="3738"/>
                  </a:lnTo>
                  <a:lnTo>
                    <a:pt x="33" y="4738"/>
                  </a:lnTo>
                  <a:lnTo>
                    <a:pt x="67" y="5706"/>
                  </a:lnTo>
                  <a:lnTo>
                    <a:pt x="134" y="6707"/>
                  </a:lnTo>
                  <a:lnTo>
                    <a:pt x="334" y="8742"/>
                  </a:lnTo>
                  <a:lnTo>
                    <a:pt x="567" y="10777"/>
                  </a:lnTo>
                  <a:lnTo>
                    <a:pt x="867" y="13079"/>
                  </a:lnTo>
                  <a:lnTo>
                    <a:pt x="1168" y="15348"/>
                  </a:lnTo>
                  <a:lnTo>
                    <a:pt x="1835" y="19952"/>
                  </a:lnTo>
                  <a:lnTo>
                    <a:pt x="1868" y="20018"/>
                  </a:lnTo>
                  <a:lnTo>
                    <a:pt x="1902" y="20052"/>
                  </a:lnTo>
                  <a:lnTo>
                    <a:pt x="1968" y="20085"/>
                  </a:lnTo>
                  <a:lnTo>
                    <a:pt x="2035" y="20052"/>
                  </a:lnTo>
                  <a:lnTo>
                    <a:pt x="2102" y="20052"/>
                  </a:lnTo>
                  <a:lnTo>
                    <a:pt x="2169" y="19985"/>
                  </a:lnTo>
                  <a:lnTo>
                    <a:pt x="2202" y="19918"/>
                  </a:lnTo>
                  <a:lnTo>
                    <a:pt x="2202" y="19852"/>
                  </a:lnTo>
                  <a:lnTo>
                    <a:pt x="1101" y="12111"/>
                  </a:lnTo>
                  <a:lnTo>
                    <a:pt x="867" y="10176"/>
                  </a:lnTo>
                  <a:lnTo>
                    <a:pt x="667" y="8241"/>
                  </a:lnTo>
                  <a:lnTo>
                    <a:pt x="500" y="6306"/>
                  </a:lnTo>
                  <a:lnTo>
                    <a:pt x="434" y="5339"/>
                  </a:lnTo>
                  <a:lnTo>
                    <a:pt x="400" y="4371"/>
                  </a:lnTo>
                  <a:lnTo>
                    <a:pt x="400" y="3471"/>
                  </a:lnTo>
                  <a:lnTo>
                    <a:pt x="434" y="2570"/>
                  </a:lnTo>
                  <a:lnTo>
                    <a:pt x="500" y="2136"/>
                  </a:lnTo>
                  <a:lnTo>
                    <a:pt x="567" y="1669"/>
                  </a:lnTo>
                  <a:lnTo>
                    <a:pt x="667" y="1235"/>
                  </a:lnTo>
                  <a:lnTo>
                    <a:pt x="801" y="802"/>
                  </a:lnTo>
                  <a:lnTo>
                    <a:pt x="834" y="601"/>
                  </a:lnTo>
                  <a:lnTo>
                    <a:pt x="901" y="535"/>
                  </a:lnTo>
                  <a:lnTo>
                    <a:pt x="934" y="435"/>
                  </a:lnTo>
                  <a:lnTo>
                    <a:pt x="1034" y="368"/>
                  </a:lnTo>
                  <a:lnTo>
                    <a:pt x="1068" y="401"/>
                  </a:lnTo>
                  <a:lnTo>
                    <a:pt x="1134" y="468"/>
                  </a:lnTo>
                  <a:lnTo>
                    <a:pt x="1168" y="535"/>
                  </a:lnTo>
                  <a:lnTo>
                    <a:pt x="1234" y="735"/>
                  </a:lnTo>
                  <a:lnTo>
                    <a:pt x="1268" y="968"/>
                  </a:lnTo>
                  <a:lnTo>
                    <a:pt x="1268" y="1435"/>
                  </a:lnTo>
                  <a:lnTo>
                    <a:pt x="1468" y="3404"/>
                  </a:lnTo>
                  <a:lnTo>
                    <a:pt x="2135" y="11144"/>
                  </a:lnTo>
                  <a:lnTo>
                    <a:pt x="2869" y="19918"/>
                  </a:lnTo>
                  <a:lnTo>
                    <a:pt x="2903" y="20018"/>
                  </a:lnTo>
                  <a:lnTo>
                    <a:pt x="2969" y="20052"/>
                  </a:lnTo>
                  <a:lnTo>
                    <a:pt x="3036" y="20085"/>
                  </a:lnTo>
                  <a:lnTo>
                    <a:pt x="3103" y="20118"/>
                  </a:lnTo>
                  <a:lnTo>
                    <a:pt x="3169" y="20085"/>
                  </a:lnTo>
                  <a:lnTo>
                    <a:pt x="3203" y="20052"/>
                  </a:lnTo>
                  <a:lnTo>
                    <a:pt x="3236" y="20018"/>
                  </a:lnTo>
                  <a:lnTo>
                    <a:pt x="3270" y="19918"/>
                  </a:lnTo>
                  <a:lnTo>
                    <a:pt x="1835" y="3404"/>
                  </a:lnTo>
                  <a:lnTo>
                    <a:pt x="1635" y="1302"/>
                  </a:lnTo>
                  <a:lnTo>
                    <a:pt x="1635" y="968"/>
                  </a:lnTo>
                  <a:lnTo>
                    <a:pt x="1568" y="568"/>
                  </a:lnTo>
                  <a:lnTo>
                    <a:pt x="1535" y="401"/>
                  </a:lnTo>
                  <a:lnTo>
                    <a:pt x="1435" y="234"/>
                  </a:lnTo>
                  <a:lnTo>
                    <a:pt x="1335" y="101"/>
                  </a:lnTo>
                  <a:lnTo>
                    <a:pt x="1168" y="34"/>
                  </a:lnTo>
                  <a:lnTo>
                    <a:pt x="10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1"/>
            <p:cNvSpPr/>
            <p:nvPr/>
          </p:nvSpPr>
          <p:spPr>
            <a:xfrm>
              <a:off x="1445000" y="3365825"/>
              <a:ext cx="49225" cy="533000"/>
            </a:xfrm>
            <a:custGeom>
              <a:avLst/>
              <a:gdLst/>
              <a:ahLst/>
              <a:cxnLst/>
              <a:rect l="l" t="t" r="r" b="b"/>
              <a:pathLst>
                <a:path w="1969" h="21320" extrusionOk="0">
                  <a:moveTo>
                    <a:pt x="1168" y="1"/>
                  </a:moveTo>
                  <a:lnTo>
                    <a:pt x="1102" y="34"/>
                  </a:lnTo>
                  <a:lnTo>
                    <a:pt x="1035" y="68"/>
                  </a:lnTo>
                  <a:lnTo>
                    <a:pt x="868" y="201"/>
                  </a:lnTo>
                  <a:lnTo>
                    <a:pt x="735" y="368"/>
                  </a:lnTo>
                  <a:lnTo>
                    <a:pt x="534" y="702"/>
                  </a:lnTo>
                  <a:lnTo>
                    <a:pt x="401" y="1069"/>
                  </a:lnTo>
                  <a:lnTo>
                    <a:pt x="301" y="1436"/>
                  </a:lnTo>
                  <a:lnTo>
                    <a:pt x="234" y="1903"/>
                  </a:lnTo>
                  <a:lnTo>
                    <a:pt x="201" y="2403"/>
                  </a:lnTo>
                  <a:lnTo>
                    <a:pt x="101" y="3337"/>
                  </a:lnTo>
                  <a:lnTo>
                    <a:pt x="34" y="4438"/>
                  </a:lnTo>
                  <a:lnTo>
                    <a:pt x="1" y="5506"/>
                  </a:lnTo>
                  <a:lnTo>
                    <a:pt x="1" y="6573"/>
                  </a:lnTo>
                  <a:lnTo>
                    <a:pt x="1" y="7641"/>
                  </a:lnTo>
                  <a:lnTo>
                    <a:pt x="101" y="9810"/>
                  </a:lnTo>
                  <a:lnTo>
                    <a:pt x="234" y="11945"/>
                  </a:lnTo>
                  <a:lnTo>
                    <a:pt x="534" y="16215"/>
                  </a:lnTo>
                  <a:lnTo>
                    <a:pt x="668" y="18651"/>
                  </a:lnTo>
                  <a:lnTo>
                    <a:pt x="735" y="19852"/>
                  </a:lnTo>
                  <a:lnTo>
                    <a:pt x="735" y="21086"/>
                  </a:lnTo>
                  <a:lnTo>
                    <a:pt x="768" y="21186"/>
                  </a:lnTo>
                  <a:lnTo>
                    <a:pt x="835" y="21253"/>
                  </a:lnTo>
                  <a:lnTo>
                    <a:pt x="935" y="21253"/>
                  </a:lnTo>
                  <a:lnTo>
                    <a:pt x="1001" y="21286"/>
                  </a:lnTo>
                  <a:lnTo>
                    <a:pt x="1102" y="21320"/>
                  </a:lnTo>
                  <a:lnTo>
                    <a:pt x="1836" y="21219"/>
                  </a:lnTo>
                  <a:lnTo>
                    <a:pt x="1969" y="20486"/>
                  </a:lnTo>
                  <a:lnTo>
                    <a:pt x="1969" y="16415"/>
                  </a:lnTo>
                  <a:lnTo>
                    <a:pt x="1969" y="12378"/>
                  </a:lnTo>
                  <a:lnTo>
                    <a:pt x="1936" y="8308"/>
                  </a:lnTo>
                  <a:lnTo>
                    <a:pt x="1869" y="4238"/>
                  </a:lnTo>
                  <a:lnTo>
                    <a:pt x="1836" y="3137"/>
                  </a:lnTo>
                  <a:lnTo>
                    <a:pt x="1802" y="2036"/>
                  </a:lnTo>
                  <a:lnTo>
                    <a:pt x="1735" y="1536"/>
                  </a:lnTo>
                  <a:lnTo>
                    <a:pt x="1669" y="1035"/>
                  </a:lnTo>
                  <a:lnTo>
                    <a:pt x="1535" y="568"/>
                  </a:lnTo>
                  <a:lnTo>
                    <a:pt x="1302" y="101"/>
                  </a:lnTo>
                  <a:lnTo>
                    <a:pt x="1268" y="34"/>
                  </a:lnTo>
                  <a:lnTo>
                    <a:pt x="11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1"/>
            <p:cNvSpPr/>
            <p:nvPr/>
          </p:nvSpPr>
          <p:spPr>
            <a:xfrm>
              <a:off x="858650" y="3441725"/>
              <a:ext cx="80100" cy="11700"/>
            </a:xfrm>
            <a:custGeom>
              <a:avLst/>
              <a:gdLst/>
              <a:ahLst/>
              <a:cxnLst/>
              <a:rect l="l" t="t" r="r" b="b"/>
              <a:pathLst>
                <a:path w="3204" h="468" extrusionOk="0">
                  <a:moveTo>
                    <a:pt x="3003" y="1"/>
                  </a:moveTo>
                  <a:lnTo>
                    <a:pt x="2303" y="68"/>
                  </a:lnTo>
                  <a:lnTo>
                    <a:pt x="1602" y="101"/>
                  </a:lnTo>
                  <a:lnTo>
                    <a:pt x="902" y="101"/>
                  </a:lnTo>
                  <a:lnTo>
                    <a:pt x="168" y="68"/>
                  </a:lnTo>
                  <a:lnTo>
                    <a:pt x="101" y="68"/>
                  </a:lnTo>
                  <a:lnTo>
                    <a:pt x="34" y="134"/>
                  </a:lnTo>
                  <a:lnTo>
                    <a:pt x="1" y="168"/>
                  </a:lnTo>
                  <a:lnTo>
                    <a:pt x="1" y="234"/>
                  </a:lnTo>
                  <a:lnTo>
                    <a:pt x="1" y="301"/>
                  </a:lnTo>
                  <a:lnTo>
                    <a:pt x="34" y="368"/>
                  </a:lnTo>
                  <a:lnTo>
                    <a:pt x="101" y="435"/>
                  </a:lnTo>
                  <a:lnTo>
                    <a:pt x="168" y="435"/>
                  </a:lnTo>
                  <a:lnTo>
                    <a:pt x="902" y="468"/>
                  </a:lnTo>
                  <a:lnTo>
                    <a:pt x="1602" y="468"/>
                  </a:lnTo>
                  <a:lnTo>
                    <a:pt x="2303" y="435"/>
                  </a:lnTo>
                  <a:lnTo>
                    <a:pt x="3003" y="401"/>
                  </a:lnTo>
                  <a:lnTo>
                    <a:pt x="3103" y="368"/>
                  </a:lnTo>
                  <a:lnTo>
                    <a:pt x="3137" y="335"/>
                  </a:lnTo>
                  <a:lnTo>
                    <a:pt x="3170" y="268"/>
                  </a:lnTo>
                  <a:lnTo>
                    <a:pt x="3204" y="201"/>
                  </a:lnTo>
                  <a:lnTo>
                    <a:pt x="3170" y="134"/>
                  </a:lnTo>
                  <a:lnTo>
                    <a:pt x="3137" y="68"/>
                  </a:lnTo>
                  <a:lnTo>
                    <a:pt x="3103" y="34"/>
                  </a:lnTo>
                  <a:lnTo>
                    <a:pt x="300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1"/>
            <p:cNvSpPr/>
            <p:nvPr/>
          </p:nvSpPr>
          <p:spPr>
            <a:xfrm>
              <a:off x="922050" y="3304950"/>
              <a:ext cx="38375" cy="14200"/>
            </a:xfrm>
            <a:custGeom>
              <a:avLst/>
              <a:gdLst/>
              <a:ahLst/>
              <a:cxnLst/>
              <a:rect l="l" t="t" r="r" b="b"/>
              <a:pathLst>
                <a:path w="1535" h="568" extrusionOk="0">
                  <a:moveTo>
                    <a:pt x="167" y="0"/>
                  </a:moveTo>
                  <a:lnTo>
                    <a:pt x="100" y="34"/>
                  </a:lnTo>
                  <a:lnTo>
                    <a:pt x="34" y="67"/>
                  </a:lnTo>
                  <a:lnTo>
                    <a:pt x="0" y="134"/>
                  </a:lnTo>
                  <a:lnTo>
                    <a:pt x="0" y="201"/>
                  </a:lnTo>
                  <a:lnTo>
                    <a:pt x="34" y="267"/>
                  </a:lnTo>
                  <a:lnTo>
                    <a:pt x="67" y="334"/>
                  </a:lnTo>
                  <a:lnTo>
                    <a:pt x="134" y="367"/>
                  </a:lnTo>
                  <a:lnTo>
                    <a:pt x="1301" y="568"/>
                  </a:lnTo>
                  <a:lnTo>
                    <a:pt x="1368" y="568"/>
                  </a:lnTo>
                  <a:lnTo>
                    <a:pt x="1435" y="534"/>
                  </a:lnTo>
                  <a:lnTo>
                    <a:pt x="1502" y="501"/>
                  </a:lnTo>
                  <a:lnTo>
                    <a:pt x="1535" y="434"/>
                  </a:lnTo>
                  <a:lnTo>
                    <a:pt x="1535" y="367"/>
                  </a:lnTo>
                  <a:lnTo>
                    <a:pt x="1502" y="267"/>
                  </a:lnTo>
                  <a:lnTo>
                    <a:pt x="1468" y="234"/>
                  </a:lnTo>
                  <a:lnTo>
                    <a:pt x="1401" y="201"/>
                  </a:lnTo>
                  <a:lnTo>
                    <a:pt x="2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1"/>
            <p:cNvSpPr/>
            <p:nvPr/>
          </p:nvSpPr>
          <p:spPr>
            <a:xfrm>
              <a:off x="1104700" y="3117275"/>
              <a:ext cx="34225" cy="57575"/>
            </a:xfrm>
            <a:custGeom>
              <a:avLst/>
              <a:gdLst/>
              <a:ahLst/>
              <a:cxnLst/>
              <a:rect l="l" t="t" r="r" b="b"/>
              <a:pathLst>
                <a:path w="1369" h="2303" extrusionOk="0">
                  <a:moveTo>
                    <a:pt x="167" y="1"/>
                  </a:moveTo>
                  <a:lnTo>
                    <a:pt x="67" y="34"/>
                  </a:lnTo>
                  <a:lnTo>
                    <a:pt x="34" y="68"/>
                  </a:lnTo>
                  <a:lnTo>
                    <a:pt x="1" y="134"/>
                  </a:lnTo>
                  <a:lnTo>
                    <a:pt x="1" y="201"/>
                  </a:lnTo>
                  <a:lnTo>
                    <a:pt x="1" y="268"/>
                  </a:lnTo>
                  <a:lnTo>
                    <a:pt x="301" y="735"/>
                  </a:lnTo>
                  <a:lnTo>
                    <a:pt x="568" y="1202"/>
                  </a:lnTo>
                  <a:lnTo>
                    <a:pt x="801" y="1669"/>
                  </a:lnTo>
                  <a:lnTo>
                    <a:pt x="1002" y="2169"/>
                  </a:lnTo>
                  <a:lnTo>
                    <a:pt x="1035" y="2236"/>
                  </a:lnTo>
                  <a:lnTo>
                    <a:pt x="1102" y="2270"/>
                  </a:lnTo>
                  <a:lnTo>
                    <a:pt x="1168" y="2303"/>
                  </a:lnTo>
                  <a:lnTo>
                    <a:pt x="1235" y="2303"/>
                  </a:lnTo>
                  <a:lnTo>
                    <a:pt x="1302" y="2270"/>
                  </a:lnTo>
                  <a:lnTo>
                    <a:pt x="1369" y="2203"/>
                  </a:lnTo>
                  <a:lnTo>
                    <a:pt x="1369" y="2136"/>
                  </a:lnTo>
                  <a:lnTo>
                    <a:pt x="1369" y="2069"/>
                  </a:lnTo>
                  <a:lnTo>
                    <a:pt x="1168" y="1536"/>
                  </a:lnTo>
                  <a:lnTo>
                    <a:pt x="935" y="1035"/>
                  </a:lnTo>
                  <a:lnTo>
                    <a:pt x="668" y="568"/>
                  </a:lnTo>
                  <a:lnTo>
                    <a:pt x="334" y="101"/>
                  </a:lnTo>
                  <a:lnTo>
                    <a:pt x="301" y="34"/>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1"/>
            <p:cNvSpPr/>
            <p:nvPr/>
          </p:nvSpPr>
          <p:spPr>
            <a:xfrm>
              <a:off x="1358250" y="3051400"/>
              <a:ext cx="16725" cy="72575"/>
            </a:xfrm>
            <a:custGeom>
              <a:avLst/>
              <a:gdLst/>
              <a:ahLst/>
              <a:cxnLst/>
              <a:rect l="l" t="t" r="r" b="b"/>
              <a:pathLst>
                <a:path w="669" h="2903" extrusionOk="0">
                  <a:moveTo>
                    <a:pt x="134" y="0"/>
                  </a:moveTo>
                  <a:lnTo>
                    <a:pt x="68" y="34"/>
                  </a:lnTo>
                  <a:lnTo>
                    <a:pt x="34" y="67"/>
                  </a:lnTo>
                  <a:lnTo>
                    <a:pt x="1" y="134"/>
                  </a:lnTo>
                  <a:lnTo>
                    <a:pt x="1" y="234"/>
                  </a:lnTo>
                  <a:lnTo>
                    <a:pt x="134" y="834"/>
                  </a:lnTo>
                  <a:lnTo>
                    <a:pt x="234" y="1468"/>
                  </a:lnTo>
                  <a:lnTo>
                    <a:pt x="301" y="2102"/>
                  </a:lnTo>
                  <a:lnTo>
                    <a:pt x="301" y="2703"/>
                  </a:lnTo>
                  <a:lnTo>
                    <a:pt x="301" y="2803"/>
                  </a:lnTo>
                  <a:lnTo>
                    <a:pt x="368" y="2836"/>
                  </a:lnTo>
                  <a:lnTo>
                    <a:pt x="435" y="2869"/>
                  </a:lnTo>
                  <a:lnTo>
                    <a:pt x="501" y="2903"/>
                  </a:lnTo>
                  <a:lnTo>
                    <a:pt x="568" y="2869"/>
                  </a:lnTo>
                  <a:lnTo>
                    <a:pt x="601" y="2836"/>
                  </a:lnTo>
                  <a:lnTo>
                    <a:pt x="668" y="2803"/>
                  </a:lnTo>
                  <a:lnTo>
                    <a:pt x="668" y="2703"/>
                  </a:lnTo>
                  <a:lnTo>
                    <a:pt x="668" y="2069"/>
                  </a:lnTo>
                  <a:lnTo>
                    <a:pt x="601" y="1402"/>
                  </a:lnTo>
                  <a:lnTo>
                    <a:pt x="501" y="768"/>
                  </a:lnTo>
                  <a:lnTo>
                    <a:pt x="368" y="134"/>
                  </a:lnTo>
                  <a:lnTo>
                    <a:pt x="334" y="67"/>
                  </a:lnTo>
                  <a:lnTo>
                    <a:pt x="26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1"/>
            <p:cNvSpPr/>
            <p:nvPr/>
          </p:nvSpPr>
          <p:spPr>
            <a:xfrm>
              <a:off x="1480875" y="3046400"/>
              <a:ext cx="15875" cy="70075"/>
            </a:xfrm>
            <a:custGeom>
              <a:avLst/>
              <a:gdLst/>
              <a:ahLst/>
              <a:cxnLst/>
              <a:rect l="l" t="t" r="r" b="b"/>
              <a:pathLst>
                <a:path w="635" h="2803" extrusionOk="0">
                  <a:moveTo>
                    <a:pt x="401" y="0"/>
                  </a:moveTo>
                  <a:lnTo>
                    <a:pt x="334" y="67"/>
                  </a:lnTo>
                  <a:lnTo>
                    <a:pt x="300" y="100"/>
                  </a:lnTo>
                  <a:lnTo>
                    <a:pt x="267" y="200"/>
                  </a:lnTo>
                  <a:lnTo>
                    <a:pt x="0" y="2636"/>
                  </a:lnTo>
                  <a:lnTo>
                    <a:pt x="0" y="2702"/>
                  </a:lnTo>
                  <a:lnTo>
                    <a:pt x="34" y="2769"/>
                  </a:lnTo>
                  <a:lnTo>
                    <a:pt x="100" y="2803"/>
                  </a:lnTo>
                  <a:lnTo>
                    <a:pt x="267" y="2803"/>
                  </a:lnTo>
                  <a:lnTo>
                    <a:pt x="300" y="2769"/>
                  </a:lnTo>
                  <a:lnTo>
                    <a:pt x="334" y="2702"/>
                  </a:lnTo>
                  <a:lnTo>
                    <a:pt x="367" y="2636"/>
                  </a:lnTo>
                  <a:lnTo>
                    <a:pt x="634" y="200"/>
                  </a:lnTo>
                  <a:lnTo>
                    <a:pt x="634" y="100"/>
                  </a:lnTo>
                  <a:lnTo>
                    <a:pt x="601" y="67"/>
                  </a:lnTo>
                  <a:lnTo>
                    <a:pt x="5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1"/>
            <p:cNvSpPr/>
            <p:nvPr/>
          </p:nvSpPr>
          <p:spPr>
            <a:xfrm>
              <a:off x="1600150" y="3085600"/>
              <a:ext cx="14200" cy="53400"/>
            </a:xfrm>
            <a:custGeom>
              <a:avLst/>
              <a:gdLst/>
              <a:ahLst/>
              <a:cxnLst/>
              <a:rect l="l" t="t" r="r" b="b"/>
              <a:pathLst>
                <a:path w="568" h="2136" extrusionOk="0">
                  <a:moveTo>
                    <a:pt x="300" y="0"/>
                  </a:moveTo>
                  <a:lnTo>
                    <a:pt x="234" y="34"/>
                  </a:lnTo>
                  <a:lnTo>
                    <a:pt x="200" y="100"/>
                  </a:lnTo>
                  <a:lnTo>
                    <a:pt x="200" y="167"/>
                  </a:lnTo>
                  <a:lnTo>
                    <a:pt x="0" y="1935"/>
                  </a:lnTo>
                  <a:lnTo>
                    <a:pt x="0" y="2002"/>
                  </a:lnTo>
                  <a:lnTo>
                    <a:pt x="33" y="2069"/>
                  </a:lnTo>
                  <a:lnTo>
                    <a:pt x="100" y="2102"/>
                  </a:lnTo>
                  <a:lnTo>
                    <a:pt x="167" y="2135"/>
                  </a:lnTo>
                  <a:lnTo>
                    <a:pt x="267" y="2102"/>
                  </a:lnTo>
                  <a:lnTo>
                    <a:pt x="300" y="2069"/>
                  </a:lnTo>
                  <a:lnTo>
                    <a:pt x="367" y="2002"/>
                  </a:lnTo>
                  <a:lnTo>
                    <a:pt x="367" y="1935"/>
                  </a:lnTo>
                  <a:lnTo>
                    <a:pt x="567" y="167"/>
                  </a:lnTo>
                  <a:lnTo>
                    <a:pt x="567" y="100"/>
                  </a:lnTo>
                  <a:lnTo>
                    <a:pt x="500" y="34"/>
                  </a:lnTo>
                  <a:lnTo>
                    <a:pt x="4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1"/>
            <p:cNvSpPr/>
            <p:nvPr/>
          </p:nvSpPr>
          <p:spPr>
            <a:xfrm>
              <a:off x="1756100" y="3148975"/>
              <a:ext cx="18375" cy="25875"/>
            </a:xfrm>
            <a:custGeom>
              <a:avLst/>
              <a:gdLst/>
              <a:ahLst/>
              <a:cxnLst/>
              <a:rect l="l" t="t" r="r" b="b"/>
              <a:pathLst>
                <a:path w="735" h="1035" extrusionOk="0">
                  <a:moveTo>
                    <a:pt x="501" y="1"/>
                  </a:moveTo>
                  <a:lnTo>
                    <a:pt x="468" y="34"/>
                  </a:lnTo>
                  <a:lnTo>
                    <a:pt x="401" y="67"/>
                  </a:lnTo>
                  <a:lnTo>
                    <a:pt x="1" y="768"/>
                  </a:lnTo>
                  <a:lnTo>
                    <a:pt x="1" y="835"/>
                  </a:lnTo>
                  <a:lnTo>
                    <a:pt x="1" y="901"/>
                  </a:lnTo>
                  <a:lnTo>
                    <a:pt x="34" y="968"/>
                  </a:lnTo>
                  <a:lnTo>
                    <a:pt x="68" y="1035"/>
                  </a:lnTo>
                  <a:lnTo>
                    <a:pt x="234" y="1035"/>
                  </a:lnTo>
                  <a:lnTo>
                    <a:pt x="301" y="1002"/>
                  </a:lnTo>
                  <a:lnTo>
                    <a:pt x="334" y="968"/>
                  </a:lnTo>
                  <a:lnTo>
                    <a:pt x="735" y="268"/>
                  </a:lnTo>
                  <a:lnTo>
                    <a:pt x="735" y="201"/>
                  </a:lnTo>
                  <a:lnTo>
                    <a:pt x="735" y="134"/>
                  </a:lnTo>
                  <a:lnTo>
                    <a:pt x="701" y="67"/>
                  </a:lnTo>
                  <a:lnTo>
                    <a:pt x="6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1"/>
            <p:cNvSpPr/>
            <p:nvPr/>
          </p:nvSpPr>
          <p:spPr>
            <a:xfrm>
              <a:off x="1887050" y="3250725"/>
              <a:ext cx="44225" cy="29225"/>
            </a:xfrm>
            <a:custGeom>
              <a:avLst/>
              <a:gdLst/>
              <a:ahLst/>
              <a:cxnLst/>
              <a:rect l="l" t="t" r="r" b="b"/>
              <a:pathLst>
                <a:path w="1769" h="1169" extrusionOk="0">
                  <a:moveTo>
                    <a:pt x="1602" y="1"/>
                  </a:moveTo>
                  <a:lnTo>
                    <a:pt x="1502" y="34"/>
                  </a:lnTo>
                  <a:lnTo>
                    <a:pt x="1135" y="201"/>
                  </a:lnTo>
                  <a:lnTo>
                    <a:pt x="801" y="368"/>
                  </a:lnTo>
                  <a:lnTo>
                    <a:pt x="434" y="568"/>
                  </a:lnTo>
                  <a:lnTo>
                    <a:pt x="101" y="835"/>
                  </a:lnTo>
                  <a:lnTo>
                    <a:pt x="67" y="868"/>
                  </a:lnTo>
                  <a:lnTo>
                    <a:pt x="34" y="935"/>
                  </a:lnTo>
                  <a:lnTo>
                    <a:pt x="1" y="1002"/>
                  </a:lnTo>
                  <a:lnTo>
                    <a:pt x="34" y="1069"/>
                  </a:lnTo>
                  <a:lnTo>
                    <a:pt x="101" y="1135"/>
                  </a:lnTo>
                  <a:lnTo>
                    <a:pt x="168" y="1169"/>
                  </a:lnTo>
                  <a:lnTo>
                    <a:pt x="234" y="1169"/>
                  </a:lnTo>
                  <a:lnTo>
                    <a:pt x="301" y="1135"/>
                  </a:lnTo>
                  <a:lnTo>
                    <a:pt x="601" y="935"/>
                  </a:lnTo>
                  <a:lnTo>
                    <a:pt x="935" y="735"/>
                  </a:lnTo>
                  <a:lnTo>
                    <a:pt x="1268" y="535"/>
                  </a:lnTo>
                  <a:lnTo>
                    <a:pt x="1602" y="368"/>
                  </a:lnTo>
                  <a:lnTo>
                    <a:pt x="1669" y="335"/>
                  </a:lnTo>
                  <a:lnTo>
                    <a:pt x="1736" y="301"/>
                  </a:lnTo>
                  <a:lnTo>
                    <a:pt x="1769" y="234"/>
                  </a:lnTo>
                  <a:lnTo>
                    <a:pt x="1736" y="168"/>
                  </a:lnTo>
                  <a:lnTo>
                    <a:pt x="1702" y="101"/>
                  </a:lnTo>
                  <a:lnTo>
                    <a:pt x="1669" y="34"/>
                  </a:lnTo>
                  <a:lnTo>
                    <a:pt x="16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1"/>
            <p:cNvSpPr/>
            <p:nvPr/>
          </p:nvSpPr>
          <p:spPr>
            <a:xfrm>
              <a:off x="1909575" y="3409200"/>
              <a:ext cx="57575" cy="15050"/>
            </a:xfrm>
            <a:custGeom>
              <a:avLst/>
              <a:gdLst/>
              <a:ahLst/>
              <a:cxnLst/>
              <a:rect l="l" t="t" r="r" b="b"/>
              <a:pathLst>
                <a:path w="2303" h="602" extrusionOk="0">
                  <a:moveTo>
                    <a:pt x="167" y="1"/>
                  </a:moveTo>
                  <a:lnTo>
                    <a:pt x="101" y="34"/>
                  </a:lnTo>
                  <a:lnTo>
                    <a:pt x="34" y="68"/>
                  </a:lnTo>
                  <a:lnTo>
                    <a:pt x="0" y="134"/>
                  </a:lnTo>
                  <a:lnTo>
                    <a:pt x="0" y="201"/>
                  </a:lnTo>
                  <a:lnTo>
                    <a:pt x="0" y="268"/>
                  </a:lnTo>
                  <a:lnTo>
                    <a:pt x="34" y="334"/>
                  </a:lnTo>
                  <a:lnTo>
                    <a:pt x="101" y="368"/>
                  </a:lnTo>
                  <a:lnTo>
                    <a:pt x="167" y="401"/>
                  </a:lnTo>
                  <a:lnTo>
                    <a:pt x="2136" y="601"/>
                  </a:lnTo>
                  <a:lnTo>
                    <a:pt x="2202" y="568"/>
                  </a:lnTo>
                  <a:lnTo>
                    <a:pt x="2269" y="535"/>
                  </a:lnTo>
                  <a:lnTo>
                    <a:pt x="2303" y="468"/>
                  </a:lnTo>
                  <a:lnTo>
                    <a:pt x="2303" y="401"/>
                  </a:lnTo>
                  <a:lnTo>
                    <a:pt x="2303" y="334"/>
                  </a:lnTo>
                  <a:lnTo>
                    <a:pt x="2269" y="268"/>
                  </a:lnTo>
                  <a:lnTo>
                    <a:pt x="2202" y="234"/>
                  </a:lnTo>
                  <a:lnTo>
                    <a:pt x="2136" y="201"/>
                  </a:lnTo>
                  <a:lnTo>
                    <a:pt x="16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1"/>
            <p:cNvSpPr/>
            <p:nvPr/>
          </p:nvSpPr>
          <p:spPr>
            <a:xfrm>
              <a:off x="1921250" y="3592700"/>
              <a:ext cx="55900" cy="14200"/>
            </a:xfrm>
            <a:custGeom>
              <a:avLst/>
              <a:gdLst/>
              <a:ahLst/>
              <a:cxnLst/>
              <a:rect l="l" t="t" r="r" b="b"/>
              <a:pathLst>
                <a:path w="2236" h="568" extrusionOk="0">
                  <a:moveTo>
                    <a:pt x="101" y="1"/>
                  </a:moveTo>
                  <a:lnTo>
                    <a:pt x="67" y="67"/>
                  </a:lnTo>
                  <a:lnTo>
                    <a:pt x="34" y="134"/>
                  </a:lnTo>
                  <a:lnTo>
                    <a:pt x="1" y="201"/>
                  </a:lnTo>
                  <a:lnTo>
                    <a:pt x="34" y="267"/>
                  </a:lnTo>
                  <a:lnTo>
                    <a:pt x="67" y="334"/>
                  </a:lnTo>
                  <a:lnTo>
                    <a:pt x="134" y="368"/>
                  </a:lnTo>
                  <a:lnTo>
                    <a:pt x="634" y="468"/>
                  </a:lnTo>
                  <a:lnTo>
                    <a:pt x="1102" y="534"/>
                  </a:lnTo>
                  <a:lnTo>
                    <a:pt x="1569" y="568"/>
                  </a:lnTo>
                  <a:lnTo>
                    <a:pt x="2069" y="568"/>
                  </a:lnTo>
                  <a:lnTo>
                    <a:pt x="2136" y="534"/>
                  </a:lnTo>
                  <a:lnTo>
                    <a:pt x="2202" y="501"/>
                  </a:lnTo>
                  <a:lnTo>
                    <a:pt x="2236" y="434"/>
                  </a:lnTo>
                  <a:lnTo>
                    <a:pt x="2236" y="368"/>
                  </a:lnTo>
                  <a:lnTo>
                    <a:pt x="2236" y="301"/>
                  </a:lnTo>
                  <a:lnTo>
                    <a:pt x="2202" y="234"/>
                  </a:lnTo>
                  <a:lnTo>
                    <a:pt x="2136" y="201"/>
                  </a:lnTo>
                  <a:lnTo>
                    <a:pt x="2069" y="167"/>
                  </a:lnTo>
                  <a:lnTo>
                    <a:pt x="1602" y="201"/>
                  </a:lnTo>
                  <a:lnTo>
                    <a:pt x="1135" y="167"/>
                  </a:lnTo>
                  <a:lnTo>
                    <a:pt x="701" y="101"/>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1"/>
            <p:cNvSpPr/>
            <p:nvPr/>
          </p:nvSpPr>
          <p:spPr>
            <a:xfrm>
              <a:off x="1505050" y="3466750"/>
              <a:ext cx="42575" cy="427900"/>
            </a:xfrm>
            <a:custGeom>
              <a:avLst/>
              <a:gdLst/>
              <a:ahLst/>
              <a:cxnLst/>
              <a:rect l="l" t="t" r="r" b="b"/>
              <a:pathLst>
                <a:path w="1703" h="17116" extrusionOk="0">
                  <a:moveTo>
                    <a:pt x="1135" y="1"/>
                  </a:moveTo>
                  <a:lnTo>
                    <a:pt x="1035" y="34"/>
                  </a:lnTo>
                  <a:lnTo>
                    <a:pt x="935" y="134"/>
                  </a:lnTo>
                  <a:lnTo>
                    <a:pt x="835" y="234"/>
                  </a:lnTo>
                  <a:lnTo>
                    <a:pt x="768" y="334"/>
                  </a:lnTo>
                  <a:lnTo>
                    <a:pt x="668" y="568"/>
                  </a:lnTo>
                  <a:lnTo>
                    <a:pt x="568" y="968"/>
                  </a:lnTo>
                  <a:lnTo>
                    <a:pt x="468" y="1369"/>
                  </a:lnTo>
                  <a:lnTo>
                    <a:pt x="334" y="2203"/>
                  </a:lnTo>
                  <a:lnTo>
                    <a:pt x="201" y="3571"/>
                  </a:lnTo>
                  <a:lnTo>
                    <a:pt x="134" y="4905"/>
                  </a:lnTo>
                  <a:lnTo>
                    <a:pt x="34" y="6273"/>
                  </a:lnTo>
                  <a:lnTo>
                    <a:pt x="1" y="7974"/>
                  </a:lnTo>
                  <a:lnTo>
                    <a:pt x="1" y="9709"/>
                  </a:lnTo>
                  <a:lnTo>
                    <a:pt x="67" y="11411"/>
                  </a:lnTo>
                  <a:lnTo>
                    <a:pt x="134" y="13112"/>
                  </a:lnTo>
                  <a:lnTo>
                    <a:pt x="201" y="15014"/>
                  </a:lnTo>
                  <a:lnTo>
                    <a:pt x="234" y="16148"/>
                  </a:lnTo>
                  <a:lnTo>
                    <a:pt x="234" y="16982"/>
                  </a:lnTo>
                  <a:lnTo>
                    <a:pt x="234" y="17049"/>
                  </a:lnTo>
                  <a:lnTo>
                    <a:pt x="268" y="17082"/>
                  </a:lnTo>
                  <a:lnTo>
                    <a:pt x="334" y="17116"/>
                  </a:lnTo>
                  <a:lnTo>
                    <a:pt x="434" y="17116"/>
                  </a:lnTo>
                  <a:lnTo>
                    <a:pt x="501" y="17082"/>
                  </a:lnTo>
                  <a:lnTo>
                    <a:pt x="534" y="17049"/>
                  </a:lnTo>
                  <a:lnTo>
                    <a:pt x="534" y="16982"/>
                  </a:lnTo>
                  <a:lnTo>
                    <a:pt x="468" y="15181"/>
                  </a:lnTo>
                  <a:lnTo>
                    <a:pt x="401" y="12745"/>
                  </a:lnTo>
                  <a:lnTo>
                    <a:pt x="334" y="10276"/>
                  </a:lnTo>
                  <a:lnTo>
                    <a:pt x="301" y="8909"/>
                  </a:lnTo>
                  <a:lnTo>
                    <a:pt x="301" y="7541"/>
                  </a:lnTo>
                  <a:lnTo>
                    <a:pt x="301" y="6173"/>
                  </a:lnTo>
                  <a:lnTo>
                    <a:pt x="368" y="4838"/>
                  </a:lnTo>
                  <a:lnTo>
                    <a:pt x="468" y="3671"/>
                  </a:lnTo>
                  <a:lnTo>
                    <a:pt x="568" y="2737"/>
                  </a:lnTo>
                  <a:lnTo>
                    <a:pt x="701" y="1802"/>
                  </a:lnTo>
                  <a:lnTo>
                    <a:pt x="768" y="1402"/>
                  </a:lnTo>
                  <a:lnTo>
                    <a:pt x="868" y="1002"/>
                  </a:lnTo>
                  <a:lnTo>
                    <a:pt x="968" y="701"/>
                  </a:lnTo>
                  <a:lnTo>
                    <a:pt x="1035" y="568"/>
                  </a:lnTo>
                  <a:lnTo>
                    <a:pt x="1135" y="435"/>
                  </a:lnTo>
                  <a:lnTo>
                    <a:pt x="1235" y="568"/>
                  </a:lnTo>
                  <a:lnTo>
                    <a:pt x="1268" y="701"/>
                  </a:lnTo>
                  <a:lnTo>
                    <a:pt x="1302" y="868"/>
                  </a:lnTo>
                  <a:lnTo>
                    <a:pt x="1335" y="1035"/>
                  </a:lnTo>
                  <a:lnTo>
                    <a:pt x="1335" y="1369"/>
                  </a:lnTo>
                  <a:lnTo>
                    <a:pt x="1302" y="1669"/>
                  </a:lnTo>
                  <a:lnTo>
                    <a:pt x="1302" y="3304"/>
                  </a:lnTo>
                  <a:lnTo>
                    <a:pt x="1235" y="6607"/>
                  </a:lnTo>
                  <a:lnTo>
                    <a:pt x="1068" y="12712"/>
                  </a:lnTo>
                  <a:lnTo>
                    <a:pt x="1035" y="13179"/>
                  </a:lnTo>
                  <a:lnTo>
                    <a:pt x="935" y="14113"/>
                  </a:lnTo>
                  <a:lnTo>
                    <a:pt x="901" y="15047"/>
                  </a:lnTo>
                  <a:lnTo>
                    <a:pt x="901" y="15981"/>
                  </a:lnTo>
                  <a:lnTo>
                    <a:pt x="935" y="16916"/>
                  </a:lnTo>
                  <a:lnTo>
                    <a:pt x="968" y="16982"/>
                  </a:lnTo>
                  <a:lnTo>
                    <a:pt x="1035" y="17016"/>
                  </a:lnTo>
                  <a:lnTo>
                    <a:pt x="1068" y="17082"/>
                  </a:lnTo>
                  <a:lnTo>
                    <a:pt x="1168" y="17116"/>
                  </a:lnTo>
                  <a:lnTo>
                    <a:pt x="1235" y="17082"/>
                  </a:lnTo>
                  <a:lnTo>
                    <a:pt x="1268" y="16982"/>
                  </a:lnTo>
                  <a:lnTo>
                    <a:pt x="1402" y="13646"/>
                  </a:lnTo>
                  <a:lnTo>
                    <a:pt x="1535" y="10343"/>
                  </a:lnTo>
                  <a:lnTo>
                    <a:pt x="1535" y="10110"/>
                  </a:lnTo>
                  <a:lnTo>
                    <a:pt x="1602" y="8375"/>
                  </a:lnTo>
                  <a:lnTo>
                    <a:pt x="1635" y="6673"/>
                  </a:lnTo>
                  <a:lnTo>
                    <a:pt x="1669" y="2903"/>
                  </a:lnTo>
                  <a:lnTo>
                    <a:pt x="1702" y="1135"/>
                  </a:lnTo>
                  <a:lnTo>
                    <a:pt x="1702" y="868"/>
                  </a:lnTo>
                  <a:lnTo>
                    <a:pt x="1669" y="535"/>
                  </a:lnTo>
                  <a:lnTo>
                    <a:pt x="1635" y="401"/>
                  </a:lnTo>
                  <a:lnTo>
                    <a:pt x="1602" y="268"/>
                  </a:lnTo>
                  <a:lnTo>
                    <a:pt x="1502" y="134"/>
                  </a:lnTo>
                  <a:lnTo>
                    <a:pt x="1402" y="68"/>
                  </a:lnTo>
                  <a:lnTo>
                    <a:pt x="12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92;p31"/>
          <p:cNvGrpSpPr/>
          <p:nvPr/>
        </p:nvGrpSpPr>
        <p:grpSpPr>
          <a:xfrm>
            <a:off x="7223120" y="1076232"/>
            <a:ext cx="644796" cy="1143488"/>
            <a:chOff x="1602650" y="2029675"/>
            <a:chExt cx="382850" cy="678950"/>
          </a:xfrm>
        </p:grpSpPr>
        <p:sp>
          <p:nvSpPr>
            <p:cNvPr id="293" name="Google Shape;293;p31"/>
            <p:cNvSpPr/>
            <p:nvPr/>
          </p:nvSpPr>
          <p:spPr>
            <a:xfrm>
              <a:off x="1659350" y="2138925"/>
              <a:ext cx="270275" cy="431250"/>
            </a:xfrm>
            <a:custGeom>
              <a:avLst/>
              <a:gdLst/>
              <a:ahLst/>
              <a:cxnLst/>
              <a:rect l="l" t="t" r="r" b="b"/>
              <a:pathLst>
                <a:path w="10811" h="17250" extrusionOk="0">
                  <a:moveTo>
                    <a:pt x="5272" y="1"/>
                  </a:moveTo>
                  <a:lnTo>
                    <a:pt x="5105" y="34"/>
                  </a:lnTo>
                  <a:lnTo>
                    <a:pt x="4772" y="134"/>
                  </a:lnTo>
                  <a:lnTo>
                    <a:pt x="4438" y="301"/>
                  </a:lnTo>
                  <a:lnTo>
                    <a:pt x="4104" y="468"/>
                  </a:lnTo>
                  <a:lnTo>
                    <a:pt x="3604" y="801"/>
                  </a:lnTo>
                  <a:lnTo>
                    <a:pt x="3103" y="1135"/>
                  </a:lnTo>
                  <a:lnTo>
                    <a:pt x="2636" y="1502"/>
                  </a:lnTo>
                  <a:lnTo>
                    <a:pt x="2169" y="1902"/>
                  </a:lnTo>
                  <a:lnTo>
                    <a:pt x="1736" y="2303"/>
                  </a:lnTo>
                  <a:lnTo>
                    <a:pt x="1335" y="2770"/>
                  </a:lnTo>
                  <a:lnTo>
                    <a:pt x="1002" y="3270"/>
                  </a:lnTo>
                  <a:lnTo>
                    <a:pt x="701" y="3771"/>
                  </a:lnTo>
                  <a:lnTo>
                    <a:pt x="568" y="4138"/>
                  </a:lnTo>
                  <a:lnTo>
                    <a:pt x="434" y="4505"/>
                  </a:lnTo>
                  <a:lnTo>
                    <a:pt x="301" y="4905"/>
                  </a:lnTo>
                  <a:lnTo>
                    <a:pt x="201" y="5305"/>
                  </a:lnTo>
                  <a:lnTo>
                    <a:pt x="101" y="6073"/>
                  </a:lnTo>
                  <a:lnTo>
                    <a:pt x="34" y="6873"/>
                  </a:lnTo>
                  <a:lnTo>
                    <a:pt x="1" y="7507"/>
                  </a:lnTo>
                  <a:lnTo>
                    <a:pt x="1" y="8141"/>
                  </a:lnTo>
                  <a:lnTo>
                    <a:pt x="34" y="8775"/>
                  </a:lnTo>
                  <a:lnTo>
                    <a:pt x="67" y="9409"/>
                  </a:lnTo>
                  <a:lnTo>
                    <a:pt x="168" y="10009"/>
                  </a:lnTo>
                  <a:lnTo>
                    <a:pt x="268" y="10643"/>
                  </a:lnTo>
                  <a:lnTo>
                    <a:pt x="434" y="11244"/>
                  </a:lnTo>
                  <a:lnTo>
                    <a:pt x="635" y="11844"/>
                  </a:lnTo>
                  <a:lnTo>
                    <a:pt x="902" y="12612"/>
                  </a:lnTo>
                  <a:lnTo>
                    <a:pt x="1269" y="13346"/>
                  </a:lnTo>
                  <a:lnTo>
                    <a:pt x="1636" y="14080"/>
                  </a:lnTo>
                  <a:lnTo>
                    <a:pt x="2002" y="14814"/>
                  </a:lnTo>
                  <a:lnTo>
                    <a:pt x="3337" y="17249"/>
                  </a:lnTo>
                  <a:lnTo>
                    <a:pt x="5506" y="17249"/>
                  </a:lnTo>
                  <a:lnTo>
                    <a:pt x="6573" y="17216"/>
                  </a:lnTo>
                  <a:lnTo>
                    <a:pt x="7674" y="17149"/>
                  </a:lnTo>
                  <a:lnTo>
                    <a:pt x="8508" y="17082"/>
                  </a:lnTo>
                  <a:lnTo>
                    <a:pt x="8575" y="16448"/>
                  </a:lnTo>
                  <a:lnTo>
                    <a:pt x="8675" y="15815"/>
                  </a:lnTo>
                  <a:lnTo>
                    <a:pt x="8842" y="15181"/>
                  </a:lnTo>
                  <a:lnTo>
                    <a:pt x="9009" y="14580"/>
                  </a:lnTo>
                  <a:lnTo>
                    <a:pt x="9409" y="13346"/>
                  </a:lnTo>
                  <a:lnTo>
                    <a:pt x="9843" y="12111"/>
                  </a:lnTo>
                  <a:lnTo>
                    <a:pt x="10243" y="10877"/>
                  </a:lnTo>
                  <a:lnTo>
                    <a:pt x="10443" y="10243"/>
                  </a:lnTo>
                  <a:lnTo>
                    <a:pt x="10577" y="9609"/>
                  </a:lnTo>
                  <a:lnTo>
                    <a:pt x="10710" y="8975"/>
                  </a:lnTo>
                  <a:lnTo>
                    <a:pt x="10777" y="8375"/>
                  </a:lnTo>
                  <a:lnTo>
                    <a:pt x="10810" y="7741"/>
                  </a:lnTo>
                  <a:lnTo>
                    <a:pt x="10810" y="7074"/>
                  </a:lnTo>
                  <a:lnTo>
                    <a:pt x="10743" y="6606"/>
                  </a:lnTo>
                  <a:lnTo>
                    <a:pt x="10643" y="6106"/>
                  </a:lnTo>
                  <a:lnTo>
                    <a:pt x="10543" y="5639"/>
                  </a:lnTo>
                  <a:lnTo>
                    <a:pt x="10376" y="5172"/>
                  </a:lnTo>
                  <a:lnTo>
                    <a:pt x="10210" y="4705"/>
                  </a:lnTo>
                  <a:lnTo>
                    <a:pt x="10009" y="4271"/>
                  </a:lnTo>
                  <a:lnTo>
                    <a:pt x="9776" y="3837"/>
                  </a:lnTo>
                  <a:lnTo>
                    <a:pt x="9509" y="3404"/>
                  </a:lnTo>
                  <a:lnTo>
                    <a:pt x="9242" y="3003"/>
                  </a:lnTo>
                  <a:lnTo>
                    <a:pt x="8942" y="2603"/>
                  </a:lnTo>
                  <a:lnTo>
                    <a:pt x="8608" y="2236"/>
                  </a:lnTo>
                  <a:lnTo>
                    <a:pt x="8275" y="1869"/>
                  </a:lnTo>
                  <a:lnTo>
                    <a:pt x="7908" y="1502"/>
                  </a:lnTo>
                  <a:lnTo>
                    <a:pt x="7541" y="1168"/>
                  </a:lnTo>
                  <a:lnTo>
                    <a:pt x="7140" y="868"/>
                  </a:lnTo>
                  <a:lnTo>
                    <a:pt x="6740" y="568"/>
                  </a:lnTo>
                  <a:lnTo>
                    <a:pt x="6440" y="368"/>
                  </a:lnTo>
                  <a:lnTo>
                    <a:pt x="6139" y="168"/>
                  </a:lnTo>
                  <a:lnTo>
                    <a:pt x="5806" y="34"/>
                  </a:lnTo>
                  <a:lnTo>
                    <a:pt x="5639" y="1"/>
                  </a:lnTo>
                  <a:close/>
                </a:path>
              </a:pathLst>
            </a:custGeom>
            <a:solidFill>
              <a:srgbClr val="98E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1"/>
            <p:cNvSpPr/>
            <p:nvPr/>
          </p:nvSpPr>
          <p:spPr>
            <a:xfrm>
              <a:off x="1602650" y="2029675"/>
              <a:ext cx="382850" cy="678950"/>
            </a:xfrm>
            <a:custGeom>
              <a:avLst/>
              <a:gdLst/>
              <a:ahLst/>
              <a:cxnLst/>
              <a:rect l="l" t="t" r="r" b="b"/>
              <a:pathLst>
                <a:path w="15314" h="27158" extrusionOk="0">
                  <a:moveTo>
                    <a:pt x="10209" y="14546"/>
                  </a:moveTo>
                  <a:lnTo>
                    <a:pt x="10342" y="14580"/>
                  </a:lnTo>
                  <a:lnTo>
                    <a:pt x="10476" y="14646"/>
                  </a:lnTo>
                  <a:lnTo>
                    <a:pt x="10543" y="14746"/>
                  </a:lnTo>
                  <a:lnTo>
                    <a:pt x="10609" y="14847"/>
                  </a:lnTo>
                  <a:lnTo>
                    <a:pt x="10643" y="14947"/>
                  </a:lnTo>
                  <a:lnTo>
                    <a:pt x="10676" y="15080"/>
                  </a:lnTo>
                  <a:lnTo>
                    <a:pt x="10676" y="15347"/>
                  </a:lnTo>
                  <a:lnTo>
                    <a:pt x="10609" y="15581"/>
                  </a:lnTo>
                  <a:lnTo>
                    <a:pt x="10543" y="15814"/>
                  </a:lnTo>
                  <a:lnTo>
                    <a:pt x="10409" y="16014"/>
                  </a:lnTo>
                  <a:lnTo>
                    <a:pt x="10309" y="16248"/>
                  </a:lnTo>
                  <a:lnTo>
                    <a:pt x="10142" y="16448"/>
                  </a:lnTo>
                  <a:lnTo>
                    <a:pt x="9875" y="16715"/>
                  </a:lnTo>
                  <a:lnTo>
                    <a:pt x="9575" y="16948"/>
                  </a:lnTo>
                  <a:lnTo>
                    <a:pt x="9275" y="17149"/>
                  </a:lnTo>
                  <a:lnTo>
                    <a:pt x="8941" y="17315"/>
                  </a:lnTo>
                  <a:lnTo>
                    <a:pt x="9041" y="16681"/>
                  </a:lnTo>
                  <a:lnTo>
                    <a:pt x="9175" y="16014"/>
                  </a:lnTo>
                  <a:lnTo>
                    <a:pt x="9308" y="15480"/>
                  </a:lnTo>
                  <a:lnTo>
                    <a:pt x="9442" y="15180"/>
                  </a:lnTo>
                  <a:lnTo>
                    <a:pt x="9575" y="14947"/>
                  </a:lnTo>
                  <a:lnTo>
                    <a:pt x="9742" y="14746"/>
                  </a:lnTo>
                  <a:lnTo>
                    <a:pt x="9842" y="14680"/>
                  </a:lnTo>
                  <a:lnTo>
                    <a:pt x="9975" y="14613"/>
                  </a:lnTo>
                  <a:lnTo>
                    <a:pt x="10109" y="14580"/>
                  </a:lnTo>
                  <a:lnTo>
                    <a:pt x="10209" y="14546"/>
                  </a:lnTo>
                  <a:close/>
                  <a:moveTo>
                    <a:pt x="4671" y="15314"/>
                  </a:moveTo>
                  <a:lnTo>
                    <a:pt x="4904" y="15380"/>
                  </a:lnTo>
                  <a:lnTo>
                    <a:pt x="5138" y="15514"/>
                  </a:lnTo>
                  <a:lnTo>
                    <a:pt x="5371" y="15647"/>
                  </a:lnTo>
                  <a:lnTo>
                    <a:pt x="5572" y="15814"/>
                  </a:lnTo>
                  <a:lnTo>
                    <a:pt x="5738" y="15981"/>
                  </a:lnTo>
                  <a:lnTo>
                    <a:pt x="5872" y="16148"/>
                  </a:lnTo>
                  <a:lnTo>
                    <a:pt x="6072" y="16548"/>
                  </a:lnTo>
                  <a:lnTo>
                    <a:pt x="6272" y="16948"/>
                  </a:lnTo>
                  <a:lnTo>
                    <a:pt x="6406" y="17349"/>
                  </a:lnTo>
                  <a:lnTo>
                    <a:pt x="6239" y="17315"/>
                  </a:lnTo>
                  <a:lnTo>
                    <a:pt x="5705" y="17082"/>
                  </a:lnTo>
                  <a:lnTo>
                    <a:pt x="5205" y="16782"/>
                  </a:lnTo>
                  <a:lnTo>
                    <a:pt x="4938" y="16615"/>
                  </a:lnTo>
                  <a:lnTo>
                    <a:pt x="4704" y="16448"/>
                  </a:lnTo>
                  <a:lnTo>
                    <a:pt x="4471" y="16248"/>
                  </a:lnTo>
                  <a:lnTo>
                    <a:pt x="4270" y="16014"/>
                  </a:lnTo>
                  <a:lnTo>
                    <a:pt x="4237" y="15881"/>
                  </a:lnTo>
                  <a:lnTo>
                    <a:pt x="4204" y="15747"/>
                  </a:lnTo>
                  <a:lnTo>
                    <a:pt x="4204" y="15614"/>
                  </a:lnTo>
                  <a:lnTo>
                    <a:pt x="4237" y="15480"/>
                  </a:lnTo>
                  <a:lnTo>
                    <a:pt x="4270" y="15414"/>
                  </a:lnTo>
                  <a:lnTo>
                    <a:pt x="4371" y="15347"/>
                  </a:lnTo>
                  <a:lnTo>
                    <a:pt x="4504" y="15314"/>
                  </a:lnTo>
                  <a:close/>
                  <a:moveTo>
                    <a:pt x="8474" y="17883"/>
                  </a:moveTo>
                  <a:lnTo>
                    <a:pt x="8407" y="18717"/>
                  </a:lnTo>
                  <a:lnTo>
                    <a:pt x="8407" y="19551"/>
                  </a:lnTo>
                  <a:lnTo>
                    <a:pt x="8407" y="21219"/>
                  </a:lnTo>
                  <a:lnTo>
                    <a:pt x="7006" y="21319"/>
                  </a:lnTo>
                  <a:lnTo>
                    <a:pt x="7073" y="20485"/>
                  </a:lnTo>
                  <a:lnTo>
                    <a:pt x="7073" y="19684"/>
                  </a:lnTo>
                  <a:lnTo>
                    <a:pt x="7040" y="18850"/>
                  </a:lnTo>
                  <a:lnTo>
                    <a:pt x="6939" y="18016"/>
                  </a:lnTo>
                  <a:lnTo>
                    <a:pt x="6906" y="17883"/>
                  </a:lnTo>
                  <a:lnTo>
                    <a:pt x="7306" y="17949"/>
                  </a:lnTo>
                  <a:lnTo>
                    <a:pt x="8107" y="17949"/>
                  </a:lnTo>
                  <a:lnTo>
                    <a:pt x="8474" y="17883"/>
                  </a:lnTo>
                  <a:close/>
                  <a:moveTo>
                    <a:pt x="7473" y="634"/>
                  </a:moveTo>
                  <a:lnTo>
                    <a:pt x="7740" y="1001"/>
                  </a:lnTo>
                  <a:lnTo>
                    <a:pt x="8074" y="1335"/>
                  </a:lnTo>
                  <a:lnTo>
                    <a:pt x="8407" y="1635"/>
                  </a:lnTo>
                  <a:lnTo>
                    <a:pt x="8774" y="1902"/>
                  </a:lnTo>
                  <a:lnTo>
                    <a:pt x="9141" y="2169"/>
                  </a:lnTo>
                  <a:lnTo>
                    <a:pt x="9508" y="2436"/>
                  </a:lnTo>
                  <a:lnTo>
                    <a:pt x="10309" y="2903"/>
                  </a:lnTo>
                  <a:lnTo>
                    <a:pt x="11110" y="3370"/>
                  </a:lnTo>
                  <a:lnTo>
                    <a:pt x="11911" y="3837"/>
                  </a:lnTo>
                  <a:lnTo>
                    <a:pt x="12678" y="4337"/>
                  </a:lnTo>
                  <a:lnTo>
                    <a:pt x="13045" y="4638"/>
                  </a:lnTo>
                  <a:lnTo>
                    <a:pt x="13412" y="4938"/>
                  </a:lnTo>
                  <a:lnTo>
                    <a:pt x="13745" y="5238"/>
                  </a:lnTo>
                  <a:lnTo>
                    <a:pt x="14012" y="5605"/>
                  </a:lnTo>
                  <a:lnTo>
                    <a:pt x="14279" y="5972"/>
                  </a:lnTo>
                  <a:lnTo>
                    <a:pt x="14513" y="6406"/>
                  </a:lnTo>
                  <a:lnTo>
                    <a:pt x="14646" y="6706"/>
                  </a:lnTo>
                  <a:lnTo>
                    <a:pt x="14746" y="7040"/>
                  </a:lnTo>
                  <a:lnTo>
                    <a:pt x="14813" y="7373"/>
                  </a:lnTo>
                  <a:lnTo>
                    <a:pt x="14880" y="7707"/>
                  </a:lnTo>
                  <a:lnTo>
                    <a:pt x="14913" y="8408"/>
                  </a:lnTo>
                  <a:lnTo>
                    <a:pt x="14913" y="9075"/>
                  </a:lnTo>
                  <a:lnTo>
                    <a:pt x="14846" y="9775"/>
                  </a:lnTo>
                  <a:lnTo>
                    <a:pt x="14746" y="10476"/>
                  </a:lnTo>
                  <a:lnTo>
                    <a:pt x="14479" y="11911"/>
                  </a:lnTo>
                  <a:lnTo>
                    <a:pt x="14179" y="13312"/>
                  </a:lnTo>
                  <a:lnTo>
                    <a:pt x="13846" y="14713"/>
                  </a:lnTo>
                  <a:lnTo>
                    <a:pt x="13378" y="16281"/>
                  </a:lnTo>
                  <a:lnTo>
                    <a:pt x="12878" y="17849"/>
                  </a:lnTo>
                  <a:lnTo>
                    <a:pt x="12311" y="19417"/>
                  </a:lnTo>
                  <a:lnTo>
                    <a:pt x="11677" y="20919"/>
                  </a:lnTo>
                  <a:lnTo>
                    <a:pt x="11677" y="20952"/>
                  </a:lnTo>
                  <a:lnTo>
                    <a:pt x="10242" y="21085"/>
                  </a:lnTo>
                  <a:lnTo>
                    <a:pt x="8808" y="21185"/>
                  </a:lnTo>
                  <a:lnTo>
                    <a:pt x="8808" y="19484"/>
                  </a:lnTo>
                  <a:lnTo>
                    <a:pt x="8841" y="18616"/>
                  </a:lnTo>
                  <a:lnTo>
                    <a:pt x="8908" y="17749"/>
                  </a:lnTo>
                  <a:lnTo>
                    <a:pt x="9208" y="17649"/>
                  </a:lnTo>
                  <a:lnTo>
                    <a:pt x="9508" y="17482"/>
                  </a:lnTo>
                  <a:lnTo>
                    <a:pt x="9809" y="17315"/>
                  </a:lnTo>
                  <a:lnTo>
                    <a:pt x="10076" y="17082"/>
                  </a:lnTo>
                  <a:lnTo>
                    <a:pt x="10276" y="16882"/>
                  </a:lnTo>
                  <a:lnTo>
                    <a:pt x="10476" y="16648"/>
                  </a:lnTo>
                  <a:lnTo>
                    <a:pt x="10676" y="16415"/>
                  </a:lnTo>
                  <a:lnTo>
                    <a:pt x="10810" y="16148"/>
                  </a:lnTo>
                  <a:lnTo>
                    <a:pt x="10943" y="15881"/>
                  </a:lnTo>
                  <a:lnTo>
                    <a:pt x="11043" y="15614"/>
                  </a:lnTo>
                  <a:lnTo>
                    <a:pt x="11076" y="15314"/>
                  </a:lnTo>
                  <a:lnTo>
                    <a:pt x="11076" y="15013"/>
                  </a:lnTo>
                  <a:lnTo>
                    <a:pt x="11043" y="14880"/>
                  </a:lnTo>
                  <a:lnTo>
                    <a:pt x="11010" y="14746"/>
                  </a:lnTo>
                  <a:lnTo>
                    <a:pt x="10943" y="14613"/>
                  </a:lnTo>
                  <a:lnTo>
                    <a:pt x="10876" y="14513"/>
                  </a:lnTo>
                  <a:lnTo>
                    <a:pt x="10676" y="14346"/>
                  </a:lnTo>
                  <a:lnTo>
                    <a:pt x="10443" y="14213"/>
                  </a:lnTo>
                  <a:lnTo>
                    <a:pt x="10209" y="14179"/>
                  </a:lnTo>
                  <a:lnTo>
                    <a:pt x="9942" y="14213"/>
                  </a:lnTo>
                  <a:lnTo>
                    <a:pt x="9675" y="14313"/>
                  </a:lnTo>
                  <a:lnTo>
                    <a:pt x="9442" y="14480"/>
                  </a:lnTo>
                  <a:lnTo>
                    <a:pt x="9308" y="14613"/>
                  </a:lnTo>
                  <a:lnTo>
                    <a:pt x="9208" y="14746"/>
                  </a:lnTo>
                  <a:lnTo>
                    <a:pt x="9041" y="15080"/>
                  </a:lnTo>
                  <a:lnTo>
                    <a:pt x="8908" y="15447"/>
                  </a:lnTo>
                  <a:lnTo>
                    <a:pt x="8808" y="15814"/>
                  </a:lnTo>
                  <a:lnTo>
                    <a:pt x="8641" y="16648"/>
                  </a:lnTo>
                  <a:lnTo>
                    <a:pt x="8508" y="17449"/>
                  </a:lnTo>
                  <a:lnTo>
                    <a:pt x="8107" y="17516"/>
                  </a:lnTo>
                  <a:lnTo>
                    <a:pt x="7673" y="17549"/>
                  </a:lnTo>
                  <a:lnTo>
                    <a:pt x="7240" y="17549"/>
                  </a:lnTo>
                  <a:lnTo>
                    <a:pt x="6839" y="17482"/>
                  </a:lnTo>
                  <a:lnTo>
                    <a:pt x="6673" y="16915"/>
                  </a:lnTo>
                  <a:lnTo>
                    <a:pt x="6472" y="16415"/>
                  </a:lnTo>
                  <a:lnTo>
                    <a:pt x="6339" y="16148"/>
                  </a:lnTo>
                  <a:lnTo>
                    <a:pt x="6172" y="15914"/>
                  </a:lnTo>
                  <a:lnTo>
                    <a:pt x="6005" y="15681"/>
                  </a:lnTo>
                  <a:lnTo>
                    <a:pt x="5805" y="15480"/>
                  </a:lnTo>
                  <a:lnTo>
                    <a:pt x="5605" y="15314"/>
                  </a:lnTo>
                  <a:lnTo>
                    <a:pt x="5338" y="15147"/>
                  </a:lnTo>
                  <a:lnTo>
                    <a:pt x="5071" y="15013"/>
                  </a:lnTo>
                  <a:lnTo>
                    <a:pt x="4771" y="14913"/>
                  </a:lnTo>
                  <a:lnTo>
                    <a:pt x="4471" y="14880"/>
                  </a:lnTo>
                  <a:lnTo>
                    <a:pt x="4337" y="14913"/>
                  </a:lnTo>
                  <a:lnTo>
                    <a:pt x="4204" y="14947"/>
                  </a:lnTo>
                  <a:lnTo>
                    <a:pt x="4104" y="15013"/>
                  </a:lnTo>
                  <a:lnTo>
                    <a:pt x="4004" y="15080"/>
                  </a:lnTo>
                  <a:lnTo>
                    <a:pt x="3904" y="15214"/>
                  </a:lnTo>
                  <a:lnTo>
                    <a:pt x="3837" y="15347"/>
                  </a:lnTo>
                  <a:lnTo>
                    <a:pt x="3803" y="15514"/>
                  </a:lnTo>
                  <a:lnTo>
                    <a:pt x="3770" y="15681"/>
                  </a:lnTo>
                  <a:lnTo>
                    <a:pt x="3803" y="15814"/>
                  </a:lnTo>
                  <a:lnTo>
                    <a:pt x="3837" y="15981"/>
                  </a:lnTo>
                  <a:lnTo>
                    <a:pt x="3870" y="16114"/>
                  </a:lnTo>
                  <a:lnTo>
                    <a:pt x="3970" y="16248"/>
                  </a:lnTo>
                  <a:lnTo>
                    <a:pt x="4170" y="16515"/>
                  </a:lnTo>
                  <a:lnTo>
                    <a:pt x="4404" y="16748"/>
                  </a:lnTo>
                  <a:lnTo>
                    <a:pt x="4671" y="16948"/>
                  </a:lnTo>
                  <a:lnTo>
                    <a:pt x="5205" y="17282"/>
                  </a:lnTo>
                  <a:lnTo>
                    <a:pt x="5505" y="17449"/>
                  </a:lnTo>
                  <a:lnTo>
                    <a:pt x="5839" y="17582"/>
                  </a:lnTo>
                  <a:lnTo>
                    <a:pt x="6139" y="17716"/>
                  </a:lnTo>
                  <a:lnTo>
                    <a:pt x="6472" y="17816"/>
                  </a:lnTo>
                  <a:lnTo>
                    <a:pt x="6573" y="18316"/>
                  </a:lnTo>
                  <a:lnTo>
                    <a:pt x="6639" y="19050"/>
                  </a:lnTo>
                  <a:lnTo>
                    <a:pt x="6673" y="19818"/>
                  </a:lnTo>
                  <a:lnTo>
                    <a:pt x="6673" y="20585"/>
                  </a:lnTo>
                  <a:lnTo>
                    <a:pt x="6606" y="21319"/>
                  </a:lnTo>
                  <a:lnTo>
                    <a:pt x="6606" y="21352"/>
                  </a:lnTo>
                  <a:lnTo>
                    <a:pt x="4104" y="21452"/>
                  </a:lnTo>
                  <a:lnTo>
                    <a:pt x="3703" y="20885"/>
                  </a:lnTo>
                  <a:lnTo>
                    <a:pt x="3303" y="20351"/>
                  </a:lnTo>
                  <a:lnTo>
                    <a:pt x="2936" y="19751"/>
                  </a:lnTo>
                  <a:lnTo>
                    <a:pt x="2602" y="19150"/>
                  </a:lnTo>
                  <a:lnTo>
                    <a:pt x="2269" y="18550"/>
                  </a:lnTo>
                  <a:lnTo>
                    <a:pt x="2002" y="17949"/>
                  </a:lnTo>
                  <a:lnTo>
                    <a:pt x="1702" y="17315"/>
                  </a:lnTo>
                  <a:lnTo>
                    <a:pt x="1468" y="16681"/>
                  </a:lnTo>
                  <a:lnTo>
                    <a:pt x="1235" y="16014"/>
                  </a:lnTo>
                  <a:lnTo>
                    <a:pt x="1068" y="15380"/>
                  </a:lnTo>
                  <a:lnTo>
                    <a:pt x="868" y="14713"/>
                  </a:lnTo>
                  <a:lnTo>
                    <a:pt x="734" y="14046"/>
                  </a:lnTo>
                  <a:lnTo>
                    <a:pt x="601" y="13379"/>
                  </a:lnTo>
                  <a:lnTo>
                    <a:pt x="534" y="12678"/>
                  </a:lnTo>
                  <a:lnTo>
                    <a:pt x="467" y="12011"/>
                  </a:lnTo>
                  <a:lnTo>
                    <a:pt x="434" y="11310"/>
                  </a:lnTo>
                  <a:lnTo>
                    <a:pt x="400" y="10676"/>
                  </a:lnTo>
                  <a:lnTo>
                    <a:pt x="434" y="10009"/>
                  </a:lnTo>
                  <a:lnTo>
                    <a:pt x="467" y="9375"/>
                  </a:lnTo>
                  <a:lnTo>
                    <a:pt x="567" y="8708"/>
                  </a:lnTo>
                  <a:lnTo>
                    <a:pt x="701" y="8074"/>
                  </a:lnTo>
                  <a:lnTo>
                    <a:pt x="901" y="7440"/>
                  </a:lnTo>
                  <a:lnTo>
                    <a:pt x="1134" y="6840"/>
                  </a:lnTo>
                  <a:lnTo>
                    <a:pt x="1468" y="6272"/>
                  </a:lnTo>
                  <a:lnTo>
                    <a:pt x="1768" y="5839"/>
                  </a:lnTo>
                  <a:lnTo>
                    <a:pt x="2135" y="5438"/>
                  </a:lnTo>
                  <a:lnTo>
                    <a:pt x="2536" y="5071"/>
                  </a:lnTo>
                  <a:lnTo>
                    <a:pt x="2936" y="4738"/>
                  </a:lnTo>
                  <a:lnTo>
                    <a:pt x="3370" y="4404"/>
                  </a:lnTo>
                  <a:lnTo>
                    <a:pt x="3837" y="4104"/>
                  </a:lnTo>
                  <a:lnTo>
                    <a:pt x="4704" y="3503"/>
                  </a:lnTo>
                  <a:lnTo>
                    <a:pt x="5538" y="2903"/>
                  </a:lnTo>
                  <a:lnTo>
                    <a:pt x="5939" y="2603"/>
                  </a:lnTo>
                  <a:lnTo>
                    <a:pt x="6306" y="2269"/>
                  </a:lnTo>
                  <a:lnTo>
                    <a:pt x="6673" y="1902"/>
                  </a:lnTo>
                  <a:lnTo>
                    <a:pt x="6973" y="1502"/>
                  </a:lnTo>
                  <a:lnTo>
                    <a:pt x="7240" y="1101"/>
                  </a:lnTo>
                  <a:lnTo>
                    <a:pt x="7473" y="634"/>
                  </a:lnTo>
                  <a:close/>
                  <a:moveTo>
                    <a:pt x="11610" y="22420"/>
                  </a:moveTo>
                  <a:lnTo>
                    <a:pt x="11677" y="22553"/>
                  </a:lnTo>
                  <a:lnTo>
                    <a:pt x="11677" y="22687"/>
                  </a:lnTo>
                  <a:lnTo>
                    <a:pt x="11644" y="22820"/>
                  </a:lnTo>
                  <a:lnTo>
                    <a:pt x="11610" y="22954"/>
                  </a:lnTo>
                  <a:lnTo>
                    <a:pt x="11544" y="23054"/>
                  </a:lnTo>
                  <a:lnTo>
                    <a:pt x="11443" y="23187"/>
                  </a:lnTo>
                  <a:lnTo>
                    <a:pt x="11243" y="23387"/>
                  </a:lnTo>
                  <a:lnTo>
                    <a:pt x="10976" y="23554"/>
                  </a:lnTo>
                  <a:lnTo>
                    <a:pt x="10676" y="23688"/>
                  </a:lnTo>
                  <a:lnTo>
                    <a:pt x="10409" y="23788"/>
                  </a:lnTo>
                  <a:lnTo>
                    <a:pt x="10176" y="23888"/>
                  </a:lnTo>
                  <a:lnTo>
                    <a:pt x="9575" y="24021"/>
                  </a:lnTo>
                  <a:lnTo>
                    <a:pt x="8975" y="24088"/>
                  </a:lnTo>
                  <a:lnTo>
                    <a:pt x="8341" y="24155"/>
                  </a:lnTo>
                  <a:lnTo>
                    <a:pt x="7740" y="24188"/>
                  </a:lnTo>
                  <a:lnTo>
                    <a:pt x="7106" y="24221"/>
                  </a:lnTo>
                  <a:lnTo>
                    <a:pt x="6472" y="24221"/>
                  </a:lnTo>
                  <a:lnTo>
                    <a:pt x="5839" y="24155"/>
                  </a:lnTo>
                  <a:lnTo>
                    <a:pt x="5205" y="24021"/>
                  </a:lnTo>
                  <a:lnTo>
                    <a:pt x="4938" y="23954"/>
                  </a:lnTo>
                  <a:lnTo>
                    <a:pt x="4671" y="23854"/>
                  </a:lnTo>
                  <a:lnTo>
                    <a:pt x="4437" y="23721"/>
                  </a:lnTo>
                  <a:lnTo>
                    <a:pt x="4304" y="23654"/>
                  </a:lnTo>
                  <a:lnTo>
                    <a:pt x="4237" y="23554"/>
                  </a:lnTo>
                  <a:lnTo>
                    <a:pt x="4170" y="23454"/>
                  </a:lnTo>
                  <a:lnTo>
                    <a:pt x="4137" y="23354"/>
                  </a:lnTo>
                  <a:lnTo>
                    <a:pt x="4104" y="23254"/>
                  </a:lnTo>
                  <a:lnTo>
                    <a:pt x="4104" y="23120"/>
                  </a:lnTo>
                  <a:lnTo>
                    <a:pt x="4104" y="23020"/>
                  </a:lnTo>
                  <a:lnTo>
                    <a:pt x="4170" y="22920"/>
                  </a:lnTo>
                  <a:lnTo>
                    <a:pt x="4237" y="22854"/>
                  </a:lnTo>
                  <a:lnTo>
                    <a:pt x="4337" y="22787"/>
                  </a:lnTo>
                  <a:lnTo>
                    <a:pt x="4371" y="22787"/>
                  </a:lnTo>
                  <a:lnTo>
                    <a:pt x="4604" y="22854"/>
                  </a:lnTo>
                  <a:lnTo>
                    <a:pt x="4838" y="22887"/>
                  </a:lnTo>
                  <a:lnTo>
                    <a:pt x="5438" y="22987"/>
                  </a:lnTo>
                  <a:lnTo>
                    <a:pt x="6039" y="23020"/>
                  </a:lnTo>
                  <a:lnTo>
                    <a:pt x="6606" y="22987"/>
                  </a:lnTo>
                  <a:lnTo>
                    <a:pt x="7206" y="22987"/>
                  </a:lnTo>
                  <a:lnTo>
                    <a:pt x="8441" y="22920"/>
                  </a:lnTo>
                  <a:lnTo>
                    <a:pt x="9675" y="22820"/>
                  </a:lnTo>
                  <a:lnTo>
                    <a:pt x="10176" y="22787"/>
                  </a:lnTo>
                  <a:lnTo>
                    <a:pt x="10676" y="22720"/>
                  </a:lnTo>
                  <a:lnTo>
                    <a:pt x="11143" y="22587"/>
                  </a:lnTo>
                  <a:lnTo>
                    <a:pt x="11377" y="22520"/>
                  </a:lnTo>
                  <a:lnTo>
                    <a:pt x="11610" y="22420"/>
                  </a:lnTo>
                  <a:close/>
                  <a:moveTo>
                    <a:pt x="11210" y="23988"/>
                  </a:moveTo>
                  <a:lnTo>
                    <a:pt x="11377" y="24021"/>
                  </a:lnTo>
                  <a:lnTo>
                    <a:pt x="11510" y="24088"/>
                  </a:lnTo>
                  <a:lnTo>
                    <a:pt x="11577" y="24155"/>
                  </a:lnTo>
                  <a:lnTo>
                    <a:pt x="11577" y="24221"/>
                  </a:lnTo>
                  <a:lnTo>
                    <a:pt x="11577" y="24321"/>
                  </a:lnTo>
                  <a:lnTo>
                    <a:pt x="11544" y="24388"/>
                  </a:lnTo>
                  <a:lnTo>
                    <a:pt x="11477" y="24522"/>
                  </a:lnTo>
                  <a:lnTo>
                    <a:pt x="11377" y="24588"/>
                  </a:lnTo>
                  <a:lnTo>
                    <a:pt x="11177" y="24722"/>
                  </a:lnTo>
                  <a:lnTo>
                    <a:pt x="10910" y="24855"/>
                  </a:lnTo>
                  <a:lnTo>
                    <a:pt x="10609" y="24955"/>
                  </a:lnTo>
                  <a:lnTo>
                    <a:pt x="10009" y="25089"/>
                  </a:lnTo>
                  <a:lnTo>
                    <a:pt x="9408" y="25189"/>
                  </a:lnTo>
                  <a:lnTo>
                    <a:pt x="8808" y="25222"/>
                  </a:lnTo>
                  <a:lnTo>
                    <a:pt x="7573" y="25289"/>
                  </a:lnTo>
                  <a:lnTo>
                    <a:pt x="6406" y="25389"/>
                  </a:lnTo>
                  <a:lnTo>
                    <a:pt x="5805" y="25389"/>
                  </a:lnTo>
                  <a:lnTo>
                    <a:pt x="5238" y="25356"/>
                  </a:lnTo>
                  <a:lnTo>
                    <a:pt x="4938" y="25289"/>
                  </a:lnTo>
                  <a:lnTo>
                    <a:pt x="4637" y="25222"/>
                  </a:lnTo>
                  <a:lnTo>
                    <a:pt x="4404" y="25122"/>
                  </a:lnTo>
                  <a:lnTo>
                    <a:pt x="4270" y="25055"/>
                  </a:lnTo>
                  <a:lnTo>
                    <a:pt x="4170" y="24989"/>
                  </a:lnTo>
                  <a:lnTo>
                    <a:pt x="4104" y="24855"/>
                  </a:lnTo>
                  <a:lnTo>
                    <a:pt x="4104" y="24755"/>
                  </a:lnTo>
                  <a:lnTo>
                    <a:pt x="4170" y="24688"/>
                  </a:lnTo>
                  <a:lnTo>
                    <a:pt x="4304" y="24622"/>
                  </a:lnTo>
                  <a:lnTo>
                    <a:pt x="4571" y="24555"/>
                  </a:lnTo>
                  <a:lnTo>
                    <a:pt x="4771" y="24522"/>
                  </a:lnTo>
                  <a:lnTo>
                    <a:pt x="5338" y="24522"/>
                  </a:lnTo>
                  <a:lnTo>
                    <a:pt x="5939" y="24555"/>
                  </a:lnTo>
                  <a:lnTo>
                    <a:pt x="6606" y="24622"/>
                  </a:lnTo>
                  <a:lnTo>
                    <a:pt x="7273" y="24622"/>
                  </a:lnTo>
                  <a:lnTo>
                    <a:pt x="7940" y="24588"/>
                  </a:lnTo>
                  <a:lnTo>
                    <a:pt x="8608" y="24522"/>
                  </a:lnTo>
                  <a:lnTo>
                    <a:pt x="9342" y="24455"/>
                  </a:lnTo>
                  <a:lnTo>
                    <a:pt x="10042" y="24321"/>
                  </a:lnTo>
                  <a:lnTo>
                    <a:pt x="10376" y="24221"/>
                  </a:lnTo>
                  <a:lnTo>
                    <a:pt x="10709" y="24121"/>
                  </a:lnTo>
                  <a:lnTo>
                    <a:pt x="10976" y="24021"/>
                  </a:lnTo>
                  <a:lnTo>
                    <a:pt x="11076" y="23988"/>
                  </a:lnTo>
                  <a:close/>
                  <a:moveTo>
                    <a:pt x="7373" y="0"/>
                  </a:moveTo>
                  <a:lnTo>
                    <a:pt x="7273" y="34"/>
                  </a:lnTo>
                  <a:lnTo>
                    <a:pt x="7240" y="67"/>
                  </a:lnTo>
                  <a:lnTo>
                    <a:pt x="7206" y="134"/>
                  </a:lnTo>
                  <a:lnTo>
                    <a:pt x="7140" y="367"/>
                  </a:lnTo>
                  <a:lnTo>
                    <a:pt x="7040" y="634"/>
                  </a:lnTo>
                  <a:lnTo>
                    <a:pt x="6773" y="1068"/>
                  </a:lnTo>
                  <a:lnTo>
                    <a:pt x="6506" y="1468"/>
                  </a:lnTo>
                  <a:lnTo>
                    <a:pt x="6172" y="1869"/>
                  </a:lnTo>
                  <a:lnTo>
                    <a:pt x="5772" y="2202"/>
                  </a:lnTo>
                  <a:lnTo>
                    <a:pt x="5371" y="2536"/>
                  </a:lnTo>
                  <a:lnTo>
                    <a:pt x="4537" y="3136"/>
                  </a:lnTo>
                  <a:lnTo>
                    <a:pt x="3637" y="3737"/>
                  </a:lnTo>
                  <a:lnTo>
                    <a:pt x="2769" y="4337"/>
                  </a:lnTo>
                  <a:lnTo>
                    <a:pt x="2369" y="4704"/>
                  </a:lnTo>
                  <a:lnTo>
                    <a:pt x="1968" y="5038"/>
                  </a:lnTo>
                  <a:lnTo>
                    <a:pt x="1601" y="5438"/>
                  </a:lnTo>
                  <a:lnTo>
                    <a:pt x="1268" y="5872"/>
                  </a:lnTo>
                  <a:lnTo>
                    <a:pt x="901" y="6439"/>
                  </a:lnTo>
                  <a:lnTo>
                    <a:pt x="634" y="7006"/>
                  </a:lnTo>
                  <a:lnTo>
                    <a:pt x="400" y="7640"/>
                  </a:lnTo>
                  <a:lnTo>
                    <a:pt x="234" y="8274"/>
                  </a:lnTo>
                  <a:lnTo>
                    <a:pt x="134" y="8908"/>
                  </a:lnTo>
                  <a:lnTo>
                    <a:pt x="67" y="9542"/>
                  </a:lnTo>
                  <a:lnTo>
                    <a:pt x="0" y="10209"/>
                  </a:lnTo>
                  <a:lnTo>
                    <a:pt x="0" y="10843"/>
                  </a:lnTo>
                  <a:lnTo>
                    <a:pt x="33" y="11544"/>
                  </a:lnTo>
                  <a:lnTo>
                    <a:pt x="67" y="12244"/>
                  </a:lnTo>
                  <a:lnTo>
                    <a:pt x="134" y="12912"/>
                  </a:lnTo>
                  <a:lnTo>
                    <a:pt x="234" y="13612"/>
                  </a:lnTo>
                  <a:lnTo>
                    <a:pt x="367" y="14279"/>
                  </a:lnTo>
                  <a:lnTo>
                    <a:pt x="534" y="14947"/>
                  </a:lnTo>
                  <a:lnTo>
                    <a:pt x="701" y="15614"/>
                  </a:lnTo>
                  <a:lnTo>
                    <a:pt x="901" y="16281"/>
                  </a:lnTo>
                  <a:lnTo>
                    <a:pt x="1168" y="16982"/>
                  </a:lnTo>
                  <a:lnTo>
                    <a:pt x="1435" y="17682"/>
                  </a:lnTo>
                  <a:lnTo>
                    <a:pt x="1768" y="18383"/>
                  </a:lnTo>
                  <a:lnTo>
                    <a:pt x="2102" y="19084"/>
                  </a:lnTo>
                  <a:lnTo>
                    <a:pt x="2469" y="19717"/>
                  </a:lnTo>
                  <a:lnTo>
                    <a:pt x="2869" y="20385"/>
                  </a:lnTo>
                  <a:lnTo>
                    <a:pt x="3270" y="21019"/>
                  </a:lnTo>
                  <a:lnTo>
                    <a:pt x="3737" y="21619"/>
                  </a:lnTo>
                  <a:lnTo>
                    <a:pt x="3637" y="21686"/>
                  </a:lnTo>
                  <a:lnTo>
                    <a:pt x="3603" y="21753"/>
                  </a:lnTo>
                  <a:lnTo>
                    <a:pt x="3603" y="21819"/>
                  </a:lnTo>
                  <a:lnTo>
                    <a:pt x="3603" y="22053"/>
                  </a:lnTo>
                  <a:lnTo>
                    <a:pt x="3670" y="22253"/>
                  </a:lnTo>
                  <a:lnTo>
                    <a:pt x="3803" y="22420"/>
                  </a:lnTo>
                  <a:lnTo>
                    <a:pt x="3937" y="22553"/>
                  </a:lnTo>
                  <a:lnTo>
                    <a:pt x="3837" y="22687"/>
                  </a:lnTo>
                  <a:lnTo>
                    <a:pt x="3770" y="22820"/>
                  </a:lnTo>
                  <a:lnTo>
                    <a:pt x="3703" y="22987"/>
                  </a:lnTo>
                  <a:lnTo>
                    <a:pt x="3703" y="23154"/>
                  </a:lnTo>
                  <a:lnTo>
                    <a:pt x="3703" y="23321"/>
                  </a:lnTo>
                  <a:lnTo>
                    <a:pt x="3737" y="23487"/>
                  </a:lnTo>
                  <a:lnTo>
                    <a:pt x="3803" y="23621"/>
                  </a:lnTo>
                  <a:lnTo>
                    <a:pt x="3904" y="23788"/>
                  </a:lnTo>
                  <a:lnTo>
                    <a:pt x="4104" y="23988"/>
                  </a:lnTo>
                  <a:lnTo>
                    <a:pt x="4337" y="24155"/>
                  </a:lnTo>
                  <a:lnTo>
                    <a:pt x="4137" y="24221"/>
                  </a:lnTo>
                  <a:lnTo>
                    <a:pt x="3937" y="24355"/>
                  </a:lnTo>
                  <a:lnTo>
                    <a:pt x="3803" y="24555"/>
                  </a:lnTo>
                  <a:lnTo>
                    <a:pt x="3737" y="24755"/>
                  </a:lnTo>
                  <a:lnTo>
                    <a:pt x="3737" y="24855"/>
                  </a:lnTo>
                  <a:lnTo>
                    <a:pt x="3737" y="24989"/>
                  </a:lnTo>
                  <a:lnTo>
                    <a:pt x="3770" y="25089"/>
                  </a:lnTo>
                  <a:lnTo>
                    <a:pt x="3837" y="25189"/>
                  </a:lnTo>
                  <a:lnTo>
                    <a:pt x="3937" y="25289"/>
                  </a:lnTo>
                  <a:lnTo>
                    <a:pt x="4037" y="25389"/>
                  </a:lnTo>
                  <a:lnTo>
                    <a:pt x="4270" y="25523"/>
                  </a:lnTo>
                  <a:lnTo>
                    <a:pt x="4537" y="25623"/>
                  </a:lnTo>
                  <a:lnTo>
                    <a:pt x="4804" y="25689"/>
                  </a:lnTo>
                  <a:lnTo>
                    <a:pt x="5238" y="25756"/>
                  </a:lnTo>
                  <a:lnTo>
                    <a:pt x="5705" y="25789"/>
                  </a:lnTo>
                  <a:lnTo>
                    <a:pt x="5738" y="25956"/>
                  </a:lnTo>
                  <a:lnTo>
                    <a:pt x="5805" y="26123"/>
                  </a:lnTo>
                  <a:lnTo>
                    <a:pt x="5872" y="26290"/>
                  </a:lnTo>
                  <a:lnTo>
                    <a:pt x="6005" y="26423"/>
                  </a:lnTo>
                  <a:lnTo>
                    <a:pt x="6139" y="26557"/>
                  </a:lnTo>
                  <a:lnTo>
                    <a:pt x="6272" y="26657"/>
                  </a:lnTo>
                  <a:lnTo>
                    <a:pt x="6639" y="26857"/>
                  </a:lnTo>
                  <a:lnTo>
                    <a:pt x="7006" y="26990"/>
                  </a:lnTo>
                  <a:lnTo>
                    <a:pt x="7407" y="27091"/>
                  </a:lnTo>
                  <a:lnTo>
                    <a:pt x="7807" y="27157"/>
                  </a:lnTo>
                  <a:lnTo>
                    <a:pt x="8141" y="27157"/>
                  </a:lnTo>
                  <a:lnTo>
                    <a:pt x="8541" y="27124"/>
                  </a:lnTo>
                  <a:lnTo>
                    <a:pt x="8975" y="27057"/>
                  </a:lnTo>
                  <a:lnTo>
                    <a:pt x="9342" y="26890"/>
                  </a:lnTo>
                  <a:lnTo>
                    <a:pt x="9542" y="26790"/>
                  </a:lnTo>
                  <a:lnTo>
                    <a:pt x="9709" y="26690"/>
                  </a:lnTo>
                  <a:lnTo>
                    <a:pt x="9975" y="26423"/>
                  </a:lnTo>
                  <a:lnTo>
                    <a:pt x="10176" y="26123"/>
                  </a:lnTo>
                  <a:lnTo>
                    <a:pt x="10342" y="25789"/>
                  </a:lnTo>
                  <a:lnTo>
                    <a:pt x="10443" y="25422"/>
                  </a:lnTo>
                  <a:lnTo>
                    <a:pt x="10943" y="25256"/>
                  </a:lnTo>
                  <a:lnTo>
                    <a:pt x="11210" y="25156"/>
                  </a:lnTo>
                  <a:lnTo>
                    <a:pt x="11443" y="25055"/>
                  </a:lnTo>
                  <a:lnTo>
                    <a:pt x="11677" y="24889"/>
                  </a:lnTo>
                  <a:lnTo>
                    <a:pt x="11844" y="24688"/>
                  </a:lnTo>
                  <a:lnTo>
                    <a:pt x="11911" y="24555"/>
                  </a:lnTo>
                  <a:lnTo>
                    <a:pt x="11977" y="24455"/>
                  </a:lnTo>
                  <a:lnTo>
                    <a:pt x="11977" y="24288"/>
                  </a:lnTo>
                  <a:lnTo>
                    <a:pt x="11977" y="24155"/>
                  </a:lnTo>
                  <a:lnTo>
                    <a:pt x="11911" y="23988"/>
                  </a:lnTo>
                  <a:lnTo>
                    <a:pt x="11810" y="23821"/>
                  </a:lnTo>
                  <a:lnTo>
                    <a:pt x="11677" y="23721"/>
                  </a:lnTo>
                  <a:lnTo>
                    <a:pt x="11510" y="23654"/>
                  </a:lnTo>
                  <a:lnTo>
                    <a:pt x="11677" y="23521"/>
                  </a:lnTo>
                  <a:lnTo>
                    <a:pt x="11810" y="23354"/>
                  </a:lnTo>
                  <a:lnTo>
                    <a:pt x="11911" y="23187"/>
                  </a:lnTo>
                  <a:lnTo>
                    <a:pt x="12011" y="22987"/>
                  </a:lnTo>
                  <a:lnTo>
                    <a:pt x="12044" y="22820"/>
                  </a:lnTo>
                  <a:lnTo>
                    <a:pt x="12077" y="22620"/>
                  </a:lnTo>
                  <a:lnTo>
                    <a:pt x="12044" y="22420"/>
                  </a:lnTo>
                  <a:lnTo>
                    <a:pt x="11977" y="22220"/>
                  </a:lnTo>
                  <a:lnTo>
                    <a:pt x="12111" y="22086"/>
                  </a:lnTo>
                  <a:lnTo>
                    <a:pt x="12211" y="21953"/>
                  </a:lnTo>
                  <a:lnTo>
                    <a:pt x="12277" y="21819"/>
                  </a:lnTo>
                  <a:lnTo>
                    <a:pt x="12344" y="21652"/>
                  </a:lnTo>
                  <a:lnTo>
                    <a:pt x="12344" y="21452"/>
                  </a:lnTo>
                  <a:lnTo>
                    <a:pt x="12311" y="21252"/>
                  </a:lnTo>
                  <a:lnTo>
                    <a:pt x="12244" y="21085"/>
                  </a:lnTo>
                  <a:lnTo>
                    <a:pt x="12111" y="20952"/>
                  </a:lnTo>
                  <a:lnTo>
                    <a:pt x="12644" y="19617"/>
                  </a:lnTo>
                  <a:lnTo>
                    <a:pt x="13178" y="18250"/>
                  </a:lnTo>
                  <a:lnTo>
                    <a:pt x="13612" y="16848"/>
                  </a:lnTo>
                  <a:lnTo>
                    <a:pt x="14046" y="15447"/>
                  </a:lnTo>
                  <a:lnTo>
                    <a:pt x="14413" y="14046"/>
                  </a:lnTo>
                  <a:lnTo>
                    <a:pt x="14746" y="12611"/>
                  </a:lnTo>
                  <a:lnTo>
                    <a:pt x="15013" y="11177"/>
                  </a:lnTo>
                  <a:lnTo>
                    <a:pt x="15247" y="9742"/>
                  </a:lnTo>
                  <a:lnTo>
                    <a:pt x="15280" y="9142"/>
                  </a:lnTo>
                  <a:lnTo>
                    <a:pt x="15313" y="8508"/>
                  </a:lnTo>
                  <a:lnTo>
                    <a:pt x="15280" y="7907"/>
                  </a:lnTo>
                  <a:lnTo>
                    <a:pt x="15213" y="7340"/>
                  </a:lnTo>
                  <a:lnTo>
                    <a:pt x="15047" y="6739"/>
                  </a:lnTo>
                  <a:lnTo>
                    <a:pt x="14846" y="6206"/>
                  </a:lnTo>
                  <a:lnTo>
                    <a:pt x="14713" y="5939"/>
                  </a:lnTo>
                  <a:lnTo>
                    <a:pt x="14546" y="5672"/>
                  </a:lnTo>
                  <a:lnTo>
                    <a:pt x="14379" y="5405"/>
                  </a:lnTo>
                  <a:lnTo>
                    <a:pt x="14179" y="5171"/>
                  </a:lnTo>
                  <a:lnTo>
                    <a:pt x="13846" y="4804"/>
                  </a:lnTo>
                  <a:lnTo>
                    <a:pt x="13512" y="4471"/>
                  </a:lnTo>
                  <a:lnTo>
                    <a:pt x="13112" y="4171"/>
                  </a:lnTo>
                  <a:lnTo>
                    <a:pt x="12711" y="3870"/>
                  </a:lnTo>
                  <a:lnTo>
                    <a:pt x="11877" y="3370"/>
                  </a:lnTo>
                  <a:lnTo>
                    <a:pt x="11043" y="2869"/>
                  </a:lnTo>
                  <a:lnTo>
                    <a:pt x="10076" y="2302"/>
                  </a:lnTo>
                  <a:lnTo>
                    <a:pt x="9575" y="2002"/>
                  </a:lnTo>
                  <a:lnTo>
                    <a:pt x="9108" y="1702"/>
                  </a:lnTo>
                  <a:lnTo>
                    <a:pt x="8674" y="1335"/>
                  </a:lnTo>
                  <a:lnTo>
                    <a:pt x="8274" y="968"/>
                  </a:lnTo>
                  <a:lnTo>
                    <a:pt x="7907" y="567"/>
                  </a:lnTo>
                  <a:lnTo>
                    <a:pt x="7573" y="100"/>
                  </a:lnTo>
                  <a:lnTo>
                    <a:pt x="747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1"/>
            <p:cNvSpPr/>
            <p:nvPr/>
          </p:nvSpPr>
          <p:spPr>
            <a:xfrm>
              <a:off x="1683550" y="2336600"/>
              <a:ext cx="50900" cy="32550"/>
            </a:xfrm>
            <a:custGeom>
              <a:avLst/>
              <a:gdLst/>
              <a:ahLst/>
              <a:cxnLst/>
              <a:rect l="l" t="t" r="r" b="b"/>
              <a:pathLst>
                <a:path w="2036" h="1302" extrusionOk="0">
                  <a:moveTo>
                    <a:pt x="167" y="1"/>
                  </a:moveTo>
                  <a:lnTo>
                    <a:pt x="100" y="34"/>
                  </a:lnTo>
                  <a:lnTo>
                    <a:pt x="34" y="101"/>
                  </a:lnTo>
                  <a:lnTo>
                    <a:pt x="0" y="201"/>
                  </a:lnTo>
                  <a:lnTo>
                    <a:pt x="0" y="301"/>
                  </a:lnTo>
                  <a:lnTo>
                    <a:pt x="34" y="368"/>
                  </a:lnTo>
                  <a:lnTo>
                    <a:pt x="100" y="434"/>
                  </a:lnTo>
                  <a:lnTo>
                    <a:pt x="1668" y="1268"/>
                  </a:lnTo>
                  <a:lnTo>
                    <a:pt x="1768" y="1302"/>
                  </a:lnTo>
                  <a:lnTo>
                    <a:pt x="1869" y="1302"/>
                  </a:lnTo>
                  <a:lnTo>
                    <a:pt x="1935" y="1268"/>
                  </a:lnTo>
                  <a:lnTo>
                    <a:pt x="2002" y="1202"/>
                  </a:lnTo>
                  <a:lnTo>
                    <a:pt x="2035" y="1102"/>
                  </a:lnTo>
                  <a:lnTo>
                    <a:pt x="2035" y="1002"/>
                  </a:lnTo>
                  <a:lnTo>
                    <a:pt x="2002" y="935"/>
                  </a:lnTo>
                  <a:lnTo>
                    <a:pt x="1935" y="868"/>
                  </a:lnTo>
                  <a:lnTo>
                    <a:pt x="334" y="34"/>
                  </a:lnTo>
                  <a:lnTo>
                    <a:pt x="26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1"/>
            <p:cNvSpPr/>
            <p:nvPr/>
          </p:nvSpPr>
          <p:spPr>
            <a:xfrm>
              <a:off x="1716075" y="2259875"/>
              <a:ext cx="45900" cy="72575"/>
            </a:xfrm>
            <a:custGeom>
              <a:avLst/>
              <a:gdLst/>
              <a:ahLst/>
              <a:cxnLst/>
              <a:rect l="l" t="t" r="r" b="b"/>
              <a:pathLst>
                <a:path w="1836" h="2903" extrusionOk="0">
                  <a:moveTo>
                    <a:pt x="201" y="0"/>
                  </a:moveTo>
                  <a:lnTo>
                    <a:pt x="134" y="34"/>
                  </a:lnTo>
                  <a:lnTo>
                    <a:pt x="67" y="67"/>
                  </a:lnTo>
                  <a:lnTo>
                    <a:pt x="0" y="134"/>
                  </a:lnTo>
                  <a:lnTo>
                    <a:pt x="0" y="234"/>
                  </a:lnTo>
                  <a:lnTo>
                    <a:pt x="34" y="334"/>
                  </a:lnTo>
                  <a:lnTo>
                    <a:pt x="401" y="934"/>
                  </a:lnTo>
                  <a:lnTo>
                    <a:pt x="768" y="1535"/>
                  </a:lnTo>
                  <a:lnTo>
                    <a:pt x="1101" y="2169"/>
                  </a:lnTo>
                  <a:lnTo>
                    <a:pt x="1402" y="2803"/>
                  </a:lnTo>
                  <a:lnTo>
                    <a:pt x="1468" y="2869"/>
                  </a:lnTo>
                  <a:lnTo>
                    <a:pt x="1535" y="2903"/>
                  </a:lnTo>
                  <a:lnTo>
                    <a:pt x="1702" y="2903"/>
                  </a:lnTo>
                  <a:lnTo>
                    <a:pt x="1802" y="2836"/>
                  </a:lnTo>
                  <a:lnTo>
                    <a:pt x="1835" y="2736"/>
                  </a:lnTo>
                  <a:lnTo>
                    <a:pt x="1835" y="2669"/>
                  </a:lnTo>
                  <a:lnTo>
                    <a:pt x="1802" y="2569"/>
                  </a:lnTo>
                  <a:lnTo>
                    <a:pt x="1502" y="1935"/>
                  </a:lnTo>
                  <a:lnTo>
                    <a:pt x="1168" y="1301"/>
                  </a:lnTo>
                  <a:lnTo>
                    <a:pt x="834" y="701"/>
                  </a:lnTo>
                  <a:lnTo>
                    <a:pt x="434" y="100"/>
                  </a:lnTo>
                  <a:lnTo>
                    <a:pt x="367" y="34"/>
                  </a:lnTo>
                  <a:lnTo>
                    <a:pt x="30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1"/>
            <p:cNvSpPr/>
            <p:nvPr/>
          </p:nvSpPr>
          <p:spPr>
            <a:xfrm>
              <a:off x="1791150" y="2231500"/>
              <a:ext cx="17525" cy="76775"/>
            </a:xfrm>
            <a:custGeom>
              <a:avLst/>
              <a:gdLst/>
              <a:ahLst/>
              <a:cxnLst/>
              <a:rect l="l" t="t" r="r" b="b"/>
              <a:pathLst>
                <a:path w="701" h="3071" extrusionOk="0">
                  <a:moveTo>
                    <a:pt x="267" y="1"/>
                  </a:moveTo>
                  <a:lnTo>
                    <a:pt x="167" y="34"/>
                  </a:lnTo>
                  <a:lnTo>
                    <a:pt x="67" y="68"/>
                  </a:lnTo>
                  <a:lnTo>
                    <a:pt x="33" y="134"/>
                  </a:lnTo>
                  <a:lnTo>
                    <a:pt x="0" y="201"/>
                  </a:lnTo>
                  <a:lnTo>
                    <a:pt x="0" y="301"/>
                  </a:lnTo>
                  <a:lnTo>
                    <a:pt x="100" y="935"/>
                  </a:lnTo>
                  <a:lnTo>
                    <a:pt x="167" y="1569"/>
                  </a:lnTo>
                  <a:lnTo>
                    <a:pt x="234" y="2203"/>
                  </a:lnTo>
                  <a:lnTo>
                    <a:pt x="234" y="2870"/>
                  </a:lnTo>
                  <a:lnTo>
                    <a:pt x="267" y="2937"/>
                  </a:lnTo>
                  <a:lnTo>
                    <a:pt x="300" y="3037"/>
                  </a:lnTo>
                  <a:lnTo>
                    <a:pt x="400" y="3070"/>
                  </a:lnTo>
                  <a:lnTo>
                    <a:pt x="567" y="3070"/>
                  </a:lnTo>
                  <a:lnTo>
                    <a:pt x="634" y="3037"/>
                  </a:lnTo>
                  <a:lnTo>
                    <a:pt x="701" y="2937"/>
                  </a:lnTo>
                  <a:lnTo>
                    <a:pt x="701" y="2870"/>
                  </a:lnTo>
                  <a:lnTo>
                    <a:pt x="667" y="2170"/>
                  </a:lnTo>
                  <a:lnTo>
                    <a:pt x="634" y="1502"/>
                  </a:lnTo>
                  <a:lnTo>
                    <a:pt x="567" y="835"/>
                  </a:lnTo>
                  <a:lnTo>
                    <a:pt x="467" y="168"/>
                  </a:lnTo>
                  <a:lnTo>
                    <a:pt x="400" y="101"/>
                  </a:lnTo>
                  <a:lnTo>
                    <a:pt x="334" y="34"/>
                  </a:lnTo>
                  <a:lnTo>
                    <a:pt x="26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1"/>
            <p:cNvSpPr/>
            <p:nvPr/>
          </p:nvSpPr>
          <p:spPr>
            <a:xfrm>
              <a:off x="1844525" y="2254875"/>
              <a:ext cx="21700" cy="52550"/>
            </a:xfrm>
            <a:custGeom>
              <a:avLst/>
              <a:gdLst/>
              <a:ahLst/>
              <a:cxnLst/>
              <a:rect l="l" t="t" r="r" b="b"/>
              <a:pathLst>
                <a:path w="868" h="2102" extrusionOk="0">
                  <a:moveTo>
                    <a:pt x="601" y="0"/>
                  </a:moveTo>
                  <a:lnTo>
                    <a:pt x="534" y="33"/>
                  </a:lnTo>
                  <a:lnTo>
                    <a:pt x="467" y="67"/>
                  </a:lnTo>
                  <a:lnTo>
                    <a:pt x="401" y="167"/>
                  </a:lnTo>
                  <a:lnTo>
                    <a:pt x="0" y="1802"/>
                  </a:lnTo>
                  <a:lnTo>
                    <a:pt x="0" y="1902"/>
                  </a:lnTo>
                  <a:lnTo>
                    <a:pt x="0" y="1968"/>
                  </a:lnTo>
                  <a:lnTo>
                    <a:pt x="67" y="2035"/>
                  </a:lnTo>
                  <a:lnTo>
                    <a:pt x="167" y="2069"/>
                  </a:lnTo>
                  <a:lnTo>
                    <a:pt x="234" y="2102"/>
                  </a:lnTo>
                  <a:lnTo>
                    <a:pt x="334" y="2069"/>
                  </a:lnTo>
                  <a:lnTo>
                    <a:pt x="401" y="2002"/>
                  </a:lnTo>
                  <a:lnTo>
                    <a:pt x="434" y="1935"/>
                  </a:lnTo>
                  <a:lnTo>
                    <a:pt x="868" y="267"/>
                  </a:lnTo>
                  <a:lnTo>
                    <a:pt x="868" y="200"/>
                  </a:lnTo>
                  <a:lnTo>
                    <a:pt x="834" y="100"/>
                  </a:lnTo>
                  <a:lnTo>
                    <a:pt x="801" y="33"/>
                  </a:lnTo>
                  <a:lnTo>
                    <a:pt x="70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1"/>
            <p:cNvSpPr/>
            <p:nvPr/>
          </p:nvSpPr>
          <p:spPr>
            <a:xfrm>
              <a:off x="1872875" y="2324100"/>
              <a:ext cx="31725" cy="26700"/>
            </a:xfrm>
            <a:custGeom>
              <a:avLst/>
              <a:gdLst/>
              <a:ahLst/>
              <a:cxnLst/>
              <a:rect l="l" t="t" r="r" b="b"/>
              <a:pathLst>
                <a:path w="1269" h="1068" extrusionOk="0">
                  <a:moveTo>
                    <a:pt x="1035" y="0"/>
                  </a:moveTo>
                  <a:lnTo>
                    <a:pt x="935" y="34"/>
                  </a:lnTo>
                  <a:lnTo>
                    <a:pt x="868" y="67"/>
                  </a:lnTo>
                  <a:lnTo>
                    <a:pt x="668" y="234"/>
                  </a:lnTo>
                  <a:lnTo>
                    <a:pt x="601" y="300"/>
                  </a:lnTo>
                  <a:lnTo>
                    <a:pt x="534" y="367"/>
                  </a:lnTo>
                  <a:lnTo>
                    <a:pt x="101" y="634"/>
                  </a:lnTo>
                  <a:lnTo>
                    <a:pt x="34" y="701"/>
                  </a:lnTo>
                  <a:lnTo>
                    <a:pt x="1" y="801"/>
                  </a:lnTo>
                  <a:lnTo>
                    <a:pt x="1" y="868"/>
                  </a:lnTo>
                  <a:lnTo>
                    <a:pt x="34" y="968"/>
                  </a:lnTo>
                  <a:lnTo>
                    <a:pt x="101" y="1034"/>
                  </a:lnTo>
                  <a:lnTo>
                    <a:pt x="167" y="1068"/>
                  </a:lnTo>
                  <a:lnTo>
                    <a:pt x="267" y="1068"/>
                  </a:lnTo>
                  <a:lnTo>
                    <a:pt x="368" y="1034"/>
                  </a:lnTo>
                  <a:lnTo>
                    <a:pt x="801" y="734"/>
                  </a:lnTo>
                  <a:lnTo>
                    <a:pt x="1202" y="401"/>
                  </a:lnTo>
                  <a:lnTo>
                    <a:pt x="1235" y="334"/>
                  </a:lnTo>
                  <a:lnTo>
                    <a:pt x="1268" y="234"/>
                  </a:lnTo>
                  <a:lnTo>
                    <a:pt x="1235" y="167"/>
                  </a:lnTo>
                  <a:lnTo>
                    <a:pt x="1202" y="67"/>
                  </a:lnTo>
                  <a:lnTo>
                    <a:pt x="1102" y="34"/>
                  </a:lnTo>
                  <a:lnTo>
                    <a:pt x="103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1" name="Google Shape;301;p31"/>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lvl="0" indent="0" algn="ctr" rtl="0">
              <a:spcBef>
                <a:spcPts val="0"/>
              </a:spcBef>
              <a:spcAft>
                <a:spcPts val="100"/>
              </a:spcAft>
              <a:buNone/>
            </a:pPr>
            <a:fld id="{00000000-1234-1234-1234-123412341234}" type="slidenum">
              <a:rPr lang="en"/>
              <a:t>2</a:t>
            </a:fld>
            <a:endParaRPr/>
          </a:p>
        </p:txBody>
      </p:sp>
      <p:sp>
        <p:nvSpPr>
          <p:cNvPr id="302" name="Google Shape;302;p31"/>
          <p:cNvSpPr/>
          <p:nvPr/>
        </p:nvSpPr>
        <p:spPr>
          <a:xfrm>
            <a:off x="357608" y="327384"/>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1"/>
          <p:cNvSpPr/>
          <p:nvPr/>
        </p:nvSpPr>
        <p:spPr>
          <a:xfrm>
            <a:off x="581516" y="327384"/>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B3966666-01BB-A690-139A-FC7525FB96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4508"/>
          <a:stretch/>
        </p:blipFill>
        <p:spPr bwMode="auto">
          <a:xfrm>
            <a:off x="3382390" y="288993"/>
            <a:ext cx="5408585" cy="422450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056A6E00-68E4-F745-6BE7-CD3F33B62475}"/>
              </a:ext>
            </a:extLst>
          </p:cNvPr>
          <p:cNvCxnSpPr/>
          <p:nvPr/>
        </p:nvCxnSpPr>
        <p:spPr>
          <a:xfrm>
            <a:off x="495300" y="612171"/>
            <a:ext cx="8058150" cy="0"/>
          </a:xfrm>
          <a:prstGeom prst="line">
            <a:avLst/>
          </a:prstGeom>
        </p:spPr>
        <p:style>
          <a:lnRef idx="1">
            <a:schemeClr val="accent6"/>
          </a:lnRef>
          <a:fillRef idx="0">
            <a:schemeClr val="accent6"/>
          </a:fillRef>
          <a:effectRef idx="0">
            <a:schemeClr val="accent6"/>
          </a:effectRef>
          <a:fontRef idx="minor">
            <a:schemeClr val="tx1"/>
          </a:fontRef>
        </p:style>
      </p:cxnSp>
      <p:sp>
        <p:nvSpPr>
          <p:cNvPr id="7" name="Google Shape;451;p36">
            <a:extLst>
              <a:ext uri="{FF2B5EF4-FFF2-40B4-BE49-F238E27FC236}">
                <a16:creationId xmlns:a16="http://schemas.microsoft.com/office/drawing/2014/main" id="{00754B44-7220-E102-FC64-87B9115507BA}"/>
              </a:ext>
            </a:extLst>
          </p:cNvPr>
          <p:cNvSpPr txBox="1"/>
          <p:nvPr/>
        </p:nvSpPr>
        <p:spPr>
          <a:xfrm>
            <a:off x="5773837" y="257025"/>
            <a:ext cx="2706089" cy="400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00"/>
              </a:spcAft>
              <a:buClr>
                <a:srgbClr val="000000"/>
              </a:buClr>
              <a:buSzTx/>
              <a:buFont typeface="Arial"/>
              <a:buNone/>
              <a:tabLst/>
              <a:defRPr/>
            </a:pPr>
            <a:r>
              <a:rPr kumimoji="0" lang="vi-VN"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rPr>
              <a:t>BÀI 22: MẠCH ĐIỆN ĐƠN GIẢN</a:t>
            </a:r>
            <a:endParaRPr kumimoji="0"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endParaRPr>
          </a:p>
        </p:txBody>
      </p:sp>
      <p:sp>
        <p:nvSpPr>
          <p:cNvPr id="8" name="Google Shape;452;p36">
            <a:extLst>
              <a:ext uri="{FF2B5EF4-FFF2-40B4-BE49-F238E27FC236}">
                <a16:creationId xmlns:a16="http://schemas.microsoft.com/office/drawing/2014/main" id="{45455913-C872-A49A-7A2E-5AFED1F07D0D}"/>
              </a:ext>
            </a:extLst>
          </p:cNvPr>
          <p:cNvSpPr/>
          <p:nvPr/>
        </p:nvSpPr>
        <p:spPr>
          <a:xfrm>
            <a:off x="8387183" y="313522"/>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453;p36">
            <a:extLst>
              <a:ext uri="{FF2B5EF4-FFF2-40B4-BE49-F238E27FC236}">
                <a16:creationId xmlns:a16="http://schemas.microsoft.com/office/drawing/2014/main" id="{186CCF73-1D76-BC13-3542-E78E09AFCDCA}"/>
              </a:ext>
            </a:extLst>
          </p:cNvPr>
          <p:cNvSpPr/>
          <p:nvPr/>
        </p:nvSpPr>
        <p:spPr>
          <a:xfrm>
            <a:off x="8611091" y="313522"/>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20;p33">
            <a:extLst>
              <a:ext uri="{FF2B5EF4-FFF2-40B4-BE49-F238E27FC236}">
                <a16:creationId xmlns:a16="http://schemas.microsoft.com/office/drawing/2014/main" id="{68787AD1-A33C-20B1-9A79-09893C51E4E6}"/>
              </a:ext>
            </a:extLst>
          </p:cNvPr>
          <p:cNvSpPr txBox="1">
            <a:spLocks/>
          </p:cNvSpPr>
          <p:nvPr/>
        </p:nvSpPr>
        <p:spPr>
          <a:xfrm>
            <a:off x="815029" y="145891"/>
            <a:ext cx="2469776" cy="3963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Các</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thiết</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bị</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an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toàn</a:t>
            </a:r>
            <a:endPar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endParaRPr>
          </a:p>
        </p:txBody>
      </p:sp>
      <p:sp>
        <p:nvSpPr>
          <p:cNvPr id="20" name="Rectangle: Rounded Corners 19">
            <a:extLst>
              <a:ext uri="{FF2B5EF4-FFF2-40B4-BE49-F238E27FC236}">
                <a16:creationId xmlns:a16="http://schemas.microsoft.com/office/drawing/2014/main" id="{057B2206-0FFC-4468-E25A-CF246C9A0813}"/>
              </a:ext>
            </a:extLst>
          </p:cNvPr>
          <p:cNvSpPr/>
          <p:nvPr/>
        </p:nvSpPr>
        <p:spPr>
          <a:xfrm>
            <a:off x="432704" y="110606"/>
            <a:ext cx="2852101" cy="483292"/>
          </a:xfrm>
          <a:prstGeom prst="roundRect">
            <a:avLst>
              <a:gd name="adj" fmla="val 50000"/>
            </a:avLst>
          </a:prstGeom>
          <a:noFill/>
          <a:ln w="28575">
            <a:solidFill>
              <a:srgbClr val="E574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ECD6"/>
              </a:solidFill>
              <a:effectLst/>
              <a:uLnTx/>
              <a:uFillTx/>
              <a:latin typeface="Arial"/>
              <a:ea typeface="+mn-ea"/>
              <a:cs typeface="+mn-cs"/>
              <a:sym typeface="Arial"/>
            </a:endParaRPr>
          </a:p>
        </p:txBody>
      </p:sp>
      <p:grpSp>
        <p:nvGrpSpPr>
          <p:cNvPr id="2" name="Group 1">
            <a:extLst>
              <a:ext uri="{FF2B5EF4-FFF2-40B4-BE49-F238E27FC236}">
                <a16:creationId xmlns:a16="http://schemas.microsoft.com/office/drawing/2014/main" id="{C8257BBB-455A-B669-4D8A-41749066EE53}"/>
              </a:ext>
            </a:extLst>
          </p:cNvPr>
          <p:cNvGrpSpPr/>
          <p:nvPr/>
        </p:nvGrpSpPr>
        <p:grpSpPr>
          <a:xfrm>
            <a:off x="450610" y="101275"/>
            <a:ext cx="460984" cy="468494"/>
            <a:chOff x="5715487" y="1806713"/>
            <a:chExt cx="1375800" cy="1398214"/>
          </a:xfrm>
        </p:grpSpPr>
        <p:sp>
          <p:nvSpPr>
            <p:cNvPr id="3" name="Google Shape;387;p34">
              <a:extLst>
                <a:ext uri="{FF2B5EF4-FFF2-40B4-BE49-F238E27FC236}">
                  <a16:creationId xmlns:a16="http://schemas.microsoft.com/office/drawing/2014/main" id="{D7DF214A-BF03-039B-8583-48F6B676C52E}"/>
                </a:ext>
              </a:extLst>
            </p:cNvPr>
            <p:cNvSpPr/>
            <p:nvPr/>
          </p:nvSpPr>
          <p:spPr>
            <a:xfrm>
              <a:off x="5715487" y="1829127"/>
              <a:ext cx="1375800" cy="13758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388;p34">
              <a:extLst>
                <a:ext uri="{FF2B5EF4-FFF2-40B4-BE49-F238E27FC236}">
                  <a16:creationId xmlns:a16="http://schemas.microsoft.com/office/drawing/2014/main" id="{8CC6115F-281C-FF07-B153-416EE935EB86}"/>
                </a:ext>
              </a:extLst>
            </p:cNvPr>
            <p:cNvSpPr/>
            <p:nvPr/>
          </p:nvSpPr>
          <p:spPr>
            <a:xfrm>
              <a:off x="5901412" y="2015052"/>
              <a:ext cx="1004100" cy="10041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 name="Group 4">
              <a:extLst>
                <a:ext uri="{FF2B5EF4-FFF2-40B4-BE49-F238E27FC236}">
                  <a16:creationId xmlns:a16="http://schemas.microsoft.com/office/drawing/2014/main" id="{7AE04186-DFDE-B951-AF2B-D735A4CEBBD1}"/>
                </a:ext>
              </a:extLst>
            </p:cNvPr>
            <p:cNvGrpSpPr/>
            <p:nvPr/>
          </p:nvGrpSpPr>
          <p:grpSpPr>
            <a:xfrm flipV="1">
              <a:off x="6840060" y="1806713"/>
              <a:ext cx="251227" cy="184160"/>
              <a:chOff x="6844077" y="3060080"/>
              <a:chExt cx="251227" cy="184160"/>
            </a:xfrm>
          </p:grpSpPr>
          <p:sp>
            <p:nvSpPr>
              <p:cNvPr id="43" name="Google Shape;402;p34">
                <a:extLst>
                  <a:ext uri="{FF2B5EF4-FFF2-40B4-BE49-F238E27FC236}">
                    <a16:creationId xmlns:a16="http://schemas.microsoft.com/office/drawing/2014/main" id="{4814AF61-D7B6-8D9D-B9CD-A358EE1B5E7E}"/>
                  </a:ext>
                </a:extLst>
              </p:cNvPr>
              <p:cNvSpPr/>
              <p:nvPr/>
            </p:nvSpPr>
            <p:spPr>
              <a:xfrm rot="7426544">
                <a:off x="7019456" y="3008499"/>
                <a:ext cx="24268" cy="127429"/>
              </a:xfrm>
              <a:custGeom>
                <a:avLst/>
                <a:gdLst/>
                <a:ahLst/>
                <a:cxnLst/>
                <a:rect l="l" t="t" r="r" b="b"/>
                <a:pathLst>
                  <a:path w="534" h="2804" extrusionOk="0">
                    <a:moveTo>
                      <a:pt x="167" y="1"/>
                    </a:moveTo>
                    <a:lnTo>
                      <a:pt x="67" y="68"/>
                    </a:lnTo>
                    <a:lnTo>
                      <a:pt x="34" y="134"/>
                    </a:lnTo>
                    <a:lnTo>
                      <a:pt x="0" y="234"/>
                    </a:lnTo>
                    <a:lnTo>
                      <a:pt x="67" y="802"/>
                    </a:lnTo>
                    <a:lnTo>
                      <a:pt x="67" y="1402"/>
                    </a:lnTo>
                    <a:lnTo>
                      <a:pt x="34" y="1969"/>
                    </a:lnTo>
                    <a:lnTo>
                      <a:pt x="0" y="2570"/>
                    </a:lnTo>
                    <a:lnTo>
                      <a:pt x="0" y="2637"/>
                    </a:lnTo>
                    <a:lnTo>
                      <a:pt x="67" y="2737"/>
                    </a:lnTo>
                    <a:lnTo>
                      <a:pt x="134" y="2770"/>
                    </a:lnTo>
                    <a:lnTo>
                      <a:pt x="234" y="2803"/>
                    </a:lnTo>
                    <a:lnTo>
                      <a:pt x="334" y="2770"/>
                    </a:lnTo>
                    <a:lnTo>
                      <a:pt x="401" y="2737"/>
                    </a:lnTo>
                    <a:lnTo>
                      <a:pt x="467" y="2637"/>
                    </a:lnTo>
                    <a:lnTo>
                      <a:pt x="467" y="2570"/>
                    </a:lnTo>
                    <a:lnTo>
                      <a:pt x="534" y="1969"/>
                    </a:lnTo>
                    <a:lnTo>
                      <a:pt x="534" y="1402"/>
                    </a:lnTo>
                    <a:lnTo>
                      <a:pt x="534" y="802"/>
                    </a:lnTo>
                    <a:lnTo>
                      <a:pt x="501" y="234"/>
                    </a:lnTo>
                    <a:lnTo>
                      <a:pt x="467" y="134"/>
                    </a:lnTo>
                    <a:lnTo>
                      <a:pt x="401" y="68"/>
                    </a:lnTo>
                    <a:lnTo>
                      <a:pt x="334"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403;p34">
                <a:extLst>
                  <a:ext uri="{FF2B5EF4-FFF2-40B4-BE49-F238E27FC236}">
                    <a16:creationId xmlns:a16="http://schemas.microsoft.com/office/drawing/2014/main" id="{0D4B70C4-A7AF-48EA-86A6-5C60C84AD69A}"/>
                  </a:ext>
                </a:extLst>
              </p:cNvPr>
              <p:cNvSpPr/>
              <p:nvPr/>
            </p:nvSpPr>
            <p:spPr>
              <a:xfrm rot="7426544">
                <a:off x="6957531" y="3083086"/>
                <a:ext cx="28858" cy="104661"/>
              </a:xfrm>
              <a:custGeom>
                <a:avLst/>
                <a:gdLst/>
                <a:ahLst/>
                <a:cxnLst/>
                <a:rect l="l" t="t" r="r" b="b"/>
                <a:pathLst>
                  <a:path w="635" h="2303" extrusionOk="0">
                    <a:moveTo>
                      <a:pt x="367" y="0"/>
                    </a:moveTo>
                    <a:lnTo>
                      <a:pt x="300" y="33"/>
                    </a:lnTo>
                    <a:lnTo>
                      <a:pt x="234" y="100"/>
                    </a:lnTo>
                    <a:lnTo>
                      <a:pt x="167" y="200"/>
                    </a:lnTo>
                    <a:lnTo>
                      <a:pt x="67" y="1134"/>
                    </a:lnTo>
                    <a:lnTo>
                      <a:pt x="0" y="2069"/>
                    </a:lnTo>
                    <a:lnTo>
                      <a:pt x="0" y="2169"/>
                    </a:lnTo>
                    <a:lnTo>
                      <a:pt x="67" y="2235"/>
                    </a:lnTo>
                    <a:lnTo>
                      <a:pt x="134" y="2302"/>
                    </a:lnTo>
                    <a:lnTo>
                      <a:pt x="334" y="2302"/>
                    </a:lnTo>
                    <a:lnTo>
                      <a:pt x="400" y="2235"/>
                    </a:lnTo>
                    <a:lnTo>
                      <a:pt x="467" y="2169"/>
                    </a:lnTo>
                    <a:lnTo>
                      <a:pt x="467" y="2069"/>
                    </a:lnTo>
                    <a:lnTo>
                      <a:pt x="534" y="1201"/>
                    </a:lnTo>
                    <a:lnTo>
                      <a:pt x="634" y="300"/>
                    </a:lnTo>
                    <a:lnTo>
                      <a:pt x="634" y="200"/>
                    </a:lnTo>
                    <a:lnTo>
                      <a:pt x="634" y="133"/>
                    </a:lnTo>
                    <a:lnTo>
                      <a:pt x="567" y="67"/>
                    </a:lnTo>
                    <a:lnTo>
                      <a:pt x="467"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404;p34">
                <a:extLst>
                  <a:ext uri="{FF2B5EF4-FFF2-40B4-BE49-F238E27FC236}">
                    <a16:creationId xmlns:a16="http://schemas.microsoft.com/office/drawing/2014/main" id="{605CB51F-4921-E245-B67F-362A27C790BA}"/>
                  </a:ext>
                </a:extLst>
              </p:cNvPr>
              <p:cNvSpPr/>
              <p:nvPr/>
            </p:nvSpPr>
            <p:spPr>
              <a:xfrm rot="7426544">
                <a:off x="6858484" y="3176753"/>
                <a:ext cx="53080" cy="81893"/>
              </a:xfrm>
              <a:custGeom>
                <a:avLst/>
                <a:gdLst/>
                <a:ahLst/>
                <a:cxnLst/>
                <a:rect l="l" t="t" r="r" b="b"/>
                <a:pathLst>
                  <a:path w="1168" h="1802" extrusionOk="0">
                    <a:moveTo>
                      <a:pt x="868" y="0"/>
                    </a:moveTo>
                    <a:lnTo>
                      <a:pt x="767" y="67"/>
                    </a:lnTo>
                    <a:lnTo>
                      <a:pt x="734" y="134"/>
                    </a:lnTo>
                    <a:lnTo>
                      <a:pt x="34" y="1435"/>
                    </a:lnTo>
                    <a:lnTo>
                      <a:pt x="0" y="1535"/>
                    </a:lnTo>
                    <a:lnTo>
                      <a:pt x="0" y="1635"/>
                    </a:lnTo>
                    <a:lnTo>
                      <a:pt x="67" y="1702"/>
                    </a:lnTo>
                    <a:lnTo>
                      <a:pt x="134" y="1768"/>
                    </a:lnTo>
                    <a:lnTo>
                      <a:pt x="200" y="1802"/>
                    </a:lnTo>
                    <a:lnTo>
                      <a:pt x="300" y="1802"/>
                    </a:lnTo>
                    <a:lnTo>
                      <a:pt x="401" y="1768"/>
                    </a:lnTo>
                    <a:lnTo>
                      <a:pt x="467" y="1668"/>
                    </a:lnTo>
                    <a:lnTo>
                      <a:pt x="1134" y="367"/>
                    </a:lnTo>
                    <a:lnTo>
                      <a:pt x="1168" y="267"/>
                    </a:lnTo>
                    <a:lnTo>
                      <a:pt x="1168" y="167"/>
                    </a:lnTo>
                    <a:lnTo>
                      <a:pt x="1134" y="100"/>
                    </a:lnTo>
                    <a:lnTo>
                      <a:pt x="1034" y="33"/>
                    </a:lnTo>
                    <a:lnTo>
                      <a:pt x="968"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0" name="Google Shape;411;p34">
              <a:extLst>
                <a:ext uri="{FF2B5EF4-FFF2-40B4-BE49-F238E27FC236}">
                  <a16:creationId xmlns:a16="http://schemas.microsoft.com/office/drawing/2014/main" id="{F48D063F-F48F-FEBF-5566-D2CA6BC240D0}"/>
                </a:ext>
              </a:extLst>
            </p:cNvPr>
            <p:cNvSpPr/>
            <p:nvPr/>
          </p:nvSpPr>
          <p:spPr>
            <a:xfrm rot="-8673942">
              <a:off x="6121507" y="2865497"/>
              <a:ext cx="499078" cy="315581"/>
            </a:xfrm>
            <a:custGeom>
              <a:avLst/>
              <a:gdLst/>
              <a:ahLst/>
              <a:cxnLst/>
              <a:rect l="l" t="t" r="r" b="b"/>
              <a:pathLst>
                <a:path w="9476" h="7541" extrusionOk="0">
                  <a:moveTo>
                    <a:pt x="9275" y="0"/>
                  </a:moveTo>
                  <a:lnTo>
                    <a:pt x="8641" y="34"/>
                  </a:lnTo>
                  <a:lnTo>
                    <a:pt x="8007" y="100"/>
                  </a:lnTo>
                  <a:lnTo>
                    <a:pt x="7407" y="200"/>
                  </a:lnTo>
                  <a:lnTo>
                    <a:pt x="6806" y="334"/>
                  </a:lnTo>
                  <a:lnTo>
                    <a:pt x="6206" y="534"/>
                  </a:lnTo>
                  <a:lnTo>
                    <a:pt x="5639" y="768"/>
                  </a:lnTo>
                  <a:lnTo>
                    <a:pt x="5071" y="1001"/>
                  </a:lnTo>
                  <a:lnTo>
                    <a:pt x="4538" y="1301"/>
                  </a:lnTo>
                  <a:lnTo>
                    <a:pt x="4004" y="1635"/>
                  </a:lnTo>
                  <a:lnTo>
                    <a:pt x="3503" y="1969"/>
                  </a:lnTo>
                  <a:lnTo>
                    <a:pt x="3036" y="2369"/>
                  </a:lnTo>
                  <a:lnTo>
                    <a:pt x="2569" y="2803"/>
                  </a:lnTo>
                  <a:lnTo>
                    <a:pt x="2136" y="3236"/>
                  </a:lnTo>
                  <a:lnTo>
                    <a:pt x="1735" y="3704"/>
                  </a:lnTo>
                  <a:lnTo>
                    <a:pt x="1368" y="4204"/>
                  </a:lnTo>
                  <a:lnTo>
                    <a:pt x="1035" y="4738"/>
                  </a:lnTo>
                  <a:lnTo>
                    <a:pt x="701" y="5338"/>
                  </a:lnTo>
                  <a:lnTo>
                    <a:pt x="434" y="5972"/>
                  </a:lnTo>
                  <a:lnTo>
                    <a:pt x="200" y="6606"/>
                  </a:lnTo>
                  <a:lnTo>
                    <a:pt x="0" y="7240"/>
                  </a:lnTo>
                  <a:lnTo>
                    <a:pt x="0" y="7340"/>
                  </a:lnTo>
                  <a:lnTo>
                    <a:pt x="34" y="7440"/>
                  </a:lnTo>
                  <a:lnTo>
                    <a:pt x="100" y="7507"/>
                  </a:lnTo>
                  <a:lnTo>
                    <a:pt x="167" y="7540"/>
                  </a:lnTo>
                  <a:lnTo>
                    <a:pt x="334" y="7540"/>
                  </a:lnTo>
                  <a:lnTo>
                    <a:pt x="401" y="7474"/>
                  </a:lnTo>
                  <a:lnTo>
                    <a:pt x="467" y="7373"/>
                  </a:lnTo>
                  <a:lnTo>
                    <a:pt x="668" y="6673"/>
                  </a:lnTo>
                  <a:lnTo>
                    <a:pt x="934" y="6006"/>
                  </a:lnTo>
                  <a:lnTo>
                    <a:pt x="1235" y="5338"/>
                  </a:lnTo>
                  <a:lnTo>
                    <a:pt x="1602" y="4738"/>
                  </a:lnTo>
                  <a:lnTo>
                    <a:pt x="2035" y="4137"/>
                  </a:lnTo>
                  <a:lnTo>
                    <a:pt x="2469" y="3570"/>
                  </a:lnTo>
                  <a:lnTo>
                    <a:pt x="2970" y="3036"/>
                  </a:lnTo>
                  <a:lnTo>
                    <a:pt x="3537" y="2569"/>
                  </a:lnTo>
                  <a:lnTo>
                    <a:pt x="4137" y="2102"/>
                  </a:lnTo>
                  <a:lnTo>
                    <a:pt x="4805" y="1668"/>
                  </a:lnTo>
                  <a:lnTo>
                    <a:pt x="5505" y="1335"/>
                  </a:lnTo>
                  <a:lnTo>
                    <a:pt x="6206" y="1035"/>
                  </a:lnTo>
                  <a:lnTo>
                    <a:pt x="6940" y="801"/>
                  </a:lnTo>
                  <a:lnTo>
                    <a:pt x="7707" y="634"/>
                  </a:lnTo>
                  <a:lnTo>
                    <a:pt x="8474" y="534"/>
                  </a:lnTo>
                  <a:lnTo>
                    <a:pt x="9275" y="467"/>
                  </a:lnTo>
                  <a:lnTo>
                    <a:pt x="9375" y="467"/>
                  </a:lnTo>
                  <a:lnTo>
                    <a:pt x="9442" y="401"/>
                  </a:lnTo>
                  <a:lnTo>
                    <a:pt x="9475" y="334"/>
                  </a:lnTo>
                  <a:lnTo>
                    <a:pt x="9475" y="234"/>
                  </a:lnTo>
                  <a:lnTo>
                    <a:pt x="9475" y="134"/>
                  </a:lnTo>
                  <a:lnTo>
                    <a:pt x="9442" y="67"/>
                  </a:lnTo>
                  <a:lnTo>
                    <a:pt x="9375"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2" name="Picture 4">
              <a:extLst>
                <a:ext uri="{FF2B5EF4-FFF2-40B4-BE49-F238E27FC236}">
                  <a16:creationId xmlns:a16="http://schemas.microsoft.com/office/drawing/2014/main" id="{3692C5B1-1D2F-D57B-F7A7-0F2162FE87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1639" y="2158859"/>
              <a:ext cx="744971" cy="744971"/>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65" name="Straight Connector 64">
            <a:extLst>
              <a:ext uri="{FF2B5EF4-FFF2-40B4-BE49-F238E27FC236}">
                <a16:creationId xmlns:a16="http://schemas.microsoft.com/office/drawing/2014/main" id="{D31E0BE2-92D2-7475-65FC-8C100E90DB4A}"/>
              </a:ext>
            </a:extLst>
          </p:cNvPr>
          <p:cNvCxnSpPr/>
          <p:nvPr/>
        </p:nvCxnSpPr>
        <p:spPr>
          <a:xfrm>
            <a:off x="421743" y="4724249"/>
            <a:ext cx="8058150" cy="0"/>
          </a:xfrm>
          <a:prstGeom prst="line">
            <a:avLst/>
          </a:prstGeom>
        </p:spPr>
        <p:style>
          <a:lnRef idx="1">
            <a:schemeClr val="accent6"/>
          </a:lnRef>
          <a:fillRef idx="0">
            <a:schemeClr val="accent6"/>
          </a:fillRef>
          <a:effectRef idx="0">
            <a:schemeClr val="accent6"/>
          </a:effectRef>
          <a:fontRef idx="minor">
            <a:schemeClr val="tx1"/>
          </a:fontRef>
        </p:style>
      </p:cxnSp>
      <p:sp>
        <p:nvSpPr>
          <p:cNvPr id="66" name="Google Shape;366;p34">
            <a:extLst>
              <a:ext uri="{FF2B5EF4-FFF2-40B4-BE49-F238E27FC236}">
                <a16:creationId xmlns:a16="http://schemas.microsoft.com/office/drawing/2014/main" id="{23CC6321-ECD8-6E22-B01B-D899736BA1F3}"/>
              </a:ext>
            </a:extLst>
          </p:cNvPr>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100"/>
              </a:spcAft>
              <a:buClr>
                <a:srgbClr val="000000"/>
              </a:buClr>
              <a:buSzTx/>
              <a:buFont typeface="Arial"/>
              <a:buNone/>
              <a:tabLst/>
              <a:defRPr/>
            </a:pPr>
            <a:fld id="{00000000-1234-1234-1234-123412341234}" type="slidenum">
              <a:rPr kumimoji="0" lang="en" sz="1000" b="1" i="0" u="none" strike="noStrike" kern="0" cap="none" spc="0" normalizeH="0" baseline="0" noProof="0">
                <a:ln>
                  <a:noFill/>
                </a:ln>
                <a:solidFill>
                  <a:srgbClr val="000000"/>
                </a:solidFill>
                <a:effectLst/>
                <a:uLnTx/>
                <a:uFillTx/>
                <a:latin typeface="Josefin Sans"/>
                <a:ea typeface="Josefin Sans"/>
                <a:cs typeface="Josefin Sans"/>
                <a:sym typeface="Josefin Sans"/>
              </a:rPr>
              <a:pPr marL="0" marR="0" lvl="0" indent="0" algn="ctr" defTabSz="914400" rtl="0" eaLnBrk="1" fontAlgn="auto" latinLnBrk="0" hangingPunct="1">
                <a:lnSpc>
                  <a:spcPct val="100000"/>
                </a:lnSpc>
                <a:spcBef>
                  <a:spcPts val="0"/>
                </a:spcBef>
                <a:spcAft>
                  <a:spcPts val="100"/>
                </a:spcAft>
                <a:buClr>
                  <a:srgbClr val="000000"/>
                </a:buClr>
                <a:buSzTx/>
                <a:buFont typeface="Arial"/>
                <a:buNone/>
                <a:tabLst/>
                <a:defRPr/>
              </a:pPr>
              <a:t>20</a:t>
            </a:fld>
            <a:endParaRPr kumimoji="0" sz="1000" b="1" i="0" u="none" strike="noStrike" kern="0" cap="none" spc="0" normalizeH="0" baseline="0" noProof="0">
              <a:ln>
                <a:noFill/>
              </a:ln>
              <a:solidFill>
                <a:srgbClr val="000000"/>
              </a:solidFill>
              <a:effectLst/>
              <a:uLnTx/>
              <a:uFillTx/>
              <a:latin typeface="Josefin Sans"/>
              <a:ea typeface="Josefin Sans"/>
              <a:cs typeface="Josefin Sans"/>
              <a:sym typeface="Josefin Sans"/>
            </a:endParaRPr>
          </a:p>
        </p:txBody>
      </p:sp>
      <mc:AlternateContent xmlns:mc="http://schemas.openxmlformats.org/markup-compatibility/2006" xmlns:a14="http://schemas.microsoft.com/office/drawing/2010/main">
        <mc:Choice Requires="a14">
          <p:sp>
            <p:nvSpPr>
              <p:cNvPr id="68" name="Google Shape;436;p36">
                <a:extLst>
                  <a:ext uri="{FF2B5EF4-FFF2-40B4-BE49-F238E27FC236}">
                    <a16:creationId xmlns:a16="http://schemas.microsoft.com/office/drawing/2014/main" id="{D7FED973-6333-40B1-A4C4-DC680572DE65}"/>
                  </a:ext>
                </a:extLst>
              </p:cNvPr>
              <p:cNvSpPr txBox="1">
                <a:spLocks/>
              </p:cNvSpPr>
              <p:nvPr/>
            </p:nvSpPr>
            <p:spPr>
              <a:xfrm>
                <a:off x="525368" y="1195777"/>
                <a:ext cx="2852101" cy="28050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93"/>
                    <a:ea typeface="#9Slide03 Arima Madurai Black" panose="00000A00000000000000" pitchFamily="2" charset="-93"/>
                    <a:cs typeface="#9Slide03 Arima Madurai Black" panose="00000A00000000000000" pitchFamily="2" charset="-93"/>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100"/>
                  </a:spcAft>
                </a:pPr>
                <a:r>
                  <a:rPr lang="en-US" sz="2400" dirty="0">
                    <a:latin typeface="Roboto" panose="02000000000000000000" pitchFamily="2" charset="0"/>
                    <a:ea typeface="Roboto" panose="02000000000000000000" pitchFamily="2" charset="0"/>
                    <a:cs typeface="#9Slide03 Arima Madurai" panose="00000500000000000000" pitchFamily="2" charset="-93"/>
                  </a:rPr>
                  <a:t>Do </a:t>
                </a:r>
                <a:r>
                  <a:rPr lang="en-US" sz="2400" dirty="0" err="1">
                    <a:latin typeface="Roboto" panose="02000000000000000000" pitchFamily="2" charset="0"/>
                    <a:ea typeface="Roboto" panose="02000000000000000000" pitchFamily="2" charset="0"/>
                    <a:cs typeface="#9Slide03 Arima Madurai" panose="00000500000000000000" pitchFamily="2" charset="-93"/>
                  </a:rPr>
                  <a:t>nhiều</a:t>
                </a:r>
                <a:r>
                  <a:rPr lang="en-US" sz="2400" dirty="0">
                    <a:latin typeface="Roboto" panose="02000000000000000000" pitchFamily="2" charset="0"/>
                    <a:ea typeface="Roboto" panose="02000000000000000000" pitchFamily="2" charset="0"/>
                    <a:cs typeface="#9Slide03 Arima Madurai" panose="00000500000000000000" pitchFamily="2" charset="-93"/>
                  </a:rPr>
                  <a:t> </a:t>
                </a:r>
                <a:r>
                  <a:rPr lang="en-US" sz="2400" dirty="0" err="1">
                    <a:latin typeface="Roboto" panose="02000000000000000000" pitchFamily="2" charset="0"/>
                    <a:ea typeface="Roboto" panose="02000000000000000000" pitchFamily="2" charset="0"/>
                    <a:cs typeface="#9Slide03 Arima Madurai" panose="00000500000000000000" pitchFamily="2" charset="-93"/>
                  </a:rPr>
                  <a:t>nguyên</a:t>
                </a:r>
                <a:r>
                  <a:rPr lang="en-US" sz="2400" dirty="0">
                    <a:latin typeface="Roboto" panose="02000000000000000000" pitchFamily="2" charset="0"/>
                    <a:ea typeface="Roboto" panose="02000000000000000000" pitchFamily="2" charset="0"/>
                    <a:cs typeface="#9Slide03 Arima Madurai" panose="00000500000000000000" pitchFamily="2" charset="-93"/>
                  </a:rPr>
                  <a:t> </a:t>
                </a:r>
                <a:r>
                  <a:rPr lang="en-US" sz="2400" dirty="0" err="1">
                    <a:latin typeface="Roboto" panose="02000000000000000000" pitchFamily="2" charset="0"/>
                    <a:ea typeface="Roboto" panose="02000000000000000000" pitchFamily="2" charset="0"/>
                    <a:cs typeface="#9Slide03 Arima Madurai" panose="00000500000000000000" pitchFamily="2" charset="-93"/>
                  </a:rPr>
                  <a:t>nhân</a:t>
                </a:r>
                <a:r>
                  <a:rPr lang="en-US" sz="2400" dirty="0">
                    <a:latin typeface="Roboto" panose="02000000000000000000" pitchFamily="2" charset="0"/>
                    <a:ea typeface="Roboto" panose="02000000000000000000" pitchFamily="2" charset="0"/>
                    <a:cs typeface="#9Slide03 Arima Madurai" panose="00000500000000000000" pitchFamily="2" charset="-93"/>
                  </a:rPr>
                  <a:t>, </a:t>
                </a:r>
                <a:r>
                  <a:rPr lang="en-US" sz="2400" dirty="0" err="1">
                    <a:latin typeface="Roboto" panose="02000000000000000000" pitchFamily="2" charset="0"/>
                    <a:ea typeface="Roboto" panose="02000000000000000000" pitchFamily="2" charset="0"/>
                    <a:cs typeface="#9Slide03 Arima Madurai" panose="00000500000000000000" pitchFamily="2" charset="-93"/>
                  </a:rPr>
                  <a:t>dòng</a:t>
                </a:r>
                <a:r>
                  <a:rPr lang="en-US" sz="2400" dirty="0">
                    <a:latin typeface="Roboto" panose="02000000000000000000" pitchFamily="2" charset="0"/>
                    <a:ea typeface="Roboto" panose="02000000000000000000" pitchFamily="2" charset="0"/>
                    <a:cs typeface="#9Slide03 Arima Madurai" panose="00000500000000000000" pitchFamily="2" charset="-93"/>
                  </a:rPr>
                  <a:t> </a:t>
                </a:r>
                <a:r>
                  <a:rPr lang="en-US" sz="2400" dirty="0" err="1">
                    <a:latin typeface="Roboto" panose="02000000000000000000" pitchFamily="2" charset="0"/>
                    <a:ea typeface="Roboto" panose="02000000000000000000" pitchFamily="2" charset="0"/>
                    <a:cs typeface="#9Slide03 Arima Madurai" panose="00000500000000000000" pitchFamily="2" charset="-93"/>
                  </a:rPr>
                  <a:t>điện</a:t>
                </a:r>
                <a:r>
                  <a:rPr lang="en-US" sz="2400" dirty="0">
                    <a:latin typeface="Roboto" panose="02000000000000000000" pitchFamily="2" charset="0"/>
                    <a:ea typeface="Roboto" panose="02000000000000000000" pitchFamily="2" charset="0"/>
                    <a:cs typeface="#9Slide03 Arima Madurai" panose="00000500000000000000" pitchFamily="2" charset="-93"/>
                  </a:rPr>
                  <a:t> </a:t>
                </a:r>
                <a:r>
                  <a:rPr lang="en-US" sz="2400" dirty="0" err="1">
                    <a:latin typeface="Roboto" panose="02000000000000000000" pitchFamily="2" charset="0"/>
                    <a:ea typeface="Roboto" panose="02000000000000000000" pitchFamily="2" charset="0"/>
                    <a:cs typeface="#9Slide03 Arima Madurai" panose="00000500000000000000" pitchFamily="2" charset="-93"/>
                  </a:rPr>
                  <a:t>tăng</a:t>
                </a:r>
                <a:r>
                  <a:rPr lang="en-US" sz="2400" dirty="0">
                    <a:latin typeface="Roboto" panose="02000000000000000000" pitchFamily="2" charset="0"/>
                    <a:ea typeface="Roboto" panose="02000000000000000000" pitchFamily="2" charset="0"/>
                    <a:cs typeface="#9Slide03 Arima Madurai" panose="00000500000000000000" pitchFamily="2" charset="-93"/>
                  </a:rPr>
                  <a:t> </a:t>
                </a:r>
                <a:r>
                  <a:rPr lang="en-US" sz="2400" dirty="0" err="1">
                    <a:latin typeface="Roboto" panose="02000000000000000000" pitchFamily="2" charset="0"/>
                    <a:ea typeface="Roboto" panose="02000000000000000000" pitchFamily="2" charset="0"/>
                    <a:cs typeface="#9Slide03 Arima Madurai" panose="00000500000000000000" pitchFamily="2" charset="-93"/>
                  </a:rPr>
                  <a:t>lên</a:t>
                </a:r>
                <a:r>
                  <a:rPr lang="en-US" sz="2400" dirty="0">
                    <a:latin typeface="Roboto" panose="02000000000000000000" pitchFamily="2" charset="0"/>
                    <a:ea typeface="Roboto" panose="02000000000000000000" pitchFamily="2" charset="0"/>
                    <a:cs typeface="#9Slide03 Arima Madurai" panose="00000500000000000000" pitchFamily="2" charset="-93"/>
                  </a:rPr>
                  <a:t> </a:t>
                </a:r>
                <a:r>
                  <a:rPr lang="en-US" sz="2400" dirty="0" err="1">
                    <a:latin typeface="Roboto" panose="02000000000000000000" pitchFamily="2" charset="0"/>
                    <a:ea typeface="Roboto" panose="02000000000000000000" pitchFamily="2" charset="0"/>
                    <a:cs typeface="#9Slide03 Arima Madurai" panose="00000500000000000000" pitchFamily="2" charset="-93"/>
                  </a:rPr>
                  <a:t>đột</a:t>
                </a:r>
                <a:r>
                  <a:rPr lang="en-US" sz="2400" dirty="0">
                    <a:latin typeface="Roboto" panose="02000000000000000000" pitchFamily="2" charset="0"/>
                    <a:ea typeface="Roboto" panose="02000000000000000000" pitchFamily="2" charset="0"/>
                    <a:cs typeface="#9Slide03 Arima Madurai" panose="00000500000000000000" pitchFamily="2" charset="-93"/>
                  </a:rPr>
                  <a:t> </a:t>
                </a:r>
                <a:r>
                  <a:rPr lang="en-US" sz="2400" dirty="0" err="1">
                    <a:latin typeface="Roboto" panose="02000000000000000000" pitchFamily="2" charset="0"/>
                    <a:ea typeface="Roboto" panose="02000000000000000000" pitchFamily="2" charset="0"/>
                    <a:cs typeface="#9Slide03 Arima Madurai" panose="00000500000000000000" pitchFamily="2" charset="-93"/>
                  </a:rPr>
                  <a:t>ngột</a:t>
                </a:r>
                <a:r>
                  <a:rPr lang="en-US" sz="2400" dirty="0">
                    <a:latin typeface="Roboto" panose="02000000000000000000" pitchFamily="2" charset="0"/>
                    <a:ea typeface="Roboto" panose="02000000000000000000" pitchFamily="2" charset="0"/>
                    <a:cs typeface="#9Slide03 Arima Madurai" panose="00000500000000000000" pitchFamily="2" charset="-93"/>
                  </a:rPr>
                  <a:t> </a:t>
                </a:r>
                <a14:m>
                  <m:oMath xmlns:m="http://schemas.openxmlformats.org/officeDocument/2006/math">
                    <m:groupChr>
                      <m:groupChrPr>
                        <m:chr m:val="→"/>
                        <m:vertJc m:val="bot"/>
                        <m:ctrlPr>
                          <a:rPr lang="en-US" sz="2400" i="1" smtClean="0">
                            <a:latin typeface="Cambria Math" panose="02040503050406030204" pitchFamily="18" charset="0"/>
                            <a:cs typeface="#9Slide03 Arima Madurai" panose="00000500000000000000" pitchFamily="2" charset="-93"/>
                          </a:rPr>
                        </m:ctrlPr>
                      </m:groupChrPr>
                      <m:e>
                        <m:r>
                          <m:rPr>
                            <m:brk m:alnAt="2"/>
                          </m:rPr>
                          <a:rPr lang="en-US" sz="2400" b="0" i="1" smtClean="0">
                            <a:latin typeface="Cambria Math" panose="02040503050406030204" pitchFamily="18" charset="0"/>
                            <a:cs typeface="#9Slide03 Arima Madurai" panose="00000500000000000000" pitchFamily="2" charset="-93"/>
                          </a:rPr>
                          <m:t> </m:t>
                        </m:r>
                        <m:r>
                          <a:rPr lang="en-US" sz="2400" b="0" i="1" smtClean="0">
                            <a:latin typeface="Cambria Math" panose="02040503050406030204" pitchFamily="18" charset="0"/>
                            <a:cs typeface="#9Slide03 Arima Madurai" panose="00000500000000000000" pitchFamily="2" charset="-93"/>
                          </a:rPr>
                          <m:t>            </m:t>
                        </m:r>
                      </m:e>
                    </m:groupChr>
                  </m:oMath>
                </a14:m>
                <a:r>
                  <a:rPr lang="en-US" sz="2400" dirty="0">
                    <a:latin typeface="Roboto" panose="02000000000000000000" pitchFamily="2" charset="0"/>
                    <a:ea typeface="Roboto" panose="02000000000000000000" pitchFamily="2" charset="0"/>
                    <a:cs typeface="#9Slide03 Arima Madurai" panose="00000500000000000000" pitchFamily="2" charset="-93"/>
                  </a:rPr>
                  <a:t> </a:t>
                </a:r>
                <a:r>
                  <a:rPr lang="en-US" sz="2400" dirty="0" err="1">
                    <a:latin typeface="Roboto" panose="02000000000000000000" pitchFamily="2" charset="0"/>
                    <a:ea typeface="Roboto" panose="02000000000000000000" pitchFamily="2" charset="0"/>
                    <a:cs typeface="#9Slide03 Arima Madurai" panose="00000500000000000000" pitchFamily="2" charset="-93"/>
                  </a:rPr>
                  <a:t>chập</a:t>
                </a:r>
                <a:r>
                  <a:rPr lang="en-US" sz="2400" dirty="0">
                    <a:latin typeface="Roboto" panose="02000000000000000000" pitchFamily="2" charset="0"/>
                    <a:ea typeface="Roboto" panose="02000000000000000000" pitchFamily="2" charset="0"/>
                    <a:cs typeface="#9Slide03 Arima Madurai" panose="00000500000000000000" pitchFamily="2" charset="-93"/>
                  </a:rPr>
                  <a:t> </a:t>
                </a:r>
                <a:r>
                  <a:rPr lang="en-US" sz="2400" dirty="0" err="1">
                    <a:latin typeface="Roboto" panose="02000000000000000000" pitchFamily="2" charset="0"/>
                    <a:ea typeface="Roboto" panose="02000000000000000000" pitchFamily="2" charset="0"/>
                    <a:cs typeface="#9Slide03 Arima Madurai" panose="00000500000000000000" pitchFamily="2" charset="-93"/>
                  </a:rPr>
                  <a:t>điện</a:t>
                </a:r>
                <a:r>
                  <a:rPr lang="en-US" sz="2400" dirty="0">
                    <a:latin typeface="Roboto" panose="02000000000000000000" pitchFamily="2" charset="0"/>
                    <a:ea typeface="Roboto" panose="02000000000000000000" pitchFamily="2" charset="0"/>
                    <a:cs typeface="#9Slide03 Arima Madurai" panose="00000500000000000000" pitchFamily="2" charset="-93"/>
                  </a:rPr>
                  <a:t> </a:t>
                </a:r>
                <a14:m>
                  <m:oMath xmlns:m="http://schemas.openxmlformats.org/officeDocument/2006/math">
                    <m:groupChr>
                      <m:groupChrPr>
                        <m:chr m:val="→"/>
                        <m:vertJc m:val="bot"/>
                        <m:ctrlPr>
                          <a:rPr lang="en-US" sz="2400" i="1">
                            <a:latin typeface="Cambria Math" panose="02040503050406030204" pitchFamily="18" charset="0"/>
                            <a:cs typeface="#9Slide03 Arima Madurai" panose="00000500000000000000" pitchFamily="2" charset="-93"/>
                          </a:rPr>
                        </m:ctrlPr>
                      </m:groupChrPr>
                      <m:e>
                        <m:r>
                          <m:rPr>
                            <m:brk m:alnAt="2"/>
                          </m:rPr>
                          <a:rPr lang="en-US" sz="2400" i="1">
                            <a:latin typeface="Cambria Math" panose="02040503050406030204" pitchFamily="18" charset="0"/>
                            <a:cs typeface="#9Slide03 Arima Madurai" panose="00000500000000000000" pitchFamily="2" charset="-93"/>
                          </a:rPr>
                          <m:t> </m:t>
                        </m:r>
                        <m:r>
                          <a:rPr lang="en-US" sz="2400" i="1">
                            <a:latin typeface="Cambria Math" panose="02040503050406030204" pitchFamily="18" charset="0"/>
                            <a:cs typeface="#9Slide03 Arima Madurai" panose="00000500000000000000" pitchFamily="2" charset="-93"/>
                          </a:rPr>
                          <m:t>            </m:t>
                        </m:r>
                      </m:e>
                    </m:groupChr>
                  </m:oMath>
                </a14:m>
                <a:r>
                  <a:rPr lang="en-US" sz="2400" dirty="0">
                    <a:latin typeface="Roboto" panose="02000000000000000000" pitchFamily="2" charset="0"/>
                    <a:ea typeface="Roboto" panose="02000000000000000000" pitchFamily="2" charset="0"/>
                    <a:cs typeface="#9Slide03 Arima Madurai" panose="00000500000000000000" pitchFamily="2" charset="-93"/>
                  </a:rPr>
                  <a:t> </a:t>
                </a:r>
                <a:r>
                  <a:rPr lang="en-US" sz="2400" dirty="0" err="1">
                    <a:latin typeface="Roboto" panose="02000000000000000000" pitchFamily="2" charset="0"/>
                    <a:ea typeface="Roboto" panose="02000000000000000000" pitchFamily="2" charset="0"/>
                    <a:cs typeface="#9Slide03 Arima Madurai" panose="00000500000000000000" pitchFamily="2" charset="-93"/>
                  </a:rPr>
                  <a:t>hư</a:t>
                </a:r>
                <a:r>
                  <a:rPr lang="en-US" sz="2400" dirty="0">
                    <a:latin typeface="Roboto" panose="02000000000000000000" pitchFamily="2" charset="0"/>
                    <a:ea typeface="Roboto" panose="02000000000000000000" pitchFamily="2" charset="0"/>
                    <a:cs typeface="#9Slide03 Arima Madurai" panose="00000500000000000000" pitchFamily="2" charset="-93"/>
                  </a:rPr>
                  <a:t> </a:t>
                </a:r>
                <a:r>
                  <a:rPr lang="en-US" sz="2400" dirty="0" err="1">
                    <a:latin typeface="Roboto" panose="02000000000000000000" pitchFamily="2" charset="0"/>
                    <a:ea typeface="Roboto" panose="02000000000000000000" pitchFamily="2" charset="0"/>
                    <a:cs typeface="#9Slide03 Arima Madurai" panose="00000500000000000000" pitchFamily="2" charset="-93"/>
                  </a:rPr>
                  <a:t>hại</a:t>
                </a:r>
                <a:r>
                  <a:rPr lang="en-US" sz="2400" dirty="0">
                    <a:latin typeface="Roboto" panose="02000000000000000000" pitchFamily="2" charset="0"/>
                    <a:ea typeface="Roboto" panose="02000000000000000000" pitchFamily="2" charset="0"/>
                    <a:cs typeface="#9Slide03 Arima Madurai" panose="00000500000000000000" pitchFamily="2" charset="-93"/>
                  </a:rPr>
                  <a:t> </a:t>
                </a:r>
                <a:r>
                  <a:rPr lang="en-US" sz="2400" dirty="0" err="1">
                    <a:latin typeface="Roboto" panose="02000000000000000000" pitchFamily="2" charset="0"/>
                    <a:ea typeface="Roboto" panose="02000000000000000000" pitchFamily="2" charset="0"/>
                    <a:cs typeface="#9Slide03 Arima Madurai" panose="00000500000000000000" pitchFamily="2" charset="-93"/>
                  </a:rPr>
                  <a:t>mạch</a:t>
                </a:r>
                <a:r>
                  <a:rPr lang="en-US" sz="2400" dirty="0">
                    <a:latin typeface="Roboto" panose="02000000000000000000" pitchFamily="2" charset="0"/>
                    <a:ea typeface="Roboto" panose="02000000000000000000" pitchFamily="2" charset="0"/>
                    <a:cs typeface="#9Slide03 Arima Madurai" panose="00000500000000000000" pitchFamily="2" charset="-93"/>
                  </a:rPr>
                  <a:t> </a:t>
                </a:r>
                <a:r>
                  <a:rPr lang="en-US" sz="2400" dirty="0" err="1">
                    <a:latin typeface="Roboto" panose="02000000000000000000" pitchFamily="2" charset="0"/>
                    <a:ea typeface="Roboto" panose="02000000000000000000" pitchFamily="2" charset="0"/>
                    <a:cs typeface="#9Slide03 Arima Madurai" panose="00000500000000000000" pitchFamily="2" charset="-93"/>
                  </a:rPr>
                  <a:t>điện</a:t>
                </a:r>
                <a:r>
                  <a:rPr lang="en-US" sz="2400" dirty="0">
                    <a:latin typeface="Roboto" panose="02000000000000000000" pitchFamily="2" charset="0"/>
                    <a:ea typeface="Roboto" panose="02000000000000000000" pitchFamily="2" charset="0"/>
                    <a:cs typeface="#9Slide03 Arima Madurai" panose="00000500000000000000" pitchFamily="2" charset="-93"/>
                  </a:rPr>
                  <a:t>, </a:t>
                </a:r>
                <a:r>
                  <a:rPr lang="en-US" sz="2400" dirty="0" err="1">
                    <a:latin typeface="Roboto" panose="02000000000000000000" pitchFamily="2" charset="0"/>
                    <a:ea typeface="Roboto" panose="02000000000000000000" pitchFamily="2" charset="0"/>
                    <a:cs typeface="#9Slide03 Arima Madurai" panose="00000500000000000000" pitchFamily="2" charset="-93"/>
                  </a:rPr>
                  <a:t>gây</a:t>
                </a:r>
                <a:r>
                  <a:rPr lang="en-US" sz="2400" dirty="0">
                    <a:latin typeface="Roboto" panose="02000000000000000000" pitchFamily="2" charset="0"/>
                    <a:ea typeface="Roboto" panose="02000000000000000000" pitchFamily="2" charset="0"/>
                    <a:cs typeface="#9Slide03 Arima Madurai" panose="00000500000000000000" pitchFamily="2" charset="-93"/>
                  </a:rPr>
                  <a:t> </a:t>
                </a:r>
                <a:r>
                  <a:rPr lang="en-US" sz="2400" dirty="0" err="1">
                    <a:latin typeface="Roboto" panose="02000000000000000000" pitchFamily="2" charset="0"/>
                    <a:ea typeface="Roboto" panose="02000000000000000000" pitchFamily="2" charset="0"/>
                    <a:cs typeface="#9Slide03 Arima Madurai" panose="00000500000000000000" pitchFamily="2" charset="-93"/>
                  </a:rPr>
                  <a:t>hỏa</a:t>
                </a:r>
                <a:r>
                  <a:rPr lang="en-US" sz="2400" dirty="0">
                    <a:latin typeface="Roboto" panose="02000000000000000000" pitchFamily="2" charset="0"/>
                    <a:ea typeface="Roboto" panose="02000000000000000000" pitchFamily="2" charset="0"/>
                    <a:cs typeface="#9Slide03 Arima Madurai" panose="00000500000000000000" pitchFamily="2" charset="-93"/>
                  </a:rPr>
                  <a:t> </a:t>
                </a:r>
                <a:r>
                  <a:rPr lang="en-US" sz="2400" dirty="0" err="1">
                    <a:latin typeface="Roboto" panose="02000000000000000000" pitchFamily="2" charset="0"/>
                    <a:ea typeface="Roboto" panose="02000000000000000000" pitchFamily="2" charset="0"/>
                    <a:cs typeface="#9Slide03 Arima Madurai" panose="00000500000000000000" pitchFamily="2" charset="-93"/>
                  </a:rPr>
                  <a:t>hoạn</a:t>
                </a:r>
                <a:endParaRPr lang="vi-VN" sz="2400" dirty="0">
                  <a:latin typeface="Roboto" panose="02000000000000000000" pitchFamily="2" charset="0"/>
                  <a:ea typeface="Roboto" panose="02000000000000000000" pitchFamily="2" charset="0"/>
                  <a:cs typeface="#9Slide03 Arima Madurai" panose="00000500000000000000" pitchFamily="2" charset="-93"/>
                </a:endParaRPr>
              </a:p>
            </p:txBody>
          </p:sp>
        </mc:Choice>
        <mc:Fallback xmlns="">
          <p:sp>
            <p:nvSpPr>
              <p:cNvPr id="68" name="Google Shape;436;p36">
                <a:extLst>
                  <a:ext uri="{FF2B5EF4-FFF2-40B4-BE49-F238E27FC236}">
                    <a16:creationId xmlns:a16="http://schemas.microsoft.com/office/drawing/2014/main" id="{D7FED973-6333-40B1-A4C4-DC680572DE65}"/>
                  </a:ext>
                </a:extLst>
              </p:cNvPr>
              <p:cNvSpPr txBox="1">
                <a:spLocks noRot="1" noChangeAspect="1" noMove="1" noResize="1" noEditPoints="1" noAdjustHandles="1" noChangeArrowheads="1" noChangeShapeType="1" noTextEdit="1"/>
              </p:cNvSpPr>
              <p:nvPr/>
            </p:nvSpPr>
            <p:spPr>
              <a:xfrm>
                <a:off x="525368" y="1195777"/>
                <a:ext cx="2852101" cy="2805034"/>
              </a:xfrm>
              <a:prstGeom prst="rect">
                <a:avLst/>
              </a:prstGeom>
              <a:blipFill>
                <a:blip r:embed="rId4"/>
                <a:stretch>
                  <a:fillRect l="-1068" r="-1282"/>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42492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5"/>
                                        </p:tgtEl>
                                        <p:attrNameLst>
                                          <p:attrName>style.visibility</p:attrName>
                                        </p:attrNameLst>
                                      </p:cBhvr>
                                      <p:to>
                                        <p:strVal val="visible"/>
                                      </p:to>
                                    </p:set>
                                    <p:anim calcmode="lin" valueType="num">
                                      <p:cBhvr additive="base">
                                        <p:cTn id="11" dur="500" fill="hold"/>
                                        <p:tgtEl>
                                          <p:spTgt spid="65"/>
                                        </p:tgtEl>
                                        <p:attrNameLst>
                                          <p:attrName>ppt_x</p:attrName>
                                        </p:attrNameLst>
                                      </p:cBhvr>
                                      <p:tavLst>
                                        <p:tav tm="0">
                                          <p:val>
                                            <p:strVal val="0-#ppt_w/2"/>
                                          </p:val>
                                        </p:tav>
                                        <p:tav tm="100000">
                                          <p:val>
                                            <p:strVal val="#ppt_x"/>
                                          </p:val>
                                        </p:tav>
                                      </p:tavLst>
                                    </p:anim>
                                    <p:anim calcmode="lin" valueType="num">
                                      <p:cBhvr additive="base">
                                        <p:cTn id="12" dur="500" fill="hold"/>
                                        <p:tgtEl>
                                          <p:spTgt spid="65"/>
                                        </p:tgtEl>
                                        <p:attrNameLst>
                                          <p:attrName>ppt_y</p:attrName>
                                        </p:attrNameLst>
                                      </p:cBhvr>
                                      <p:tavLst>
                                        <p:tav tm="0">
                                          <p:val>
                                            <p:strVal val="#ppt_y"/>
                                          </p:val>
                                        </p:tav>
                                        <p:tav tm="100000">
                                          <p:val>
                                            <p:strVal val="#ppt_y"/>
                                          </p:val>
                                        </p:tav>
                                      </p:tavLst>
                                    </p:anim>
                                  </p:childTnLst>
                                </p:cTn>
                              </p:par>
                              <p:par>
                                <p:cTn id="13" presetID="47"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anim calcmode="lin" valueType="num">
                                      <p:cBhvr>
                                        <p:cTn id="16" dur="500" fill="hold"/>
                                        <p:tgtEl>
                                          <p:spTgt spid="7"/>
                                        </p:tgtEl>
                                        <p:attrNameLst>
                                          <p:attrName>ppt_x</p:attrName>
                                        </p:attrNameLst>
                                      </p:cBhvr>
                                      <p:tavLst>
                                        <p:tav tm="0">
                                          <p:val>
                                            <p:strVal val="#ppt_x"/>
                                          </p:val>
                                        </p:tav>
                                        <p:tav tm="100000">
                                          <p:val>
                                            <p:strVal val="#ppt_x"/>
                                          </p:val>
                                        </p:tav>
                                      </p:tavLst>
                                    </p:anim>
                                    <p:anim calcmode="lin" valueType="num">
                                      <p:cBhvr>
                                        <p:cTn id="17" dur="500" fill="hold"/>
                                        <p:tgtEl>
                                          <p:spTgt spid="7"/>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anim calcmode="lin" valueType="num">
                                      <p:cBhvr>
                                        <p:cTn id="21" dur="500" fill="hold"/>
                                        <p:tgtEl>
                                          <p:spTgt spid="8"/>
                                        </p:tgtEl>
                                        <p:attrNameLst>
                                          <p:attrName>ppt_x</p:attrName>
                                        </p:attrNameLst>
                                      </p:cBhvr>
                                      <p:tavLst>
                                        <p:tav tm="0">
                                          <p:val>
                                            <p:strVal val="#ppt_x"/>
                                          </p:val>
                                        </p:tav>
                                        <p:tav tm="100000">
                                          <p:val>
                                            <p:strVal val="#ppt_x"/>
                                          </p:val>
                                        </p:tav>
                                      </p:tavLst>
                                    </p:anim>
                                    <p:anim calcmode="lin" valueType="num">
                                      <p:cBhvr>
                                        <p:cTn id="22" dur="500" fill="hold"/>
                                        <p:tgtEl>
                                          <p:spTgt spid="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anim calcmode="lin" valueType="num">
                                      <p:cBhvr>
                                        <p:cTn id="26" dur="500" fill="hold"/>
                                        <p:tgtEl>
                                          <p:spTgt spid="9"/>
                                        </p:tgtEl>
                                        <p:attrNameLst>
                                          <p:attrName>ppt_x</p:attrName>
                                        </p:attrNameLst>
                                      </p:cBhvr>
                                      <p:tavLst>
                                        <p:tav tm="0">
                                          <p:val>
                                            <p:strVal val="#ppt_x"/>
                                          </p:val>
                                        </p:tav>
                                        <p:tav tm="100000">
                                          <p:val>
                                            <p:strVal val="#ppt_x"/>
                                          </p:val>
                                        </p:tav>
                                      </p:tavLst>
                                    </p:anim>
                                    <p:anim calcmode="lin" valueType="num">
                                      <p:cBhvr>
                                        <p:cTn id="27" dur="5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500"/>
                            </p:stCondLst>
                            <p:childTnLst>
                              <p:par>
                                <p:cTn id="29" presetID="53" presetClass="entr" presetSubtype="16"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4098"/>
                                        </p:tgtEl>
                                        <p:attrNameLst>
                                          <p:attrName>style.visibility</p:attrName>
                                        </p:attrNameLst>
                                      </p:cBhvr>
                                      <p:to>
                                        <p:strVal val="visible"/>
                                      </p:to>
                                    </p:set>
                                    <p:anim calcmode="lin" valueType="num">
                                      <p:cBhvr>
                                        <p:cTn id="45" dur="500" fill="hold"/>
                                        <p:tgtEl>
                                          <p:spTgt spid="4098"/>
                                        </p:tgtEl>
                                        <p:attrNameLst>
                                          <p:attrName>ppt_w</p:attrName>
                                        </p:attrNameLst>
                                      </p:cBhvr>
                                      <p:tavLst>
                                        <p:tav tm="0">
                                          <p:val>
                                            <p:fltVal val="0"/>
                                          </p:val>
                                        </p:tav>
                                        <p:tav tm="100000">
                                          <p:val>
                                            <p:strVal val="#ppt_w"/>
                                          </p:val>
                                        </p:tav>
                                      </p:tavLst>
                                    </p:anim>
                                    <p:anim calcmode="lin" valueType="num">
                                      <p:cBhvr>
                                        <p:cTn id="46" dur="500" fill="hold"/>
                                        <p:tgtEl>
                                          <p:spTgt spid="4098"/>
                                        </p:tgtEl>
                                        <p:attrNameLst>
                                          <p:attrName>ppt_h</p:attrName>
                                        </p:attrNameLst>
                                      </p:cBhvr>
                                      <p:tavLst>
                                        <p:tav tm="0">
                                          <p:val>
                                            <p:fltVal val="0"/>
                                          </p:val>
                                        </p:tav>
                                        <p:tav tm="100000">
                                          <p:val>
                                            <p:strVal val="#ppt_h"/>
                                          </p:val>
                                        </p:tav>
                                      </p:tavLst>
                                    </p:anim>
                                    <p:animEffect transition="in" filter="fade">
                                      <p:cBhvr>
                                        <p:cTn id="47" dur="500"/>
                                        <p:tgtEl>
                                          <p:spTgt spid="4098"/>
                                        </p:tgtEl>
                                      </p:cBhvr>
                                    </p:animEffect>
                                  </p:childTnLst>
                                </p:cTn>
                              </p:par>
                              <p:par>
                                <p:cTn id="48" presetID="47" presetClass="entr" presetSubtype="0" fill="hold" grpId="0" nodeType="withEffect">
                                  <p:stCondLst>
                                    <p:cond delay="0"/>
                                  </p:stCondLst>
                                  <p:childTnLst>
                                    <p:set>
                                      <p:cBhvr>
                                        <p:cTn id="49" dur="1" fill="hold">
                                          <p:stCondLst>
                                            <p:cond delay="0"/>
                                          </p:stCondLst>
                                        </p:cTn>
                                        <p:tgtEl>
                                          <p:spTgt spid="68"/>
                                        </p:tgtEl>
                                        <p:attrNameLst>
                                          <p:attrName>style.visibility</p:attrName>
                                        </p:attrNameLst>
                                      </p:cBhvr>
                                      <p:to>
                                        <p:strVal val="visible"/>
                                      </p:to>
                                    </p:set>
                                    <p:animEffect transition="in" filter="fade">
                                      <p:cBhvr>
                                        <p:cTn id="50" dur="500"/>
                                        <p:tgtEl>
                                          <p:spTgt spid="68"/>
                                        </p:tgtEl>
                                      </p:cBhvr>
                                    </p:animEffect>
                                    <p:anim calcmode="lin" valueType="num">
                                      <p:cBhvr>
                                        <p:cTn id="51" dur="500" fill="hold"/>
                                        <p:tgtEl>
                                          <p:spTgt spid="68"/>
                                        </p:tgtEl>
                                        <p:attrNameLst>
                                          <p:attrName>ppt_x</p:attrName>
                                        </p:attrNameLst>
                                      </p:cBhvr>
                                      <p:tavLst>
                                        <p:tav tm="0">
                                          <p:val>
                                            <p:strVal val="#ppt_x"/>
                                          </p:val>
                                        </p:tav>
                                        <p:tav tm="100000">
                                          <p:val>
                                            <p:strVal val="#ppt_x"/>
                                          </p:val>
                                        </p:tav>
                                      </p:tavLst>
                                    </p:anim>
                                    <p:anim calcmode="lin" valueType="num">
                                      <p:cBhvr>
                                        <p:cTn id="52" dur="500" fill="hold"/>
                                        <p:tgtEl>
                                          <p:spTgt spid="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9" grpId="0"/>
      <p:bldP spid="20" grpId="0" animBg="1"/>
      <p:bldP spid="6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33"/>
          <p:cNvSpPr/>
          <p:nvPr/>
        </p:nvSpPr>
        <p:spPr>
          <a:xfrm>
            <a:off x="6633522" y="1075591"/>
            <a:ext cx="1608900" cy="160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3"/>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lvl="0" indent="0" algn="ctr" rtl="0">
              <a:spcBef>
                <a:spcPts val="0"/>
              </a:spcBef>
              <a:spcAft>
                <a:spcPts val="100"/>
              </a:spcAft>
              <a:buNone/>
            </a:pPr>
            <a:fld id="{00000000-1234-1234-1234-123412341234}" type="slidenum">
              <a:rPr lang="en"/>
              <a:t>21</a:t>
            </a:fld>
            <a:endParaRPr/>
          </a:p>
        </p:txBody>
      </p:sp>
      <p:grpSp>
        <p:nvGrpSpPr>
          <p:cNvPr id="341" name="Google Shape;341;p33"/>
          <p:cNvGrpSpPr/>
          <p:nvPr/>
        </p:nvGrpSpPr>
        <p:grpSpPr>
          <a:xfrm rot="1425916">
            <a:off x="8148520" y="850851"/>
            <a:ext cx="645649" cy="1139757"/>
            <a:chOff x="2880425" y="2998025"/>
            <a:chExt cx="597225" cy="1054275"/>
          </a:xfrm>
        </p:grpSpPr>
        <p:sp>
          <p:nvSpPr>
            <p:cNvPr id="342" name="Google Shape;342;p33"/>
            <p:cNvSpPr/>
            <p:nvPr/>
          </p:nvSpPr>
          <p:spPr>
            <a:xfrm>
              <a:off x="2961325" y="3082250"/>
              <a:ext cx="427075" cy="831600"/>
            </a:xfrm>
            <a:custGeom>
              <a:avLst/>
              <a:gdLst/>
              <a:ahLst/>
              <a:cxnLst/>
              <a:rect l="l" t="t" r="r" b="b"/>
              <a:pathLst>
                <a:path w="17083" h="33264" extrusionOk="0">
                  <a:moveTo>
                    <a:pt x="8742" y="1"/>
                  </a:moveTo>
                  <a:lnTo>
                    <a:pt x="8208" y="34"/>
                  </a:lnTo>
                  <a:lnTo>
                    <a:pt x="7674" y="134"/>
                  </a:lnTo>
                  <a:lnTo>
                    <a:pt x="7140" y="268"/>
                  </a:lnTo>
                  <a:lnTo>
                    <a:pt x="6640" y="401"/>
                  </a:lnTo>
                  <a:lnTo>
                    <a:pt x="6139" y="601"/>
                  </a:lnTo>
                  <a:lnTo>
                    <a:pt x="5639" y="835"/>
                  </a:lnTo>
                  <a:lnTo>
                    <a:pt x="5138" y="1102"/>
                  </a:lnTo>
                  <a:lnTo>
                    <a:pt x="4671" y="1402"/>
                  </a:lnTo>
                  <a:lnTo>
                    <a:pt x="4204" y="1736"/>
                  </a:lnTo>
                  <a:lnTo>
                    <a:pt x="3771" y="2103"/>
                  </a:lnTo>
                  <a:lnTo>
                    <a:pt x="3337" y="2503"/>
                  </a:lnTo>
                  <a:lnTo>
                    <a:pt x="2937" y="2937"/>
                  </a:lnTo>
                  <a:lnTo>
                    <a:pt x="2570" y="3404"/>
                  </a:lnTo>
                  <a:lnTo>
                    <a:pt x="2236" y="3871"/>
                  </a:lnTo>
                  <a:lnTo>
                    <a:pt x="1936" y="4338"/>
                  </a:lnTo>
                  <a:lnTo>
                    <a:pt x="1635" y="4872"/>
                  </a:lnTo>
                  <a:lnTo>
                    <a:pt x="1369" y="5372"/>
                  </a:lnTo>
                  <a:lnTo>
                    <a:pt x="1135" y="5906"/>
                  </a:lnTo>
                  <a:lnTo>
                    <a:pt x="901" y="6473"/>
                  </a:lnTo>
                  <a:lnTo>
                    <a:pt x="701" y="7040"/>
                  </a:lnTo>
                  <a:lnTo>
                    <a:pt x="534" y="7607"/>
                  </a:lnTo>
                  <a:lnTo>
                    <a:pt x="401" y="8175"/>
                  </a:lnTo>
                  <a:lnTo>
                    <a:pt x="268" y="8742"/>
                  </a:lnTo>
                  <a:lnTo>
                    <a:pt x="167" y="9342"/>
                  </a:lnTo>
                  <a:lnTo>
                    <a:pt x="101" y="9909"/>
                  </a:lnTo>
                  <a:lnTo>
                    <a:pt x="34" y="10510"/>
                  </a:lnTo>
                  <a:lnTo>
                    <a:pt x="1" y="11411"/>
                  </a:lnTo>
                  <a:lnTo>
                    <a:pt x="1" y="12345"/>
                  </a:lnTo>
                  <a:lnTo>
                    <a:pt x="34" y="13279"/>
                  </a:lnTo>
                  <a:lnTo>
                    <a:pt x="134" y="14180"/>
                  </a:lnTo>
                  <a:lnTo>
                    <a:pt x="268" y="15081"/>
                  </a:lnTo>
                  <a:lnTo>
                    <a:pt x="468" y="15981"/>
                  </a:lnTo>
                  <a:lnTo>
                    <a:pt x="701" y="16882"/>
                  </a:lnTo>
                  <a:lnTo>
                    <a:pt x="968" y="17750"/>
                  </a:lnTo>
                  <a:lnTo>
                    <a:pt x="1202" y="18383"/>
                  </a:lnTo>
                  <a:lnTo>
                    <a:pt x="1435" y="19017"/>
                  </a:lnTo>
                  <a:lnTo>
                    <a:pt x="1969" y="20252"/>
                  </a:lnTo>
                  <a:lnTo>
                    <a:pt x="2503" y="21486"/>
                  </a:lnTo>
                  <a:lnTo>
                    <a:pt x="3037" y="22721"/>
                  </a:lnTo>
                  <a:lnTo>
                    <a:pt x="3370" y="23688"/>
                  </a:lnTo>
                  <a:lnTo>
                    <a:pt x="3671" y="24689"/>
                  </a:lnTo>
                  <a:lnTo>
                    <a:pt x="3937" y="25656"/>
                  </a:lnTo>
                  <a:lnTo>
                    <a:pt x="4171" y="26657"/>
                  </a:lnTo>
                  <a:lnTo>
                    <a:pt x="4338" y="27692"/>
                  </a:lnTo>
                  <a:lnTo>
                    <a:pt x="4471" y="28692"/>
                  </a:lnTo>
                  <a:lnTo>
                    <a:pt x="4571" y="29727"/>
                  </a:lnTo>
                  <a:lnTo>
                    <a:pt x="4605" y="30761"/>
                  </a:lnTo>
                  <a:lnTo>
                    <a:pt x="4638" y="31495"/>
                  </a:lnTo>
                  <a:lnTo>
                    <a:pt x="4705" y="31862"/>
                  </a:lnTo>
                  <a:lnTo>
                    <a:pt x="4771" y="32196"/>
                  </a:lnTo>
                  <a:lnTo>
                    <a:pt x="4938" y="32529"/>
                  </a:lnTo>
                  <a:lnTo>
                    <a:pt x="5038" y="32696"/>
                  </a:lnTo>
                  <a:lnTo>
                    <a:pt x="5138" y="32829"/>
                  </a:lnTo>
                  <a:lnTo>
                    <a:pt x="5272" y="32963"/>
                  </a:lnTo>
                  <a:lnTo>
                    <a:pt x="5439" y="33063"/>
                  </a:lnTo>
                  <a:lnTo>
                    <a:pt x="5572" y="33163"/>
                  </a:lnTo>
                  <a:lnTo>
                    <a:pt x="5739" y="33230"/>
                  </a:lnTo>
                  <a:lnTo>
                    <a:pt x="5939" y="33263"/>
                  </a:lnTo>
                  <a:lnTo>
                    <a:pt x="6106" y="33230"/>
                  </a:lnTo>
                  <a:lnTo>
                    <a:pt x="6306" y="33196"/>
                  </a:lnTo>
                  <a:lnTo>
                    <a:pt x="6473" y="33163"/>
                  </a:lnTo>
                  <a:lnTo>
                    <a:pt x="6640" y="33063"/>
                  </a:lnTo>
                  <a:lnTo>
                    <a:pt x="6807" y="32963"/>
                  </a:lnTo>
                  <a:lnTo>
                    <a:pt x="7107" y="32729"/>
                  </a:lnTo>
                  <a:lnTo>
                    <a:pt x="7274" y="32529"/>
                  </a:lnTo>
                  <a:lnTo>
                    <a:pt x="7407" y="32296"/>
                  </a:lnTo>
                  <a:lnTo>
                    <a:pt x="7541" y="32062"/>
                  </a:lnTo>
                  <a:lnTo>
                    <a:pt x="7674" y="31829"/>
                  </a:lnTo>
                  <a:lnTo>
                    <a:pt x="7841" y="31295"/>
                  </a:lnTo>
                  <a:lnTo>
                    <a:pt x="7974" y="30761"/>
                  </a:lnTo>
                  <a:lnTo>
                    <a:pt x="8174" y="29627"/>
                  </a:lnTo>
                  <a:lnTo>
                    <a:pt x="8275" y="29093"/>
                  </a:lnTo>
                  <a:lnTo>
                    <a:pt x="8408" y="28559"/>
                  </a:lnTo>
                  <a:lnTo>
                    <a:pt x="8642" y="28025"/>
                  </a:lnTo>
                  <a:lnTo>
                    <a:pt x="8842" y="27458"/>
                  </a:lnTo>
                  <a:lnTo>
                    <a:pt x="9376" y="26390"/>
                  </a:lnTo>
                  <a:lnTo>
                    <a:pt x="9943" y="25356"/>
                  </a:lnTo>
                  <a:lnTo>
                    <a:pt x="10543" y="24355"/>
                  </a:lnTo>
                  <a:lnTo>
                    <a:pt x="11377" y="23088"/>
                  </a:lnTo>
                  <a:lnTo>
                    <a:pt x="12211" y="21820"/>
                  </a:lnTo>
                  <a:lnTo>
                    <a:pt x="13045" y="20552"/>
                  </a:lnTo>
                  <a:lnTo>
                    <a:pt x="13879" y="19251"/>
                  </a:lnTo>
                  <a:lnTo>
                    <a:pt x="14647" y="17950"/>
                  </a:lnTo>
                  <a:lnTo>
                    <a:pt x="15014" y="17282"/>
                  </a:lnTo>
                  <a:lnTo>
                    <a:pt x="15347" y="16582"/>
                  </a:lnTo>
                  <a:lnTo>
                    <a:pt x="15648" y="15915"/>
                  </a:lnTo>
                  <a:lnTo>
                    <a:pt x="15948" y="15214"/>
                  </a:lnTo>
                  <a:lnTo>
                    <a:pt x="16181" y="14480"/>
                  </a:lnTo>
                  <a:lnTo>
                    <a:pt x="16415" y="13746"/>
                  </a:lnTo>
                  <a:lnTo>
                    <a:pt x="16649" y="12912"/>
                  </a:lnTo>
                  <a:lnTo>
                    <a:pt x="16815" y="12045"/>
                  </a:lnTo>
                  <a:lnTo>
                    <a:pt x="16949" y="11177"/>
                  </a:lnTo>
                  <a:lnTo>
                    <a:pt x="17049" y="10310"/>
                  </a:lnTo>
                  <a:lnTo>
                    <a:pt x="17082" y="9409"/>
                  </a:lnTo>
                  <a:lnTo>
                    <a:pt x="17049" y="8541"/>
                  </a:lnTo>
                  <a:lnTo>
                    <a:pt x="16982" y="7674"/>
                  </a:lnTo>
                  <a:lnTo>
                    <a:pt x="16849" y="6807"/>
                  </a:lnTo>
                  <a:lnTo>
                    <a:pt x="16749" y="6306"/>
                  </a:lnTo>
                  <a:lnTo>
                    <a:pt x="16615" y="5806"/>
                  </a:lnTo>
                  <a:lnTo>
                    <a:pt x="16448" y="5305"/>
                  </a:lnTo>
                  <a:lnTo>
                    <a:pt x="16248" y="4805"/>
                  </a:lnTo>
                  <a:lnTo>
                    <a:pt x="16048" y="4304"/>
                  </a:lnTo>
                  <a:lnTo>
                    <a:pt x="15814" y="3837"/>
                  </a:lnTo>
                  <a:lnTo>
                    <a:pt x="15548" y="3404"/>
                  </a:lnTo>
                  <a:lnTo>
                    <a:pt x="15247" y="2937"/>
                  </a:lnTo>
                  <a:lnTo>
                    <a:pt x="14947" y="2536"/>
                  </a:lnTo>
                  <a:lnTo>
                    <a:pt x="14580" y="2136"/>
                  </a:lnTo>
                  <a:lnTo>
                    <a:pt x="14213" y="1769"/>
                  </a:lnTo>
                  <a:lnTo>
                    <a:pt x="13846" y="1435"/>
                  </a:lnTo>
                  <a:lnTo>
                    <a:pt x="13412" y="1135"/>
                  </a:lnTo>
                  <a:lnTo>
                    <a:pt x="12979" y="868"/>
                  </a:lnTo>
                  <a:lnTo>
                    <a:pt x="12512" y="635"/>
                  </a:lnTo>
                  <a:lnTo>
                    <a:pt x="12011" y="434"/>
                  </a:lnTo>
                  <a:lnTo>
                    <a:pt x="11477" y="301"/>
                  </a:lnTo>
                  <a:lnTo>
                    <a:pt x="10910" y="168"/>
                  </a:lnTo>
                  <a:lnTo>
                    <a:pt x="10376" y="67"/>
                  </a:lnTo>
                  <a:lnTo>
                    <a:pt x="9843" y="1"/>
                  </a:lnTo>
                  <a:close/>
                </a:path>
              </a:pathLst>
            </a:custGeom>
            <a:solidFill>
              <a:srgbClr val="98E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3" name="Google Shape;343;p33"/>
            <p:cNvSpPr/>
            <p:nvPr/>
          </p:nvSpPr>
          <p:spPr>
            <a:xfrm>
              <a:off x="2880425" y="2998025"/>
              <a:ext cx="597225" cy="960025"/>
            </a:xfrm>
            <a:custGeom>
              <a:avLst/>
              <a:gdLst/>
              <a:ahLst/>
              <a:cxnLst/>
              <a:rect l="l" t="t" r="r" b="b"/>
              <a:pathLst>
                <a:path w="23889" h="38401" extrusionOk="0">
                  <a:moveTo>
                    <a:pt x="11878" y="0"/>
                  </a:moveTo>
                  <a:lnTo>
                    <a:pt x="11344" y="33"/>
                  </a:lnTo>
                  <a:lnTo>
                    <a:pt x="10810" y="67"/>
                  </a:lnTo>
                  <a:lnTo>
                    <a:pt x="10276" y="134"/>
                  </a:lnTo>
                  <a:lnTo>
                    <a:pt x="9742" y="234"/>
                  </a:lnTo>
                  <a:lnTo>
                    <a:pt x="9209" y="334"/>
                  </a:lnTo>
                  <a:lnTo>
                    <a:pt x="8675" y="501"/>
                  </a:lnTo>
                  <a:lnTo>
                    <a:pt x="8141" y="667"/>
                  </a:lnTo>
                  <a:lnTo>
                    <a:pt x="7640" y="868"/>
                  </a:lnTo>
                  <a:lnTo>
                    <a:pt x="7140" y="1068"/>
                  </a:lnTo>
                  <a:lnTo>
                    <a:pt x="6640" y="1335"/>
                  </a:lnTo>
                  <a:lnTo>
                    <a:pt x="6139" y="1601"/>
                  </a:lnTo>
                  <a:lnTo>
                    <a:pt x="5672" y="1902"/>
                  </a:lnTo>
                  <a:lnTo>
                    <a:pt x="5238" y="2202"/>
                  </a:lnTo>
                  <a:lnTo>
                    <a:pt x="4805" y="2536"/>
                  </a:lnTo>
                  <a:lnTo>
                    <a:pt x="4371" y="2903"/>
                  </a:lnTo>
                  <a:lnTo>
                    <a:pt x="3971" y="3270"/>
                  </a:lnTo>
                  <a:lnTo>
                    <a:pt x="3604" y="3637"/>
                  </a:lnTo>
                  <a:lnTo>
                    <a:pt x="3237" y="4070"/>
                  </a:lnTo>
                  <a:lnTo>
                    <a:pt x="2870" y="4471"/>
                  </a:lnTo>
                  <a:lnTo>
                    <a:pt x="2569" y="4938"/>
                  </a:lnTo>
                  <a:lnTo>
                    <a:pt x="2236" y="5371"/>
                  </a:lnTo>
                  <a:lnTo>
                    <a:pt x="1969" y="5839"/>
                  </a:lnTo>
                  <a:lnTo>
                    <a:pt x="1702" y="6339"/>
                  </a:lnTo>
                  <a:lnTo>
                    <a:pt x="1468" y="6839"/>
                  </a:lnTo>
                  <a:lnTo>
                    <a:pt x="1235" y="7340"/>
                  </a:lnTo>
                  <a:lnTo>
                    <a:pt x="1001" y="7940"/>
                  </a:lnTo>
                  <a:lnTo>
                    <a:pt x="835" y="8508"/>
                  </a:lnTo>
                  <a:lnTo>
                    <a:pt x="634" y="9108"/>
                  </a:lnTo>
                  <a:lnTo>
                    <a:pt x="501" y="9709"/>
                  </a:lnTo>
                  <a:lnTo>
                    <a:pt x="367" y="10342"/>
                  </a:lnTo>
                  <a:lnTo>
                    <a:pt x="234" y="10943"/>
                  </a:lnTo>
                  <a:lnTo>
                    <a:pt x="167" y="11577"/>
                  </a:lnTo>
                  <a:lnTo>
                    <a:pt x="101" y="12177"/>
                  </a:lnTo>
                  <a:lnTo>
                    <a:pt x="0" y="13445"/>
                  </a:lnTo>
                  <a:lnTo>
                    <a:pt x="0" y="14680"/>
                  </a:lnTo>
                  <a:lnTo>
                    <a:pt x="34" y="15947"/>
                  </a:lnTo>
                  <a:lnTo>
                    <a:pt x="167" y="17182"/>
                  </a:lnTo>
                  <a:lnTo>
                    <a:pt x="334" y="18416"/>
                  </a:lnTo>
                  <a:lnTo>
                    <a:pt x="568" y="19617"/>
                  </a:lnTo>
                  <a:lnTo>
                    <a:pt x="835" y="20818"/>
                  </a:lnTo>
                  <a:lnTo>
                    <a:pt x="1168" y="22019"/>
                  </a:lnTo>
                  <a:lnTo>
                    <a:pt x="1535" y="23187"/>
                  </a:lnTo>
                  <a:lnTo>
                    <a:pt x="1969" y="24355"/>
                  </a:lnTo>
                  <a:lnTo>
                    <a:pt x="2403" y="25522"/>
                  </a:lnTo>
                  <a:lnTo>
                    <a:pt x="2903" y="26657"/>
                  </a:lnTo>
                  <a:lnTo>
                    <a:pt x="3437" y="27791"/>
                  </a:lnTo>
                  <a:lnTo>
                    <a:pt x="4004" y="28925"/>
                  </a:lnTo>
                  <a:lnTo>
                    <a:pt x="5172" y="31161"/>
                  </a:lnTo>
                  <a:lnTo>
                    <a:pt x="5705" y="32262"/>
                  </a:lnTo>
                  <a:lnTo>
                    <a:pt x="5972" y="32829"/>
                  </a:lnTo>
                  <a:lnTo>
                    <a:pt x="6206" y="33429"/>
                  </a:lnTo>
                  <a:lnTo>
                    <a:pt x="6406" y="33996"/>
                  </a:lnTo>
                  <a:lnTo>
                    <a:pt x="6573" y="34630"/>
                  </a:lnTo>
                  <a:lnTo>
                    <a:pt x="6673" y="35231"/>
                  </a:lnTo>
                  <a:lnTo>
                    <a:pt x="6740" y="35831"/>
                  </a:lnTo>
                  <a:lnTo>
                    <a:pt x="6773" y="36432"/>
                  </a:lnTo>
                  <a:lnTo>
                    <a:pt x="6706" y="36999"/>
                  </a:lnTo>
                  <a:lnTo>
                    <a:pt x="6573" y="37566"/>
                  </a:lnTo>
                  <a:lnTo>
                    <a:pt x="6406" y="38100"/>
                  </a:lnTo>
                  <a:lnTo>
                    <a:pt x="6373" y="38200"/>
                  </a:lnTo>
                  <a:lnTo>
                    <a:pt x="6406" y="38300"/>
                  </a:lnTo>
                  <a:lnTo>
                    <a:pt x="6473" y="38367"/>
                  </a:lnTo>
                  <a:lnTo>
                    <a:pt x="6540" y="38400"/>
                  </a:lnTo>
                  <a:lnTo>
                    <a:pt x="6706" y="38400"/>
                  </a:lnTo>
                  <a:lnTo>
                    <a:pt x="6806" y="38334"/>
                  </a:lnTo>
                  <a:lnTo>
                    <a:pt x="6840" y="38234"/>
                  </a:lnTo>
                  <a:lnTo>
                    <a:pt x="7040" y="37666"/>
                  </a:lnTo>
                  <a:lnTo>
                    <a:pt x="7173" y="37099"/>
                  </a:lnTo>
                  <a:lnTo>
                    <a:pt x="7240" y="36532"/>
                  </a:lnTo>
                  <a:lnTo>
                    <a:pt x="7240" y="35965"/>
                  </a:lnTo>
                  <a:lnTo>
                    <a:pt x="7207" y="35364"/>
                  </a:lnTo>
                  <a:lnTo>
                    <a:pt x="7107" y="34797"/>
                  </a:lnTo>
                  <a:lnTo>
                    <a:pt x="6973" y="34230"/>
                  </a:lnTo>
                  <a:lnTo>
                    <a:pt x="6806" y="33663"/>
                  </a:lnTo>
                  <a:lnTo>
                    <a:pt x="6606" y="33129"/>
                  </a:lnTo>
                  <a:lnTo>
                    <a:pt x="6373" y="32562"/>
                  </a:lnTo>
                  <a:lnTo>
                    <a:pt x="5872" y="31461"/>
                  </a:lnTo>
                  <a:lnTo>
                    <a:pt x="5338" y="30427"/>
                  </a:lnTo>
                  <a:lnTo>
                    <a:pt x="4805" y="29426"/>
                  </a:lnTo>
                  <a:lnTo>
                    <a:pt x="4238" y="28325"/>
                  </a:lnTo>
                  <a:lnTo>
                    <a:pt x="3670" y="27224"/>
                  </a:lnTo>
                  <a:lnTo>
                    <a:pt x="3170" y="26090"/>
                  </a:lnTo>
                  <a:lnTo>
                    <a:pt x="2703" y="24955"/>
                  </a:lnTo>
                  <a:lnTo>
                    <a:pt x="2269" y="23788"/>
                  </a:lnTo>
                  <a:lnTo>
                    <a:pt x="1869" y="22620"/>
                  </a:lnTo>
                  <a:lnTo>
                    <a:pt x="1502" y="21452"/>
                  </a:lnTo>
                  <a:lnTo>
                    <a:pt x="1202" y="20251"/>
                  </a:lnTo>
                  <a:lnTo>
                    <a:pt x="968" y="19117"/>
                  </a:lnTo>
                  <a:lnTo>
                    <a:pt x="768" y="17982"/>
                  </a:lnTo>
                  <a:lnTo>
                    <a:pt x="601" y="16781"/>
                  </a:lnTo>
                  <a:lnTo>
                    <a:pt x="501" y="15580"/>
                  </a:lnTo>
                  <a:lnTo>
                    <a:pt x="468" y="14346"/>
                  </a:lnTo>
                  <a:lnTo>
                    <a:pt x="501" y="13145"/>
                  </a:lnTo>
                  <a:lnTo>
                    <a:pt x="601" y="11944"/>
                  </a:lnTo>
                  <a:lnTo>
                    <a:pt x="768" y="10743"/>
                  </a:lnTo>
                  <a:lnTo>
                    <a:pt x="868" y="10142"/>
                  </a:lnTo>
                  <a:lnTo>
                    <a:pt x="1001" y="9575"/>
                  </a:lnTo>
                  <a:lnTo>
                    <a:pt x="1168" y="9008"/>
                  </a:lnTo>
                  <a:lnTo>
                    <a:pt x="1335" y="8441"/>
                  </a:lnTo>
                  <a:lnTo>
                    <a:pt x="1535" y="7874"/>
                  </a:lnTo>
                  <a:lnTo>
                    <a:pt x="1769" y="7340"/>
                  </a:lnTo>
                  <a:lnTo>
                    <a:pt x="2002" y="6806"/>
                  </a:lnTo>
                  <a:lnTo>
                    <a:pt x="2269" y="6272"/>
                  </a:lnTo>
                  <a:lnTo>
                    <a:pt x="2569" y="5772"/>
                  </a:lnTo>
                  <a:lnTo>
                    <a:pt x="2903" y="5271"/>
                  </a:lnTo>
                  <a:lnTo>
                    <a:pt x="3237" y="4804"/>
                  </a:lnTo>
                  <a:lnTo>
                    <a:pt x="3604" y="4337"/>
                  </a:lnTo>
                  <a:lnTo>
                    <a:pt x="4004" y="3903"/>
                  </a:lnTo>
                  <a:lnTo>
                    <a:pt x="4438" y="3470"/>
                  </a:lnTo>
                  <a:lnTo>
                    <a:pt x="4905" y="3069"/>
                  </a:lnTo>
                  <a:lnTo>
                    <a:pt x="5372" y="2669"/>
                  </a:lnTo>
                  <a:lnTo>
                    <a:pt x="5806" y="2369"/>
                  </a:lnTo>
                  <a:lnTo>
                    <a:pt x="6273" y="2069"/>
                  </a:lnTo>
                  <a:lnTo>
                    <a:pt x="6740" y="1802"/>
                  </a:lnTo>
                  <a:lnTo>
                    <a:pt x="7240" y="1568"/>
                  </a:lnTo>
                  <a:lnTo>
                    <a:pt x="7707" y="1335"/>
                  </a:lnTo>
                  <a:lnTo>
                    <a:pt x="8241" y="1134"/>
                  </a:lnTo>
                  <a:lnTo>
                    <a:pt x="8741" y="968"/>
                  </a:lnTo>
                  <a:lnTo>
                    <a:pt x="9242" y="834"/>
                  </a:lnTo>
                  <a:lnTo>
                    <a:pt x="9776" y="701"/>
                  </a:lnTo>
                  <a:lnTo>
                    <a:pt x="10309" y="601"/>
                  </a:lnTo>
                  <a:lnTo>
                    <a:pt x="10843" y="534"/>
                  </a:lnTo>
                  <a:lnTo>
                    <a:pt x="11377" y="501"/>
                  </a:lnTo>
                  <a:lnTo>
                    <a:pt x="11911" y="467"/>
                  </a:lnTo>
                  <a:lnTo>
                    <a:pt x="12445" y="501"/>
                  </a:lnTo>
                  <a:lnTo>
                    <a:pt x="13012" y="534"/>
                  </a:lnTo>
                  <a:lnTo>
                    <a:pt x="13546" y="601"/>
                  </a:lnTo>
                  <a:lnTo>
                    <a:pt x="14079" y="701"/>
                  </a:lnTo>
                  <a:lnTo>
                    <a:pt x="14613" y="801"/>
                  </a:lnTo>
                  <a:lnTo>
                    <a:pt x="15147" y="968"/>
                  </a:lnTo>
                  <a:lnTo>
                    <a:pt x="15647" y="1134"/>
                  </a:lnTo>
                  <a:lnTo>
                    <a:pt x="16148" y="1301"/>
                  </a:lnTo>
                  <a:lnTo>
                    <a:pt x="16648" y="1535"/>
                  </a:lnTo>
                  <a:lnTo>
                    <a:pt x="17149" y="1768"/>
                  </a:lnTo>
                  <a:lnTo>
                    <a:pt x="17616" y="2035"/>
                  </a:lnTo>
                  <a:lnTo>
                    <a:pt x="18050" y="2335"/>
                  </a:lnTo>
                  <a:lnTo>
                    <a:pt x="18517" y="2636"/>
                  </a:lnTo>
                  <a:lnTo>
                    <a:pt x="18950" y="2969"/>
                  </a:lnTo>
                  <a:lnTo>
                    <a:pt x="19351" y="3303"/>
                  </a:lnTo>
                  <a:lnTo>
                    <a:pt x="19751" y="3703"/>
                  </a:lnTo>
                  <a:lnTo>
                    <a:pt x="20118" y="4070"/>
                  </a:lnTo>
                  <a:lnTo>
                    <a:pt x="20485" y="4504"/>
                  </a:lnTo>
                  <a:lnTo>
                    <a:pt x="20819" y="4938"/>
                  </a:lnTo>
                  <a:lnTo>
                    <a:pt x="21119" y="5338"/>
                  </a:lnTo>
                  <a:lnTo>
                    <a:pt x="21386" y="5772"/>
                  </a:lnTo>
                  <a:lnTo>
                    <a:pt x="21619" y="6206"/>
                  </a:lnTo>
                  <a:lnTo>
                    <a:pt x="21886" y="6639"/>
                  </a:lnTo>
                  <a:lnTo>
                    <a:pt x="22287" y="7540"/>
                  </a:lnTo>
                  <a:lnTo>
                    <a:pt x="22654" y="8508"/>
                  </a:lnTo>
                  <a:lnTo>
                    <a:pt x="22921" y="9475"/>
                  </a:lnTo>
                  <a:lnTo>
                    <a:pt x="23154" y="10443"/>
                  </a:lnTo>
                  <a:lnTo>
                    <a:pt x="23288" y="11443"/>
                  </a:lnTo>
                  <a:lnTo>
                    <a:pt x="23388" y="12444"/>
                  </a:lnTo>
                  <a:lnTo>
                    <a:pt x="23421" y="13545"/>
                  </a:lnTo>
                  <a:lnTo>
                    <a:pt x="23388" y="14613"/>
                  </a:lnTo>
                  <a:lnTo>
                    <a:pt x="23254" y="15680"/>
                  </a:lnTo>
                  <a:lnTo>
                    <a:pt x="23087" y="16748"/>
                  </a:lnTo>
                  <a:lnTo>
                    <a:pt x="22854" y="17816"/>
                  </a:lnTo>
                  <a:lnTo>
                    <a:pt x="22554" y="18850"/>
                  </a:lnTo>
                  <a:lnTo>
                    <a:pt x="22187" y="19884"/>
                  </a:lnTo>
                  <a:lnTo>
                    <a:pt x="21786" y="20885"/>
                  </a:lnTo>
                  <a:lnTo>
                    <a:pt x="21319" y="21953"/>
                  </a:lnTo>
                  <a:lnTo>
                    <a:pt x="20785" y="22987"/>
                  </a:lnTo>
                  <a:lnTo>
                    <a:pt x="20185" y="24021"/>
                  </a:lnTo>
                  <a:lnTo>
                    <a:pt x="19584" y="24989"/>
                  </a:lnTo>
                  <a:lnTo>
                    <a:pt x="18917" y="25989"/>
                  </a:lnTo>
                  <a:lnTo>
                    <a:pt x="18250" y="26924"/>
                  </a:lnTo>
                  <a:lnTo>
                    <a:pt x="17549" y="27858"/>
                  </a:lnTo>
                  <a:lnTo>
                    <a:pt x="16815" y="28792"/>
                  </a:lnTo>
                  <a:lnTo>
                    <a:pt x="16081" y="29659"/>
                  </a:lnTo>
                  <a:lnTo>
                    <a:pt x="15314" y="30527"/>
                  </a:lnTo>
                  <a:lnTo>
                    <a:pt x="14580" y="31394"/>
                  </a:lnTo>
                  <a:lnTo>
                    <a:pt x="13846" y="32295"/>
                  </a:lnTo>
                  <a:lnTo>
                    <a:pt x="13212" y="33162"/>
                  </a:lnTo>
                  <a:lnTo>
                    <a:pt x="12912" y="33596"/>
                  </a:lnTo>
                  <a:lnTo>
                    <a:pt x="12645" y="34063"/>
                  </a:lnTo>
                  <a:lnTo>
                    <a:pt x="12378" y="34530"/>
                  </a:lnTo>
                  <a:lnTo>
                    <a:pt x="12144" y="35031"/>
                  </a:lnTo>
                  <a:lnTo>
                    <a:pt x="11944" y="35531"/>
                  </a:lnTo>
                  <a:lnTo>
                    <a:pt x="11777" y="36032"/>
                  </a:lnTo>
                  <a:lnTo>
                    <a:pt x="11677" y="36532"/>
                  </a:lnTo>
                  <a:lnTo>
                    <a:pt x="11611" y="37066"/>
                  </a:lnTo>
                  <a:lnTo>
                    <a:pt x="11611" y="37566"/>
                  </a:lnTo>
                  <a:lnTo>
                    <a:pt x="11611" y="38067"/>
                  </a:lnTo>
                  <a:lnTo>
                    <a:pt x="11644" y="38167"/>
                  </a:lnTo>
                  <a:lnTo>
                    <a:pt x="11711" y="38267"/>
                  </a:lnTo>
                  <a:lnTo>
                    <a:pt x="11811" y="38300"/>
                  </a:lnTo>
                  <a:lnTo>
                    <a:pt x="11978" y="38300"/>
                  </a:lnTo>
                  <a:lnTo>
                    <a:pt x="12044" y="38267"/>
                  </a:lnTo>
                  <a:lnTo>
                    <a:pt x="12111" y="38167"/>
                  </a:lnTo>
                  <a:lnTo>
                    <a:pt x="12111" y="38067"/>
                  </a:lnTo>
                  <a:lnTo>
                    <a:pt x="12078" y="37500"/>
                  </a:lnTo>
                  <a:lnTo>
                    <a:pt x="12111" y="36932"/>
                  </a:lnTo>
                  <a:lnTo>
                    <a:pt x="12211" y="36365"/>
                  </a:lnTo>
                  <a:lnTo>
                    <a:pt x="12345" y="35831"/>
                  </a:lnTo>
                  <a:lnTo>
                    <a:pt x="12545" y="35298"/>
                  </a:lnTo>
                  <a:lnTo>
                    <a:pt x="12778" y="34797"/>
                  </a:lnTo>
                  <a:lnTo>
                    <a:pt x="13045" y="34297"/>
                  </a:lnTo>
                  <a:lnTo>
                    <a:pt x="13345" y="33796"/>
                  </a:lnTo>
                  <a:lnTo>
                    <a:pt x="13679" y="33296"/>
                  </a:lnTo>
                  <a:lnTo>
                    <a:pt x="14013" y="32829"/>
                  </a:lnTo>
                  <a:lnTo>
                    <a:pt x="14747" y="31928"/>
                  </a:lnTo>
                  <a:lnTo>
                    <a:pt x="16248" y="30227"/>
                  </a:lnTo>
                  <a:lnTo>
                    <a:pt x="17015" y="29292"/>
                  </a:lnTo>
                  <a:lnTo>
                    <a:pt x="17749" y="28392"/>
                  </a:lnTo>
                  <a:lnTo>
                    <a:pt x="18483" y="27424"/>
                  </a:lnTo>
                  <a:lnTo>
                    <a:pt x="19184" y="26457"/>
                  </a:lnTo>
                  <a:lnTo>
                    <a:pt x="19851" y="25456"/>
                  </a:lnTo>
                  <a:lnTo>
                    <a:pt x="20485" y="24455"/>
                  </a:lnTo>
                  <a:lnTo>
                    <a:pt x="21086" y="23421"/>
                  </a:lnTo>
                  <a:lnTo>
                    <a:pt x="21619" y="22353"/>
                  </a:lnTo>
                  <a:lnTo>
                    <a:pt x="22120" y="21352"/>
                  </a:lnTo>
                  <a:lnTo>
                    <a:pt x="22520" y="20351"/>
                  </a:lnTo>
                  <a:lnTo>
                    <a:pt x="22921" y="19284"/>
                  </a:lnTo>
                  <a:lnTo>
                    <a:pt x="23221" y="18249"/>
                  </a:lnTo>
                  <a:lnTo>
                    <a:pt x="23488" y="17148"/>
                  </a:lnTo>
                  <a:lnTo>
                    <a:pt x="23688" y="16081"/>
                  </a:lnTo>
                  <a:lnTo>
                    <a:pt x="23821" y="14980"/>
                  </a:lnTo>
                  <a:lnTo>
                    <a:pt x="23888" y="13879"/>
                  </a:lnTo>
                  <a:lnTo>
                    <a:pt x="23888" y="12845"/>
                  </a:lnTo>
                  <a:lnTo>
                    <a:pt x="23821" y="11810"/>
                  </a:lnTo>
                  <a:lnTo>
                    <a:pt x="23688" y="10810"/>
                  </a:lnTo>
                  <a:lnTo>
                    <a:pt x="23488" y="9775"/>
                  </a:lnTo>
                  <a:lnTo>
                    <a:pt x="23254" y="8774"/>
                  </a:lnTo>
                  <a:lnTo>
                    <a:pt x="22921" y="7807"/>
                  </a:lnTo>
                  <a:lnTo>
                    <a:pt x="22520" y="6873"/>
                  </a:lnTo>
                  <a:lnTo>
                    <a:pt x="22287" y="6406"/>
                  </a:lnTo>
                  <a:lnTo>
                    <a:pt x="22053" y="5939"/>
                  </a:lnTo>
                  <a:lnTo>
                    <a:pt x="21786" y="5472"/>
                  </a:lnTo>
                  <a:lnTo>
                    <a:pt x="21486" y="5038"/>
                  </a:lnTo>
                  <a:lnTo>
                    <a:pt x="21152" y="4604"/>
                  </a:lnTo>
                  <a:lnTo>
                    <a:pt x="20852" y="4204"/>
                  </a:lnTo>
                  <a:lnTo>
                    <a:pt x="20485" y="3803"/>
                  </a:lnTo>
                  <a:lnTo>
                    <a:pt x="20118" y="3403"/>
                  </a:lnTo>
                  <a:lnTo>
                    <a:pt x="19751" y="3036"/>
                  </a:lnTo>
                  <a:lnTo>
                    <a:pt x="19351" y="2702"/>
                  </a:lnTo>
                  <a:lnTo>
                    <a:pt x="18917" y="2369"/>
                  </a:lnTo>
                  <a:lnTo>
                    <a:pt x="18517" y="2035"/>
                  </a:lnTo>
                  <a:lnTo>
                    <a:pt x="18050" y="1768"/>
                  </a:lnTo>
                  <a:lnTo>
                    <a:pt x="17616" y="1468"/>
                  </a:lnTo>
                  <a:lnTo>
                    <a:pt x="17149" y="1234"/>
                  </a:lnTo>
                  <a:lnTo>
                    <a:pt x="16648" y="1001"/>
                  </a:lnTo>
                  <a:lnTo>
                    <a:pt x="16148" y="801"/>
                  </a:lnTo>
                  <a:lnTo>
                    <a:pt x="15647" y="601"/>
                  </a:lnTo>
                  <a:lnTo>
                    <a:pt x="15114" y="434"/>
                  </a:lnTo>
                  <a:lnTo>
                    <a:pt x="14580" y="300"/>
                  </a:lnTo>
                  <a:lnTo>
                    <a:pt x="14046" y="200"/>
                  </a:lnTo>
                  <a:lnTo>
                    <a:pt x="13512" y="100"/>
                  </a:lnTo>
                  <a:lnTo>
                    <a:pt x="12978" y="67"/>
                  </a:lnTo>
                  <a:lnTo>
                    <a:pt x="1244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3"/>
            <p:cNvSpPr/>
            <p:nvPr/>
          </p:nvSpPr>
          <p:spPr>
            <a:xfrm>
              <a:off x="3023875" y="3263250"/>
              <a:ext cx="283625" cy="789050"/>
            </a:xfrm>
            <a:custGeom>
              <a:avLst/>
              <a:gdLst/>
              <a:ahLst/>
              <a:cxnLst/>
              <a:rect l="l" t="t" r="r" b="b"/>
              <a:pathLst>
                <a:path w="11345" h="31562" extrusionOk="0">
                  <a:moveTo>
                    <a:pt x="2803" y="1468"/>
                  </a:moveTo>
                  <a:lnTo>
                    <a:pt x="2937" y="1668"/>
                  </a:lnTo>
                  <a:lnTo>
                    <a:pt x="3070" y="1835"/>
                  </a:lnTo>
                  <a:lnTo>
                    <a:pt x="3237" y="2002"/>
                  </a:lnTo>
                  <a:lnTo>
                    <a:pt x="3404" y="2136"/>
                  </a:lnTo>
                  <a:lnTo>
                    <a:pt x="3571" y="2236"/>
                  </a:lnTo>
                  <a:lnTo>
                    <a:pt x="3804" y="2336"/>
                  </a:lnTo>
                  <a:lnTo>
                    <a:pt x="4004" y="2369"/>
                  </a:lnTo>
                  <a:lnTo>
                    <a:pt x="4238" y="2402"/>
                  </a:lnTo>
                  <a:lnTo>
                    <a:pt x="4471" y="2369"/>
                  </a:lnTo>
                  <a:lnTo>
                    <a:pt x="4738" y="2269"/>
                  </a:lnTo>
                  <a:lnTo>
                    <a:pt x="4938" y="2169"/>
                  </a:lnTo>
                  <a:lnTo>
                    <a:pt x="5172" y="2002"/>
                  </a:lnTo>
                  <a:lnTo>
                    <a:pt x="5305" y="2169"/>
                  </a:lnTo>
                  <a:lnTo>
                    <a:pt x="5472" y="2369"/>
                  </a:lnTo>
                  <a:lnTo>
                    <a:pt x="5672" y="2503"/>
                  </a:lnTo>
                  <a:lnTo>
                    <a:pt x="5873" y="2669"/>
                  </a:lnTo>
                  <a:lnTo>
                    <a:pt x="6073" y="2769"/>
                  </a:lnTo>
                  <a:lnTo>
                    <a:pt x="6273" y="2870"/>
                  </a:lnTo>
                  <a:lnTo>
                    <a:pt x="6507" y="2970"/>
                  </a:lnTo>
                  <a:lnTo>
                    <a:pt x="6740" y="3003"/>
                  </a:lnTo>
                  <a:lnTo>
                    <a:pt x="6974" y="3036"/>
                  </a:lnTo>
                  <a:lnTo>
                    <a:pt x="7207" y="3036"/>
                  </a:lnTo>
                  <a:lnTo>
                    <a:pt x="7407" y="3003"/>
                  </a:lnTo>
                  <a:lnTo>
                    <a:pt x="7607" y="2936"/>
                  </a:lnTo>
                  <a:lnTo>
                    <a:pt x="7808" y="2836"/>
                  </a:lnTo>
                  <a:lnTo>
                    <a:pt x="7974" y="2736"/>
                  </a:lnTo>
                  <a:lnTo>
                    <a:pt x="8175" y="2603"/>
                  </a:lnTo>
                  <a:lnTo>
                    <a:pt x="8308" y="2436"/>
                  </a:lnTo>
                  <a:lnTo>
                    <a:pt x="8508" y="2703"/>
                  </a:lnTo>
                  <a:lnTo>
                    <a:pt x="8708" y="2903"/>
                  </a:lnTo>
                  <a:lnTo>
                    <a:pt x="8942" y="3070"/>
                  </a:lnTo>
                  <a:lnTo>
                    <a:pt x="9242" y="3203"/>
                  </a:lnTo>
                  <a:lnTo>
                    <a:pt x="9543" y="3270"/>
                  </a:lnTo>
                  <a:lnTo>
                    <a:pt x="9876" y="3303"/>
                  </a:lnTo>
                  <a:lnTo>
                    <a:pt x="10210" y="3237"/>
                  </a:lnTo>
                  <a:lnTo>
                    <a:pt x="10510" y="3136"/>
                  </a:lnTo>
                  <a:lnTo>
                    <a:pt x="9509" y="5438"/>
                  </a:lnTo>
                  <a:lnTo>
                    <a:pt x="9509" y="5372"/>
                  </a:lnTo>
                  <a:lnTo>
                    <a:pt x="9476" y="5305"/>
                  </a:lnTo>
                  <a:lnTo>
                    <a:pt x="9442" y="5272"/>
                  </a:lnTo>
                  <a:lnTo>
                    <a:pt x="9309" y="5205"/>
                  </a:lnTo>
                  <a:lnTo>
                    <a:pt x="9176" y="5238"/>
                  </a:lnTo>
                  <a:lnTo>
                    <a:pt x="9109" y="5272"/>
                  </a:lnTo>
                  <a:lnTo>
                    <a:pt x="9075" y="5338"/>
                  </a:lnTo>
                  <a:lnTo>
                    <a:pt x="8975" y="5472"/>
                  </a:lnTo>
                  <a:lnTo>
                    <a:pt x="8842" y="5605"/>
                  </a:lnTo>
                  <a:lnTo>
                    <a:pt x="8708" y="5705"/>
                  </a:lnTo>
                  <a:lnTo>
                    <a:pt x="8542" y="5805"/>
                  </a:lnTo>
                  <a:lnTo>
                    <a:pt x="8408" y="5839"/>
                  </a:lnTo>
                  <a:lnTo>
                    <a:pt x="8241" y="5872"/>
                  </a:lnTo>
                  <a:lnTo>
                    <a:pt x="7908" y="5872"/>
                  </a:lnTo>
                  <a:lnTo>
                    <a:pt x="7741" y="5805"/>
                  </a:lnTo>
                  <a:lnTo>
                    <a:pt x="7607" y="5739"/>
                  </a:lnTo>
                  <a:lnTo>
                    <a:pt x="7474" y="5672"/>
                  </a:lnTo>
                  <a:lnTo>
                    <a:pt x="7341" y="5539"/>
                  </a:lnTo>
                  <a:lnTo>
                    <a:pt x="7240" y="5405"/>
                  </a:lnTo>
                  <a:lnTo>
                    <a:pt x="7174" y="5272"/>
                  </a:lnTo>
                  <a:lnTo>
                    <a:pt x="7107" y="5105"/>
                  </a:lnTo>
                  <a:lnTo>
                    <a:pt x="7074" y="4905"/>
                  </a:lnTo>
                  <a:lnTo>
                    <a:pt x="7074" y="4838"/>
                  </a:lnTo>
                  <a:lnTo>
                    <a:pt x="7040" y="4771"/>
                  </a:lnTo>
                  <a:lnTo>
                    <a:pt x="6940" y="4671"/>
                  </a:lnTo>
                  <a:lnTo>
                    <a:pt x="6807" y="4671"/>
                  </a:lnTo>
                  <a:lnTo>
                    <a:pt x="6740" y="4704"/>
                  </a:lnTo>
                  <a:lnTo>
                    <a:pt x="6673" y="4738"/>
                  </a:lnTo>
                  <a:lnTo>
                    <a:pt x="6206" y="5138"/>
                  </a:lnTo>
                  <a:lnTo>
                    <a:pt x="5973" y="5372"/>
                  </a:lnTo>
                  <a:lnTo>
                    <a:pt x="5839" y="5472"/>
                  </a:lnTo>
                  <a:lnTo>
                    <a:pt x="5773" y="5472"/>
                  </a:lnTo>
                  <a:lnTo>
                    <a:pt x="5706" y="5505"/>
                  </a:lnTo>
                  <a:lnTo>
                    <a:pt x="5606" y="5438"/>
                  </a:lnTo>
                  <a:lnTo>
                    <a:pt x="5539" y="5338"/>
                  </a:lnTo>
                  <a:lnTo>
                    <a:pt x="5406" y="5105"/>
                  </a:lnTo>
                  <a:lnTo>
                    <a:pt x="5139" y="4471"/>
                  </a:lnTo>
                  <a:lnTo>
                    <a:pt x="5105" y="4404"/>
                  </a:lnTo>
                  <a:lnTo>
                    <a:pt x="5039" y="4371"/>
                  </a:lnTo>
                  <a:lnTo>
                    <a:pt x="4905" y="4371"/>
                  </a:lnTo>
                  <a:lnTo>
                    <a:pt x="4772" y="4404"/>
                  </a:lnTo>
                  <a:lnTo>
                    <a:pt x="4738" y="4471"/>
                  </a:lnTo>
                  <a:lnTo>
                    <a:pt x="4705" y="4538"/>
                  </a:lnTo>
                  <a:lnTo>
                    <a:pt x="4638" y="4671"/>
                  </a:lnTo>
                  <a:lnTo>
                    <a:pt x="4571" y="4805"/>
                  </a:lnTo>
                  <a:lnTo>
                    <a:pt x="4371" y="5005"/>
                  </a:lnTo>
                  <a:lnTo>
                    <a:pt x="4138" y="5138"/>
                  </a:lnTo>
                  <a:lnTo>
                    <a:pt x="3871" y="5205"/>
                  </a:lnTo>
                  <a:lnTo>
                    <a:pt x="3604" y="5238"/>
                  </a:lnTo>
                  <a:lnTo>
                    <a:pt x="3337" y="5172"/>
                  </a:lnTo>
                  <a:lnTo>
                    <a:pt x="3104" y="5038"/>
                  </a:lnTo>
                  <a:lnTo>
                    <a:pt x="3003" y="4938"/>
                  </a:lnTo>
                  <a:lnTo>
                    <a:pt x="2903" y="4805"/>
                  </a:lnTo>
                  <a:lnTo>
                    <a:pt x="2870" y="4805"/>
                  </a:lnTo>
                  <a:lnTo>
                    <a:pt x="2803" y="1468"/>
                  </a:lnTo>
                  <a:close/>
                  <a:moveTo>
                    <a:pt x="4872" y="5138"/>
                  </a:moveTo>
                  <a:lnTo>
                    <a:pt x="5005" y="5405"/>
                  </a:lnTo>
                  <a:lnTo>
                    <a:pt x="5172" y="5672"/>
                  </a:lnTo>
                  <a:lnTo>
                    <a:pt x="5272" y="5772"/>
                  </a:lnTo>
                  <a:lnTo>
                    <a:pt x="5372" y="5872"/>
                  </a:lnTo>
                  <a:lnTo>
                    <a:pt x="5506" y="5939"/>
                  </a:lnTo>
                  <a:lnTo>
                    <a:pt x="5639" y="5972"/>
                  </a:lnTo>
                  <a:lnTo>
                    <a:pt x="5806" y="5972"/>
                  </a:lnTo>
                  <a:lnTo>
                    <a:pt x="5939" y="5939"/>
                  </a:lnTo>
                  <a:lnTo>
                    <a:pt x="6106" y="5839"/>
                  </a:lnTo>
                  <a:lnTo>
                    <a:pt x="6240" y="5772"/>
                  </a:lnTo>
                  <a:lnTo>
                    <a:pt x="6707" y="5338"/>
                  </a:lnTo>
                  <a:lnTo>
                    <a:pt x="6773" y="5539"/>
                  </a:lnTo>
                  <a:lnTo>
                    <a:pt x="6874" y="5705"/>
                  </a:lnTo>
                  <a:lnTo>
                    <a:pt x="6974" y="5839"/>
                  </a:lnTo>
                  <a:lnTo>
                    <a:pt x="7107" y="5972"/>
                  </a:lnTo>
                  <a:lnTo>
                    <a:pt x="7274" y="6106"/>
                  </a:lnTo>
                  <a:lnTo>
                    <a:pt x="7407" y="6206"/>
                  </a:lnTo>
                  <a:lnTo>
                    <a:pt x="7607" y="6306"/>
                  </a:lnTo>
                  <a:lnTo>
                    <a:pt x="7774" y="6339"/>
                  </a:lnTo>
                  <a:lnTo>
                    <a:pt x="8108" y="6373"/>
                  </a:lnTo>
                  <a:lnTo>
                    <a:pt x="8308" y="6373"/>
                  </a:lnTo>
                  <a:lnTo>
                    <a:pt x="8475" y="6339"/>
                  </a:lnTo>
                  <a:lnTo>
                    <a:pt x="8642" y="6306"/>
                  </a:lnTo>
                  <a:lnTo>
                    <a:pt x="8809" y="6206"/>
                  </a:lnTo>
                  <a:lnTo>
                    <a:pt x="8942" y="6106"/>
                  </a:lnTo>
                  <a:lnTo>
                    <a:pt x="9075" y="5972"/>
                  </a:lnTo>
                  <a:lnTo>
                    <a:pt x="9009" y="6039"/>
                  </a:lnTo>
                  <a:lnTo>
                    <a:pt x="9009" y="6139"/>
                  </a:lnTo>
                  <a:lnTo>
                    <a:pt x="9042" y="6273"/>
                  </a:lnTo>
                  <a:lnTo>
                    <a:pt x="9075" y="6406"/>
                  </a:lnTo>
                  <a:lnTo>
                    <a:pt x="9075" y="6539"/>
                  </a:lnTo>
                  <a:lnTo>
                    <a:pt x="9042" y="6740"/>
                  </a:lnTo>
                  <a:lnTo>
                    <a:pt x="8942" y="6940"/>
                  </a:lnTo>
                  <a:lnTo>
                    <a:pt x="8742" y="7340"/>
                  </a:lnTo>
                  <a:lnTo>
                    <a:pt x="8141" y="8975"/>
                  </a:lnTo>
                  <a:lnTo>
                    <a:pt x="7974" y="8541"/>
                  </a:lnTo>
                  <a:lnTo>
                    <a:pt x="7774" y="8107"/>
                  </a:lnTo>
                  <a:lnTo>
                    <a:pt x="7741" y="8041"/>
                  </a:lnTo>
                  <a:lnTo>
                    <a:pt x="7674" y="8007"/>
                  </a:lnTo>
                  <a:lnTo>
                    <a:pt x="7574" y="7974"/>
                  </a:lnTo>
                  <a:lnTo>
                    <a:pt x="7441" y="8007"/>
                  </a:lnTo>
                  <a:lnTo>
                    <a:pt x="7374" y="8107"/>
                  </a:lnTo>
                  <a:lnTo>
                    <a:pt x="7207" y="8274"/>
                  </a:lnTo>
                  <a:lnTo>
                    <a:pt x="7040" y="8374"/>
                  </a:lnTo>
                  <a:lnTo>
                    <a:pt x="6974" y="8441"/>
                  </a:lnTo>
                  <a:lnTo>
                    <a:pt x="6874" y="8441"/>
                  </a:lnTo>
                  <a:lnTo>
                    <a:pt x="6773" y="8408"/>
                  </a:lnTo>
                  <a:lnTo>
                    <a:pt x="6673" y="8341"/>
                  </a:lnTo>
                  <a:lnTo>
                    <a:pt x="6573" y="8274"/>
                  </a:lnTo>
                  <a:lnTo>
                    <a:pt x="6540" y="8174"/>
                  </a:lnTo>
                  <a:lnTo>
                    <a:pt x="6440" y="7974"/>
                  </a:lnTo>
                  <a:lnTo>
                    <a:pt x="6406" y="7740"/>
                  </a:lnTo>
                  <a:lnTo>
                    <a:pt x="6373" y="7540"/>
                  </a:lnTo>
                  <a:lnTo>
                    <a:pt x="6340" y="7474"/>
                  </a:lnTo>
                  <a:lnTo>
                    <a:pt x="6306" y="7407"/>
                  </a:lnTo>
                  <a:lnTo>
                    <a:pt x="6173" y="7307"/>
                  </a:lnTo>
                  <a:lnTo>
                    <a:pt x="6039" y="7307"/>
                  </a:lnTo>
                  <a:lnTo>
                    <a:pt x="5973" y="7340"/>
                  </a:lnTo>
                  <a:lnTo>
                    <a:pt x="5939" y="7407"/>
                  </a:lnTo>
                  <a:lnTo>
                    <a:pt x="5839" y="7574"/>
                  </a:lnTo>
                  <a:lnTo>
                    <a:pt x="5773" y="7674"/>
                  </a:lnTo>
                  <a:lnTo>
                    <a:pt x="5639" y="7807"/>
                  </a:lnTo>
                  <a:lnTo>
                    <a:pt x="5539" y="7907"/>
                  </a:lnTo>
                  <a:lnTo>
                    <a:pt x="5372" y="7974"/>
                  </a:lnTo>
                  <a:lnTo>
                    <a:pt x="5239" y="8007"/>
                  </a:lnTo>
                  <a:lnTo>
                    <a:pt x="5072" y="8041"/>
                  </a:lnTo>
                  <a:lnTo>
                    <a:pt x="4938" y="8041"/>
                  </a:lnTo>
                  <a:lnTo>
                    <a:pt x="4772" y="8007"/>
                  </a:lnTo>
                  <a:lnTo>
                    <a:pt x="4605" y="7941"/>
                  </a:lnTo>
                  <a:lnTo>
                    <a:pt x="4471" y="7841"/>
                  </a:lnTo>
                  <a:lnTo>
                    <a:pt x="4371" y="7740"/>
                  </a:lnTo>
                  <a:lnTo>
                    <a:pt x="4271" y="7607"/>
                  </a:lnTo>
                  <a:lnTo>
                    <a:pt x="4171" y="7474"/>
                  </a:lnTo>
                  <a:lnTo>
                    <a:pt x="4138" y="7340"/>
                  </a:lnTo>
                  <a:lnTo>
                    <a:pt x="4104" y="7173"/>
                  </a:lnTo>
                  <a:lnTo>
                    <a:pt x="4038" y="7040"/>
                  </a:lnTo>
                  <a:lnTo>
                    <a:pt x="3938" y="6973"/>
                  </a:lnTo>
                  <a:lnTo>
                    <a:pt x="3871" y="6940"/>
                  </a:lnTo>
                  <a:lnTo>
                    <a:pt x="3804" y="6940"/>
                  </a:lnTo>
                  <a:lnTo>
                    <a:pt x="3737" y="6973"/>
                  </a:lnTo>
                  <a:lnTo>
                    <a:pt x="3704" y="7006"/>
                  </a:lnTo>
                  <a:lnTo>
                    <a:pt x="3337" y="7440"/>
                  </a:lnTo>
                  <a:lnTo>
                    <a:pt x="2937" y="7841"/>
                  </a:lnTo>
                  <a:lnTo>
                    <a:pt x="2903" y="6439"/>
                  </a:lnTo>
                  <a:lnTo>
                    <a:pt x="2870" y="5438"/>
                  </a:lnTo>
                  <a:lnTo>
                    <a:pt x="3137" y="5572"/>
                  </a:lnTo>
                  <a:lnTo>
                    <a:pt x="3404" y="5672"/>
                  </a:lnTo>
                  <a:lnTo>
                    <a:pt x="3671" y="5705"/>
                  </a:lnTo>
                  <a:lnTo>
                    <a:pt x="3938" y="5672"/>
                  </a:lnTo>
                  <a:lnTo>
                    <a:pt x="4205" y="5605"/>
                  </a:lnTo>
                  <a:lnTo>
                    <a:pt x="4471" y="5505"/>
                  </a:lnTo>
                  <a:lnTo>
                    <a:pt x="4672" y="5338"/>
                  </a:lnTo>
                  <a:lnTo>
                    <a:pt x="4872" y="5138"/>
                  </a:lnTo>
                  <a:close/>
                  <a:moveTo>
                    <a:pt x="3771" y="7674"/>
                  </a:moveTo>
                  <a:lnTo>
                    <a:pt x="3938" y="7974"/>
                  </a:lnTo>
                  <a:lnTo>
                    <a:pt x="4171" y="8208"/>
                  </a:lnTo>
                  <a:lnTo>
                    <a:pt x="4305" y="8308"/>
                  </a:lnTo>
                  <a:lnTo>
                    <a:pt x="4438" y="8408"/>
                  </a:lnTo>
                  <a:lnTo>
                    <a:pt x="4605" y="8441"/>
                  </a:lnTo>
                  <a:lnTo>
                    <a:pt x="4772" y="8508"/>
                  </a:lnTo>
                  <a:lnTo>
                    <a:pt x="5105" y="8508"/>
                  </a:lnTo>
                  <a:lnTo>
                    <a:pt x="5439" y="8441"/>
                  </a:lnTo>
                  <a:lnTo>
                    <a:pt x="5739" y="8308"/>
                  </a:lnTo>
                  <a:lnTo>
                    <a:pt x="6006" y="8141"/>
                  </a:lnTo>
                  <a:lnTo>
                    <a:pt x="6073" y="8341"/>
                  </a:lnTo>
                  <a:lnTo>
                    <a:pt x="6206" y="8541"/>
                  </a:lnTo>
                  <a:lnTo>
                    <a:pt x="6373" y="8708"/>
                  </a:lnTo>
                  <a:lnTo>
                    <a:pt x="6573" y="8841"/>
                  </a:lnTo>
                  <a:lnTo>
                    <a:pt x="6707" y="8908"/>
                  </a:lnTo>
                  <a:lnTo>
                    <a:pt x="7074" y="8908"/>
                  </a:lnTo>
                  <a:lnTo>
                    <a:pt x="7307" y="8808"/>
                  </a:lnTo>
                  <a:lnTo>
                    <a:pt x="7507" y="8641"/>
                  </a:lnTo>
                  <a:lnTo>
                    <a:pt x="7708" y="9175"/>
                  </a:lnTo>
                  <a:lnTo>
                    <a:pt x="7874" y="9742"/>
                  </a:lnTo>
                  <a:lnTo>
                    <a:pt x="7307" y="11377"/>
                  </a:lnTo>
                  <a:lnTo>
                    <a:pt x="6807" y="13012"/>
                  </a:lnTo>
                  <a:lnTo>
                    <a:pt x="6306" y="14646"/>
                  </a:lnTo>
                  <a:lnTo>
                    <a:pt x="5873" y="16315"/>
                  </a:lnTo>
                  <a:lnTo>
                    <a:pt x="5439" y="17983"/>
                  </a:lnTo>
                  <a:lnTo>
                    <a:pt x="5072" y="19651"/>
                  </a:lnTo>
                  <a:lnTo>
                    <a:pt x="4738" y="21352"/>
                  </a:lnTo>
                  <a:lnTo>
                    <a:pt x="4405" y="23020"/>
                  </a:lnTo>
                  <a:lnTo>
                    <a:pt x="4104" y="25022"/>
                  </a:lnTo>
                  <a:lnTo>
                    <a:pt x="3337" y="24956"/>
                  </a:lnTo>
                  <a:lnTo>
                    <a:pt x="2970" y="8508"/>
                  </a:lnTo>
                  <a:lnTo>
                    <a:pt x="3003" y="8474"/>
                  </a:lnTo>
                  <a:lnTo>
                    <a:pt x="3370" y="8074"/>
                  </a:lnTo>
                  <a:lnTo>
                    <a:pt x="3771" y="7674"/>
                  </a:lnTo>
                  <a:close/>
                  <a:moveTo>
                    <a:pt x="1502" y="28959"/>
                  </a:moveTo>
                  <a:lnTo>
                    <a:pt x="2036" y="29126"/>
                  </a:lnTo>
                  <a:lnTo>
                    <a:pt x="2536" y="29193"/>
                  </a:lnTo>
                  <a:lnTo>
                    <a:pt x="3637" y="29326"/>
                  </a:lnTo>
                  <a:lnTo>
                    <a:pt x="4238" y="29359"/>
                  </a:lnTo>
                  <a:lnTo>
                    <a:pt x="4872" y="29359"/>
                  </a:lnTo>
                  <a:lnTo>
                    <a:pt x="4772" y="29760"/>
                  </a:lnTo>
                  <a:lnTo>
                    <a:pt x="4605" y="30160"/>
                  </a:lnTo>
                  <a:lnTo>
                    <a:pt x="4505" y="30093"/>
                  </a:lnTo>
                  <a:lnTo>
                    <a:pt x="4405" y="30060"/>
                  </a:lnTo>
                  <a:lnTo>
                    <a:pt x="4138" y="29993"/>
                  </a:lnTo>
                  <a:lnTo>
                    <a:pt x="3370" y="29960"/>
                  </a:lnTo>
                  <a:lnTo>
                    <a:pt x="2503" y="29826"/>
                  </a:lnTo>
                  <a:lnTo>
                    <a:pt x="1636" y="29660"/>
                  </a:lnTo>
                  <a:lnTo>
                    <a:pt x="1536" y="29660"/>
                  </a:lnTo>
                  <a:lnTo>
                    <a:pt x="1502" y="29326"/>
                  </a:lnTo>
                  <a:lnTo>
                    <a:pt x="1502" y="28959"/>
                  </a:lnTo>
                  <a:close/>
                  <a:moveTo>
                    <a:pt x="2503" y="0"/>
                  </a:moveTo>
                  <a:lnTo>
                    <a:pt x="2403" y="34"/>
                  </a:lnTo>
                  <a:lnTo>
                    <a:pt x="2336" y="67"/>
                  </a:lnTo>
                  <a:lnTo>
                    <a:pt x="2303" y="134"/>
                  </a:lnTo>
                  <a:lnTo>
                    <a:pt x="2303" y="234"/>
                  </a:lnTo>
                  <a:lnTo>
                    <a:pt x="2770" y="22353"/>
                  </a:lnTo>
                  <a:lnTo>
                    <a:pt x="2837" y="24922"/>
                  </a:lnTo>
                  <a:lnTo>
                    <a:pt x="1402" y="24855"/>
                  </a:lnTo>
                  <a:lnTo>
                    <a:pt x="835" y="24789"/>
                  </a:lnTo>
                  <a:lnTo>
                    <a:pt x="635" y="24822"/>
                  </a:lnTo>
                  <a:lnTo>
                    <a:pt x="401" y="24855"/>
                  </a:lnTo>
                  <a:lnTo>
                    <a:pt x="334" y="24889"/>
                  </a:lnTo>
                  <a:lnTo>
                    <a:pt x="234" y="24956"/>
                  </a:lnTo>
                  <a:lnTo>
                    <a:pt x="168" y="25022"/>
                  </a:lnTo>
                  <a:lnTo>
                    <a:pt x="134" y="25122"/>
                  </a:lnTo>
                  <a:lnTo>
                    <a:pt x="101" y="25356"/>
                  </a:lnTo>
                  <a:lnTo>
                    <a:pt x="68" y="25589"/>
                  </a:lnTo>
                  <a:lnTo>
                    <a:pt x="68" y="26090"/>
                  </a:lnTo>
                  <a:lnTo>
                    <a:pt x="1" y="27224"/>
                  </a:lnTo>
                  <a:lnTo>
                    <a:pt x="1" y="27524"/>
                  </a:lnTo>
                  <a:lnTo>
                    <a:pt x="68" y="27758"/>
                  </a:lnTo>
                  <a:lnTo>
                    <a:pt x="168" y="27991"/>
                  </a:lnTo>
                  <a:lnTo>
                    <a:pt x="301" y="28192"/>
                  </a:lnTo>
                  <a:lnTo>
                    <a:pt x="435" y="28358"/>
                  </a:lnTo>
                  <a:lnTo>
                    <a:pt x="635" y="28525"/>
                  </a:lnTo>
                  <a:lnTo>
                    <a:pt x="835" y="28659"/>
                  </a:lnTo>
                  <a:lnTo>
                    <a:pt x="1035" y="28792"/>
                  </a:lnTo>
                  <a:lnTo>
                    <a:pt x="1002" y="29159"/>
                  </a:lnTo>
                  <a:lnTo>
                    <a:pt x="1035" y="29526"/>
                  </a:lnTo>
                  <a:lnTo>
                    <a:pt x="1102" y="29893"/>
                  </a:lnTo>
                  <a:lnTo>
                    <a:pt x="1235" y="30227"/>
                  </a:lnTo>
                  <a:lnTo>
                    <a:pt x="1435" y="30560"/>
                  </a:lnTo>
                  <a:lnTo>
                    <a:pt x="1669" y="30827"/>
                  </a:lnTo>
                  <a:lnTo>
                    <a:pt x="1936" y="31094"/>
                  </a:lnTo>
                  <a:lnTo>
                    <a:pt x="2269" y="31294"/>
                  </a:lnTo>
                  <a:lnTo>
                    <a:pt x="2636" y="31428"/>
                  </a:lnTo>
                  <a:lnTo>
                    <a:pt x="3037" y="31528"/>
                  </a:lnTo>
                  <a:lnTo>
                    <a:pt x="3404" y="31561"/>
                  </a:lnTo>
                  <a:lnTo>
                    <a:pt x="3804" y="31495"/>
                  </a:lnTo>
                  <a:lnTo>
                    <a:pt x="4038" y="31428"/>
                  </a:lnTo>
                  <a:lnTo>
                    <a:pt x="4238" y="31361"/>
                  </a:lnTo>
                  <a:lnTo>
                    <a:pt x="4405" y="31228"/>
                  </a:lnTo>
                  <a:lnTo>
                    <a:pt x="4571" y="31094"/>
                  </a:lnTo>
                  <a:lnTo>
                    <a:pt x="4705" y="30961"/>
                  </a:lnTo>
                  <a:lnTo>
                    <a:pt x="4838" y="30794"/>
                  </a:lnTo>
                  <a:lnTo>
                    <a:pt x="5039" y="30394"/>
                  </a:lnTo>
                  <a:lnTo>
                    <a:pt x="5239" y="29860"/>
                  </a:lnTo>
                  <a:lnTo>
                    <a:pt x="5372" y="29293"/>
                  </a:lnTo>
                  <a:lnTo>
                    <a:pt x="5773" y="29159"/>
                  </a:lnTo>
                  <a:lnTo>
                    <a:pt x="5939" y="29059"/>
                  </a:lnTo>
                  <a:lnTo>
                    <a:pt x="6106" y="28959"/>
                  </a:lnTo>
                  <a:lnTo>
                    <a:pt x="6306" y="28826"/>
                  </a:lnTo>
                  <a:lnTo>
                    <a:pt x="6473" y="28659"/>
                  </a:lnTo>
                  <a:lnTo>
                    <a:pt x="6640" y="28459"/>
                  </a:lnTo>
                  <a:lnTo>
                    <a:pt x="6773" y="28258"/>
                  </a:lnTo>
                  <a:lnTo>
                    <a:pt x="6907" y="28025"/>
                  </a:lnTo>
                  <a:lnTo>
                    <a:pt x="7007" y="27791"/>
                  </a:lnTo>
                  <a:lnTo>
                    <a:pt x="7174" y="27291"/>
                  </a:lnTo>
                  <a:lnTo>
                    <a:pt x="7274" y="26690"/>
                  </a:lnTo>
                  <a:lnTo>
                    <a:pt x="7341" y="26357"/>
                  </a:lnTo>
                  <a:lnTo>
                    <a:pt x="7341" y="26023"/>
                  </a:lnTo>
                  <a:lnTo>
                    <a:pt x="7274" y="25723"/>
                  </a:lnTo>
                  <a:lnTo>
                    <a:pt x="7207" y="25556"/>
                  </a:lnTo>
                  <a:lnTo>
                    <a:pt x="7140" y="25456"/>
                  </a:lnTo>
                  <a:lnTo>
                    <a:pt x="7040" y="25356"/>
                  </a:lnTo>
                  <a:lnTo>
                    <a:pt x="6907" y="25256"/>
                  </a:lnTo>
                  <a:lnTo>
                    <a:pt x="6773" y="25189"/>
                  </a:lnTo>
                  <a:lnTo>
                    <a:pt x="6573" y="25156"/>
                  </a:lnTo>
                  <a:lnTo>
                    <a:pt x="6173" y="25122"/>
                  </a:lnTo>
                  <a:lnTo>
                    <a:pt x="5739" y="25089"/>
                  </a:lnTo>
                  <a:lnTo>
                    <a:pt x="4872" y="25056"/>
                  </a:lnTo>
                  <a:lnTo>
                    <a:pt x="4571" y="25022"/>
                  </a:lnTo>
                  <a:lnTo>
                    <a:pt x="4938" y="22887"/>
                  </a:lnTo>
                  <a:lnTo>
                    <a:pt x="5339" y="20752"/>
                  </a:lnTo>
                  <a:lnTo>
                    <a:pt x="5806" y="18617"/>
                  </a:lnTo>
                  <a:lnTo>
                    <a:pt x="6306" y="16481"/>
                  </a:lnTo>
                  <a:lnTo>
                    <a:pt x="6907" y="14380"/>
                  </a:lnTo>
                  <a:lnTo>
                    <a:pt x="7507" y="12311"/>
                  </a:lnTo>
                  <a:lnTo>
                    <a:pt x="8208" y="10243"/>
                  </a:lnTo>
                  <a:lnTo>
                    <a:pt x="8942" y="8174"/>
                  </a:lnTo>
                  <a:lnTo>
                    <a:pt x="9509" y="6740"/>
                  </a:lnTo>
                  <a:lnTo>
                    <a:pt x="10076" y="5338"/>
                  </a:lnTo>
                  <a:lnTo>
                    <a:pt x="10677" y="3904"/>
                  </a:lnTo>
                  <a:lnTo>
                    <a:pt x="11311" y="2503"/>
                  </a:lnTo>
                  <a:lnTo>
                    <a:pt x="11344" y="2402"/>
                  </a:lnTo>
                  <a:lnTo>
                    <a:pt x="11344" y="2336"/>
                  </a:lnTo>
                  <a:lnTo>
                    <a:pt x="11277" y="2236"/>
                  </a:lnTo>
                  <a:lnTo>
                    <a:pt x="11211" y="2202"/>
                  </a:lnTo>
                  <a:lnTo>
                    <a:pt x="11144" y="2169"/>
                  </a:lnTo>
                  <a:lnTo>
                    <a:pt x="11077" y="2169"/>
                  </a:lnTo>
                  <a:lnTo>
                    <a:pt x="10977" y="2202"/>
                  </a:lnTo>
                  <a:lnTo>
                    <a:pt x="10910" y="2269"/>
                  </a:lnTo>
                  <a:lnTo>
                    <a:pt x="10744" y="2436"/>
                  </a:lnTo>
                  <a:lnTo>
                    <a:pt x="10577" y="2569"/>
                  </a:lnTo>
                  <a:lnTo>
                    <a:pt x="10410" y="2669"/>
                  </a:lnTo>
                  <a:lnTo>
                    <a:pt x="10210" y="2736"/>
                  </a:lnTo>
                  <a:lnTo>
                    <a:pt x="10010" y="2803"/>
                  </a:lnTo>
                  <a:lnTo>
                    <a:pt x="9576" y="2803"/>
                  </a:lnTo>
                  <a:lnTo>
                    <a:pt x="9376" y="2736"/>
                  </a:lnTo>
                  <a:lnTo>
                    <a:pt x="9142" y="2603"/>
                  </a:lnTo>
                  <a:lnTo>
                    <a:pt x="8942" y="2469"/>
                  </a:lnTo>
                  <a:lnTo>
                    <a:pt x="8775" y="2269"/>
                  </a:lnTo>
                  <a:lnTo>
                    <a:pt x="8642" y="2035"/>
                  </a:lnTo>
                  <a:lnTo>
                    <a:pt x="8775" y="1869"/>
                  </a:lnTo>
                  <a:lnTo>
                    <a:pt x="8809" y="1769"/>
                  </a:lnTo>
                  <a:lnTo>
                    <a:pt x="8775" y="1702"/>
                  </a:lnTo>
                  <a:lnTo>
                    <a:pt x="8742" y="1635"/>
                  </a:lnTo>
                  <a:lnTo>
                    <a:pt x="8675" y="1568"/>
                  </a:lnTo>
                  <a:lnTo>
                    <a:pt x="8575" y="1535"/>
                  </a:lnTo>
                  <a:lnTo>
                    <a:pt x="8508" y="1535"/>
                  </a:lnTo>
                  <a:lnTo>
                    <a:pt x="8408" y="1568"/>
                  </a:lnTo>
                  <a:lnTo>
                    <a:pt x="8341" y="1635"/>
                  </a:lnTo>
                  <a:lnTo>
                    <a:pt x="8208" y="1835"/>
                  </a:lnTo>
                  <a:lnTo>
                    <a:pt x="8041" y="2035"/>
                  </a:lnTo>
                  <a:lnTo>
                    <a:pt x="7874" y="2202"/>
                  </a:lnTo>
                  <a:lnTo>
                    <a:pt x="7674" y="2369"/>
                  </a:lnTo>
                  <a:lnTo>
                    <a:pt x="7474" y="2469"/>
                  </a:lnTo>
                  <a:lnTo>
                    <a:pt x="7240" y="2536"/>
                  </a:lnTo>
                  <a:lnTo>
                    <a:pt x="7007" y="2569"/>
                  </a:lnTo>
                  <a:lnTo>
                    <a:pt x="6740" y="2536"/>
                  </a:lnTo>
                  <a:lnTo>
                    <a:pt x="6507" y="2469"/>
                  </a:lnTo>
                  <a:lnTo>
                    <a:pt x="6273" y="2336"/>
                  </a:lnTo>
                  <a:lnTo>
                    <a:pt x="6073" y="2202"/>
                  </a:lnTo>
                  <a:lnTo>
                    <a:pt x="5873" y="2069"/>
                  </a:lnTo>
                  <a:lnTo>
                    <a:pt x="5706" y="1902"/>
                  </a:lnTo>
                  <a:lnTo>
                    <a:pt x="5539" y="1702"/>
                  </a:lnTo>
                  <a:lnTo>
                    <a:pt x="5406" y="1468"/>
                  </a:lnTo>
                  <a:lnTo>
                    <a:pt x="5272" y="1268"/>
                  </a:lnTo>
                  <a:lnTo>
                    <a:pt x="5205" y="1168"/>
                  </a:lnTo>
                  <a:lnTo>
                    <a:pt x="5139" y="1135"/>
                  </a:lnTo>
                  <a:lnTo>
                    <a:pt x="5039" y="1135"/>
                  </a:lnTo>
                  <a:lnTo>
                    <a:pt x="4972" y="1168"/>
                  </a:lnTo>
                  <a:lnTo>
                    <a:pt x="4905" y="1235"/>
                  </a:lnTo>
                  <a:lnTo>
                    <a:pt x="4838" y="1301"/>
                  </a:lnTo>
                  <a:lnTo>
                    <a:pt x="4838" y="1402"/>
                  </a:lnTo>
                  <a:lnTo>
                    <a:pt x="4872" y="1502"/>
                  </a:lnTo>
                  <a:lnTo>
                    <a:pt x="4905" y="1568"/>
                  </a:lnTo>
                  <a:lnTo>
                    <a:pt x="4705" y="1735"/>
                  </a:lnTo>
                  <a:lnTo>
                    <a:pt x="4471" y="1835"/>
                  </a:lnTo>
                  <a:lnTo>
                    <a:pt x="4238" y="1902"/>
                  </a:lnTo>
                  <a:lnTo>
                    <a:pt x="4038" y="1902"/>
                  </a:lnTo>
                  <a:lnTo>
                    <a:pt x="3771" y="1769"/>
                  </a:lnTo>
                  <a:lnTo>
                    <a:pt x="3537" y="1635"/>
                  </a:lnTo>
                  <a:lnTo>
                    <a:pt x="3337" y="1435"/>
                  </a:lnTo>
                  <a:lnTo>
                    <a:pt x="3170" y="1201"/>
                  </a:lnTo>
                  <a:lnTo>
                    <a:pt x="3037" y="935"/>
                  </a:lnTo>
                  <a:lnTo>
                    <a:pt x="2937" y="701"/>
                  </a:lnTo>
                  <a:lnTo>
                    <a:pt x="2770" y="167"/>
                  </a:lnTo>
                  <a:lnTo>
                    <a:pt x="2737" y="67"/>
                  </a:lnTo>
                  <a:lnTo>
                    <a:pt x="2670" y="34"/>
                  </a:lnTo>
                  <a:lnTo>
                    <a:pt x="257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3"/>
            <p:cNvSpPr/>
            <p:nvPr/>
          </p:nvSpPr>
          <p:spPr>
            <a:xfrm>
              <a:off x="2952150" y="3371675"/>
              <a:ext cx="71750" cy="20050"/>
            </a:xfrm>
            <a:custGeom>
              <a:avLst/>
              <a:gdLst/>
              <a:ahLst/>
              <a:cxnLst/>
              <a:rect l="l" t="t" r="r" b="b"/>
              <a:pathLst>
                <a:path w="2870" h="802" extrusionOk="0">
                  <a:moveTo>
                    <a:pt x="201" y="0"/>
                  </a:moveTo>
                  <a:lnTo>
                    <a:pt x="134" y="34"/>
                  </a:lnTo>
                  <a:lnTo>
                    <a:pt x="67" y="101"/>
                  </a:lnTo>
                  <a:lnTo>
                    <a:pt x="1" y="167"/>
                  </a:lnTo>
                  <a:lnTo>
                    <a:pt x="1" y="267"/>
                  </a:lnTo>
                  <a:lnTo>
                    <a:pt x="34" y="367"/>
                  </a:lnTo>
                  <a:lnTo>
                    <a:pt x="101" y="434"/>
                  </a:lnTo>
                  <a:lnTo>
                    <a:pt x="167" y="468"/>
                  </a:lnTo>
                  <a:lnTo>
                    <a:pt x="2570" y="801"/>
                  </a:lnTo>
                  <a:lnTo>
                    <a:pt x="2670" y="801"/>
                  </a:lnTo>
                  <a:lnTo>
                    <a:pt x="2770" y="768"/>
                  </a:lnTo>
                  <a:lnTo>
                    <a:pt x="2836" y="734"/>
                  </a:lnTo>
                  <a:lnTo>
                    <a:pt x="2870" y="634"/>
                  </a:lnTo>
                  <a:lnTo>
                    <a:pt x="2870" y="534"/>
                  </a:lnTo>
                  <a:lnTo>
                    <a:pt x="2836" y="468"/>
                  </a:lnTo>
                  <a:lnTo>
                    <a:pt x="2803" y="367"/>
                  </a:lnTo>
                  <a:lnTo>
                    <a:pt x="2703" y="334"/>
                  </a:lnTo>
                  <a:lnTo>
                    <a:pt x="30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3"/>
            <p:cNvSpPr/>
            <p:nvPr/>
          </p:nvSpPr>
          <p:spPr>
            <a:xfrm>
              <a:off x="2958825" y="3281600"/>
              <a:ext cx="67575" cy="26700"/>
            </a:xfrm>
            <a:custGeom>
              <a:avLst/>
              <a:gdLst/>
              <a:ahLst/>
              <a:cxnLst/>
              <a:rect l="l" t="t" r="r" b="b"/>
              <a:pathLst>
                <a:path w="2703" h="1068" extrusionOk="0">
                  <a:moveTo>
                    <a:pt x="167" y="0"/>
                  </a:moveTo>
                  <a:lnTo>
                    <a:pt x="101" y="34"/>
                  </a:lnTo>
                  <a:lnTo>
                    <a:pt x="34" y="100"/>
                  </a:lnTo>
                  <a:lnTo>
                    <a:pt x="1" y="201"/>
                  </a:lnTo>
                  <a:lnTo>
                    <a:pt x="1" y="267"/>
                  </a:lnTo>
                  <a:lnTo>
                    <a:pt x="1" y="367"/>
                  </a:lnTo>
                  <a:lnTo>
                    <a:pt x="67" y="434"/>
                  </a:lnTo>
                  <a:lnTo>
                    <a:pt x="167" y="467"/>
                  </a:lnTo>
                  <a:lnTo>
                    <a:pt x="2403" y="1068"/>
                  </a:lnTo>
                  <a:lnTo>
                    <a:pt x="2503" y="1068"/>
                  </a:lnTo>
                  <a:lnTo>
                    <a:pt x="2603" y="1035"/>
                  </a:lnTo>
                  <a:lnTo>
                    <a:pt x="2636" y="968"/>
                  </a:lnTo>
                  <a:lnTo>
                    <a:pt x="2703" y="868"/>
                  </a:lnTo>
                  <a:lnTo>
                    <a:pt x="2703" y="801"/>
                  </a:lnTo>
                  <a:lnTo>
                    <a:pt x="2670" y="701"/>
                  </a:lnTo>
                  <a:lnTo>
                    <a:pt x="2603" y="634"/>
                  </a:lnTo>
                  <a:lnTo>
                    <a:pt x="2536" y="601"/>
                  </a:lnTo>
                  <a:lnTo>
                    <a:pt x="267" y="34"/>
                  </a:lnTo>
                  <a:lnTo>
                    <a:pt x="16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3"/>
            <p:cNvSpPr/>
            <p:nvPr/>
          </p:nvSpPr>
          <p:spPr>
            <a:xfrm>
              <a:off x="2989675" y="3228225"/>
              <a:ext cx="45075" cy="30875"/>
            </a:xfrm>
            <a:custGeom>
              <a:avLst/>
              <a:gdLst/>
              <a:ahLst/>
              <a:cxnLst/>
              <a:rect l="l" t="t" r="r" b="b"/>
              <a:pathLst>
                <a:path w="1803" h="1235" extrusionOk="0">
                  <a:moveTo>
                    <a:pt x="168" y="0"/>
                  </a:moveTo>
                  <a:lnTo>
                    <a:pt x="101" y="33"/>
                  </a:lnTo>
                  <a:lnTo>
                    <a:pt x="34" y="100"/>
                  </a:lnTo>
                  <a:lnTo>
                    <a:pt x="1" y="200"/>
                  </a:lnTo>
                  <a:lnTo>
                    <a:pt x="1" y="267"/>
                  </a:lnTo>
                  <a:lnTo>
                    <a:pt x="34" y="367"/>
                  </a:lnTo>
                  <a:lnTo>
                    <a:pt x="101" y="434"/>
                  </a:lnTo>
                  <a:lnTo>
                    <a:pt x="1436" y="1201"/>
                  </a:lnTo>
                  <a:lnTo>
                    <a:pt x="1502" y="1235"/>
                  </a:lnTo>
                  <a:lnTo>
                    <a:pt x="1602" y="1201"/>
                  </a:lnTo>
                  <a:lnTo>
                    <a:pt x="1702" y="1168"/>
                  </a:lnTo>
                  <a:lnTo>
                    <a:pt x="1769" y="1101"/>
                  </a:lnTo>
                  <a:lnTo>
                    <a:pt x="1803" y="1001"/>
                  </a:lnTo>
                  <a:lnTo>
                    <a:pt x="1769" y="934"/>
                  </a:lnTo>
                  <a:lnTo>
                    <a:pt x="1736" y="834"/>
                  </a:lnTo>
                  <a:lnTo>
                    <a:pt x="1669" y="767"/>
                  </a:lnTo>
                  <a:lnTo>
                    <a:pt x="36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3"/>
            <p:cNvSpPr/>
            <p:nvPr/>
          </p:nvSpPr>
          <p:spPr>
            <a:xfrm>
              <a:off x="3024725" y="3194850"/>
              <a:ext cx="32550" cy="38400"/>
            </a:xfrm>
            <a:custGeom>
              <a:avLst/>
              <a:gdLst/>
              <a:ahLst/>
              <a:cxnLst/>
              <a:rect l="l" t="t" r="r" b="b"/>
              <a:pathLst>
                <a:path w="1302" h="1536" extrusionOk="0">
                  <a:moveTo>
                    <a:pt x="134" y="1"/>
                  </a:moveTo>
                  <a:lnTo>
                    <a:pt x="67" y="67"/>
                  </a:lnTo>
                  <a:lnTo>
                    <a:pt x="0" y="134"/>
                  </a:lnTo>
                  <a:lnTo>
                    <a:pt x="0" y="234"/>
                  </a:lnTo>
                  <a:lnTo>
                    <a:pt x="0" y="334"/>
                  </a:lnTo>
                  <a:lnTo>
                    <a:pt x="67" y="401"/>
                  </a:lnTo>
                  <a:lnTo>
                    <a:pt x="901" y="1469"/>
                  </a:lnTo>
                  <a:lnTo>
                    <a:pt x="968" y="1535"/>
                  </a:lnTo>
                  <a:lnTo>
                    <a:pt x="1168" y="1535"/>
                  </a:lnTo>
                  <a:lnTo>
                    <a:pt x="1235" y="1469"/>
                  </a:lnTo>
                  <a:lnTo>
                    <a:pt x="1301" y="1402"/>
                  </a:lnTo>
                  <a:lnTo>
                    <a:pt x="1301" y="1302"/>
                  </a:lnTo>
                  <a:lnTo>
                    <a:pt x="1301" y="1235"/>
                  </a:lnTo>
                  <a:lnTo>
                    <a:pt x="1235" y="1135"/>
                  </a:lnTo>
                  <a:lnTo>
                    <a:pt x="401" y="67"/>
                  </a:lnTo>
                  <a:lnTo>
                    <a:pt x="3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3"/>
            <p:cNvSpPr/>
            <p:nvPr/>
          </p:nvSpPr>
          <p:spPr>
            <a:xfrm>
              <a:off x="3149000" y="3144800"/>
              <a:ext cx="13350" cy="70100"/>
            </a:xfrm>
            <a:custGeom>
              <a:avLst/>
              <a:gdLst/>
              <a:ahLst/>
              <a:cxnLst/>
              <a:rect l="l" t="t" r="r" b="b"/>
              <a:pathLst>
                <a:path w="534" h="2804" extrusionOk="0">
                  <a:moveTo>
                    <a:pt x="167" y="1"/>
                  </a:moveTo>
                  <a:lnTo>
                    <a:pt x="67" y="68"/>
                  </a:lnTo>
                  <a:lnTo>
                    <a:pt x="34" y="134"/>
                  </a:lnTo>
                  <a:lnTo>
                    <a:pt x="0" y="234"/>
                  </a:lnTo>
                  <a:lnTo>
                    <a:pt x="67" y="802"/>
                  </a:lnTo>
                  <a:lnTo>
                    <a:pt x="67" y="1402"/>
                  </a:lnTo>
                  <a:lnTo>
                    <a:pt x="34" y="1969"/>
                  </a:lnTo>
                  <a:lnTo>
                    <a:pt x="0" y="2570"/>
                  </a:lnTo>
                  <a:lnTo>
                    <a:pt x="0" y="2637"/>
                  </a:lnTo>
                  <a:lnTo>
                    <a:pt x="67" y="2737"/>
                  </a:lnTo>
                  <a:lnTo>
                    <a:pt x="134" y="2770"/>
                  </a:lnTo>
                  <a:lnTo>
                    <a:pt x="234" y="2803"/>
                  </a:lnTo>
                  <a:lnTo>
                    <a:pt x="334" y="2770"/>
                  </a:lnTo>
                  <a:lnTo>
                    <a:pt x="401" y="2737"/>
                  </a:lnTo>
                  <a:lnTo>
                    <a:pt x="467" y="2637"/>
                  </a:lnTo>
                  <a:lnTo>
                    <a:pt x="467" y="2570"/>
                  </a:lnTo>
                  <a:lnTo>
                    <a:pt x="534" y="1969"/>
                  </a:lnTo>
                  <a:lnTo>
                    <a:pt x="534" y="1402"/>
                  </a:lnTo>
                  <a:lnTo>
                    <a:pt x="534" y="802"/>
                  </a:lnTo>
                  <a:lnTo>
                    <a:pt x="501" y="234"/>
                  </a:lnTo>
                  <a:lnTo>
                    <a:pt x="467" y="134"/>
                  </a:lnTo>
                  <a:lnTo>
                    <a:pt x="401" y="68"/>
                  </a:lnTo>
                  <a:lnTo>
                    <a:pt x="3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3"/>
            <p:cNvSpPr/>
            <p:nvPr/>
          </p:nvSpPr>
          <p:spPr>
            <a:xfrm>
              <a:off x="3194875" y="3159000"/>
              <a:ext cx="15875" cy="57575"/>
            </a:xfrm>
            <a:custGeom>
              <a:avLst/>
              <a:gdLst/>
              <a:ahLst/>
              <a:cxnLst/>
              <a:rect l="l" t="t" r="r" b="b"/>
              <a:pathLst>
                <a:path w="635" h="2303" extrusionOk="0">
                  <a:moveTo>
                    <a:pt x="367" y="0"/>
                  </a:moveTo>
                  <a:lnTo>
                    <a:pt x="300" y="33"/>
                  </a:lnTo>
                  <a:lnTo>
                    <a:pt x="234" y="100"/>
                  </a:lnTo>
                  <a:lnTo>
                    <a:pt x="167" y="200"/>
                  </a:lnTo>
                  <a:lnTo>
                    <a:pt x="67" y="1134"/>
                  </a:lnTo>
                  <a:lnTo>
                    <a:pt x="0" y="2069"/>
                  </a:lnTo>
                  <a:lnTo>
                    <a:pt x="0" y="2169"/>
                  </a:lnTo>
                  <a:lnTo>
                    <a:pt x="67" y="2235"/>
                  </a:lnTo>
                  <a:lnTo>
                    <a:pt x="134" y="2302"/>
                  </a:lnTo>
                  <a:lnTo>
                    <a:pt x="334" y="2302"/>
                  </a:lnTo>
                  <a:lnTo>
                    <a:pt x="400" y="2235"/>
                  </a:lnTo>
                  <a:lnTo>
                    <a:pt x="467" y="2169"/>
                  </a:lnTo>
                  <a:lnTo>
                    <a:pt x="467" y="2069"/>
                  </a:lnTo>
                  <a:lnTo>
                    <a:pt x="534" y="1201"/>
                  </a:lnTo>
                  <a:lnTo>
                    <a:pt x="634" y="300"/>
                  </a:lnTo>
                  <a:lnTo>
                    <a:pt x="634" y="200"/>
                  </a:lnTo>
                  <a:lnTo>
                    <a:pt x="634" y="133"/>
                  </a:lnTo>
                  <a:lnTo>
                    <a:pt x="567" y="67"/>
                  </a:lnTo>
                  <a:lnTo>
                    <a:pt x="46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3"/>
            <p:cNvSpPr/>
            <p:nvPr/>
          </p:nvSpPr>
          <p:spPr>
            <a:xfrm>
              <a:off x="3252425" y="3179850"/>
              <a:ext cx="29200" cy="45050"/>
            </a:xfrm>
            <a:custGeom>
              <a:avLst/>
              <a:gdLst/>
              <a:ahLst/>
              <a:cxnLst/>
              <a:rect l="l" t="t" r="r" b="b"/>
              <a:pathLst>
                <a:path w="1168" h="1802" extrusionOk="0">
                  <a:moveTo>
                    <a:pt x="868" y="0"/>
                  </a:moveTo>
                  <a:lnTo>
                    <a:pt x="767" y="67"/>
                  </a:lnTo>
                  <a:lnTo>
                    <a:pt x="734" y="134"/>
                  </a:lnTo>
                  <a:lnTo>
                    <a:pt x="34" y="1435"/>
                  </a:lnTo>
                  <a:lnTo>
                    <a:pt x="0" y="1535"/>
                  </a:lnTo>
                  <a:lnTo>
                    <a:pt x="0" y="1635"/>
                  </a:lnTo>
                  <a:lnTo>
                    <a:pt x="67" y="1702"/>
                  </a:lnTo>
                  <a:lnTo>
                    <a:pt x="134" y="1768"/>
                  </a:lnTo>
                  <a:lnTo>
                    <a:pt x="200" y="1802"/>
                  </a:lnTo>
                  <a:lnTo>
                    <a:pt x="300" y="1802"/>
                  </a:lnTo>
                  <a:lnTo>
                    <a:pt x="401" y="1768"/>
                  </a:lnTo>
                  <a:lnTo>
                    <a:pt x="467" y="1668"/>
                  </a:lnTo>
                  <a:lnTo>
                    <a:pt x="1134" y="367"/>
                  </a:lnTo>
                  <a:lnTo>
                    <a:pt x="1168" y="267"/>
                  </a:lnTo>
                  <a:lnTo>
                    <a:pt x="1168" y="167"/>
                  </a:lnTo>
                  <a:lnTo>
                    <a:pt x="1134" y="100"/>
                  </a:lnTo>
                  <a:lnTo>
                    <a:pt x="1034" y="33"/>
                  </a:lnTo>
                  <a:lnTo>
                    <a:pt x="96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3"/>
            <p:cNvSpPr/>
            <p:nvPr/>
          </p:nvSpPr>
          <p:spPr>
            <a:xfrm>
              <a:off x="3352500" y="3254900"/>
              <a:ext cx="28375" cy="25875"/>
            </a:xfrm>
            <a:custGeom>
              <a:avLst/>
              <a:gdLst/>
              <a:ahLst/>
              <a:cxnLst/>
              <a:rect l="l" t="t" r="r" b="b"/>
              <a:pathLst>
                <a:path w="1135" h="1035" extrusionOk="0">
                  <a:moveTo>
                    <a:pt x="835" y="1"/>
                  </a:moveTo>
                  <a:lnTo>
                    <a:pt x="735" y="67"/>
                  </a:lnTo>
                  <a:lnTo>
                    <a:pt x="67" y="635"/>
                  </a:lnTo>
                  <a:lnTo>
                    <a:pt x="34" y="701"/>
                  </a:lnTo>
                  <a:lnTo>
                    <a:pt x="1" y="801"/>
                  </a:lnTo>
                  <a:lnTo>
                    <a:pt x="34" y="902"/>
                  </a:lnTo>
                  <a:lnTo>
                    <a:pt x="67" y="968"/>
                  </a:lnTo>
                  <a:lnTo>
                    <a:pt x="167" y="1035"/>
                  </a:lnTo>
                  <a:lnTo>
                    <a:pt x="334" y="1035"/>
                  </a:lnTo>
                  <a:lnTo>
                    <a:pt x="401" y="968"/>
                  </a:lnTo>
                  <a:lnTo>
                    <a:pt x="1068" y="401"/>
                  </a:lnTo>
                  <a:lnTo>
                    <a:pt x="1135" y="334"/>
                  </a:lnTo>
                  <a:lnTo>
                    <a:pt x="1135" y="234"/>
                  </a:lnTo>
                  <a:lnTo>
                    <a:pt x="1135" y="134"/>
                  </a:lnTo>
                  <a:lnTo>
                    <a:pt x="1068" y="67"/>
                  </a:lnTo>
                  <a:lnTo>
                    <a:pt x="10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3"/>
            <p:cNvSpPr/>
            <p:nvPr/>
          </p:nvSpPr>
          <p:spPr>
            <a:xfrm>
              <a:off x="3327475" y="3354150"/>
              <a:ext cx="39225" cy="15875"/>
            </a:xfrm>
            <a:custGeom>
              <a:avLst/>
              <a:gdLst/>
              <a:ahLst/>
              <a:cxnLst/>
              <a:rect l="l" t="t" r="r" b="b"/>
              <a:pathLst>
                <a:path w="1569" h="635" extrusionOk="0">
                  <a:moveTo>
                    <a:pt x="234" y="1"/>
                  </a:moveTo>
                  <a:lnTo>
                    <a:pt x="134" y="34"/>
                  </a:lnTo>
                  <a:lnTo>
                    <a:pt x="68" y="101"/>
                  </a:lnTo>
                  <a:lnTo>
                    <a:pt x="34" y="168"/>
                  </a:lnTo>
                  <a:lnTo>
                    <a:pt x="1" y="268"/>
                  </a:lnTo>
                  <a:lnTo>
                    <a:pt x="34" y="368"/>
                  </a:lnTo>
                  <a:lnTo>
                    <a:pt x="101" y="435"/>
                  </a:lnTo>
                  <a:lnTo>
                    <a:pt x="201" y="468"/>
                  </a:lnTo>
                  <a:lnTo>
                    <a:pt x="1269" y="635"/>
                  </a:lnTo>
                  <a:lnTo>
                    <a:pt x="1369" y="635"/>
                  </a:lnTo>
                  <a:lnTo>
                    <a:pt x="1435" y="601"/>
                  </a:lnTo>
                  <a:lnTo>
                    <a:pt x="1502" y="568"/>
                  </a:lnTo>
                  <a:lnTo>
                    <a:pt x="1569" y="468"/>
                  </a:lnTo>
                  <a:lnTo>
                    <a:pt x="1569" y="368"/>
                  </a:lnTo>
                  <a:lnTo>
                    <a:pt x="1535" y="301"/>
                  </a:lnTo>
                  <a:lnTo>
                    <a:pt x="1469" y="201"/>
                  </a:lnTo>
                  <a:lnTo>
                    <a:pt x="1402" y="168"/>
                  </a:lnTo>
                  <a:lnTo>
                    <a:pt x="3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3"/>
            <p:cNvSpPr/>
            <p:nvPr/>
          </p:nvSpPr>
          <p:spPr>
            <a:xfrm>
              <a:off x="3300800" y="3433400"/>
              <a:ext cx="55075" cy="21700"/>
            </a:xfrm>
            <a:custGeom>
              <a:avLst/>
              <a:gdLst/>
              <a:ahLst/>
              <a:cxnLst/>
              <a:rect l="l" t="t" r="r" b="b"/>
              <a:pathLst>
                <a:path w="2203" h="868" extrusionOk="0">
                  <a:moveTo>
                    <a:pt x="200" y="0"/>
                  </a:moveTo>
                  <a:lnTo>
                    <a:pt x="100" y="34"/>
                  </a:lnTo>
                  <a:lnTo>
                    <a:pt x="34" y="100"/>
                  </a:lnTo>
                  <a:lnTo>
                    <a:pt x="0" y="167"/>
                  </a:lnTo>
                  <a:lnTo>
                    <a:pt x="0" y="267"/>
                  </a:lnTo>
                  <a:lnTo>
                    <a:pt x="34" y="367"/>
                  </a:lnTo>
                  <a:lnTo>
                    <a:pt x="100" y="434"/>
                  </a:lnTo>
                  <a:lnTo>
                    <a:pt x="167" y="467"/>
                  </a:lnTo>
                  <a:lnTo>
                    <a:pt x="1902" y="868"/>
                  </a:lnTo>
                  <a:lnTo>
                    <a:pt x="2102" y="868"/>
                  </a:lnTo>
                  <a:lnTo>
                    <a:pt x="2169" y="801"/>
                  </a:lnTo>
                  <a:lnTo>
                    <a:pt x="2202" y="701"/>
                  </a:lnTo>
                  <a:lnTo>
                    <a:pt x="2202" y="601"/>
                  </a:lnTo>
                  <a:lnTo>
                    <a:pt x="2202" y="534"/>
                  </a:lnTo>
                  <a:lnTo>
                    <a:pt x="2135" y="467"/>
                  </a:lnTo>
                  <a:lnTo>
                    <a:pt x="2035" y="401"/>
                  </a:lnTo>
                  <a:lnTo>
                    <a:pt x="30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Google Shape;451;p36">
            <a:extLst>
              <a:ext uri="{FF2B5EF4-FFF2-40B4-BE49-F238E27FC236}">
                <a16:creationId xmlns:a16="http://schemas.microsoft.com/office/drawing/2014/main" id="{8A944679-2D26-E30E-35F8-D088EA01A136}"/>
              </a:ext>
            </a:extLst>
          </p:cNvPr>
          <p:cNvSpPr txBox="1"/>
          <p:nvPr/>
        </p:nvSpPr>
        <p:spPr>
          <a:xfrm>
            <a:off x="5795889" y="313650"/>
            <a:ext cx="2675456" cy="400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00"/>
              </a:spcAft>
              <a:buClr>
                <a:srgbClr val="000000"/>
              </a:buClr>
              <a:buSzTx/>
              <a:buFont typeface="Arial"/>
              <a:buNone/>
              <a:tabLst/>
              <a:defRPr/>
            </a:pPr>
            <a:r>
              <a:rPr kumimoji="0" lang="vi-VN"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rPr>
              <a:t>BÀI 22: MẠCH ĐIỆN ĐƠN GIẢN</a:t>
            </a:r>
            <a:endParaRPr kumimoji="0"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endParaRPr>
          </a:p>
        </p:txBody>
      </p:sp>
      <p:sp>
        <p:nvSpPr>
          <p:cNvPr id="4" name="Google Shape;452;p36">
            <a:extLst>
              <a:ext uri="{FF2B5EF4-FFF2-40B4-BE49-F238E27FC236}">
                <a16:creationId xmlns:a16="http://schemas.microsoft.com/office/drawing/2014/main" id="{8B603124-80DC-037F-9AA5-A4FAE5B46279}"/>
              </a:ext>
            </a:extLst>
          </p:cNvPr>
          <p:cNvSpPr/>
          <p:nvPr/>
        </p:nvSpPr>
        <p:spPr>
          <a:xfrm>
            <a:off x="8378602" y="370147"/>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453;p36">
            <a:extLst>
              <a:ext uri="{FF2B5EF4-FFF2-40B4-BE49-F238E27FC236}">
                <a16:creationId xmlns:a16="http://schemas.microsoft.com/office/drawing/2014/main" id="{41470694-09FA-9990-4EAA-B263DBAA34ED}"/>
              </a:ext>
            </a:extLst>
          </p:cNvPr>
          <p:cNvSpPr/>
          <p:nvPr/>
        </p:nvSpPr>
        <p:spPr>
          <a:xfrm>
            <a:off x="8602510" y="370147"/>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320;p33">
            <a:extLst>
              <a:ext uri="{FF2B5EF4-FFF2-40B4-BE49-F238E27FC236}">
                <a16:creationId xmlns:a16="http://schemas.microsoft.com/office/drawing/2014/main" id="{3181EC15-A096-5008-D07E-2980087D4904}"/>
              </a:ext>
            </a:extLst>
          </p:cNvPr>
          <p:cNvSpPr txBox="1">
            <a:spLocks/>
          </p:cNvSpPr>
          <p:nvPr/>
        </p:nvSpPr>
        <p:spPr>
          <a:xfrm>
            <a:off x="806448" y="202516"/>
            <a:ext cx="2469776" cy="3963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Các</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thiết</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bị</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an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toàn</a:t>
            </a:r>
            <a:endPar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endParaRPr>
          </a:p>
        </p:txBody>
      </p:sp>
      <p:sp>
        <p:nvSpPr>
          <p:cNvPr id="7" name="Rectangle: Rounded Corners 6">
            <a:extLst>
              <a:ext uri="{FF2B5EF4-FFF2-40B4-BE49-F238E27FC236}">
                <a16:creationId xmlns:a16="http://schemas.microsoft.com/office/drawing/2014/main" id="{51B826FD-CA5C-DE33-489E-73DA500F83DB}"/>
              </a:ext>
            </a:extLst>
          </p:cNvPr>
          <p:cNvSpPr/>
          <p:nvPr/>
        </p:nvSpPr>
        <p:spPr>
          <a:xfrm>
            <a:off x="424123" y="167231"/>
            <a:ext cx="2852101" cy="483292"/>
          </a:xfrm>
          <a:prstGeom prst="roundRect">
            <a:avLst>
              <a:gd name="adj" fmla="val 50000"/>
            </a:avLst>
          </a:prstGeom>
          <a:noFill/>
          <a:ln w="28575">
            <a:solidFill>
              <a:srgbClr val="E574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ECD6"/>
              </a:solidFill>
              <a:effectLst/>
              <a:uLnTx/>
              <a:uFillTx/>
              <a:latin typeface="Arial"/>
              <a:ea typeface="+mn-ea"/>
              <a:cs typeface="+mn-cs"/>
              <a:sym typeface="Arial"/>
            </a:endParaRPr>
          </a:p>
        </p:txBody>
      </p:sp>
      <p:grpSp>
        <p:nvGrpSpPr>
          <p:cNvPr id="8" name="Group 7">
            <a:extLst>
              <a:ext uri="{FF2B5EF4-FFF2-40B4-BE49-F238E27FC236}">
                <a16:creationId xmlns:a16="http://schemas.microsoft.com/office/drawing/2014/main" id="{88FD467D-2070-3765-05CE-B5320263CD71}"/>
              </a:ext>
            </a:extLst>
          </p:cNvPr>
          <p:cNvGrpSpPr/>
          <p:nvPr/>
        </p:nvGrpSpPr>
        <p:grpSpPr>
          <a:xfrm>
            <a:off x="442029" y="157900"/>
            <a:ext cx="460984" cy="468494"/>
            <a:chOff x="5715487" y="1806713"/>
            <a:chExt cx="1375800" cy="1398214"/>
          </a:xfrm>
        </p:grpSpPr>
        <p:sp>
          <p:nvSpPr>
            <p:cNvPr id="9" name="Google Shape;387;p34">
              <a:extLst>
                <a:ext uri="{FF2B5EF4-FFF2-40B4-BE49-F238E27FC236}">
                  <a16:creationId xmlns:a16="http://schemas.microsoft.com/office/drawing/2014/main" id="{5EF97EE9-F8AC-2700-E6A9-593CDB6C4178}"/>
                </a:ext>
              </a:extLst>
            </p:cNvPr>
            <p:cNvSpPr/>
            <p:nvPr/>
          </p:nvSpPr>
          <p:spPr>
            <a:xfrm>
              <a:off x="5715487" y="1829127"/>
              <a:ext cx="1375800" cy="13758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388;p34">
              <a:extLst>
                <a:ext uri="{FF2B5EF4-FFF2-40B4-BE49-F238E27FC236}">
                  <a16:creationId xmlns:a16="http://schemas.microsoft.com/office/drawing/2014/main" id="{FDC085C9-9C69-9DE8-90D1-C5B9E5E9F88B}"/>
                </a:ext>
              </a:extLst>
            </p:cNvPr>
            <p:cNvSpPr/>
            <p:nvPr/>
          </p:nvSpPr>
          <p:spPr>
            <a:xfrm>
              <a:off x="5901412" y="2015052"/>
              <a:ext cx="1004100" cy="10041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 name="Group 10">
              <a:extLst>
                <a:ext uri="{FF2B5EF4-FFF2-40B4-BE49-F238E27FC236}">
                  <a16:creationId xmlns:a16="http://schemas.microsoft.com/office/drawing/2014/main" id="{CC3E2424-E518-DE1B-4410-5A525CDD6CDD}"/>
                </a:ext>
              </a:extLst>
            </p:cNvPr>
            <p:cNvGrpSpPr/>
            <p:nvPr/>
          </p:nvGrpSpPr>
          <p:grpSpPr>
            <a:xfrm flipV="1">
              <a:off x="6840060" y="1806713"/>
              <a:ext cx="251227" cy="184160"/>
              <a:chOff x="6844077" y="3060080"/>
              <a:chExt cx="251227" cy="184160"/>
            </a:xfrm>
          </p:grpSpPr>
          <p:sp>
            <p:nvSpPr>
              <p:cNvPr id="14" name="Google Shape;402;p34">
                <a:extLst>
                  <a:ext uri="{FF2B5EF4-FFF2-40B4-BE49-F238E27FC236}">
                    <a16:creationId xmlns:a16="http://schemas.microsoft.com/office/drawing/2014/main" id="{8C56FE62-9806-40F1-E7A7-B33992B49A5B}"/>
                  </a:ext>
                </a:extLst>
              </p:cNvPr>
              <p:cNvSpPr/>
              <p:nvPr/>
            </p:nvSpPr>
            <p:spPr>
              <a:xfrm rot="7426544">
                <a:off x="7019456" y="3008499"/>
                <a:ext cx="24268" cy="127429"/>
              </a:xfrm>
              <a:custGeom>
                <a:avLst/>
                <a:gdLst/>
                <a:ahLst/>
                <a:cxnLst/>
                <a:rect l="l" t="t" r="r" b="b"/>
                <a:pathLst>
                  <a:path w="534" h="2804" extrusionOk="0">
                    <a:moveTo>
                      <a:pt x="167" y="1"/>
                    </a:moveTo>
                    <a:lnTo>
                      <a:pt x="67" y="68"/>
                    </a:lnTo>
                    <a:lnTo>
                      <a:pt x="34" y="134"/>
                    </a:lnTo>
                    <a:lnTo>
                      <a:pt x="0" y="234"/>
                    </a:lnTo>
                    <a:lnTo>
                      <a:pt x="67" y="802"/>
                    </a:lnTo>
                    <a:lnTo>
                      <a:pt x="67" y="1402"/>
                    </a:lnTo>
                    <a:lnTo>
                      <a:pt x="34" y="1969"/>
                    </a:lnTo>
                    <a:lnTo>
                      <a:pt x="0" y="2570"/>
                    </a:lnTo>
                    <a:lnTo>
                      <a:pt x="0" y="2637"/>
                    </a:lnTo>
                    <a:lnTo>
                      <a:pt x="67" y="2737"/>
                    </a:lnTo>
                    <a:lnTo>
                      <a:pt x="134" y="2770"/>
                    </a:lnTo>
                    <a:lnTo>
                      <a:pt x="234" y="2803"/>
                    </a:lnTo>
                    <a:lnTo>
                      <a:pt x="334" y="2770"/>
                    </a:lnTo>
                    <a:lnTo>
                      <a:pt x="401" y="2737"/>
                    </a:lnTo>
                    <a:lnTo>
                      <a:pt x="467" y="2637"/>
                    </a:lnTo>
                    <a:lnTo>
                      <a:pt x="467" y="2570"/>
                    </a:lnTo>
                    <a:lnTo>
                      <a:pt x="534" y="1969"/>
                    </a:lnTo>
                    <a:lnTo>
                      <a:pt x="534" y="1402"/>
                    </a:lnTo>
                    <a:lnTo>
                      <a:pt x="534" y="802"/>
                    </a:lnTo>
                    <a:lnTo>
                      <a:pt x="501" y="234"/>
                    </a:lnTo>
                    <a:lnTo>
                      <a:pt x="467" y="134"/>
                    </a:lnTo>
                    <a:lnTo>
                      <a:pt x="401" y="68"/>
                    </a:lnTo>
                    <a:lnTo>
                      <a:pt x="334"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403;p34">
                <a:extLst>
                  <a:ext uri="{FF2B5EF4-FFF2-40B4-BE49-F238E27FC236}">
                    <a16:creationId xmlns:a16="http://schemas.microsoft.com/office/drawing/2014/main" id="{6FE3C39D-9773-6D4E-59DD-5F4A9525B163}"/>
                  </a:ext>
                </a:extLst>
              </p:cNvPr>
              <p:cNvSpPr/>
              <p:nvPr/>
            </p:nvSpPr>
            <p:spPr>
              <a:xfrm rot="7426544">
                <a:off x="6957531" y="3083086"/>
                <a:ext cx="28858" cy="104661"/>
              </a:xfrm>
              <a:custGeom>
                <a:avLst/>
                <a:gdLst/>
                <a:ahLst/>
                <a:cxnLst/>
                <a:rect l="l" t="t" r="r" b="b"/>
                <a:pathLst>
                  <a:path w="635" h="2303" extrusionOk="0">
                    <a:moveTo>
                      <a:pt x="367" y="0"/>
                    </a:moveTo>
                    <a:lnTo>
                      <a:pt x="300" y="33"/>
                    </a:lnTo>
                    <a:lnTo>
                      <a:pt x="234" y="100"/>
                    </a:lnTo>
                    <a:lnTo>
                      <a:pt x="167" y="200"/>
                    </a:lnTo>
                    <a:lnTo>
                      <a:pt x="67" y="1134"/>
                    </a:lnTo>
                    <a:lnTo>
                      <a:pt x="0" y="2069"/>
                    </a:lnTo>
                    <a:lnTo>
                      <a:pt x="0" y="2169"/>
                    </a:lnTo>
                    <a:lnTo>
                      <a:pt x="67" y="2235"/>
                    </a:lnTo>
                    <a:lnTo>
                      <a:pt x="134" y="2302"/>
                    </a:lnTo>
                    <a:lnTo>
                      <a:pt x="334" y="2302"/>
                    </a:lnTo>
                    <a:lnTo>
                      <a:pt x="400" y="2235"/>
                    </a:lnTo>
                    <a:lnTo>
                      <a:pt x="467" y="2169"/>
                    </a:lnTo>
                    <a:lnTo>
                      <a:pt x="467" y="2069"/>
                    </a:lnTo>
                    <a:lnTo>
                      <a:pt x="534" y="1201"/>
                    </a:lnTo>
                    <a:lnTo>
                      <a:pt x="634" y="300"/>
                    </a:lnTo>
                    <a:lnTo>
                      <a:pt x="634" y="200"/>
                    </a:lnTo>
                    <a:lnTo>
                      <a:pt x="634" y="133"/>
                    </a:lnTo>
                    <a:lnTo>
                      <a:pt x="567" y="67"/>
                    </a:lnTo>
                    <a:lnTo>
                      <a:pt x="467"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404;p34">
                <a:extLst>
                  <a:ext uri="{FF2B5EF4-FFF2-40B4-BE49-F238E27FC236}">
                    <a16:creationId xmlns:a16="http://schemas.microsoft.com/office/drawing/2014/main" id="{DDE171B5-131C-07E5-B221-6F9E32F1DC8B}"/>
                  </a:ext>
                </a:extLst>
              </p:cNvPr>
              <p:cNvSpPr/>
              <p:nvPr/>
            </p:nvSpPr>
            <p:spPr>
              <a:xfrm rot="7426544">
                <a:off x="6858484" y="3176753"/>
                <a:ext cx="53080" cy="81893"/>
              </a:xfrm>
              <a:custGeom>
                <a:avLst/>
                <a:gdLst/>
                <a:ahLst/>
                <a:cxnLst/>
                <a:rect l="l" t="t" r="r" b="b"/>
                <a:pathLst>
                  <a:path w="1168" h="1802" extrusionOk="0">
                    <a:moveTo>
                      <a:pt x="868" y="0"/>
                    </a:moveTo>
                    <a:lnTo>
                      <a:pt x="767" y="67"/>
                    </a:lnTo>
                    <a:lnTo>
                      <a:pt x="734" y="134"/>
                    </a:lnTo>
                    <a:lnTo>
                      <a:pt x="34" y="1435"/>
                    </a:lnTo>
                    <a:lnTo>
                      <a:pt x="0" y="1535"/>
                    </a:lnTo>
                    <a:lnTo>
                      <a:pt x="0" y="1635"/>
                    </a:lnTo>
                    <a:lnTo>
                      <a:pt x="67" y="1702"/>
                    </a:lnTo>
                    <a:lnTo>
                      <a:pt x="134" y="1768"/>
                    </a:lnTo>
                    <a:lnTo>
                      <a:pt x="200" y="1802"/>
                    </a:lnTo>
                    <a:lnTo>
                      <a:pt x="300" y="1802"/>
                    </a:lnTo>
                    <a:lnTo>
                      <a:pt x="401" y="1768"/>
                    </a:lnTo>
                    <a:lnTo>
                      <a:pt x="467" y="1668"/>
                    </a:lnTo>
                    <a:lnTo>
                      <a:pt x="1134" y="367"/>
                    </a:lnTo>
                    <a:lnTo>
                      <a:pt x="1168" y="267"/>
                    </a:lnTo>
                    <a:lnTo>
                      <a:pt x="1168" y="167"/>
                    </a:lnTo>
                    <a:lnTo>
                      <a:pt x="1134" y="100"/>
                    </a:lnTo>
                    <a:lnTo>
                      <a:pt x="1034" y="33"/>
                    </a:lnTo>
                    <a:lnTo>
                      <a:pt x="968"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 name="Google Shape;411;p34">
              <a:extLst>
                <a:ext uri="{FF2B5EF4-FFF2-40B4-BE49-F238E27FC236}">
                  <a16:creationId xmlns:a16="http://schemas.microsoft.com/office/drawing/2014/main" id="{A97B6C94-898D-BE29-5487-81728A64D735}"/>
                </a:ext>
              </a:extLst>
            </p:cNvPr>
            <p:cNvSpPr/>
            <p:nvPr/>
          </p:nvSpPr>
          <p:spPr>
            <a:xfrm rot="-8673942">
              <a:off x="6121507" y="2865497"/>
              <a:ext cx="499078" cy="315581"/>
            </a:xfrm>
            <a:custGeom>
              <a:avLst/>
              <a:gdLst/>
              <a:ahLst/>
              <a:cxnLst/>
              <a:rect l="l" t="t" r="r" b="b"/>
              <a:pathLst>
                <a:path w="9476" h="7541" extrusionOk="0">
                  <a:moveTo>
                    <a:pt x="9275" y="0"/>
                  </a:moveTo>
                  <a:lnTo>
                    <a:pt x="8641" y="34"/>
                  </a:lnTo>
                  <a:lnTo>
                    <a:pt x="8007" y="100"/>
                  </a:lnTo>
                  <a:lnTo>
                    <a:pt x="7407" y="200"/>
                  </a:lnTo>
                  <a:lnTo>
                    <a:pt x="6806" y="334"/>
                  </a:lnTo>
                  <a:lnTo>
                    <a:pt x="6206" y="534"/>
                  </a:lnTo>
                  <a:lnTo>
                    <a:pt x="5639" y="768"/>
                  </a:lnTo>
                  <a:lnTo>
                    <a:pt x="5071" y="1001"/>
                  </a:lnTo>
                  <a:lnTo>
                    <a:pt x="4538" y="1301"/>
                  </a:lnTo>
                  <a:lnTo>
                    <a:pt x="4004" y="1635"/>
                  </a:lnTo>
                  <a:lnTo>
                    <a:pt x="3503" y="1969"/>
                  </a:lnTo>
                  <a:lnTo>
                    <a:pt x="3036" y="2369"/>
                  </a:lnTo>
                  <a:lnTo>
                    <a:pt x="2569" y="2803"/>
                  </a:lnTo>
                  <a:lnTo>
                    <a:pt x="2136" y="3236"/>
                  </a:lnTo>
                  <a:lnTo>
                    <a:pt x="1735" y="3704"/>
                  </a:lnTo>
                  <a:lnTo>
                    <a:pt x="1368" y="4204"/>
                  </a:lnTo>
                  <a:lnTo>
                    <a:pt x="1035" y="4738"/>
                  </a:lnTo>
                  <a:lnTo>
                    <a:pt x="701" y="5338"/>
                  </a:lnTo>
                  <a:lnTo>
                    <a:pt x="434" y="5972"/>
                  </a:lnTo>
                  <a:lnTo>
                    <a:pt x="200" y="6606"/>
                  </a:lnTo>
                  <a:lnTo>
                    <a:pt x="0" y="7240"/>
                  </a:lnTo>
                  <a:lnTo>
                    <a:pt x="0" y="7340"/>
                  </a:lnTo>
                  <a:lnTo>
                    <a:pt x="34" y="7440"/>
                  </a:lnTo>
                  <a:lnTo>
                    <a:pt x="100" y="7507"/>
                  </a:lnTo>
                  <a:lnTo>
                    <a:pt x="167" y="7540"/>
                  </a:lnTo>
                  <a:lnTo>
                    <a:pt x="334" y="7540"/>
                  </a:lnTo>
                  <a:lnTo>
                    <a:pt x="401" y="7474"/>
                  </a:lnTo>
                  <a:lnTo>
                    <a:pt x="467" y="7373"/>
                  </a:lnTo>
                  <a:lnTo>
                    <a:pt x="668" y="6673"/>
                  </a:lnTo>
                  <a:lnTo>
                    <a:pt x="934" y="6006"/>
                  </a:lnTo>
                  <a:lnTo>
                    <a:pt x="1235" y="5338"/>
                  </a:lnTo>
                  <a:lnTo>
                    <a:pt x="1602" y="4738"/>
                  </a:lnTo>
                  <a:lnTo>
                    <a:pt x="2035" y="4137"/>
                  </a:lnTo>
                  <a:lnTo>
                    <a:pt x="2469" y="3570"/>
                  </a:lnTo>
                  <a:lnTo>
                    <a:pt x="2970" y="3036"/>
                  </a:lnTo>
                  <a:lnTo>
                    <a:pt x="3537" y="2569"/>
                  </a:lnTo>
                  <a:lnTo>
                    <a:pt x="4137" y="2102"/>
                  </a:lnTo>
                  <a:lnTo>
                    <a:pt x="4805" y="1668"/>
                  </a:lnTo>
                  <a:lnTo>
                    <a:pt x="5505" y="1335"/>
                  </a:lnTo>
                  <a:lnTo>
                    <a:pt x="6206" y="1035"/>
                  </a:lnTo>
                  <a:lnTo>
                    <a:pt x="6940" y="801"/>
                  </a:lnTo>
                  <a:lnTo>
                    <a:pt x="7707" y="634"/>
                  </a:lnTo>
                  <a:lnTo>
                    <a:pt x="8474" y="534"/>
                  </a:lnTo>
                  <a:lnTo>
                    <a:pt x="9275" y="467"/>
                  </a:lnTo>
                  <a:lnTo>
                    <a:pt x="9375" y="467"/>
                  </a:lnTo>
                  <a:lnTo>
                    <a:pt x="9442" y="401"/>
                  </a:lnTo>
                  <a:lnTo>
                    <a:pt x="9475" y="334"/>
                  </a:lnTo>
                  <a:lnTo>
                    <a:pt x="9475" y="234"/>
                  </a:lnTo>
                  <a:lnTo>
                    <a:pt x="9475" y="134"/>
                  </a:lnTo>
                  <a:lnTo>
                    <a:pt x="9442" y="67"/>
                  </a:lnTo>
                  <a:lnTo>
                    <a:pt x="9375"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3" name="Picture 4">
              <a:extLst>
                <a:ext uri="{FF2B5EF4-FFF2-40B4-BE49-F238E27FC236}">
                  <a16:creationId xmlns:a16="http://schemas.microsoft.com/office/drawing/2014/main" id="{4798E482-F5BF-3B7E-2D69-28B9A65121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1639" y="2158859"/>
              <a:ext cx="744971" cy="744971"/>
            </a:xfrm>
            <a:prstGeom prst="rect">
              <a:avLst/>
            </a:prstGeom>
            <a:noFill/>
            <a:extLst>
              <a:ext uri="{909E8E84-426E-40DD-AFC4-6F175D3DCCD1}">
                <a14:hiddenFill xmlns:a14="http://schemas.microsoft.com/office/drawing/2010/main">
                  <a:solidFill>
                    <a:srgbClr val="FFFFFF"/>
                  </a:solidFill>
                </a14:hiddenFill>
              </a:ext>
            </a:extLst>
          </p:spPr>
        </p:pic>
      </p:grpSp>
      <p:pic>
        <p:nvPicPr>
          <p:cNvPr id="312" name="Graphic 311" descr="Arrow Slight curve">
            <a:extLst>
              <a:ext uri="{FF2B5EF4-FFF2-40B4-BE49-F238E27FC236}">
                <a16:creationId xmlns:a16="http://schemas.microsoft.com/office/drawing/2014/main" id="{F758DB5D-7325-C28F-A9A0-B8DD64B5D2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4022" y="965641"/>
            <a:ext cx="914400" cy="914400"/>
          </a:xfrm>
          <a:prstGeom prst="rect">
            <a:avLst/>
          </a:prstGeom>
        </p:spPr>
      </p:pic>
      <p:sp>
        <p:nvSpPr>
          <p:cNvPr id="313" name="Google Shape;320;p33">
            <a:extLst>
              <a:ext uri="{FF2B5EF4-FFF2-40B4-BE49-F238E27FC236}">
                <a16:creationId xmlns:a16="http://schemas.microsoft.com/office/drawing/2014/main" id="{DE7ACC5A-BC7A-20A2-0493-309DFBCFEA85}"/>
              </a:ext>
            </a:extLst>
          </p:cNvPr>
          <p:cNvSpPr txBox="1">
            <a:spLocks/>
          </p:cNvSpPr>
          <p:nvPr/>
        </p:nvSpPr>
        <p:spPr>
          <a:xfrm>
            <a:off x="1556348" y="1068048"/>
            <a:ext cx="6467490" cy="7873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4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Mạch</a:t>
            </a:r>
            <a:r>
              <a:rPr kumimoji="0" lang="en-US" sz="24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4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điện</a:t>
            </a:r>
            <a:r>
              <a:rPr kumimoji="0" lang="en-US" sz="24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4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có</a:t>
            </a:r>
            <a:r>
              <a:rPr kumimoji="0" lang="en-US" sz="24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4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các</a:t>
            </a:r>
            <a:r>
              <a:rPr kumimoji="0" lang="en-US" sz="24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4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thiết</a:t>
            </a:r>
            <a:r>
              <a:rPr kumimoji="0" lang="en-US" sz="24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4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bị</a:t>
            </a:r>
            <a:r>
              <a:rPr kumimoji="0" lang="en-US" sz="24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an </a:t>
            </a:r>
            <a:r>
              <a:rPr kumimoji="0" lang="en-US" sz="24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toàn</a:t>
            </a:r>
            <a:r>
              <a:rPr kumimoji="0" lang="en-US" sz="24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4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để</a:t>
            </a:r>
            <a:r>
              <a:rPr kumimoji="0" lang="en-US" sz="24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4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giữ</a:t>
            </a:r>
            <a:r>
              <a:rPr kumimoji="0" lang="en-US" sz="24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an </a:t>
            </a:r>
            <a:r>
              <a:rPr kumimoji="0" lang="en-US" sz="24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toàn</a:t>
            </a:r>
            <a:r>
              <a:rPr kumimoji="0" lang="en-US" sz="24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4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cho</a:t>
            </a:r>
            <a:r>
              <a:rPr kumimoji="0" lang="en-US" sz="24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4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người</a:t>
            </a:r>
            <a:r>
              <a:rPr kumimoji="0" lang="en-US" sz="24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4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và</a:t>
            </a:r>
            <a:r>
              <a:rPr kumimoji="0" lang="en-US" sz="24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4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thiết</a:t>
            </a:r>
            <a:r>
              <a:rPr kumimoji="0" lang="en-US" sz="24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4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bị</a:t>
            </a:r>
            <a:endParaRPr kumimoji="0" lang="en-US" sz="24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endParaRPr>
          </a:p>
        </p:txBody>
      </p:sp>
      <p:pic>
        <p:nvPicPr>
          <p:cNvPr id="314" name="Picture 2">
            <a:extLst>
              <a:ext uri="{FF2B5EF4-FFF2-40B4-BE49-F238E27FC236}">
                <a16:creationId xmlns:a16="http://schemas.microsoft.com/office/drawing/2014/main" id="{D561C0A8-4006-CD2A-CB0C-8243AAD5010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7880" t="11382" r="17252" b="18155"/>
          <a:stretch/>
        </p:blipFill>
        <p:spPr bwMode="auto">
          <a:xfrm>
            <a:off x="600471" y="2042005"/>
            <a:ext cx="2480989" cy="2022400"/>
          </a:xfrm>
          <a:prstGeom prst="rect">
            <a:avLst/>
          </a:prstGeom>
          <a:noFill/>
          <a:extLst>
            <a:ext uri="{909E8E84-426E-40DD-AFC4-6F175D3DCCD1}">
              <a14:hiddenFill xmlns:a14="http://schemas.microsoft.com/office/drawing/2010/main">
                <a:solidFill>
                  <a:srgbClr val="FFFFFF"/>
                </a:solidFill>
              </a14:hiddenFill>
            </a:ext>
          </a:extLst>
        </p:spPr>
      </p:pic>
      <p:pic>
        <p:nvPicPr>
          <p:cNvPr id="315" name="Picture 6">
            <a:extLst>
              <a:ext uri="{FF2B5EF4-FFF2-40B4-BE49-F238E27FC236}">
                <a16:creationId xmlns:a16="http://schemas.microsoft.com/office/drawing/2014/main" id="{352B7C13-6917-DFD5-B1D6-676CCF0E21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1658" y="2134622"/>
            <a:ext cx="1813614" cy="1813614"/>
          </a:xfrm>
          <a:prstGeom prst="rect">
            <a:avLst/>
          </a:prstGeom>
          <a:noFill/>
          <a:extLst>
            <a:ext uri="{909E8E84-426E-40DD-AFC4-6F175D3DCCD1}">
              <a14:hiddenFill xmlns:a14="http://schemas.microsoft.com/office/drawing/2010/main">
                <a:solidFill>
                  <a:srgbClr val="FFFFFF"/>
                </a:solidFill>
              </a14:hiddenFill>
            </a:ext>
          </a:extLst>
        </p:spPr>
      </p:pic>
      <p:pic>
        <p:nvPicPr>
          <p:cNvPr id="316" name="Picture 8">
            <a:extLst>
              <a:ext uri="{FF2B5EF4-FFF2-40B4-BE49-F238E27FC236}">
                <a16:creationId xmlns:a16="http://schemas.microsoft.com/office/drawing/2014/main" id="{9AD53C5B-89C0-13AE-7025-F9339E7C188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1496" r="20307" b="5402"/>
          <a:stretch/>
        </p:blipFill>
        <p:spPr bwMode="auto">
          <a:xfrm>
            <a:off x="6289150" y="2093885"/>
            <a:ext cx="1180336" cy="1918641"/>
          </a:xfrm>
          <a:prstGeom prst="rect">
            <a:avLst/>
          </a:prstGeom>
          <a:noFill/>
          <a:extLst>
            <a:ext uri="{909E8E84-426E-40DD-AFC4-6F175D3DCCD1}">
              <a14:hiddenFill xmlns:a14="http://schemas.microsoft.com/office/drawing/2010/main">
                <a:solidFill>
                  <a:srgbClr val="FFFFFF"/>
                </a:solidFill>
              </a14:hiddenFill>
            </a:ext>
          </a:extLst>
        </p:spPr>
      </p:pic>
      <p:sp>
        <p:nvSpPr>
          <p:cNvPr id="317" name="Google Shape;320;p33">
            <a:extLst>
              <a:ext uri="{FF2B5EF4-FFF2-40B4-BE49-F238E27FC236}">
                <a16:creationId xmlns:a16="http://schemas.microsoft.com/office/drawing/2014/main" id="{F3F5AD9D-E3A0-5565-9900-22176DEC339F}"/>
              </a:ext>
            </a:extLst>
          </p:cNvPr>
          <p:cNvSpPr txBox="1">
            <a:spLocks/>
          </p:cNvSpPr>
          <p:nvPr/>
        </p:nvSpPr>
        <p:spPr>
          <a:xfrm>
            <a:off x="672521" y="3995615"/>
            <a:ext cx="1804490" cy="4637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4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Cầu</a:t>
            </a:r>
            <a:r>
              <a:rPr kumimoji="0" lang="en-US" sz="24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4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chì</a:t>
            </a:r>
            <a:endParaRPr kumimoji="0" lang="en-US" sz="24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endParaRPr>
          </a:p>
        </p:txBody>
      </p:sp>
      <p:sp>
        <p:nvSpPr>
          <p:cNvPr id="318" name="Google Shape;320;p33">
            <a:extLst>
              <a:ext uri="{FF2B5EF4-FFF2-40B4-BE49-F238E27FC236}">
                <a16:creationId xmlns:a16="http://schemas.microsoft.com/office/drawing/2014/main" id="{098092EE-7964-5D24-19A1-E451FE4E2210}"/>
              </a:ext>
            </a:extLst>
          </p:cNvPr>
          <p:cNvSpPr txBox="1">
            <a:spLocks/>
          </p:cNvSpPr>
          <p:nvPr/>
        </p:nvSpPr>
        <p:spPr>
          <a:xfrm>
            <a:off x="3520848" y="4022670"/>
            <a:ext cx="1804490" cy="4637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4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Rơle</a:t>
            </a:r>
            <a:endParaRPr kumimoji="0" lang="en-US" sz="24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endParaRPr>
          </a:p>
        </p:txBody>
      </p:sp>
      <p:sp>
        <p:nvSpPr>
          <p:cNvPr id="340" name="Google Shape;320;p33">
            <a:extLst>
              <a:ext uri="{FF2B5EF4-FFF2-40B4-BE49-F238E27FC236}">
                <a16:creationId xmlns:a16="http://schemas.microsoft.com/office/drawing/2014/main" id="{D281E9CA-1BFA-8322-740A-018A81BDBF08}"/>
              </a:ext>
            </a:extLst>
          </p:cNvPr>
          <p:cNvSpPr txBox="1">
            <a:spLocks/>
          </p:cNvSpPr>
          <p:nvPr/>
        </p:nvSpPr>
        <p:spPr>
          <a:xfrm>
            <a:off x="5719497" y="4049725"/>
            <a:ext cx="2585497" cy="4637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4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Cầu</a:t>
            </a:r>
            <a:r>
              <a:rPr kumimoji="0" lang="en-US" sz="24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4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dao</a:t>
            </a:r>
            <a:r>
              <a:rPr kumimoji="0" lang="en-US" sz="24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4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tự</a:t>
            </a:r>
            <a:r>
              <a:rPr kumimoji="0" lang="en-US" sz="24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4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động</a:t>
            </a:r>
            <a:endParaRPr kumimoji="0" lang="en-US" sz="24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12"/>
                                        </p:tgtEl>
                                        <p:attrNameLst>
                                          <p:attrName>style.visibility</p:attrName>
                                        </p:attrNameLst>
                                      </p:cBhvr>
                                      <p:to>
                                        <p:strVal val="visible"/>
                                      </p:to>
                                    </p:set>
                                    <p:animEffect transition="in" filter="wipe(left)">
                                      <p:cBhvr>
                                        <p:cTn id="7" dur="500"/>
                                        <p:tgtEl>
                                          <p:spTgt spid="3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13"/>
                                        </p:tgtEl>
                                        <p:attrNameLst>
                                          <p:attrName>style.visibility</p:attrName>
                                        </p:attrNameLst>
                                      </p:cBhvr>
                                      <p:to>
                                        <p:strVal val="visible"/>
                                      </p:to>
                                    </p:set>
                                    <p:animEffect transition="in" filter="wipe(left)">
                                      <p:cBhvr>
                                        <p:cTn id="11" dur="500"/>
                                        <p:tgtEl>
                                          <p:spTgt spid="313"/>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314"/>
                                        </p:tgtEl>
                                        <p:attrNameLst>
                                          <p:attrName>style.visibility</p:attrName>
                                        </p:attrNameLst>
                                      </p:cBhvr>
                                      <p:to>
                                        <p:strVal val="visible"/>
                                      </p:to>
                                    </p:set>
                                    <p:anim calcmode="lin" valueType="num">
                                      <p:cBhvr>
                                        <p:cTn id="16" dur="500" fill="hold"/>
                                        <p:tgtEl>
                                          <p:spTgt spid="314"/>
                                        </p:tgtEl>
                                        <p:attrNameLst>
                                          <p:attrName>ppt_w</p:attrName>
                                        </p:attrNameLst>
                                      </p:cBhvr>
                                      <p:tavLst>
                                        <p:tav tm="0">
                                          <p:val>
                                            <p:fltVal val="0"/>
                                          </p:val>
                                        </p:tav>
                                        <p:tav tm="100000">
                                          <p:val>
                                            <p:strVal val="#ppt_w"/>
                                          </p:val>
                                        </p:tav>
                                      </p:tavLst>
                                    </p:anim>
                                    <p:anim calcmode="lin" valueType="num">
                                      <p:cBhvr>
                                        <p:cTn id="17" dur="500" fill="hold"/>
                                        <p:tgtEl>
                                          <p:spTgt spid="314"/>
                                        </p:tgtEl>
                                        <p:attrNameLst>
                                          <p:attrName>ppt_h</p:attrName>
                                        </p:attrNameLst>
                                      </p:cBhvr>
                                      <p:tavLst>
                                        <p:tav tm="0">
                                          <p:val>
                                            <p:fltVal val="0"/>
                                          </p:val>
                                        </p:tav>
                                        <p:tav tm="100000">
                                          <p:val>
                                            <p:strVal val="#ppt_h"/>
                                          </p:val>
                                        </p:tav>
                                      </p:tavLst>
                                    </p:anim>
                                    <p:animEffect transition="in" filter="fade">
                                      <p:cBhvr>
                                        <p:cTn id="18" dur="500"/>
                                        <p:tgtEl>
                                          <p:spTgt spid="314"/>
                                        </p:tgtEl>
                                      </p:cBhvr>
                                    </p:animEffect>
                                  </p:childTnLst>
                                </p:cTn>
                              </p:par>
                              <p:par>
                                <p:cTn id="19" presetID="53" presetClass="entr" presetSubtype="16" fill="hold" nodeType="withEffect">
                                  <p:stCondLst>
                                    <p:cond delay="0"/>
                                  </p:stCondLst>
                                  <p:childTnLst>
                                    <p:set>
                                      <p:cBhvr>
                                        <p:cTn id="20" dur="1" fill="hold">
                                          <p:stCondLst>
                                            <p:cond delay="0"/>
                                          </p:stCondLst>
                                        </p:cTn>
                                        <p:tgtEl>
                                          <p:spTgt spid="315"/>
                                        </p:tgtEl>
                                        <p:attrNameLst>
                                          <p:attrName>style.visibility</p:attrName>
                                        </p:attrNameLst>
                                      </p:cBhvr>
                                      <p:to>
                                        <p:strVal val="visible"/>
                                      </p:to>
                                    </p:set>
                                    <p:anim calcmode="lin" valueType="num">
                                      <p:cBhvr>
                                        <p:cTn id="21" dur="500" fill="hold"/>
                                        <p:tgtEl>
                                          <p:spTgt spid="315"/>
                                        </p:tgtEl>
                                        <p:attrNameLst>
                                          <p:attrName>ppt_w</p:attrName>
                                        </p:attrNameLst>
                                      </p:cBhvr>
                                      <p:tavLst>
                                        <p:tav tm="0">
                                          <p:val>
                                            <p:fltVal val="0"/>
                                          </p:val>
                                        </p:tav>
                                        <p:tav tm="100000">
                                          <p:val>
                                            <p:strVal val="#ppt_w"/>
                                          </p:val>
                                        </p:tav>
                                      </p:tavLst>
                                    </p:anim>
                                    <p:anim calcmode="lin" valueType="num">
                                      <p:cBhvr>
                                        <p:cTn id="22" dur="500" fill="hold"/>
                                        <p:tgtEl>
                                          <p:spTgt spid="315"/>
                                        </p:tgtEl>
                                        <p:attrNameLst>
                                          <p:attrName>ppt_h</p:attrName>
                                        </p:attrNameLst>
                                      </p:cBhvr>
                                      <p:tavLst>
                                        <p:tav tm="0">
                                          <p:val>
                                            <p:fltVal val="0"/>
                                          </p:val>
                                        </p:tav>
                                        <p:tav tm="100000">
                                          <p:val>
                                            <p:strVal val="#ppt_h"/>
                                          </p:val>
                                        </p:tav>
                                      </p:tavLst>
                                    </p:anim>
                                    <p:animEffect transition="in" filter="fade">
                                      <p:cBhvr>
                                        <p:cTn id="23" dur="500"/>
                                        <p:tgtEl>
                                          <p:spTgt spid="315"/>
                                        </p:tgtEl>
                                      </p:cBhvr>
                                    </p:animEffect>
                                  </p:childTnLst>
                                </p:cTn>
                              </p:par>
                              <p:par>
                                <p:cTn id="24" presetID="53" presetClass="entr" presetSubtype="16" fill="hold" nodeType="withEffect">
                                  <p:stCondLst>
                                    <p:cond delay="0"/>
                                  </p:stCondLst>
                                  <p:childTnLst>
                                    <p:set>
                                      <p:cBhvr>
                                        <p:cTn id="25" dur="1" fill="hold">
                                          <p:stCondLst>
                                            <p:cond delay="0"/>
                                          </p:stCondLst>
                                        </p:cTn>
                                        <p:tgtEl>
                                          <p:spTgt spid="316"/>
                                        </p:tgtEl>
                                        <p:attrNameLst>
                                          <p:attrName>style.visibility</p:attrName>
                                        </p:attrNameLst>
                                      </p:cBhvr>
                                      <p:to>
                                        <p:strVal val="visible"/>
                                      </p:to>
                                    </p:set>
                                    <p:anim calcmode="lin" valueType="num">
                                      <p:cBhvr>
                                        <p:cTn id="26" dur="500" fill="hold"/>
                                        <p:tgtEl>
                                          <p:spTgt spid="316"/>
                                        </p:tgtEl>
                                        <p:attrNameLst>
                                          <p:attrName>ppt_w</p:attrName>
                                        </p:attrNameLst>
                                      </p:cBhvr>
                                      <p:tavLst>
                                        <p:tav tm="0">
                                          <p:val>
                                            <p:fltVal val="0"/>
                                          </p:val>
                                        </p:tav>
                                        <p:tav tm="100000">
                                          <p:val>
                                            <p:strVal val="#ppt_w"/>
                                          </p:val>
                                        </p:tav>
                                      </p:tavLst>
                                    </p:anim>
                                    <p:anim calcmode="lin" valueType="num">
                                      <p:cBhvr>
                                        <p:cTn id="27" dur="500" fill="hold"/>
                                        <p:tgtEl>
                                          <p:spTgt spid="316"/>
                                        </p:tgtEl>
                                        <p:attrNameLst>
                                          <p:attrName>ppt_h</p:attrName>
                                        </p:attrNameLst>
                                      </p:cBhvr>
                                      <p:tavLst>
                                        <p:tav tm="0">
                                          <p:val>
                                            <p:fltVal val="0"/>
                                          </p:val>
                                        </p:tav>
                                        <p:tav tm="100000">
                                          <p:val>
                                            <p:strVal val="#ppt_h"/>
                                          </p:val>
                                        </p:tav>
                                      </p:tavLst>
                                    </p:anim>
                                    <p:animEffect transition="in" filter="fade">
                                      <p:cBhvr>
                                        <p:cTn id="28" dur="500"/>
                                        <p:tgtEl>
                                          <p:spTgt spid="316"/>
                                        </p:tgtEl>
                                      </p:cBhvr>
                                    </p:animEffect>
                                  </p:childTnLst>
                                </p:cTn>
                              </p:par>
                            </p:childTnLst>
                          </p:cTn>
                        </p:par>
                        <p:par>
                          <p:cTn id="29" fill="hold">
                            <p:stCondLst>
                              <p:cond delay="500"/>
                            </p:stCondLst>
                            <p:childTnLst>
                              <p:par>
                                <p:cTn id="30" presetID="47" presetClass="entr" presetSubtype="0" fill="hold" grpId="0" nodeType="afterEffect">
                                  <p:stCondLst>
                                    <p:cond delay="0"/>
                                  </p:stCondLst>
                                  <p:childTnLst>
                                    <p:set>
                                      <p:cBhvr>
                                        <p:cTn id="31" dur="1" fill="hold">
                                          <p:stCondLst>
                                            <p:cond delay="0"/>
                                          </p:stCondLst>
                                        </p:cTn>
                                        <p:tgtEl>
                                          <p:spTgt spid="317"/>
                                        </p:tgtEl>
                                        <p:attrNameLst>
                                          <p:attrName>style.visibility</p:attrName>
                                        </p:attrNameLst>
                                      </p:cBhvr>
                                      <p:to>
                                        <p:strVal val="visible"/>
                                      </p:to>
                                    </p:set>
                                    <p:animEffect transition="in" filter="fade">
                                      <p:cBhvr>
                                        <p:cTn id="32" dur="500"/>
                                        <p:tgtEl>
                                          <p:spTgt spid="317"/>
                                        </p:tgtEl>
                                      </p:cBhvr>
                                    </p:animEffect>
                                    <p:anim calcmode="lin" valueType="num">
                                      <p:cBhvr>
                                        <p:cTn id="33" dur="500" fill="hold"/>
                                        <p:tgtEl>
                                          <p:spTgt spid="317"/>
                                        </p:tgtEl>
                                        <p:attrNameLst>
                                          <p:attrName>ppt_x</p:attrName>
                                        </p:attrNameLst>
                                      </p:cBhvr>
                                      <p:tavLst>
                                        <p:tav tm="0">
                                          <p:val>
                                            <p:strVal val="#ppt_x"/>
                                          </p:val>
                                        </p:tav>
                                        <p:tav tm="100000">
                                          <p:val>
                                            <p:strVal val="#ppt_x"/>
                                          </p:val>
                                        </p:tav>
                                      </p:tavLst>
                                    </p:anim>
                                    <p:anim calcmode="lin" valueType="num">
                                      <p:cBhvr>
                                        <p:cTn id="34" dur="500" fill="hold"/>
                                        <p:tgtEl>
                                          <p:spTgt spid="317"/>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47" presetClass="entr" presetSubtype="0" fill="hold" grpId="0" nodeType="afterEffect">
                                  <p:stCondLst>
                                    <p:cond delay="0"/>
                                  </p:stCondLst>
                                  <p:childTnLst>
                                    <p:set>
                                      <p:cBhvr>
                                        <p:cTn id="37" dur="1" fill="hold">
                                          <p:stCondLst>
                                            <p:cond delay="0"/>
                                          </p:stCondLst>
                                        </p:cTn>
                                        <p:tgtEl>
                                          <p:spTgt spid="318"/>
                                        </p:tgtEl>
                                        <p:attrNameLst>
                                          <p:attrName>style.visibility</p:attrName>
                                        </p:attrNameLst>
                                      </p:cBhvr>
                                      <p:to>
                                        <p:strVal val="visible"/>
                                      </p:to>
                                    </p:set>
                                    <p:animEffect transition="in" filter="fade">
                                      <p:cBhvr>
                                        <p:cTn id="38" dur="500"/>
                                        <p:tgtEl>
                                          <p:spTgt spid="318"/>
                                        </p:tgtEl>
                                      </p:cBhvr>
                                    </p:animEffect>
                                    <p:anim calcmode="lin" valueType="num">
                                      <p:cBhvr>
                                        <p:cTn id="39" dur="500" fill="hold"/>
                                        <p:tgtEl>
                                          <p:spTgt spid="318"/>
                                        </p:tgtEl>
                                        <p:attrNameLst>
                                          <p:attrName>ppt_x</p:attrName>
                                        </p:attrNameLst>
                                      </p:cBhvr>
                                      <p:tavLst>
                                        <p:tav tm="0">
                                          <p:val>
                                            <p:strVal val="#ppt_x"/>
                                          </p:val>
                                        </p:tav>
                                        <p:tav tm="100000">
                                          <p:val>
                                            <p:strVal val="#ppt_x"/>
                                          </p:val>
                                        </p:tav>
                                      </p:tavLst>
                                    </p:anim>
                                    <p:anim calcmode="lin" valueType="num">
                                      <p:cBhvr>
                                        <p:cTn id="40" dur="500" fill="hold"/>
                                        <p:tgtEl>
                                          <p:spTgt spid="318"/>
                                        </p:tgtEl>
                                        <p:attrNameLst>
                                          <p:attrName>ppt_y</p:attrName>
                                        </p:attrNameLst>
                                      </p:cBhvr>
                                      <p:tavLst>
                                        <p:tav tm="0">
                                          <p:val>
                                            <p:strVal val="#ppt_y-.1"/>
                                          </p:val>
                                        </p:tav>
                                        <p:tav tm="100000">
                                          <p:val>
                                            <p:strVal val="#ppt_y"/>
                                          </p:val>
                                        </p:tav>
                                      </p:tavLst>
                                    </p:anim>
                                  </p:childTnLst>
                                </p:cTn>
                              </p:par>
                            </p:childTnLst>
                          </p:cTn>
                        </p:par>
                        <p:par>
                          <p:cTn id="41" fill="hold">
                            <p:stCondLst>
                              <p:cond delay="1500"/>
                            </p:stCondLst>
                            <p:childTnLst>
                              <p:par>
                                <p:cTn id="42" presetID="47" presetClass="entr" presetSubtype="0" fill="hold" grpId="0" nodeType="afterEffect">
                                  <p:stCondLst>
                                    <p:cond delay="0"/>
                                  </p:stCondLst>
                                  <p:childTnLst>
                                    <p:set>
                                      <p:cBhvr>
                                        <p:cTn id="43" dur="1" fill="hold">
                                          <p:stCondLst>
                                            <p:cond delay="0"/>
                                          </p:stCondLst>
                                        </p:cTn>
                                        <p:tgtEl>
                                          <p:spTgt spid="340"/>
                                        </p:tgtEl>
                                        <p:attrNameLst>
                                          <p:attrName>style.visibility</p:attrName>
                                        </p:attrNameLst>
                                      </p:cBhvr>
                                      <p:to>
                                        <p:strVal val="visible"/>
                                      </p:to>
                                    </p:set>
                                    <p:animEffect transition="in" filter="fade">
                                      <p:cBhvr>
                                        <p:cTn id="44" dur="500"/>
                                        <p:tgtEl>
                                          <p:spTgt spid="340"/>
                                        </p:tgtEl>
                                      </p:cBhvr>
                                    </p:animEffect>
                                    <p:anim calcmode="lin" valueType="num">
                                      <p:cBhvr>
                                        <p:cTn id="45" dur="500" fill="hold"/>
                                        <p:tgtEl>
                                          <p:spTgt spid="340"/>
                                        </p:tgtEl>
                                        <p:attrNameLst>
                                          <p:attrName>ppt_x</p:attrName>
                                        </p:attrNameLst>
                                      </p:cBhvr>
                                      <p:tavLst>
                                        <p:tav tm="0">
                                          <p:val>
                                            <p:strVal val="#ppt_x"/>
                                          </p:val>
                                        </p:tav>
                                        <p:tav tm="100000">
                                          <p:val>
                                            <p:strVal val="#ppt_x"/>
                                          </p:val>
                                        </p:tav>
                                      </p:tavLst>
                                    </p:anim>
                                    <p:anim calcmode="lin" valueType="num">
                                      <p:cBhvr>
                                        <p:cTn id="46" dur="500" fill="hold"/>
                                        <p:tgtEl>
                                          <p:spTgt spid="3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 grpId="0"/>
      <p:bldP spid="317" grpId="0"/>
      <p:bldP spid="318" grpId="0"/>
      <p:bldP spid="34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510" name="Google Shape;510;p37"/>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lvl="0" indent="0" algn="ctr" rtl="0">
              <a:spcBef>
                <a:spcPts val="0"/>
              </a:spcBef>
              <a:spcAft>
                <a:spcPts val="100"/>
              </a:spcAft>
              <a:buNone/>
            </a:pPr>
            <a:fld id="{00000000-1234-1234-1234-123412341234}" type="slidenum">
              <a:rPr lang="en"/>
              <a:t>22</a:t>
            </a:fld>
            <a:endParaRPr/>
          </a:p>
        </p:txBody>
      </p:sp>
      <p:sp>
        <p:nvSpPr>
          <p:cNvPr id="2" name="Google Shape;451;p36">
            <a:extLst>
              <a:ext uri="{FF2B5EF4-FFF2-40B4-BE49-F238E27FC236}">
                <a16:creationId xmlns:a16="http://schemas.microsoft.com/office/drawing/2014/main" id="{D54BDB02-EAFB-0799-4F02-266A262DC647}"/>
              </a:ext>
            </a:extLst>
          </p:cNvPr>
          <p:cNvSpPr txBox="1"/>
          <p:nvPr/>
        </p:nvSpPr>
        <p:spPr>
          <a:xfrm>
            <a:off x="5809957" y="313650"/>
            <a:ext cx="2661388" cy="400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00"/>
              </a:spcAft>
              <a:buClr>
                <a:srgbClr val="000000"/>
              </a:buClr>
              <a:buSzTx/>
              <a:buFont typeface="Arial"/>
              <a:buNone/>
              <a:tabLst/>
              <a:defRPr/>
            </a:pPr>
            <a:r>
              <a:rPr kumimoji="0" lang="vi-VN"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rPr>
              <a:t>BÀI 22: MẠCH ĐIỆN ĐƠN GIẢN</a:t>
            </a:r>
            <a:endParaRPr kumimoji="0"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endParaRPr>
          </a:p>
        </p:txBody>
      </p:sp>
      <p:sp>
        <p:nvSpPr>
          <p:cNvPr id="3" name="Google Shape;452;p36">
            <a:extLst>
              <a:ext uri="{FF2B5EF4-FFF2-40B4-BE49-F238E27FC236}">
                <a16:creationId xmlns:a16="http://schemas.microsoft.com/office/drawing/2014/main" id="{5FA9533F-BBCD-094D-88A7-93221ECDAF3C}"/>
              </a:ext>
            </a:extLst>
          </p:cNvPr>
          <p:cNvSpPr/>
          <p:nvPr/>
        </p:nvSpPr>
        <p:spPr>
          <a:xfrm>
            <a:off x="8378602" y="370147"/>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453;p36">
            <a:extLst>
              <a:ext uri="{FF2B5EF4-FFF2-40B4-BE49-F238E27FC236}">
                <a16:creationId xmlns:a16="http://schemas.microsoft.com/office/drawing/2014/main" id="{09A8F85D-6981-40E5-FF4F-9069F9BA88DA}"/>
              </a:ext>
            </a:extLst>
          </p:cNvPr>
          <p:cNvSpPr/>
          <p:nvPr/>
        </p:nvSpPr>
        <p:spPr>
          <a:xfrm>
            <a:off x="8602510" y="370147"/>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320;p33">
            <a:extLst>
              <a:ext uri="{FF2B5EF4-FFF2-40B4-BE49-F238E27FC236}">
                <a16:creationId xmlns:a16="http://schemas.microsoft.com/office/drawing/2014/main" id="{3EC6D0AB-EAFC-D517-02AF-44A6E6463BDA}"/>
              </a:ext>
            </a:extLst>
          </p:cNvPr>
          <p:cNvSpPr txBox="1">
            <a:spLocks/>
          </p:cNvSpPr>
          <p:nvPr/>
        </p:nvSpPr>
        <p:spPr>
          <a:xfrm>
            <a:off x="806448" y="202516"/>
            <a:ext cx="2469776" cy="3963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Các</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thiết</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bị</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an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toàn</a:t>
            </a:r>
            <a:endPar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endParaRPr>
          </a:p>
        </p:txBody>
      </p:sp>
      <p:sp>
        <p:nvSpPr>
          <p:cNvPr id="6" name="Rectangle: Rounded Corners 5">
            <a:extLst>
              <a:ext uri="{FF2B5EF4-FFF2-40B4-BE49-F238E27FC236}">
                <a16:creationId xmlns:a16="http://schemas.microsoft.com/office/drawing/2014/main" id="{61F667C5-8AB0-58CE-75FD-275705F1DA5D}"/>
              </a:ext>
            </a:extLst>
          </p:cNvPr>
          <p:cNvSpPr/>
          <p:nvPr/>
        </p:nvSpPr>
        <p:spPr>
          <a:xfrm>
            <a:off x="424123" y="167231"/>
            <a:ext cx="2852101" cy="483292"/>
          </a:xfrm>
          <a:prstGeom prst="roundRect">
            <a:avLst>
              <a:gd name="adj" fmla="val 50000"/>
            </a:avLst>
          </a:prstGeom>
          <a:noFill/>
          <a:ln w="28575">
            <a:solidFill>
              <a:srgbClr val="E574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ECD6"/>
              </a:solidFill>
              <a:effectLst/>
              <a:uLnTx/>
              <a:uFillTx/>
              <a:latin typeface="Arial"/>
              <a:ea typeface="+mn-ea"/>
              <a:cs typeface="+mn-cs"/>
              <a:sym typeface="Arial"/>
            </a:endParaRPr>
          </a:p>
        </p:txBody>
      </p:sp>
      <p:grpSp>
        <p:nvGrpSpPr>
          <p:cNvPr id="7" name="Group 6">
            <a:extLst>
              <a:ext uri="{FF2B5EF4-FFF2-40B4-BE49-F238E27FC236}">
                <a16:creationId xmlns:a16="http://schemas.microsoft.com/office/drawing/2014/main" id="{7E656572-AC55-C4F8-7AE7-A98E212DE3A3}"/>
              </a:ext>
            </a:extLst>
          </p:cNvPr>
          <p:cNvGrpSpPr/>
          <p:nvPr/>
        </p:nvGrpSpPr>
        <p:grpSpPr>
          <a:xfrm>
            <a:off x="442029" y="157900"/>
            <a:ext cx="460984" cy="468494"/>
            <a:chOff x="5715487" y="1806713"/>
            <a:chExt cx="1375800" cy="1398214"/>
          </a:xfrm>
        </p:grpSpPr>
        <p:sp>
          <p:nvSpPr>
            <p:cNvPr id="8" name="Google Shape;387;p34">
              <a:extLst>
                <a:ext uri="{FF2B5EF4-FFF2-40B4-BE49-F238E27FC236}">
                  <a16:creationId xmlns:a16="http://schemas.microsoft.com/office/drawing/2014/main" id="{6C428361-6102-5BD7-F579-E431A4DBC996}"/>
                </a:ext>
              </a:extLst>
            </p:cNvPr>
            <p:cNvSpPr/>
            <p:nvPr/>
          </p:nvSpPr>
          <p:spPr>
            <a:xfrm>
              <a:off x="5715487" y="1829127"/>
              <a:ext cx="1375800" cy="13758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388;p34">
              <a:extLst>
                <a:ext uri="{FF2B5EF4-FFF2-40B4-BE49-F238E27FC236}">
                  <a16:creationId xmlns:a16="http://schemas.microsoft.com/office/drawing/2014/main" id="{79AE8CF7-5EB1-4E4B-FE0B-6551868478E7}"/>
                </a:ext>
              </a:extLst>
            </p:cNvPr>
            <p:cNvSpPr/>
            <p:nvPr/>
          </p:nvSpPr>
          <p:spPr>
            <a:xfrm>
              <a:off x="5901412" y="2015052"/>
              <a:ext cx="1004100" cy="10041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0" name="Group 9">
              <a:extLst>
                <a:ext uri="{FF2B5EF4-FFF2-40B4-BE49-F238E27FC236}">
                  <a16:creationId xmlns:a16="http://schemas.microsoft.com/office/drawing/2014/main" id="{AB2C8944-5441-4E5B-976E-BD805BAB41AE}"/>
                </a:ext>
              </a:extLst>
            </p:cNvPr>
            <p:cNvGrpSpPr/>
            <p:nvPr/>
          </p:nvGrpSpPr>
          <p:grpSpPr>
            <a:xfrm flipV="1">
              <a:off x="6840060" y="1806713"/>
              <a:ext cx="251227" cy="184160"/>
              <a:chOff x="6844077" y="3060080"/>
              <a:chExt cx="251227" cy="184160"/>
            </a:xfrm>
          </p:grpSpPr>
          <p:sp>
            <p:nvSpPr>
              <p:cNvPr id="13" name="Google Shape;402;p34">
                <a:extLst>
                  <a:ext uri="{FF2B5EF4-FFF2-40B4-BE49-F238E27FC236}">
                    <a16:creationId xmlns:a16="http://schemas.microsoft.com/office/drawing/2014/main" id="{54B808D9-755B-5622-FCEB-0872B208E317}"/>
                  </a:ext>
                </a:extLst>
              </p:cNvPr>
              <p:cNvSpPr/>
              <p:nvPr/>
            </p:nvSpPr>
            <p:spPr>
              <a:xfrm rot="7426544">
                <a:off x="7019456" y="3008499"/>
                <a:ext cx="24268" cy="127429"/>
              </a:xfrm>
              <a:custGeom>
                <a:avLst/>
                <a:gdLst/>
                <a:ahLst/>
                <a:cxnLst/>
                <a:rect l="l" t="t" r="r" b="b"/>
                <a:pathLst>
                  <a:path w="534" h="2804" extrusionOk="0">
                    <a:moveTo>
                      <a:pt x="167" y="1"/>
                    </a:moveTo>
                    <a:lnTo>
                      <a:pt x="67" y="68"/>
                    </a:lnTo>
                    <a:lnTo>
                      <a:pt x="34" y="134"/>
                    </a:lnTo>
                    <a:lnTo>
                      <a:pt x="0" y="234"/>
                    </a:lnTo>
                    <a:lnTo>
                      <a:pt x="67" y="802"/>
                    </a:lnTo>
                    <a:lnTo>
                      <a:pt x="67" y="1402"/>
                    </a:lnTo>
                    <a:lnTo>
                      <a:pt x="34" y="1969"/>
                    </a:lnTo>
                    <a:lnTo>
                      <a:pt x="0" y="2570"/>
                    </a:lnTo>
                    <a:lnTo>
                      <a:pt x="0" y="2637"/>
                    </a:lnTo>
                    <a:lnTo>
                      <a:pt x="67" y="2737"/>
                    </a:lnTo>
                    <a:lnTo>
                      <a:pt x="134" y="2770"/>
                    </a:lnTo>
                    <a:lnTo>
                      <a:pt x="234" y="2803"/>
                    </a:lnTo>
                    <a:lnTo>
                      <a:pt x="334" y="2770"/>
                    </a:lnTo>
                    <a:lnTo>
                      <a:pt x="401" y="2737"/>
                    </a:lnTo>
                    <a:lnTo>
                      <a:pt x="467" y="2637"/>
                    </a:lnTo>
                    <a:lnTo>
                      <a:pt x="467" y="2570"/>
                    </a:lnTo>
                    <a:lnTo>
                      <a:pt x="534" y="1969"/>
                    </a:lnTo>
                    <a:lnTo>
                      <a:pt x="534" y="1402"/>
                    </a:lnTo>
                    <a:lnTo>
                      <a:pt x="534" y="802"/>
                    </a:lnTo>
                    <a:lnTo>
                      <a:pt x="501" y="234"/>
                    </a:lnTo>
                    <a:lnTo>
                      <a:pt x="467" y="134"/>
                    </a:lnTo>
                    <a:lnTo>
                      <a:pt x="401" y="68"/>
                    </a:lnTo>
                    <a:lnTo>
                      <a:pt x="334"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403;p34">
                <a:extLst>
                  <a:ext uri="{FF2B5EF4-FFF2-40B4-BE49-F238E27FC236}">
                    <a16:creationId xmlns:a16="http://schemas.microsoft.com/office/drawing/2014/main" id="{9C8C4077-0F88-81E7-CA5E-CA6409E8B27E}"/>
                  </a:ext>
                </a:extLst>
              </p:cNvPr>
              <p:cNvSpPr/>
              <p:nvPr/>
            </p:nvSpPr>
            <p:spPr>
              <a:xfrm rot="7426544">
                <a:off x="6957531" y="3083086"/>
                <a:ext cx="28858" cy="104661"/>
              </a:xfrm>
              <a:custGeom>
                <a:avLst/>
                <a:gdLst/>
                <a:ahLst/>
                <a:cxnLst/>
                <a:rect l="l" t="t" r="r" b="b"/>
                <a:pathLst>
                  <a:path w="635" h="2303" extrusionOk="0">
                    <a:moveTo>
                      <a:pt x="367" y="0"/>
                    </a:moveTo>
                    <a:lnTo>
                      <a:pt x="300" y="33"/>
                    </a:lnTo>
                    <a:lnTo>
                      <a:pt x="234" y="100"/>
                    </a:lnTo>
                    <a:lnTo>
                      <a:pt x="167" y="200"/>
                    </a:lnTo>
                    <a:lnTo>
                      <a:pt x="67" y="1134"/>
                    </a:lnTo>
                    <a:lnTo>
                      <a:pt x="0" y="2069"/>
                    </a:lnTo>
                    <a:lnTo>
                      <a:pt x="0" y="2169"/>
                    </a:lnTo>
                    <a:lnTo>
                      <a:pt x="67" y="2235"/>
                    </a:lnTo>
                    <a:lnTo>
                      <a:pt x="134" y="2302"/>
                    </a:lnTo>
                    <a:lnTo>
                      <a:pt x="334" y="2302"/>
                    </a:lnTo>
                    <a:lnTo>
                      <a:pt x="400" y="2235"/>
                    </a:lnTo>
                    <a:lnTo>
                      <a:pt x="467" y="2169"/>
                    </a:lnTo>
                    <a:lnTo>
                      <a:pt x="467" y="2069"/>
                    </a:lnTo>
                    <a:lnTo>
                      <a:pt x="534" y="1201"/>
                    </a:lnTo>
                    <a:lnTo>
                      <a:pt x="634" y="300"/>
                    </a:lnTo>
                    <a:lnTo>
                      <a:pt x="634" y="200"/>
                    </a:lnTo>
                    <a:lnTo>
                      <a:pt x="634" y="133"/>
                    </a:lnTo>
                    <a:lnTo>
                      <a:pt x="567" y="67"/>
                    </a:lnTo>
                    <a:lnTo>
                      <a:pt x="467"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404;p34">
                <a:extLst>
                  <a:ext uri="{FF2B5EF4-FFF2-40B4-BE49-F238E27FC236}">
                    <a16:creationId xmlns:a16="http://schemas.microsoft.com/office/drawing/2014/main" id="{A0CB2C68-F0D5-8234-8BC4-8F77309041AD}"/>
                  </a:ext>
                </a:extLst>
              </p:cNvPr>
              <p:cNvSpPr/>
              <p:nvPr/>
            </p:nvSpPr>
            <p:spPr>
              <a:xfrm rot="7426544">
                <a:off x="6858484" y="3176753"/>
                <a:ext cx="53080" cy="81893"/>
              </a:xfrm>
              <a:custGeom>
                <a:avLst/>
                <a:gdLst/>
                <a:ahLst/>
                <a:cxnLst/>
                <a:rect l="l" t="t" r="r" b="b"/>
                <a:pathLst>
                  <a:path w="1168" h="1802" extrusionOk="0">
                    <a:moveTo>
                      <a:pt x="868" y="0"/>
                    </a:moveTo>
                    <a:lnTo>
                      <a:pt x="767" y="67"/>
                    </a:lnTo>
                    <a:lnTo>
                      <a:pt x="734" y="134"/>
                    </a:lnTo>
                    <a:lnTo>
                      <a:pt x="34" y="1435"/>
                    </a:lnTo>
                    <a:lnTo>
                      <a:pt x="0" y="1535"/>
                    </a:lnTo>
                    <a:lnTo>
                      <a:pt x="0" y="1635"/>
                    </a:lnTo>
                    <a:lnTo>
                      <a:pt x="67" y="1702"/>
                    </a:lnTo>
                    <a:lnTo>
                      <a:pt x="134" y="1768"/>
                    </a:lnTo>
                    <a:lnTo>
                      <a:pt x="200" y="1802"/>
                    </a:lnTo>
                    <a:lnTo>
                      <a:pt x="300" y="1802"/>
                    </a:lnTo>
                    <a:lnTo>
                      <a:pt x="401" y="1768"/>
                    </a:lnTo>
                    <a:lnTo>
                      <a:pt x="467" y="1668"/>
                    </a:lnTo>
                    <a:lnTo>
                      <a:pt x="1134" y="367"/>
                    </a:lnTo>
                    <a:lnTo>
                      <a:pt x="1168" y="267"/>
                    </a:lnTo>
                    <a:lnTo>
                      <a:pt x="1168" y="167"/>
                    </a:lnTo>
                    <a:lnTo>
                      <a:pt x="1134" y="100"/>
                    </a:lnTo>
                    <a:lnTo>
                      <a:pt x="1034" y="33"/>
                    </a:lnTo>
                    <a:lnTo>
                      <a:pt x="968"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 name="Google Shape;411;p34">
              <a:extLst>
                <a:ext uri="{FF2B5EF4-FFF2-40B4-BE49-F238E27FC236}">
                  <a16:creationId xmlns:a16="http://schemas.microsoft.com/office/drawing/2014/main" id="{2DCF0F34-D492-C199-DAFC-FEF92E567CEA}"/>
                </a:ext>
              </a:extLst>
            </p:cNvPr>
            <p:cNvSpPr/>
            <p:nvPr/>
          </p:nvSpPr>
          <p:spPr>
            <a:xfrm rot="-8673942">
              <a:off x="6121507" y="2865497"/>
              <a:ext cx="499078" cy="315581"/>
            </a:xfrm>
            <a:custGeom>
              <a:avLst/>
              <a:gdLst/>
              <a:ahLst/>
              <a:cxnLst/>
              <a:rect l="l" t="t" r="r" b="b"/>
              <a:pathLst>
                <a:path w="9476" h="7541" extrusionOk="0">
                  <a:moveTo>
                    <a:pt x="9275" y="0"/>
                  </a:moveTo>
                  <a:lnTo>
                    <a:pt x="8641" y="34"/>
                  </a:lnTo>
                  <a:lnTo>
                    <a:pt x="8007" y="100"/>
                  </a:lnTo>
                  <a:lnTo>
                    <a:pt x="7407" y="200"/>
                  </a:lnTo>
                  <a:lnTo>
                    <a:pt x="6806" y="334"/>
                  </a:lnTo>
                  <a:lnTo>
                    <a:pt x="6206" y="534"/>
                  </a:lnTo>
                  <a:lnTo>
                    <a:pt x="5639" y="768"/>
                  </a:lnTo>
                  <a:lnTo>
                    <a:pt x="5071" y="1001"/>
                  </a:lnTo>
                  <a:lnTo>
                    <a:pt x="4538" y="1301"/>
                  </a:lnTo>
                  <a:lnTo>
                    <a:pt x="4004" y="1635"/>
                  </a:lnTo>
                  <a:lnTo>
                    <a:pt x="3503" y="1969"/>
                  </a:lnTo>
                  <a:lnTo>
                    <a:pt x="3036" y="2369"/>
                  </a:lnTo>
                  <a:lnTo>
                    <a:pt x="2569" y="2803"/>
                  </a:lnTo>
                  <a:lnTo>
                    <a:pt x="2136" y="3236"/>
                  </a:lnTo>
                  <a:lnTo>
                    <a:pt x="1735" y="3704"/>
                  </a:lnTo>
                  <a:lnTo>
                    <a:pt x="1368" y="4204"/>
                  </a:lnTo>
                  <a:lnTo>
                    <a:pt x="1035" y="4738"/>
                  </a:lnTo>
                  <a:lnTo>
                    <a:pt x="701" y="5338"/>
                  </a:lnTo>
                  <a:lnTo>
                    <a:pt x="434" y="5972"/>
                  </a:lnTo>
                  <a:lnTo>
                    <a:pt x="200" y="6606"/>
                  </a:lnTo>
                  <a:lnTo>
                    <a:pt x="0" y="7240"/>
                  </a:lnTo>
                  <a:lnTo>
                    <a:pt x="0" y="7340"/>
                  </a:lnTo>
                  <a:lnTo>
                    <a:pt x="34" y="7440"/>
                  </a:lnTo>
                  <a:lnTo>
                    <a:pt x="100" y="7507"/>
                  </a:lnTo>
                  <a:lnTo>
                    <a:pt x="167" y="7540"/>
                  </a:lnTo>
                  <a:lnTo>
                    <a:pt x="334" y="7540"/>
                  </a:lnTo>
                  <a:lnTo>
                    <a:pt x="401" y="7474"/>
                  </a:lnTo>
                  <a:lnTo>
                    <a:pt x="467" y="7373"/>
                  </a:lnTo>
                  <a:lnTo>
                    <a:pt x="668" y="6673"/>
                  </a:lnTo>
                  <a:lnTo>
                    <a:pt x="934" y="6006"/>
                  </a:lnTo>
                  <a:lnTo>
                    <a:pt x="1235" y="5338"/>
                  </a:lnTo>
                  <a:lnTo>
                    <a:pt x="1602" y="4738"/>
                  </a:lnTo>
                  <a:lnTo>
                    <a:pt x="2035" y="4137"/>
                  </a:lnTo>
                  <a:lnTo>
                    <a:pt x="2469" y="3570"/>
                  </a:lnTo>
                  <a:lnTo>
                    <a:pt x="2970" y="3036"/>
                  </a:lnTo>
                  <a:lnTo>
                    <a:pt x="3537" y="2569"/>
                  </a:lnTo>
                  <a:lnTo>
                    <a:pt x="4137" y="2102"/>
                  </a:lnTo>
                  <a:lnTo>
                    <a:pt x="4805" y="1668"/>
                  </a:lnTo>
                  <a:lnTo>
                    <a:pt x="5505" y="1335"/>
                  </a:lnTo>
                  <a:lnTo>
                    <a:pt x="6206" y="1035"/>
                  </a:lnTo>
                  <a:lnTo>
                    <a:pt x="6940" y="801"/>
                  </a:lnTo>
                  <a:lnTo>
                    <a:pt x="7707" y="634"/>
                  </a:lnTo>
                  <a:lnTo>
                    <a:pt x="8474" y="534"/>
                  </a:lnTo>
                  <a:lnTo>
                    <a:pt x="9275" y="467"/>
                  </a:lnTo>
                  <a:lnTo>
                    <a:pt x="9375" y="467"/>
                  </a:lnTo>
                  <a:lnTo>
                    <a:pt x="9442" y="401"/>
                  </a:lnTo>
                  <a:lnTo>
                    <a:pt x="9475" y="334"/>
                  </a:lnTo>
                  <a:lnTo>
                    <a:pt x="9475" y="234"/>
                  </a:lnTo>
                  <a:lnTo>
                    <a:pt x="9475" y="134"/>
                  </a:lnTo>
                  <a:lnTo>
                    <a:pt x="9442" y="67"/>
                  </a:lnTo>
                  <a:lnTo>
                    <a:pt x="9375"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2" name="Picture 4">
              <a:extLst>
                <a:ext uri="{FF2B5EF4-FFF2-40B4-BE49-F238E27FC236}">
                  <a16:creationId xmlns:a16="http://schemas.microsoft.com/office/drawing/2014/main" id="{4D62CD18-B515-754C-69A6-4670F5A3F6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1639" y="2158859"/>
              <a:ext cx="744971" cy="744971"/>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Google Shape;320;p33">
            <a:extLst>
              <a:ext uri="{FF2B5EF4-FFF2-40B4-BE49-F238E27FC236}">
                <a16:creationId xmlns:a16="http://schemas.microsoft.com/office/drawing/2014/main" id="{A8316573-EFC6-4D19-833F-BF8A1FD69969}"/>
              </a:ext>
            </a:extLst>
          </p:cNvPr>
          <p:cNvSpPr txBox="1">
            <a:spLocks/>
          </p:cNvSpPr>
          <p:nvPr/>
        </p:nvSpPr>
        <p:spPr>
          <a:xfrm>
            <a:off x="3669755" y="733736"/>
            <a:ext cx="1804490" cy="4637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800" b="1" i="0" u="none" strike="noStrike" kern="0" cap="none" spc="0" normalizeH="0" baseline="0" noProof="0" dirty="0" err="1">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Cầu</a:t>
            </a:r>
            <a:r>
              <a:rPr kumimoji="0" lang="en-US" sz="2800" b="1" i="0" u="none" strike="noStrike" kern="0" cap="none" spc="0" normalizeH="0" noProof="0" dirty="0">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 </a:t>
            </a:r>
            <a:r>
              <a:rPr kumimoji="0" lang="en-US" sz="2800" b="1" i="0" u="none" strike="noStrike" kern="0" cap="none" spc="0" normalizeH="0" noProof="0" dirty="0" err="1">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chì</a:t>
            </a:r>
            <a:endParaRPr kumimoji="0" lang="en-US" sz="2800" b="1" i="0" u="none" strike="noStrike" kern="0" cap="none" spc="0" normalizeH="0" baseline="0" noProof="0" dirty="0">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endParaRPr>
          </a:p>
        </p:txBody>
      </p:sp>
      <p:sp>
        <p:nvSpPr>
          <p:cNvPr id="21" name="Google Shape;320;p33">
            <a:extLst>
              <a:ext uri="{FF2B5EF4-FFF2-40B4-BE49-F238E27FC236}">
                <a16:creationId xmlns:a16="http://schemas.microsoft.com/office/drawing/2014/main" id="{FE84E8BB-EFAC-4204-337E-996B25146745}"/>
              </a:ext>
            </a:extLst>
          </p:cNvPr>
          <p:cNvSpPr txBox="1">
            <a:spLocks/>
          </p:cNvSpPr>
          <p:nvPr/>
        </p:nvSpPr>
        <p:spPr>
          <a:xfrm>
            <a:off x="504326" y="1374880"/>
            <a:ext cx="3455353" cy="463775"/>
          </a:xfrm>
          <a:prstGeom prst="roundRect">
            <a:avLst>
              <a:gd name="adj" fmla="val 50000"/>
            </a:avLst>
          </a:prstGeom>
          <a:solidFill>
            <a:srgbClr val="98E5CB"/>
          </a:solidFill>
          <a:ln>
            <a:noFill/>
          </a:ln>
        </p:spPr>
        <p:txBody>
          <a:bodyPr spcFirstLastPara="1" wrap="square" lIns="91425" tIns="91425" rIns="91425" bIns="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4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Có</a:t>
            </a:r>
            <a:r>
              <a:rPr kumimoji="0" lang="en-US" sz="24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4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nhiều</a:t>
            </a:r>
            <a:r>
              <a:rPr kumimoji="0" lang="en-US" sz="24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4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loại</a:t>
            </a:r>
            <a:r>
              <a:rPr kumimoji="0" lang="en-US" sz="24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4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cầu</a:t>
            </a:r>
            <a:r>
              <a:rPr kumimoji="0" lang="en-US" sz="24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4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chì</a:t>
            </a:r>
            <a:endParaRPr kumimoji="0" lang="en-US" sz="24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endParaRPr>
          </a:p>
        </p:txBody>
      </p:sp>
      <p:pic>
        <p:nvPicPr>
          <p:cNvPr id="24" name="Picture 2">
            <a:extLst>
              <a:ext uri="{FF2B5EF4-FFF2-40B4-BE49-F238E27FC236}">
                <a16:creationId xmlns:a16="http://schemas.microsoft.com/office/drawing/2014/main" id="{E620FAD0-82A9-6816-2858-41176C8C4C4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880" t="11382" r="17252" b="18155"/>
          <a:stretch/>
        </p:blipFill>
        <p:spPr bwMode="auto">
          <a:xfrm>
            <a:off x="1491866" y="1838655"/>
            <a:ext cx="2150064" cy="1752644"/>
          </a:xfrm>
          <a:prstGeom prst="rect">
            <a:avLst/>
          </a:prstGeom>
          <a:effectLst>
            <a:glow rad="127000">
              <a:schemeClr val="bg1"/>
            </a:glow>
          </a:effectLst>
          <a:extLst>
            <a:ext uri="{909E8E84-426E-40DD-AFC4-6F175D3DCCD1}">
              <a14:hiddenFill xmlns:a14="http://schemas.microsoft.com/office/drawing/2010/main">
                <a:solidFill>
                  <a:srgbClr val="FFFFFF"/>
                </a:solidFill>
              </a14:hiddenFill>
            </a:ext>
          </a:extLst>
        </p:spPr>
      </p:pic>
      <p:sp>
        <p:nvSpPr>
          <p:cNvPr id="26" name="Google Shape;320;p33">
            <a:extLst>
              <a:ext uri="{FF2B5EF4-FFF2-40B4-BE49-F238E27FC236}">
                <a16:creationId xmlns:a16="http://schemas.microsoft.com/office/drawing/2014/main" id="{B2EF48DD-4775-FE9F-FA7D-90D578020160}"/>
              </a:ext>
            </a:extLst>
          </p:cNvPr>
          <p:cNvSpPr txBox="1">
            <a:spLocks/>
          </p:cNvSpPr>
          <p:nvPr/>
        </p:nvSpPr>
        <p:spPr>
          <a:xfrm>
            <a:off x="2993311" y="3072958"/>
            <a:ext cx="1804490" cy="4637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2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Cầu</a:t>
            </a:r>
            <a:r>
              <a:rPr kumimoji="0" lang="en-US" sz="22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2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chì</a:t>
            </a:r>
            <a:r>
              <a:rPr kumimoji="0" lang="en-US" sz="22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2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dây</a:t>
            </a:r>
            <a:r>
              <a:rPr kumimoji="0" lang="en-US" sz="22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endParaRPr kumimoji="0" lang="en-US" sz="22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endParaRPr>
          </a:p>
        </p:txBody>
      </p:sp>
      <p:sp>
        <p:nvSpPr>
          <p:cNvPr id="27" name="Google Shape;320;p33">
            <a:extLst>
              <a:ext uri="{FF2B5EF4-FFF2-40B4-BE49-F238E27FC236}">
                <a16:creationId xmlns:a16="http://schemas.microsoft.com/office/drawing/2014/main" id="{5524D935-C368-0A0C-521A-AF9BBF5B950A}"/>
              </a:ext>
            </a:extLst>
          </p:cNvPr>
          <p:cNvSpPr txBox="1">
            <a:spLocks/>
          </p:cNvSpPr>
          <p:nvPr/>
        </p:nvSpPr>
        <p:spPr>
          <a:xfrm>
            <a:off x="6804932" y="3072958"/>
            <a:ext cx="1804490" cy="4637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2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Cầu</a:t>
            </a:r>
            <a:r>
              <a:rPr kumimoji="0" lang="en-US" sz="22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2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chì</a:t>
            </a:r>
            <a:r>
              <a:rPr kumimoji="0" lang="en-US" sz="22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2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ống</a:t>
            </a:r>
            <a:endParaRPr kumimoji="0" lang="en-US" sz="22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endParaRPr>
          </a:p>
        </p:txBody>
      </p:sp>
      <p:sp>
        <p:nvSpPr>
          <p:cNvPr id="28" name="Google Shape;320;p33">
            <a:extLst>
              <a:ext uri="{FF2B5EF4-FFF2-40B4-BE49-F238E27FC236}">
                <a16:creationId xmlns:a16="http://schemas.microsoft.com/office/drawing/2014/main" id="{2B2AD151-29A1-3891-7119-4EFA9DA0C10C}"/>
              </a:ext>
            </a:extLst>
          </p:cNvPr>
          <p:cNvSpPr txBox="1">
            <a:spLocks/>
          </p:cNvSpPr>
          <p:nvPr/>
        </p:nvSpPr>
        <p:spPr>
          <a:xfrm>
            <a:off x="442029" y="3823186"/>
            <a:ext cx="5141436" cy="463775"/>
          </a:xfrm>
          <a:prstGeom prst="roundRect">
            <a:avLst>
              <a:gd name="adj" fmla="val 50000"/>
            </a:avLst>
          </a:prstGeom>
          <a:solidFill>
            <a:srgbClr val="98E5CB"/>
          </a:solidFill>
          <a:ln>
            <a:noFill/>
          </a:ln>
        </p:spPr>
        <p:txBody>
          <a:bodyPr spcFirstLastPara="1" wrap="square" lIns="91425" tIns="91425" rIns="91425" bIns="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4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Mắc</a:t>
            </a:r>
            <a:r>
              <a:rPr kumimoji="0" lang="en-US" sz="24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4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nối</a:t>
            </a:r>
            <a:r>
              <a:rPr kumimoji="0" lang="en-US" sz="24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4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tiếp</a:t>
            </a:r>
            <a:r>
              <a:rPr kumimoji="0" lang="en-US" sz="24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4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với</a:t>
            </a:r>
            <a:r>
              <a:rPr kumimoji="0" lang="en-US" sz="24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4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thiết</a:t>
            </a:r>
            <a:r>
              <a:rPr kumimoji="0" lang="en-US" sz="24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4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bị</a:t>
            </a:r>
            <a:r>
              <a:rPr kumimoji="0" lang="en-US" sz="24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4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cần</a:t>
            </a:r>
            <a:r>
              <a:rPr kumimoji="0" lang="en-US" sz="24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4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bảo</a:t>
            </a:r>
            <a:r>
              <a:rPr kumimoji="0" lang="en-US" sz="24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4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vệ</a:t>
            </a:r>
            <a:endParaRPr kumimoji="0" lang="en-US" sz="24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endParaRPr>
          </a:p>
        </p:txBody>
      </p:sp>
      <p:pic>
        <p:nvPicPr>
          <p:cNvPr id="16" name="Picture 15">
            <a:extLst>
              <a:ext uri="{FF2B5EF4-FFF2-40B4-BE49-F238E27FC236}">
                <a16:creationId xmlns:a16="http://schemas.microsoft.com/office/drawing/2014/main" id="{B7C88A64-B74D-361B-7986-4073C94DA32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550" r="13636" b="3432"/>
          <a:stretch/>
        </p:blipFill>
        <p:spPr>
          <a:xfrm>
            <a:off x="5242860" y="1653326"/>
            <a:ext cx="1919939" cy="1684552"/>
          </a:xfrm>
          <a:prstGeom prst="rect">
            <a:avLst/>
          </a:prstGeom>
          <a:effectLst>
            <a:glow rad="127000">
              <a:schemeClr val="bg1"/>
            </a:glow>
          </a:effectLst>
        </p:spPr>
      </p:pic>
    </p:spTree>
    <p:extLst>
      <p:ext uri="{BB962C8B-B14F-4D97-AF65-F5344CB8AC3E}">
        <p14:creationId xmlns:p14="http://schemas.microsoft.com/office/powerpoint/2010/main" val="25676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randombar(horizontal)">
                                      <p:cBhvr>
                                        <p:cTn id="14" dur="500"/>
                                        <p:tgtEl>
                                          <p:spTgt spid="21"/>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p:cTn id="18" dur="500" fill="hold"/>
                                        <p:tgtEl>
                                          <p:spTgt spid="24"/>
                                        </p:tgtEl>
                                        <p:attrNameLst>
                                          <p:attrName>ppt_w</p:attrName>
                                        </p:attrNameLst>
                                      </p:cBhvr>
                                      <p:tavLst>
                                        <p:tav tm="0">
                                          <p:val>
                                            <p:fltVal val="0"/>
                                          </p:val>
                                        </p:tav>
                                        <p:tav tm="100000">
                                          <p:val>
                                            <p:strVal val="#ppt_w"/>
                                          </p:val>
                                        </p:tav>
                                      </p:tavLst>
                                    </p:anim>
                                    <p:anim calcmode="lin" valueType="num">
                                      <p:cBhvr>
                                        <p:cTn id="19" dur="500" fill="hold"/>
                                        <p:tgtEl>
                                          <p:spTgt spid="24"/>
                                        </p:tgtEl>
                                        <p:attrNameLst>
                                          <p:attrName>ppt_h</p:attrName>
                                        </p:attrNameLst>
                                      </p:cBhvr>
                                      <p:tavLst>
                                        <p:tav tm="0">
                                          <p:val>
                                            <p:fltVal val="0"/>
                                          </p:val>
                                        </p:tav>
                                        <p:tav tm="100000">
                                          <p:val>
                                            <p:strVal val="#ppt_h"/>
                                          </p:val>
                                        </p:tav>
                                      </p:tavLst>
                                    </p:anim>
                                    <p:animEffect transition="in" filter="fade">
                                      <p:cBhvr>
                                        <p:cTn id="20" dur="500"/>
                                        <p:tgtEl>
                                          <p:spTgt spid="24"/>
                                        </p:tgtEl>
                                      </p:cBhvr>
                                    </p:animEffect>
                                  </p:childTnLst>
                                </p:cTn>
                              </p:par>
                              <p:par>
                                <p:cTn id="21" presetID="53" presetClass="entr" presetSubtype="16"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Effect transition="in" filter="fade">
                                      <p:cBhvr>
                                        <p:cTn id="25" dur="500"/>
                                        <p:tgtEl>
                                          <p:spTgt spid="16"/>
                                        </p:tgtEl>
                                      </p:cBhvr>
                                    </p:animEffect>
                                  </p:childTnLst>
                                </p:cTn>
                              </p:par>
                            </p:childTnLst>
                          </p:cTn>
                        </p:par>
                        <p:par>
                          <p:cTn id="26" fill="hold">
                            <p:stCondLst>
                              <p:cond delay="1000"/>
                            </p:stCondLst>
                            <p:childTnLst>
                              <p:par>
                                <p:cTn id="27" presetID="47" presetClass="entr" presetSubtype="0" fill="hold" grpId="0"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anim calcmode="lin" valueType="num">
                                      <p:cBhvr>
                                        <p:cTn id="30" dur="500" fill="hold"/>
                                        <p:tgtEl>
                                          <p:spTgt spid="26"/>
                                        </p:tgtEl>
                                        <p:attrNameLst>
                                          <p:attrName>ppt_x</p:attrName>
                                        </p:attrNameLst>
                                      </p:cBhvr>
                                      <p:tavLst>
                                        <p:tav tm="0">
                                          <p:val>
                                            <p:strVal val="#ppt_x"/>
                                          </p:val>
                                        </p:tav>
                                        <p:tav tm="100000">
                                          <p:val>
                                            <p:strVal val="#ppt_x"/>
                                          </p:val>
                                        </p:tav>
                                      </p:tavLst>
                                    </p:anim>
                                    <p:anim calcmode="lin" valueType="num">
                                      <p:cBhvr>
                                        <p:cTn id="31" dur="500" fill="hold"/>
                                        <p:tgtEl>
                                          <p:spTgt spid="26"/>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47" presetClass="entr" presetSubtype="0"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anim calcmode="lin" valueType="num">
                                      <p:cBhvr>
                                        <p:cTn id="36" dur="500" fill="hold"/>
                                        <p:tgtEl>
                                          <p:spTgt spid="27"/>
                                        </p:tgtEl>
                                        <p:attrNameLst>
                                          <p:attrName>ppt_x</p:attrName>
                                        </p:attrNameLst>
                                      </p:cBhvr>
                                      <p:tavLst>
                                        <p:tav tm="0">
                                          <p:val>
                                            <p:strVal val="#ppt_x"/>
                                          </p:val>
                                        </p:tav>
                                        <p:tav tm="100000">
                                          <p:val>
                                            <p:strVal val="#ppt_x"/>
                                          </p:val>
                                        </p:tav>
                                      </p:tavLst>
                                    </p:anim>
                                    <p:anim calcmode="lin" valueType="num">
                                      <p:cBhvr>
                                        <p:cTn id="37"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randombar(horizontal)">
                                      <p:cBhvr>
                                        <p:cTn id="4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6" grpId="0"/>
      <p:bldP spid="27" grpId="0"/>
      <p:bldP spid="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510" name="Google Shape;510;p37"/>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lvl="0" indent="0" algn="ctr" rtl="0">
              <a:spcBef>
                <a:spcPts val="0"/>
              </a:spcBef>
              <a:spcAft>
                <a:spcPts val="100"/>
              </a:spcAft>
              <a:buNone/>
            </a:pPr>
            <a:fld id="{00000000-1234-1234-1234-123412341234}" type="slidenum">
              <a:rPr lang="en"/>
              <a:t>23</a:t>
            </a:fld>
            <a:endParaRPr/>
          </a:p>
        </p:txBody>
      </p:sp>
      <p:sp>
        <p:nvSpPr>
          <p:cNvPr id="2" name="Google Shape;451;p36">
            <a:extLst>
              <a:ext uri="{FF2B5EF4-FFF2-40B4-BE49-F238E27FC236}">
                <a16:creationId xmlns:a16="http://schemas.microsoft.com/office/drawing/2014/main" id="{D54BDB02-EAFB-0799-4F02-266A262DC647}"/>
              </a:ext>
            </a:extLst>
          </p:cNvPr>
          <p:cNvSpPr txBox="1"/>
          <p:nvPr/>
        </p:nvSpPr>
        <p:spPr>
          <a:xfrm>
            <a:off x="5853002" y="295649"/>
            <a:ext cx="2749609" cy="400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00"/>
              </a:spcAft>
              <a:buClr>
                <a:srgbClr val="000000"/>
              </a:buClr>
              <a:buSzTx/>
              <a:buFont typeface="Arial"/>
              <a:buNone/>
              <a:tabLst/>
              <a:defRPr/>
            </a:pPr>
            <a:r>
              <a:rPr kumimoji="0" lang="vi-VN"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rPr>
              <a:t>BÀI 22: MẠCH ĐIỆN ĐƠN GIẢN</a:t>
            </a:r>
            <a:endParaRPr kumimoji="0"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endParaRPr>
          </a:p>
        </p:txBody>
      </p:sp>
      <p:sp>
        <p:nvSpPr>
          <p:cNvPr id="3" name="Google Shape;452;p36">
            <a:extLst>
              <a:ext uri="{FF2B5EF4-FFF2-40B4-BE49-F238E27FC236}">
                <a16:creationId xmlns:a16="http://schemas.microsoft.com/office/drawing/2014/main" id="{5FA9533F-BBCD-094D-88A7-93221ECDAF3C}"/>
              </a:ext>
            </a:extLst>
          </p:cNvPr>
          <p:cNvSpPr/>
          <p:nvPr/>
        </p:nvSpPr>
        <p:spPr>
          <a:xfrm>
            <a:off x="8378602" y="370147"/>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453;p36">
            <a:extLst>
              <a:ext uri="{FF2B5EF4-FFF2-40B4-BE49-F238E27FC236}">
                <a16:creationId xmlns:a16="http://schemas.microsoft.com/office/drawing/2014/main" id="{09A8F85D-6981-40E5-FF4F-9069F9BA88DA}"/>
              </a:ext>
            </a:extLst>
          </p:cNvPr>
          <p:cNvSpPr/>
          <p:nvPr/>
        </p:nvSpPr>
        <p:spPr>
          <a:xfrm>
            <a:off x="8602510" y="370147"/>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320;p33">
            <a:extLst>
              <a:ext uri="{FF2B5EF4-FFF2-40B4-BE49-F238E27FC236}">
                <a16:creationId xmlns:a16="http://schemas.microsoft.com/office/drawing/2014/main" id="{3EC6D0AB-EAFC-D517-02AF-44A6E6463BDA}"/>
              </a:ext>
            </a:extLst>
          </p:cNvPr>
          <p:cNvSpPr txBox="1">
            <a:spLocks/>
          </p:cNvSpPr>
          <p:nvPr/>
        </p:nvSpPr>
        <p:spPr>
          <a:xfrm>
            <a:off x="806448" y="202516"/>
            <a:ext cx="2469776" cy="3963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Các</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thiết</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bị</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an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toàn</a:t>
            </a:r>
            <a:endPar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endParaRPr>
          </a:p>
        </p:txBody>
      </p:sp>
      <p:sp>
        <p:nvSpPr>
          <p:cNvPr id="6" name="Rectangle: Rounded Corners 5">
            <a:extLst>
              <a:ext uri="{FF2B5EF4-FFF2-40B4-BE49-F238E27FC236}">
                <a16:creationId xmlns:a16="http://schemas.microsoft.com/office/drawing/2014/main" id="{61F667C5-8AB0-58CE-75FD-275705F1DA5D}"/>
              </a:ext>
            </a:extLst>
          </p:cNvPr>
          <p:cNvSpPr/>
          <p:nvPr/>
        </p:nvSpPr>
        <p:spPr>
          <a:xfrm>
            <a:off x="424123" y="167231"/>
            <a:ext cx="2852101" cy="483292"/>
          </a:xfrm>
          <a:prstGeom prst="roundRect">
            <a:avLst>
              <a:gd name="adj" fmla="val 50000"/>
            </a:avLst>
          </a:prstGeom>
          <a:noFill/>
          <a:ln w="28575">
            <a:solidFill>
              <a:srgbClr val="E574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ECD6"/>
              </a:solidFill>
              <a:effectLst/>
              <a:uLnTx/>
              <a:uFillTx/>
              <a:latin typeface="Arial"/>
              <a:ea typeface="+mn-ea"/>
              <a:cs typeface="+mn-cs"/>
              <a:sym typeface="Arial"/>
            </a:endParaRPr>
          </a:p>
        </p:txBody>
      </p:sp>
      <p:grpSp>
        <p:nvGrpSpPr>
          <p:cNvPr id="7" name="Group 6">
            <a:extLst>
              <a:ext uri="{FF2B5EF4-FFF2-40B4-BE49-F238E27FC236}">
                <a16:creationId xmlns:a16="http://schemas.microsoft.com/office/drawing/2014/main" id="{7E656572-AC55-C4F8-7AE7-A98E212DE3A3}"/>
              </a:ext>
            </a:extLst>
          </p:cNvPr>
          <p:cNvGrpSpPr/>
          <p:nvPr/>
        </p:nvGrpSpPr>
        <p:grpSpPr>
          <a:xfrm>
            <a:off x="442029" y="157900"/>
            <a:ext cx="460984" cy="468494"/>
            <a:chOff x="5715487" y="1806713"/>
            <a:chExt cx="1375800" cy="1398214"/>
          </a:xfrm>
        </p:grpSpPr>
        <p:sp>
          <p:nvSpPr>
            <p:cNvPr id="8" name="Google Shape;387;p34">
              <a:extLst>
                <a:ext uri="{FF2B5EF4-FFF2-40B4-BE49-F238E27FC236}">
                  <a16:creationId xmlns:a16="http://schemas.microsoft.com/office/drawing/2014/main" id="{6C428361-6102-5BD7-F579-E431A4DBC996}"/>
                </a:ext>
              </a:extLst>
            </p:cNvPr>
            <p:cNvSpPr/>
            <p:nvPr/>
          </p:nvSpPr>
          <p:spPr>
            <a:xfrm>
              <a:off x="5715487" y="1829127"/>
              <a:ext cx="1375800" cy="13758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388;p34">
              <a:extLst>
                <a:ext uri="{FF2B5EF4-FFF2-40B4-BE49-F238E27FC236}">
                  <a16:creationId xmlns:a16="http://schemas.microsoft.com/office/drawing/2014/main" id="{79AE8CF7-5EB1-4E4B-FE0B-6551868478E7}"/>
                </a:ext>
              </a:extLst>
            </p:cNvPr>
            <p:cNvSpPr/>
            <p:nvPr/>
          </p:nvSpPr>
          <p:spPr>
            <a:xfrm>
              <a:off x="5901412" y="2015052"/>
              <a:ext cx="1004100" cy="10041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0" name="Group 9">
              <a:extLst>
                <a:ext uri="{FF2B5EF4-FFF2-40B4-BE49-F238E27FC236}">
                  <a16:creationId xmlns:a16="http://schemas.microsoft.com/office/drawing/2014/main" id="{AB2C8944-5441-4E5B-976E-BD805BAB41AE}"/>
                </a:ext>
              </a:extLst>
            </p:cNvPr>
            <p:cNvGrpSpPr/>
            <p:nvPr/>
          </p:nvGrpSpPr>
          <p:grpSpPr>
            <a:xfrm flipV="1">
              <a:off x="6840060" y="1806713"/>
              <a:ext cx="251227" cy="184160"/>
              <a:chOff x="6844077" y="3060080"/>
              <a:chExt cx="251227" cy="184160"/>
            </a:xfrm>
          </p:grpSpPr>
          <p:sp>
            <p:nvSpPr>
              <p:cNvPr id="13" name="Google Shape;402;p34">
                <a:extLst>
                  <a:ext uri="{FF2B5EF4-FFF2-40B4-BE49-F238E27FC236}">
                    <a16:creationId xmlns:a16="http://schemas.microsoft.com/office/drawing/2014/main" id="{54B808D9-755B-5622-FCEB-0872B208E317}"/>
                  </a:ext>
                </a:extLst>
              </p:cNvPr>
              <p:cNvSpPr/>
              <p:nvPr/>
            </p:nvSpPr>
            <p:spPr>
              <a:xfrm rot="7426544">
                <a:off x="7019456" y="3008499"/>
                <a:ext cx="24268" cy="127429"/>
              </a:xfrm>
              <a:custGeom>
                <a:avLst/>
                <a:gdLst/>
                <a:ahLst/>
                <a:cxnLst/>
                <a:rect l="l" t="t" r="r" b="b"/>
                <a:pathLst>
                  <a:path w="534" h="2804" extrusionOk="0">
                    <a:moveTo>
                      <a:pt x="167" y="1"/>
                    </a:moveTo>
                    <a:lnTo>
                      <a:pt x="67" y="68"/>
                    </a:lnTo>
                    <a:lnTo>
                      <a:pt x="34" y="134"/>
                    </a:lnTo>
                    <a:lnTo>
                      <a:pt x="0" y="234"/>
                    </a:lnTo>
                    <a:lnTo>
                      <a:pt x="67" y="802"/>
                    </a:lnTo>
                    <a:lnTo>
                      <a:pt x="67" y="1402"/>
                    </a:lnTo>
                    <a:lnTo>
                      <a:pt x="34" y="1969"/>
                    </a:lnTo>
                    <a:lnTo>
                      <a:pt x="0" y="2570"/>
                    </a:lnTo>
                    <a:lnTo>
                      <a:pt x="0" y="2637"/>
                    </a:lnTo>
                    <a:lnTo>
                      <a:pt x="67" y="2737"/>
                    </a:lnTo>
                    <a:lnTo>
                      <a:pt x="134" y="2770"/>
                    </a:lnTo>
                    <a:lnTo>
                      <a:pt x="234" y="2803"/>
                    </a:lnTo>
                    <a:lnTo>
                      <a:pt x="334" y="2770"/>
                    </a:lnTo>
                    <a:lnTo>
                      <a:pt x="401" y="2737"/>
                    </a:lnTo>
                    <a:lnTo>
                      <a:pt x="467" y="2637"/>
                    </a:lnTo>
                    <a:lnTo>
                      <a:pt x="467" y="2570"/>
                    </a:lnTo>
                    <a:lnTo>
                      <a:pt x="534" y="1969"/>
                    </a:lnTo>
                    <a:lnTo>
                      <a:pt x="534" y="1402"/>
                    </a:lnTo>
                    <a:lnTo>
                      <a:pt x="534" y="802"/>
                    </a:lnTo>
                    <a:lnTo>
                      <a:pt x="501" y="234"/>
                    </a:lnTo>
                    <a:lnTo>
                      <a:pt x="467" y="134"/>
                    </a:lnTo>
                    <a:lnTo>
                      <a:pt x="401" y="68"/>
                    </a:lnTo>
                    <a:lnTo>
                      <a:pt x="334"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403;p34">
                <a:extLst>
                  <a:ext uri="{FF2B5EF4-FFF2-40B4-BE49-F238E27FC236}">
                    <a16:creationId xmlns:a16="http://schemas.microsoft.com/office/drawing/2014/main" id="{9C8C4077-0F88-81E7-CA5E-CA6409E8B27E}"/>
                  </a:ext>
                </a:extLst>
              </p:cNvPr>
              <p:cNvSpPr/>
              <p:nvPr/>
            </p:nvSpPr>
            <p:spPr>
              <a:xfrm rot="7426544">
                <a:off x="6957531" y="3083086"/>
                <a:ext cx="28858" cy="104661"/>
              </a:xfrm>
              <a:custGeom>
                <a:avLst/>
                <a:gdLst/>
                <a:ahLst/>
                <a:cxnLst/>
                <a:rect l="l" t="t" r="r" b="b"/>
                <a:pathLst>
                  <a:path w="635" h="2303" extrusionOk="0">
                    <a:moveTo>
                      <a:pt x="367" y="0"/>
                    </a:moveTo>
                    <a:lnTo>
                      <a:pt x="300" y="33"/>
                    </a:lnTo>
                    <a:lnTo>
                      <a:pt x="234" y="100"/>
                    </a:lnTo>
                    <a:lnTo>
                      <a:pt x="167" y="200"/>
                    </a:lnTo>
                    <a:lnTo>
                      <a:pt x="67" y="1134"/>
                    </a:lnTo>
                    <a:lnTo>
                      <a:pt x="0" y="2069"/>
                    </a:lnTo>
                    <a:lnTo>
                      <a:pt x="0" y="2169"/>
                    </a:lnTo>
                    <a:lnTo>
                      <a:pt x="67" y="2235"/>
                    </a:lnTo>
                    <a:lnTo>
                      <a:pt x="134" y="2302"/>
                    </a:lnTo>
                    <a:lnTo>
                      <a:pt x="334" y="2302"/>
                    </a:lnTo>
                    <a:lnTo>
                      <a:pt x="400" y="2235"/>
                    </a:lnTo>
                    <a:lnTo>
                      <a:pt x="467" y="2169"/>
                    </a:lnTo>
                    <a:lnTo>
                      <a:pt x="467" y="2069"/>
                    </a:lnTo>
                    <a:lnTo>
                      <a:pt x="534" y="1201"/>
                    </a:lnTo>
                    <a:lnTo>
                      <a:pt x="634" y="300"/>
                    </a:lnTo>
                    <a:lnTo>
                      <a:pt x="634" y="200"/>
                    </a:lnTo>
                    <a:lnTo>
                      <a:pt x="634" y="133"/>
                    </a:lnTo>
                    <a:lnTo>
                      <a:pt x="567" y="67"/>
                    </a:lnTo>
                    <a:lnTo>
                      <a:pt x="467"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404;p34">
                <a:extLst>
                  <a:ext uri="{FF2B5EF4-FFF2-40B4-BE49-F238E27FC236}">
                    <a16:creationId xmlns:a16="http://schemas.microsoft.com/office/drawing/2014/main" id="{A0CB2C68-F0D5-8234-8BC4-8F77309041AD}"/>
                  </a:ext>
                </a:extLst>
              </p:cNvPr>
              <p:cNvSpPr/>
              <p:nvPr/>
            </p:nvSpPr>
            <p:spPr>
              <a:xfrm rot="7426544">
                <a:off x="6858484" y="3176753"/>
                <a:ext cx="53080" cy="81893"/>
              </a:xfrm>
              <a:custGeom>
                <a:avLst/>
                <a:gdLst/>
                <a:ahLst/>
                <a:cxnLst/>
                <a:rect l="l" t="t" r="r" b="b"/>
                <a:pathLst>
                  <a:path w="1168" h="1802" extrusionOk="0">
                    <a:moveTo>
                      <a:pt x="868" y="0"/>
                    </a:moveTo>
                    <a:lnTo>
                      <a:pt x="767" y="67"/>
                    </a:lnTo>
                    <a:lnTo>
                      <a:pt x="734" y="134"/>
                    </a:lnTo>
                    <a:lnTo>
                      <a:pt x="34" y="1435"/>
                    </a:lnTo>
                    <a:lnTo>
                      <a:pt x="0" y="1535"/>
                    </a:lnTo>
                    <a:lnTo>
                      <a:pt x="0" y="1635"/>
                    </a:lnTo>
                    <a:lnTo>
                      <a:pt x="67" y="1702"/>
                    </a:lnTo>
                    <a:lnTo>
                      <a:pt x="134" y="1768"/>
                    </a:lnTo>
                    <a:lnTo>
                      <a:pt x="200" y="1802"/>
                    </a:lnTo>
                    <a:lnTo>
                      <a:pt x="300" y="1802"/>
                    </a:lnTo>
                    <a:lnTo>
                      <a:pt x="401" y="1768"/>
                    </a:lnTo>
                    <a:lnTo>
                      <a:pt x="467" y="1668"/>
                    </a:lnTo>
                    <a:lnTo>
                      <a:pt x="1134" y="367"/>
                    </a:lnTo>
                    <a:lnTo>
                      <a:pt x="1168" y="267"/>
                    </a:lnTo>
                    <a:lnTo>
                      <a:pt x="1168" y="167"/>
                    </a:lnTo>
                    <a:lnTo>
                      <a:pt x="1134" y="100"/>
                    </a:lnTo>
                    <a:lnTo>
                      <a:pt x="1034" y="33"/>
                    </a:lnTo>
                    <a:lnTo>
                      <a:pt x="968"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 name="Google Shape;411;p34">
              <a:extLst>
                <a:ext uri="{FF2B5EF4-FFF2-40B4-BE49-F238E27FC236}">
                  <a16:creationId xmlns:a16="http://schemas.microsoft.com/office/drawing/2014/main" id="{2DCF0F34-D492-C199-DAFC-FEF92E567CEA}"/>
                </a:ext>
              </a:extLst>
            </p:cNvPr>
            <p:cNvSpPr/>
            <p:nvPr/>
          </p:nvSpPr>
          <p:spPr>
            <a:xfrm rot="-8673942">
              <a:off x="6121507" y="2865497"/>
              <a:ext cx="499078" cy="315581"/>
            </a:xfrm>
            <a:custGeom>
              <a:avLst/>
              <a:gdLst/>
              <a:ahLst/>
              <a:cxnLst/>
              <a:rect l="l" t="t" r="r" b="b"/>
              <a:pathLst>
                <a:path w="9476" h="7541" extrusionOk="0">
                  <a:moveTo>
                    <a:pt x="9275" y="0"/>
                  </a:moveTo>
                  <a:lnTo>
                    <a:pt x="8641" y="34"/>
                  </a:lnTo>
                  <a:lnTo>
                    <a:pt x="8007" y="100"/>
                  </a:lnTo>
                  <a:lnTo>
                    <a:pt x="7407" y="200"/>
                  </a:lnTo>
                  <a:lnTo>
                    <a:pt x="6806" y="334"/>
                  </a:lnTo>
                  <a:lnTo>
                    <a:pt x="6206" y="534"/>
                  </a:lnTo>
                  <a:lnTo>
                    <a:pt x="5639" y="768"/>
                  </a:lnTo>
                  <a:lnTo>
                    <a:pt x="5071" y="1001"/>
                  </a:lnTo>
                  <a:lnTo>
                    <a:pt x="4538" y="1301"/>
                  </a:lnTo>
                  <a:lnTo>
                    <a:pt x="4004" y="1635"/>
                  </a:lnTo>
                  <a:lnTo>
                    <a:pt x="3503" y="1969"/>
                  </a:lnTo>
                  <a:lnTo>
                    <a:pt x="3036" y="2369"/>
                  </a:lnTo>
                  <a:lnTo>
                    <a:pt x="2569" y="2803"/>
                  </a:lnTo>
                  <a:lnTo>
                    <a:pt x="2136" y="3236"/>
                  </a:lnTo>
                  <a:lnTo>
                    <a:pt x="1735" y="3704"/>
                  </a:lnTo>
                  <a:lnTo>
                    <a:pt x="1368" y="4204"/>
                  </a:lnTo>
                  <a:lnTo>
                    <a:pt x="1035" y="4738"/>
                  </a:lnTo>
                  <a:lnTo>
                    <a:pt x="701" y="5338"/>
                  </a:lnTo>
                  <a:lnTo>
                    <a:pt x="434" y="5972"/>
                  </a:lnTo>
                  <a:lnTo>
                    <a:pt x="200" y="6606"/>
                  </a:lnTo>
                  <a:lnTo>
                    <a:pt x="0" y="7240"/>
                  </a:lnTo>
                  <a:lnTo>
                    <a:pt x="0" y="7340"/>
                  </a:lnTo>
                  <a:lnTo>
                    <a:pt x="34" y="7440"/>
                  </a:lnTo>
                  <a:lnTo>
                    <a:pt x="100" y="7507"/>
                  </a:lnTo>
                  <a:lnTo>
                    <a:pt x="167" y="7540"/>
                  </a:lnTo>
                  <a:lnTo>
                    <a:pt x="334" y="7540"/>
                  </a:lnTo>
                  <a:lnTo>
                    <a:pt x="401" y="7474"/>
                  </a:lnTo>
                  <a:lnTo>
                    <a:pt x="467" y="7373"/>
                  </a:lnTo>
                  <a:lnTo>
                    <a:pt x="668" y="6673"/>
                  </a:lnTo>
                  <a:lnTo>
                    <a:pt x="934" y="6006"/>
                  </a:lnTo>
                  <a:lnTo>
                    <a:pt x="1235" y="5338"/>
                  </a:lnTo>
                  <a:lnTo>
                    <a:pt x="1602" y="4738"/>
                  </a:lnTo>
                  <a:lnTo>
                    <a:pt x="2035" y="4137"/>
                  </a:lnTo>
                  <a:lnTo>
                    <a:pt x="2469" y="3570"/>
                  </a:lnTo>
                  <a:lnTo>
                    <a:pt x="2970" y="3036"/>
                  </a:lnTo>
                  <a:lnTo>
                    <a:pt x="3537" y="2569"/>
                  </a:lnTo>
                  <a:lnTo>
                    <a:pt x="4137" y="2102"/>
                  </a:lnTo>
                  <a:lnTo>
                    <a:pt x="4805" y="1668"/>
                  </a:lnTo>
                  <a:lnTo>
                    <a:pt x="5505" y="1335"/>
                  </a:lnTo>
                  <a:lnTo>
                    <a:pt x="6206" y="1035"/>
                  </a:lnTo>
                  <a:lnTo>
                    <a:pt x="6940" y="801"/>
                  </a:lnTo>
                  <a:lnTo>
                    <a:pt x="7707" y="634"/>
                  </a:lnTo>
                  <a:lnTo>
                    <a:pt x="8474" y="534"/>
                  </a:lnTo>
                  <a:lnTo>
                    <a:pt x="9275" y="467"/>
                  </a:lnTo>
                  <a:lnTo>
                    <a:pt x="9375" y="467"/>
                  </a:lnTo>
                  <a:lnTo>
                    <a:pt x="9442" y="401"/>
                  </a:lnTo>
                  <a:lnTo>
                    <a:pt x="9475" y="334"/>
                  </a:lnTo>
                  <a:lnTo>
                    <a:pt x="9475" y="234"/>
                  </a:lnTo>
                  <a:lnTo>
                    <a:pt x="9475" y="134"/>
                  </a:lnTo>
                  <a:lnTo>
                    <a:pt x="9442" y="67"/>
                  </a:lnTo>
                  <a:lnTo>
                    <a:pt x="9375"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2" name="Picture 4">
              <a:extLst>
                <a:ext uri="{FF2B5EF4-FFF2-40B4-BE49-F238E27FC236}">
                  <a16:creationId xmlns:a16="http://schemas.microsoft.com/office/drawing/2014/main" id="{4D62CD18-B515-754C-69A6-4670F5A3F6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1639" y="2158859"/>
              <a:ext cx="744971" cy="744971"/>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Google Shape;320;p33">
            <a:extLst>
              <a:ext uri="{FF2B5EF4-FFF2-40B4-BE49-F238E27FC236}">
                <a16:creationId xmlns:a16="http://schemas.microsoft.com/office/drawing/2014/main" id="{A8316573-EFC6-4D19-833F-BF8A1FD69969}"/>
              </a:ext>
            </a:extLst>
          </p:cNvPr>
          <p:cNvSpPr txBox="1">
            <a:spLocks/>
          </p:cNvSpPr>
          <p:nvPr/>
        </p:nvSpPr>
        <p:spPr>
          <a:xfrm>
            <a:off x="3669755" y="650523"/>
            <a:ext cx="1804490" cy="4637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800" b="1" i="0" u="none" strike="noStrike" kern="0" cap="none" spc="0" normalizeH="0" baseline="0" noProof="0" dirty="0" err="1">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Cầu</a:t>
            </a:r>
            <a:r>
              <a:rPr kumimoji="0" lang="en-US" sz="2800" b="1" i="0" u="none" strike="noStrike" kern="0" cap="none" spc="0" normalizeH="0" noProof="0" dirty="0">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 </a:t>
            </a:r>
            <a:r>
              <a:rPr kumimoji="0" lang="en-US" sz="2800" b="1" i="0" u="none" strike="noStrike" kern="0" cap="none" spc="0" normalizeH="0" noProof="0" dirty="0" err="1">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chì</a:t>
            </a:r>
            <a:endParaRPr kumimoji="0" lang="en-US" sz="2800" b="1" i="0" u="none" strike="noStrike" kern="0" cap="none" spc="0" normalizeH="0" baseline="0" noProof="0" dirty="0">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endParaRPr>
          </a:p>
        </p:txBody>
      </p:sp>
      <p:sp>
        <p:nvSpPr>
          <p:cNvPr id="28" name="Google Shape;320;p33">
            <a:extLst>
              <a:ext uri="{FF2B5EF4-FFF2-40B4-BE49-F238E27FC236}">
                <a16:creationId xmlns:a16="http://schemas.microsoft.com/office/drawing/2014/main" id="{2B2AD151-29A1-3891-7119-4EFA9DA0C10C}"/>
              </a:ext>
            </a:extLst>
          </p:cNvPr>
          <p:cNvSpPr txBox="1">
            <a:spLocks/>
          </p:cNvSpPr>
          <p:nvPr/>
        </p:nvSpPr>
        <p:spPr>
          <a:xfrm>
            <a:off x="562907" y="1243272"/>
            <a:ext cx="4392814" cy="463775"/>
          </a:xfrm>
          <a:prstGeom prst="roundRect">
            <a:avLst>
              <a:gd name="adj" fmla="val 50000"/>
            </a:avLst>
          </a:prstGeom>
          <a:solidFill>
            <a:srgbClr val="F4DF4A"/>
          </a:solidFill>
          <a:ln>
            <a:noFill/>
          </a:ln>
        </p:spPr>
        <p:txBody>
          <a:bodyPr spcFirstLastPara="1" wrap="square" lIns="91425" tIns="91425" rIns="91425" bIns="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Mắc</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nối</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tiếp</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với</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thiết</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bị</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cần</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bảo</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vệ</a:t>
            </a:r>
            <a:endPar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endParaRPr>
          </a:p>
        </p:txBody>
      </p:sp>
      <p:cxnSp>
        <p:nvCxnSpPr>
          <p:cNvPr id="16" name="Straight Connector 15">
            <a:extLst>
              <a:ext uri="{FF2B5EF4-FFF2-40B4-BE49-F238E27FC236}">
                <a16:creationId xmlns:a16="http://schemas.microsoft.com/office/drawing/2014/main" id="{FFD96B4D-EF57-28FA-279F-93B08B622DB0}"/>
              </a:ext>
            </a:extLst>
          </p:cNvPr>
          <p:cNvCxnSpPr>
            <a:cxnSpLocks/>
          </p:cNvCxnSpPr>
          <p:nvPr/>
        </p:nvCxnSpPr>
        <p:spPr>
          <a:xfrm>
            <a:off x="5310402" y="3824408"/>
            <a:ext cx="3400289"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17" name="Straight Connector 16">
            <a:extLst>
              <a:ext uri="{FF2B5EF4-FFF2-40B4-BE49-F238E27FC236}">
                <a16:creationId xmlns:a16="http://schemas.microsoft.com/office/drawing/2014/main" id="{DAA039FF-955F-3C2C-9FCE-95C1436EE45B}"/>
              </a:ext>
            </a:extLst>
          </p:cNvPr>
          <p:cNvCxnSpPr>
            <a:cxnSpLocks/>
          </p:cNvCxnSpPr>
          <p:nvPr/>
        </p:nvCxnSpPr>
        <p:spPr>
          <a:xfrm>
            <a:off x="5312219" y="2169006"/>
            <a:ext cx="0" cy="1655402"/>
          </a:xfrm>
          <a:prstGeom prst="line">
            <a:avLst/>
          </a:prstGeom>
          <a:noFill/>
          <a:ln w="19050" cap="flat" cmpd="sng" algn="ctr">
            <a:solidFill>
              <a:sysClr val="windowText" lastClr="000000"/>
            </a:solidFill>
            <a:prstDash val="solid"/>
            <a:miter lim="800000"/>
          </a:ln>
          <a:effectLst/>
        </p:spPr>
      </p:cxnSp>
      <p:grpSp>
        <p:nvGrpSpPr>
          <p:cNvPr id="18" name="Group 17">
            <a:extLst>
              <a:ext uri="{FF2B5EF4-FFF2-40B4-BE49-F238E27FC236}">
                <a16:creationId xmlns:a16="http://schemas.microsoft.com/office/drawing/2014/main" id="{2F1F8B8E-A74D-E2D1-8E6E-ABF388140BDD}"/>
              </a:ext>
            </a:extLst>
          </p:cNvPr>
          <p:cNvGrpSpPr/>
          <p:nvPr/>
        </p:nvGrpSpPr>
        <p:grpSpPr>
          <a:xfrm>
            <a:off x="7341179" y="1700483"/>
            <a:ext cx="1369512" cy="713864"/>
            <a:chOff x="297719" y="1368415"/>
            <a:chExt cx="1164564" cy="607034"/>
          </a:xfrm>
        </p:grpSpPr>
        <p:cxnSp>
          <p:nvCxnSpPr>
            <p:cNvPr id="19" name="Straight Connector 18">
              <a:extLst>
                <a:ext uri="{FF2B5EF4-FFF2-40B4-BE49-F238E27FC236}">
                  <a16:creationId xmlns:a16="http://schemas.microsoft.com/office/drawing/2014/main" id="{FED03429-1FA7-B9F3-7328-A2FA254CDB14}"/>
                </a:ext>
              </a:extLst>
            </p:cNvPr>
            <p:cNvCxnSpPr>
              <a:cxnSpLocks/>
            </p:cNvCxnSpPr>
            <p:nvPr/>
          </p:nvCxnSpPr>
          <p:spPr>
            <a:xfrm>
              <a:off x="815303" y="1571265"/>
              <a:ext cx="0" cy="404184"/>
            </a:xfrm>
            <a:prstGeom prst="line">
              <a:avLst/>
            </a:prstGeom>
            <a:noFill/>
            <a:ln w="19050" cap="flat" cmpd="sng" algn="ctr">
              <a:solidFill>
                <a:sysClr val="windowText" lastClr="000000"/>
              </a:solidFill>
              <a:prstDash val="solid"/>
              <a:miter lim="800000"/>
            </a:ln>
            <a:effectLst/>
          </p:spPr>
        </p:cxnSp>
        <p:cxnSp>
          <p:nvCxnSpPr>
            <p:cNvPr id="22" name="Straight Connector 21">
              <a:extLst>
                <a:ext uri="{FF2B5EF4-FFF2-40B4-BE49-F238E27FC236}">
                  <a16:creationId xmlns:a16="http://schemas.microsoft.com/office/drawing/2014/main" id="{B913E303-AB4B-60F2-D744-88938908F154}"/>
                </a:ext>
              </a:extLst>
            </p:cNvPr>
            <p:cNvCxnSpPr>
              <a:cxnSpLocks/>
            </p:cNvCxnSpPr>
            <p:nvPr/>
          </p:nvCxnSpPr>
          <p:spPr>
            <a:xfrm>
              <a:off x="944699" y="1648902"/>
              <a:ext cx="0" cy="257535"/>
            </a:xfrm>
            <a:prstGeom prst="line">
              <a:avLst/>
            </a:prstGeom>
            <a:noFill/>
            <a:ln w="19050" cap="flat" cmpd="sng" algn="ctr">
              <a:solidFill>
                <a:sysClr val="windowText" lastClr="000000"/>
              </a:solidFill>
              <a:prstDash val="solid"/>
              <a:miter lim="800000"/>
            </a:ln>
            <a:effectLst/>
          </p:spPr>
        </p:cxnSp>
        <p:cxnSp>
          <p:nvCxnSpPr>
            <p:cNvPr id="23" name="Straight Connector 22">
              <a:extLst>
                <a:ext uri="{FF2B5EF4-FFF2-40B4-BE49-F238E27FC236}">
                  <a16:creationId xmlns:a16="http://schemas.microsoft.com/office/drawing/2014/main" id="{8260A45E-9F9A-E544-795F-99821A13499B}"/>
                </a:ext>
              </a:extLst>
            </p:cNvPr>
            <p:cNvCxnSpPr/>
            <p:nvPr/>
          </p:nvCxnSpPr>
          <p:spPr>
            <a:xfrm>
              <a:off x="944699" y="1777043"/>
              <a:ext cx="517584" cy="0"/>
            </a:xfrm>
            <a:prstGeom prst="line">
              <a:avLst/>
            </a:prstGeom>
            <a:noFill/>
            <a:ln w="19050" cap="flat" cmpd="sng" algn="ctr">
              <a:solidFill>
                <a:sysClr val="windowText" lastClr="000000"/>
              </a:solidFill>
              <a:prstDash val="solid"/>
              <a:miter lim="800000"/>
            </a:ln>
            <a:effectLst/>
          </p:spPr>
        </p:cxnSp>
        <p:cxnSp>
          <p:nvCxnSpPr>
            <p:cNvPr id="29" name="Straight Connector 28">
              <a:extLst>
                <a:ext uri="{FF2B5EF4-FFF2-40B4-BE49-F238E27FC236}">
                  <a16:creationId xmlns:a16="http://schemas.microsoft.com/office/drawing/2014/main" id="{DA8778C7-6D48-B44F-A06C-2B11F96E8682}"/>
                </a:ext>
              </a:extLst>
            </p:cNvPr>
            <p:cNvCxnSpPr/>
            <p:nvPr/>
          </p:nvCxnSpPr>
          <p:spPr>
            <a:xfrm>
              <a:off x="297719" y="1768416"/>
              <a:ext cx="517584" cy="0"/>
            </a:xfrm>
            <a:prstGeom prst="line">
              <a:avLst/>
            </a:prstGeom>
            <a:noFill/>
            <a:ln w="19050" cap="flat" cmpd="sng" algn="ctr">
              <a:solidFill>
                <a:sysClr val="windowText" lastClr="000000"/>
              </a:solidFill>
              <a:prstDash val="solid"/>
              <a:miter lim="800000"/>
            </a:ln>
            <a:effectLst/>
          </p:spPr>
        </p:cxnSp>
        <p:sp>
          <p:nvSpPr>
            <p:cNvPr id="30" name="TextBox 29">
              <a:extLst>
                <a:ext uri="{FF2B5EF4-FFF2-40B4-BE49-F238E27FC236}">
                  <a16:creationId xmlns:a16="http://schemas.microsoft.com/office/drawing/2014/main" id="{48E4322B-FEE5-8B26-D2E1-4B791230725D}"/>
                </a:ext>
              </a:extLst>
            </p:cNvPr>
            <p:cNvSpPr txBox="1"/>
            <p:nvPr/>
          </p:nvSpPr>
          <p:spPr>
            <a:xfrm>
              <a:off x="427116" y="1438489"/>
              <a:ext cx="482459" cy="3925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rPr>
                <a:t>+</a:t>
              </a:r>
            </a:p>
          </p:txBody>
        </p:sp>
        <p:sp>
          <p:nvSpPr>
            <p:cNvPr id="31" name="TextBox 30">
              <a:extLst>
                <a:ext uri="{FF2B5EF4-FFF2-40B4-BE49-F238E27FC236}">
                  <a16:creationId xmlns:a16="http://schemas.microsoft.com/office/drawing/2014/main" id="{8D1079EF-7E1C-B002-36C5-4851550C3771}"/>
                </a:ext>
              </a:extLst>
            </p:cNvPr>
            <p:cNvSpPr txBox="1"/>
            <p:nvPr/>
          </p:nvSpPr>
          <p:spPr>
            <a:xfrm>
              <a:off x="876300" y="1368415"/>
              <a:ext cx="482459" cy="3925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rPr>
                <a:t>_</a:t>
              </a:r>
            </a:p>
          </p:txBody>
        </p:sp>
      </p:grpSp>
      <p:cxnSp>
        <p:nvCxnSpPr>
          <p:cNvPr id="480" name="Straight Connector 479">
            <a:extLst>
              <a:ext uri="{FF2B5EF4-FFF2-40B4-BE49-F238E27FC236}">
                <a16:creationId xmlns:a16="http://schemas.microsoft.com/office/drawing/2014/main" id="{C1DA5333-BAA1-525B-F8E0-D6E79CF2173A}"/>
              </a:ext>
            </a:extLst>
          </p:cNvPr>
          <p:cNvCxnSpPr>
            <a:cxnSpLocks/>
          </p:cNvCxnSpPr>
          <p:nvPr/>
        </p:nvCxnSpPr>
        <p:spPr>
          <a:xfrm>
            <a:off x="6261014" y="2171872"/>
            <a:ext cx="1193372"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481" name="Straight Connector 480">
            <a:extLst>
              <a:ext uri="{FF2B5EF4-FFF2-40B4-BE49-F238E27FC236}">
                <a16:creationId xmlns:a16="http://schemas.microsoft.com/office/drawing/2014/main" id="{6E67B602-E281-395A-3211-565A154CF2FA}"/>
              </a:ext>
            </a:extLst>
          </p:cNvPr>
          <p:cNvCxnSpPr>
            <a:cxnSpLocks/>
          </p:cNvCxnSpPr>
          <p:nvPr/>
        </p:nvCxnSpPr>
        <p:spPr>
          <a:xfrm>
            <a:off x="8710691" y="2181024"/>
            <a:ext cx="0" cy="1643384"/>
          </a:xfrm>
          <a:prstGeom prst="line">
            <a:avLst/>
          </a:prstGeom>
          <a:noFill/>
          <a:ln w="19050" cap="flat" cmpd="sng" algn="ctr">
            <a:solidFill>
              <a:sysClr val="windowText" lastClr="000000"/>
            </a:solidFill>
            <a:prstDash val="solid"/>
            <a:miter lim="800000"/>
          </a:ln>
          <a:effectLst/>
        </p:spPr>
      </p:cxnSp>
      <p:grpSp>
        <p:nvGrpSpPr>
          <p:cNvPr id="482" name="Group 481">
            <a:extLst>
              <a:ext uri="{FF2B5EF4-FFF2-40B4-BE49-F238E27FC236}">
                <a16:creationId xmlns:a16="http://schemas.microsoft.com/office/drawing/2014/main" id="{C756EA59-C002-3132-08FE-355B5541C9BB}"/>
              </a:ext>
            </a:extLst>
          </p:cNvPr>
          <p:cNvGrpSpPr/>
          <p:nvPr/>
        </p:nvGrpSpPr>
        <p:grpSpPr>
          <a:xfrm>
            <a:off x="6945666" y="3634473"/>
            <a:ext cx="379870" cy="379870"/>
            <a:chOff x="1631201" y="5514118"/>
            <a:chExt cx="323022" cy="323022"/>
          </a:xfrm>
        </p:grpSpPr>
        <p:sp>
          <p:nvSpPr>
            <p:cNvPr id="483" name="Flowchart: Connector 482">
              <a:extLst>
                <a:ext uri="{FF2B5EF4-FFF2-40B4-BE49-F238E27FC236}">
                  <a16:creationId xmlns:a16="http://schemas.microsoft.com/office/drawing/2014/main" id="{F5661129-FB33-E42C-8360-27948AE192D3}"/>
                </a:ext>
              </a:extLst>
            </p:cNvPr>
            <p:cNvSpPr/>
            <p:nvPr/>
          </p:nvSpPr>
          <p:spPr>
            <a:xfrm>
              <a:off x="1631201" y="5514118"/>
              <a:ext cx="323022" cy="323022"/>
            </a:xfrm>
            <a:prstGeom prst="flowChartConnector">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endParaRPr>
            </a:p>
          </p:txBody>
        </p:sp>
        <p:cxnSp>
          <p:nvCxnSpPr>
            <p:cNvPr id="484" name="Straight Connector 483">
              <a:extLst>
                <a:ext uri="{FF2B5EF4-FFF2-40B4-BE49-F238E27FC236}">
                  <a16:creationId xmlns:a16="http://schemas.microsoft.com/office/drawing/2014/main" id="{87988088-87C0-2309-9712-DA929C6CD78A}"/>
                </a:ext>
              </a:extLst>
            </p:cNvPr>
            <p:cNvCxnSpPr>
              <a:cxnSpLocks/>
              <a:stCxn id="483" idx="1"/>
              <a:endCxn id="483" idx="5"/>
            </p:cNvCxnSpPr>
            <p:nvPr/>
          </p:nvCxnSpPr>
          <p:spPr>
            <a:xfrm>
              <a:off x="1678506" y="5561423"/>
              <a:ext cx="228412" cy="228412"/>
            </a:xfrm>
            <a:prstGeom prst="line">
              <a:avLst/>
            </a:prstGeom>
            <a:noFill/>
            <a:ln w="19050" cap="flat" cmpd="sng" algn="ctr">
              <a:solidFill>
                <a:sysClr val="windowText" lastClr="000000"/>
              </a:solidFill>
              <a:prstDash val="solid"/>
              <a:miter lim="800000"/>
            </a:ln>
            <a:effectLst/>
          </p:spPr>
        </p:cxnSp>
        <p:cxnSp>
          <p:nvCxnSpPr>
            <p:cNvPr id="485" name="Straight Connector 484">
              <a:extLst>
                <a:ext uri="{FF2B5EF4-FFF2-40B4-BE49-F238E27FC236}">
                  <a16:creationId xmlns:a16="http://schemas.microsoft.com/office/drawing/2014/main" id="{1834ECF1-48D5-94EB-1EE4-34AD0DC66C20}"/>
                </a:ext>
              </a:extLst>
            </p:cNvPr>
            <p:cNvCxnSpPr>
              <a:cxnSpLocks/>
              <a:stCxn id="483" idx="7"/>
              <a:endCxn id="483" idx="3"/>
            </p:cNvCxnSpPr>
            <p:nvPr/>
          </p:nvCxnSpPr>
          <p:spPr>
            <a:xfrm flipH="1">
              <a:off x="1678506" y="5561423"/>
              <a:ext cx="228412" cy="228412"/>
            </a:xfrm>
            <a:prstGeom prst="line">
              <a:avLst/>
            </a:prstGeom>
            <a:noFill/>
            <a:ln w="19050" cap="flat" cmpd="sng" algn="ctr">
              <a:solidFill>
                <a:sysClr val="windowText" lastClr="000000"/>
              </a:solidFill>
              <a:prstDash val="solid"/>
              <a:miter lim="800000"/>
            </a:ln>
            <a:effectLst/>
          </p:spPr>
        </p:cxnSp>
      </p:grpSp>
      <p:grpSp>
        <p:nvGrpSpPr>
          <p:cNvPr id="501" name="Group 500">
            <a:extLst>
              <a:ext uri="{FF2B5EF4-FFF2-40B4-BE49-F238E27FC236}">
                <a16:creationId xmlns:a16="http://schemas.microsoft.com/office/drawing/2014/main" id="{00F1F089-BEBB-47DA-7301-23745865826F}"/>
              </a:ext>
            </a:extLst>
          </p:cNvPr>
          <p:cNvGrpSpPr/>
          <p:nvPr/>
        </p:nvGrpSpPr>
        <p:grpSpPr>
          <a:xfrm rot="16200000">
            <a:off x="4799940" y="2623774"/>
            <a:ext cx="622421" cy="549434"/>
            <a:chOff x="5716449" y="1686016"/>
            <a:chExt cx="622421" cy="549434"/>
          </a:xfrm>
        </p:grpSpPr>
        <p:sp>
          <p:nvSpPr>
            <p:cNvPr id="486" name="Rectangle 485">
              <a:extLst>
                <a:ext uri="{FF2B5EF4-FFF2-40B4-BE49-F238E27FC236}">
                  <a16:creationId xmlns:a16="http://schemas.microsoft.com/office/drawing/2014/main" id="{B66C60DE-DAAB-7E0E-4831-DF0920DE39FD}"/>
                </a:ext>
              </a:extLst>
            </p:cNvPr>
            <p:cNvSpPr/>
            <p:nvPr/>
          </p:nvSpPr>
          <p:spPr>
            <a:xfrm>
              <a:off x="5748133" y="2102381"/>
              <a:ext cx="549431" cy="1084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cxnSp>
          <p:nvCxnSpPr>
            <p:cNvPr id="487" name="Straight Connector 486">
              <a:extLst>
                <a:ext uri="{FF2B5EF4-FFF2-40B4-BE49-F238E27FC236}">
                  <a16:creationId xmlns:a16="http://schemas.microsoft.com/office/drawing/2014/main" id="{9D81939D-D02A-6D4F-2F42-CB808B701765}"/>
                </a:ext>
              </a:extLst>
            </p:cNvPr>
            <p:cNvCxnSpPr>
              <a:cxnSpLocks/>
            </p:cNvCxnSpPr>
            <p:nvPr/>
          </p:nvCxnSpPr>
          <p:spPr>
            <a:xfrm flipV="1">
              <a:off x="5719648" y="2107419"/>
              <a:ext cx="591555" cy="1103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88" name="TextBox 487">
              <a:extLst>
                <a:ext uri="{FF2B5EF4-FFF2-40B4-BE49-F238E27FC236}">
                  <a16:creationId xmlns:a16="http://schemas.microsoft.com/office/drawing/2014/main" id="{CAD82DD5-49E9-D1E3-3F57-4259944988A7}"/>
                </a:ext>
              </a:extLst>
            </p:cNvPr>
            <p:cNvSpPr txBox="1"/>
            <p:nvPr/>
          </p:nvSpPr>
          <p:spPr>
            <a:xfrm rot="5400000">
              <a:off x="5742844" y="1729900"/>
              <a:ext cx="549434" cy="461665"/>
            </a:xfrm>
            <a:prstGeom prst="rect">
              <a:avLst/>
            </a:prstGeom>
            <a:noFill/>
          </p:spPr>
          <p:txBody>
            <a:bodyPr wrap="square" rtlCol="0">
              <a:spAutoFit/>
            </a:bodyPr>
            <a:lstStyle/>
            <a:p>
              <a:pPr algn="ctr"/>
              <a:r>
                <a:rPr lang="en-US" sz="2400" dirty="0">
                  <a:latin typeface="Roboto" panose="02000000000000000000" pitchFamily="2" charset="0"/>
                  <a:cs typeface="#9Slide03 Arima Madurai" panose="00000500000000000000" pitchFamily="2" charset="-93"/>
                </a:rPr>
                <a:t>K</a:t>
              </a:r>
            </a:p>
          </p:txBody>
        </p:sp>
        <p:sp>
          <p:nvSpPr>
            <p:cNvPr id="489" name="Oval 488">
              <a:extLst>
                <a:ext uri="{FF2B5EF4-FFF2-40B4-BE49-F238E27FC236}">
                  <a16:creationId xmlns:a16="http://schemas.microsoft.com/office/drawing/2014/main" id="{F7B82C05-5E71-897C-1BC0-7F9723EF5200}"/>
                </a:ext>
              </a:extLst>
            </p:cNvPr>
            <p:cNvSpPr/>
            <p:nvPr/>
          </p:nvSpPr>
          <p:spPr>
            <a:xfrm>
              <a:off x="6272257" y="2136237"/>
              <a:ext cx="66613" cy="66613"/>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90" name="Oval 489">
              <a:extLst>
                <a:ext uri="{FF2B5EF4-FFF2-40B4-BE49-F238E27FC236}">
                  <a16:creationId xmlns:a16="http://schemas.microsoft.com/office/drawing/2014/main" id="{8841F81D-40EC-1FFA-929B-620051FB4D93}"/>
                </a:ext>
              </a:extLst>
            </p:cNvPr>
            <p:cNvSpPr/>
            <p:nvPr/>
          </p:nvSpPr>
          <p:spPr>
            <a:xfrm>
              <a:off x="5716449" y="2136237"/>
              <a:ext cx="66613" cy="66613"/>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grpSp>
        <p:nvGrpSpPr>
          <p:cNvPr id="509" name="Group 508">
            <a:extLst>
              <a:ext uri="{FF2B5EF4-FFF2-40B4-BE49-F238E27FC236}">
                <a16:creationId xmlns:a16="http://schemas.microsoft.com/office/drawing/2014/main" id="{40BEECD0-862E-388E-EB4E-839C49E99F2D}"/>
              </a:ext>
            </a:extLst>
          </p:cNvPr>
          <p:cNvGrpSpPr/>
          <p:nvPr/>
        </p:nvGrpSpPr>
        <p:grpSpPr>
          <a:xfrm>
            <a:off x="5711428" y="2058534"/>
            <a:ext cx="1021967" cy="225740"/>
            <a:chOff x="3118555" y="5121757"/>
            <a:chExt cx="1366871" cy="301925"/>
          </a:xfrm>
        </p:grpSpPr>
        <p:sp>
          <p:nvSpPr>
            <p:cNvPr id="512" name="Rectangle 511">
              <a:extLst>
                <a:ext uri="{FF2B5EF4-FFF2-40B4-BE49-F238E27FC236}">
                  <a16:creationId xmlns:a16="http://schemas.microsoft.com/office/drawing/2014/main" id="{7852DB40-D180-FE78-172C-3B29E0B9ABC3}"/>
                </a:ext>
              </a:extLst>
            </p:cNvPr>
            <p:cNvSpPr/>
            <p:nvPr/>
          </p:nvSpPr>
          <p:spPr>
            <a:xfrm>
              <a:off x="3449129" y="5121757"/>
              <a:ext cx="741871" cy="301925"/>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511" name="Straight Connector 510">
              <a:extLst>
                <a:ext uri="{FF2B5EF4-FFF2-40B4-BE49-F238E27FC236}">
                  <a16:creationId xmlns:a16="http://schemas.microsoft.com/office/drawing/2014/main" id="{5B651A82-A1CA-BCCA-1FA3-FCE9C0F3E7FF}"/>
                </a:ext>
              </a:extLst>
            </p:cNvPr>
            <p:cNvCxnSpPr>
              <a:cxnSpLocks/>
            </p:cNvCxnSpPr>
            <p:nvPr/>
          </p:nvCxnSpPr>
          <p:spPr>
            <a:xfrm>
              <a:off x="3118555" y="5272720"/>
              <a:ext cx="1366871" cy="0"/>
            </a:xfrm>
            <a:prstGeom prst="line">
              <a:avLst/>
            </a:prstGeom>
            <a:noFill/>
            <a:ln w="19050" cap="flat" cmpd="sng" algn="ctr">
              <a:solidFill>
                <a:sysClr val="windowText" lastClr="000000"/>
              </a:solidFill>
              <a:prstDash val="solid"/>
              <a:miter lim="800000"/>
            </a:ln>
            <a:effectLst/>
          </p:spPr>
        </p:cxnSp>
      </p:grpSp>
      <p:sp>
        <p:nvSpPr>
          <p:cNvPr id="513" name="Google Shape;320;p33">
            <a:extLst>
              <a:ext uri="{FF2B5EF4-FFF2-40B4-BE49-F238E27FC236}">
                <a16:creationId xmlns:a16="http://schemas.microsoft.com/office/drawing/2014/main" id="{E6D2546B-D4DE-9390-5A33-A8C5C15AAD21}"/>
              </a:ext>
            </a:extLst>
          </p:cNvPr>
          <p:cNvSpPr txBox="1">
            <a:spLocks/>
          </p:cNvSpPr>
          <p:nvPr/>
        </p:nvSpPr>
        <p:spPr>
          <a:xfrm>
            <a:off x="562907" y="1829512"/>
            <a:ext cx="2718448" cy="463775"/>
          </a:xfrm>
          <a:prstGeom prst="roundRect">
            <a:avLst>
              <a:gd name="adj" fmla="val 50000"/>
            </a:avLst>
          </a:prstGeom>
          <a:solidFill>
            <a:srgbClr val="F4DF4A"/>
          </a:solidFill>
          <a:ln>
            <a:noFill/>
          </a:ln>
        </p:spPr>
        <p:txBody>
          <a:bodyPr spcFirstLastPara="1" wrap="square" lIns="91425" tIns="91425" rIns="91425" bIns="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Nguyên</a:t>
            </a:r>
            <a:r>
              <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lý</a:t>
            </a:r>
            <a:r>
              <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hoạt</a:t>
            </a:r>
            <a:r>
              <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động</a:t>
            </a:r>
            <a:endPar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endParaRPr>
          </a:p>
        </p:txBody>
      </p:sp>
      <mc:AlternateContent xmlns:mc="http://schemas.openxmlformats.org/markup-compatibility/2006" xmlns:a14="http://schemas.microsoft.com/office/drawing/2010/main">
        <mc:Choice Requires="a14">
          <p:sp>
            <p:nvSpPr>
              <p:cNvPr id="514" name="Google Shape;320;p33">
                <a:extLst>
                  <a:ext uri="{FF2B5EF4-FFF2-40B4-BE49-F238E27FC236}">
                    <a16:creationId xmlns:a16="http://schemas.microsoft.com/office/drawing/2014/main" id="{A917C366-B501-9AF8-2028-C4F95B4850C3}"/>
                  </a:ext>
                </a:extLst>
              </p:cNvPr>
              <p:cNvSpPr txBox="1">
                <a:spLocks/>
              </p:cNvSpPr>
              <p:nvPr/>
            </p:nvSpPr>
            <p:spPr>
              <a:xfrm>
                <a:off x="617151" y="2565962"/>
                <a:ext cx="4114874" cy="10324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l"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Vì</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lý</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do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bất</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kì</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dòng</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điện</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quá</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lớn</a:t>
                </a:r>
                <a:endPar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endParaRPr>
              </a:p>
              <a:p>
                <a:pPr algn="l">
                  <a:spcAft>
                    <a:spcPts val="100"/>
                  </a:spcAft>
                  <a:buClr>
                    <a:srgbClr val="000000"/>
                  </a:buClr>
                </a:pP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14:m>
                  <m:oMath xmlns:m="http://schemas.openxmlformats.org/officeDocument/2006/math">
                    <m:groupChr>
                      <m:groupChrPr>
                        <m:chr m:val="→"/>
                        <m:vertJc m:val="bot"/>
                        <m:ctrlPr>
                          <a:rPr kumimoji="0" lang="en-US" sz="2000" b="1" i="1" u="none" strike="noStrike" kern="0" cap="none" spc="0" normalizeH="0" noProof="0" smtClean="0">
                            <a:ln>
                              <a:noFill/>
                            </a:ln>
                            <a:solidFill>
                              <a:srgbClr val="000000"/>
                            </a:solidFill>
                            <a:effectLst/>
                            <a:uLnTx/>
                            <a:uFillTx/>
                            <a:latin typeface="Cambria Math" panose="02040503050406030204" pitchFamily="18" charset="0"/>
                            <a:cs typeface="#9Slide03 Arima Madurai Black" panose="00000A00000000000000" pitchFamily="2" charset="-93"/>
                            <a:sym typeface="Hammersmith One"/>
                          </a:rPr>
                        </m:ctrlPr>
                      </m:groupChrPr>
                      <m:e>
                        <m:r>
                          <m:rPr>
                            <m:brk m:alnAt="2"/>
                          </m:rPr>
                          <a:rPr kumimoji="0" lang="en-US" sz="2000" b="1" i="1" u="none" strike="noStrike" kern="0" cap="none" spc="0" normalizeH="0" noProof="0" smtClean="0">
                            <a:ln>
                              <a:noFill/>
                            </a:ln>
                            <a:solidFill>
                              <a:srgbClr val="000000"/>
                            </a:solidFill>
                            <a:effectLst/>
                            <a:uLnTx/>
                            <a:uFillTx/>
                            <a:latin typeface="Cambria Math" panose="02040503050406030204" pitchFamily="18" charset="0"/>
                            <a:cs typeface="#9Slide03 Arima Madurai Black" panose="00000A00000000000000" pitchFamily="2" charset="-93"/>
                            <a:sym typeface="Hammersmith One"/>
                          </a:rPr>
                          <m:t> </m:t>
                        </m:r>
                        <m:r>
                          <a:rPr kumimoji="0" lang="en-US" sz="2000" b="1" i="1" u="none" strike="noStrike" kern="0" cap="none" spc="0" normalizeH="0" noProof="0" smtClean="0">
                            <a:ln>
                              <a:noFill/>
                            </a:ln>
                            <a:solidFill>
                              <a:srgbClr val="000000"/>
                            </a:solidFill>
                            <a:effectLst/>
                            <a:uLnTx/>
                            <a:uFillTx/>
                            <a:latin typeface="Cambria Math" panose="02040503050406030204" pitchFamily="18" charset="0"/>
                            <a:cs typeface="#9Slide03 Arima Madurai Black" panose="00000A00000000000000" pitchFamily="2" charset="-93"/>
                            <a:sym typeface="Hammersmith One"/>
                          </a:rPr>
                          <m:t>         </m:t>
                        </m:r>
                      </m:e>
                    </m:groupChr>
                  </m:oMath>
                </a14:m>
                <a:r>
                  <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lang="en-US" sz="2000" noProof="0" dirty="0" err="1">
                    <a:solidFill>
                      <a:srgbClr val="000000"/>
                    </a:solidFill>
                    <a:latin typeface="Roboto" panose="02000000000000000000" pitchFamily="2" charset="0"/>
                    <a:cs typeface="#9Slide03 Arima Madurai" panose="00000500000000000000" pitchFamily="2" charset="-93"/>
                  </a:rPr>
                  <a:t>đứt</a:t>
                </a:r>
                <a:r>
                  <a:rPr lang="en-US" sz="2000" noProof="0" dirty="0">
                    <a:solidFill>
                      <a:srgbClr val="000000"/>
                    </a:solidFill>
                    <a:latin typeface="Roboto" panose="02000000000000000000" pitchFamily="2" charset="0"/>
                    <a:cs typeface="#9Slide03 Arima Madurai" panose="00000500000000000000" pitchFamily="2" charset="-93"/>
                  </a:rPr>
                  <a:t> </a:t>
                </a:r>
                <a:r>
                  <a:rPr lang="en-US" sz="2000" noProof="0" dirty="0" err="1">
                    <a:solidFill>
                      <a:srgbClr val="000000"/>
                    </a:solidFill>
                    <a:latin typeface="Roboto" panose="02000000000000000000" pitchFamily="2" charset="0"/>
                    <a:cs typeface="#9Slide03 Arima Madurai" panose="00000500000000000000" pitchFamily="2" charset="-93"/>
                  </a:rPr>
                  <a:t>dây</a:t>
                </a:r>
                <a:r>
                  <a:rPr lang="en-US" sz="2000" noProof="0" dirty="0">
                    <a:solidFill>
                      <a:srgbClr val="000000"/>
                    </a:solidFill>
                    <a:latin typeface="Roboto" panose="02000000000000000000" pitchFamily="2" charset="0"/>
                    <a:cs typeface="#9Slide03 Arima Madurai" panose="00000500000000000000" pitchFamily="2" charset="-93"/>
                  </a:rPr>
                  <a:t> </a:t>
                </a:r>
                <a:r>
                  <a:rPr lang="en-US" sz="2000" noProof="0" dirty="0" err="1">
                    <a:solidFill>
                      <a:srgbClr val="000000"/>
                    </a:solidFill>
                    <a:latin typeface="Roboto" panose="02000000000000000000" pitchFamily="2" charset="0"/>
                    <a:cs typeface="#9Slide03 Arima Madurai" panose="00000500000000000000" pitchFamily="2" charset="-93"/>
                  </a:rPr>
                  <a:t>cầu</a:t>
                </a:r>
                <a:r>
                  <a:rPr lang="en-US" sz="2000" noProof="0" dirty="0">
                    <a:solidFill>
                      <a:srgbClr val="000000"/>
                    </a:solidFill>
                    <a:latin typeface="Roboto" panose="02000000000000000000" pitchFamily="2" charset="0"/>
                    <a:cs typeface="#9Slide03 Arima Madurai" panose="00000500000000000000" pitchFamily="2" charset="-93"/>
                  </a:rPr>
                  <a:t> </a:t>
                </a:r>
                <a:r>
                  <a:rPr lang="en-US" sz="2000" noProof="0" dirty="0" err="1">
                    <a:solidFill>
                      <a:srgbClr val="000000"/>
                    </a:solidFill>
                    <a:latin typeface="Roboto" panose="02000000000000000000" pitchFamily="2" charset="0"/>
                    <a:cs typeface="#9Slide03 Arima Madurai" panose="00000500000000000000" pitchFamily="2" charset="-93"/>
                  </a:rPr>
                  <a:t>chì</a:t>
                </a:r>
                <a:r>
                  <a:rPr lang="en-US" sz="2000" noProof="0" dirty="0">
                    <a:solidFill>
                      <a:srgbClr val="000000"/>
                    </a:solidFill>
                    <a:latin typeface="Roboto" panose="02000000000000000000" pitchFamily="2" charset="0"/>
                    <a:cs typeface="#9Slide03 Arima Madurai" panose="00000500000000000000" pitchFamily="2" charset="-93"/>
                  </a:rPr>
                  <a:t> </a:t>
                </a:r>
                <a:r>
                  <a:rPr lang="en-US" sz="2000" dirty="0">
                    <a:solidFill>
                      <a:srgbClr val="000000"/>
                    </a:solidFill>
                    <a:latin typeface="Roboto" panose="02000000000000000000" pitchFamily="2" charset="0"/>
                    <a:cs typeface="#9Slide03 Arima Madurai" panose="00000500000000000000" pitchFamily="2" charset="-93"/>
                  </a:rPr>
                  <a:t> </a:t>
                </a:r>
                <a14:m>
                  <m:oMath xmlns:m="http://schemas.openxmlformats.org/officeDocument/2006/math">
                    <m:groupChr>
                      <m:groupChrPr>
                        <m:chr m:val="→"/>
                        <m:vertJc m:val="bot"/>
                        <m:ctrlPr>
                          <a:rPr lang="en-US" sz="2000" i="1">
                            <a:solidFill>
                              <a:srgbClr val="000000"/>
                            </a:solidFill>
                            <a:latin typeface="Cambria Math" panose="02040503050406030204" pitchFamily="18" charset="0"/>
                            <a:cs typeface="#9Slide03 Arima Madurai Black" panose="00000A00000000000000" pitchFamily="2" charset="-93"/>
                          </a:rPr>
                        </m:ctrlPr>
                      </m:groupChrPr>
                      <m:e>
                        <m:r>
                          <m:rPr>
                            <m:brk m:alnAt="2"/>
                          </m:rPr>
                          <a:rPr lang="en-US" sz="2000" i="1">
                            <a:solidFill>
                              <a:srgbClr val="000000"/>
                            </a:solidFill>
                            <a:latin typeface="Cambria Math" panose="02040503050406030204" pitchFamily="18" charset="0"/>
                            <a:cs typeface="#9Slide03 Arima Madurai Black" panose="00000A00000000000000" pitchFamily="2" charset="-93"/>
                          </a:rPr>
                          <m:t> </m:t>
                        </m:r>
                        <m:r>
                          <a:rPr lang="en-US" sz="2000" i="1">
                            <a:solidFill>
                              <a:srgbClr val="000000"/>
                            </a:solidFill>
                            <a:latin typeface="Cambria Math" panose="02040503050406030204" pitchFamily="18" charset="0"/>
                            <a:cs typeface="#9Slide03 Arima Madurai Black" panose="00000A00000000000000" pitchFamily="2" charset="-93"/>
                          </a:rPr>
                          <m:t>         </m:t>
                        </m:r>
                      </m:e>
                    </m:groupChr>
                  </m:oMath>
                </a14:m>
                <a:r>
                  <a:rPr lang="en-US" sz="2000" dirty="0">
                    <a:solidFill>
                      <a:srgbClr val="000000"/>
                    </a:solidFill>
                    <a:latin typeface="Roboto" panose="02000000000000000000" pitchFamily="2" charset="0"/>
                    <a:cs typeface="#9Slide03 Arima Madurai" panose="00000500000000000000" pitchFamily="2" charset="-93"/>
                  </a:rPr>
                  <a:t> </a:t>
                </a:r>
                <a:r>
                  <a:rPr lang="en-US" sz="2000" dirty="0" err="1">
                    <a:solidFill>
                      <a:srgbClr val="000000"/>
                    </a:solidFill>
                    <a:latin typeface="Roboto" panose="02000000000000000000" pitchFamily="2" charset="0"/>
                    <a:cs typeface="#9Slide03 Arima Madurai" panose="00000500000000000000" pitchFamily="2" charset="-93"/>
                  </a:rPr>
                  <a:t>dòng</a:t>
                </a:r>
                <a:r>
                  <a:rPr lang="en-US" sz="2000" dirty="0">
                    <a:solidFill>
                      <a:srgbClr val="000000"/>
                    </a:solidFill>
                    <a:latin typeface="Roboto" panose="02000000000000000000" pitchFamily="2" charset="0"/>
                    <a:cs typeface="#9Slide03 Arima Madurai" panose="00000500000000000000" pitchFamily="2" charset="-93"/>
                  </a:rPr>
                  <a:t> </a:t>
                </a:r>
                <a:r>
                  <a:rPr lang="en-US" sz="2000" dirty="0" err="1">
                    <a:solidFill>
                      <a:srgbClr val="000000"/>
                    </a:solidFill>
                    <a:latin typeface="Roboto" panose="02000000000000000000" pitchFamily="2" charset="0"/>
                    <a:cs typeface="#9Slide03 Arima Madurai" panose="00000500000000000000" pitchFamily="2" charset="-93"/>
                  </a:rPr>
                  <a:t>điện</a:t>
                </a:r>
                <a:r>
                  <a:rPr lang="en-US" sz="2000" dirty="0">
                    <a:solidFill>
                      <a:srgbClr val="000000"/>
                    </a:solidFill>
                    <a:latin typeface="Roboto" panose="02000000000000000000" pitchFamily="2" charset="0"/>
                    <a:cs typeface="#9Slide03 Arima Madurai" panose="00000500000000000000" pitchFamily="2" charset="-93"/>
                  </a:rPr>
                  <a:t> </a:t>
                </a:r>
                <a:r>
                  <a:rPr lang="en-US" sz="2000" dirty="0" err="1">
                    <a:solidFill>
                      <a:srgbClr val="000000"/>
                    </a:solidFill>
                    <a:latin typeface="Roboto" panose="02000000000000000000" pitchFamily="2" charset="0"/>
                    <a:cs typeface="#9Slide03 Arima Madurai" panose="00000500000000000000" pitchFamily="2" charset="-93"/>
                  </a:rPr>
                  <a:t>bị</a:t>
                </a:r>
                <a:r>
                  <a:rPr lang="en-US" sz="2000" dirty="0">
                    <a:solidFill>
                      <a:srgbClr val="000000"/>
                    </a:solidFill>
                    <a:latin typeface="Roboto" panose="02000000000000000000" pitchFamily="2" charset="0"/>
                    <a:cs typeface="#9Slide03 Arima Madurai" panose="00000500000000000000" pitchFamily="2" charset="-93"/>
                  </a:rPr>
                  <a:t> </a:t>
                </a:r>
                <a:r>
                  <a:rPr lang="en-US" sz="2000" dirty="0" err="1">
                    <a:solidFill>
                      <a:srgbClr val="000000"/>
                    </a:solidFill>
                    <a:latin typeface="Roboto" panose="02000000000000000000" pitchFamily="2" charset="0"/>
                    <a:cs typeface="#9Slide03 Arima Madurai" panose="00000500000000000000" pitchFamily="2" charset="-93"/>
                  </a:rPr>
                  <a:t>ngắt</a:t>
                </a:r>
                <a:r>
                  <a:rPr lang="en-US" sz="2000" dirty="0">
                    <a:solidFill>
                      <a:srgbClr val="000000"/>
                    </a:solidFill>
                    <a:latin typeface="Roboto" panose="02000000000000000000" pitchFamily="2" charset="0"/>
                    <a:cs typeface="#9Slide03 Arima Madurai" panose="00000500000000000000" pitchFamily="2" charset="-93"/>
                  </a:rPr>
                  <a:t>  </a:t>
                </a:r>
                <a14:m>
                  <m:oMath xmlns:m="http://schemas.openxmlformats.org/officeDocument/2006/math">
                    <m:groupChr>
                      <m:groupChrPr>
                        <m:chr m:val="→"/>
                        <m:vertJc m:val="bot"/>
                        <m:ctrlPr>
                          <a:rPr lang="en-US" sz="2000" i="1">
                            <a:solidFill>
                              <a:srgbClr val="000000"/>
                            </a:solidFill>
                            <a:latin typeface="Cambria Math" panose="02040503050406030204" pitchFamily="18" charset="0"/>
                            <a:cs typeface="#9Slide03 Arima Madurai Black" panose="00000A00000000000000" pitchFamily="2" charset="-93"/>
                          </a:rPr>
                        </m:ctrlPr>
                      </m:groupChrPr>
                      <m:e>
                        <m:r>
                          <m:rPr>
                            <m:brk m:alnAt="2"/>
                          </m:rPr>
                          <a:rPr lang="en-US" sz="2000" i="1">
                            <a:solidFill>
                              <a:srgbClr val="000000"/>
                            </a:solidFill>
                            <a:latin typeface="Cambria Math" panose="02040503050406030204" pitchFamily="18" charset="0"/>
                            <a:cs typeface="#9Slide03 Arima Madurai Black" panose="00000A00000000000000" pitchFamily="2" charset="-93"/>
                          </a:rPr>
                          <m:t> </m:t>
                        </m:r>
                        <m:r>
                          <a:rPr lang="en-US" sz="2000" i="1">
                            <a:solidFill>
                              <a:srgbClr val="000000"/>
                            </a:solidFill>
                            <a:latin typeface="Cambria Math" panose="02040503050406030204" pitchFamily="18" charset="0"/>
                            <a:cs typeface="#9Slide03 Arima Madurai Black" panose="00000A00000000000000" pitchFamily="2" charset="-93"/>
                          </a:rPr>
                          <m:t>         </m:t>
                        </m:r>
                      </m:e>
                    </m:groupChr>
                  </m:oMath>
                </a14:m>
                <a:r>
                  <a:rPr lang="en-US" sz="2000" dirty="0">
                    <a:solidFill>
                      <a:srgbClr val="000000"/>
                    </a:solidFill>
                    <a:latin typeface="Roboto" panose="02000000000000000000" pitchFamily="2" charset="0"/>
                    <a:cs typeface="#9Slide03 Arima Madurai" panose="00000500000000000000" pitchFamily="2" charset="-93"/>
                  </a:rPr>
                  <a:t> an </a:t>
                </a:r>
                <a:r>
                  <a:rPr lang="en-US" sz="2000" dirty="0" err="1">
                    <a:solidFill>
                      <a:srgbClr val="000000"/>
                    </a:solidFill>
                    <a:latin typeface="Roboto" panose="02000000000000000000" pitchFamily="2" charset="0"/>
                    <a:cs typeface="#9Slide03 Arima Madurai" panose="00000500000000000000" pitchFamily="2" charset="-93"/>
                  </a:rPr>
                  <a:t>toàn</a:t>
                </a:r>
                <a:r>
                  <a:rPr lang="en-US" sz="2000" dirty="0">
                    <a:solidFill>
                      <a:srgbClr val="000000"/>
                    </a:solidFill>
                    <a:latin typeface="Roboto" panose="02000000000000000000" pitchFamily="2" charset="0"/>
                    <a:cs typeface="#9Slide03 Arima Madurai" panose="00000500000000000000" pitchFamily="2" charset="-93"/>
                  </a:rPr>
                  <a:t> </a:t>
                </a:r>
                <a:r>
                  <a:rPr lang="en-US" sz="2000" dirty="0" err="1">
                    <a:solidFill>
                      <a:srgbClr val="000000"/>
                    </a:solidFill>
                    <a:latin typeface="Roboto" panose="02000000000000000000" pitchFamily="2" charset="0"/>
                    <a:cs typeface="#9Slide03 Arima Madurai" panose="00000500000000000000" pitchFamily="2" charset="-93"/>
                  </a:rPr>
                  <a:t>cho</a:t>
                </a:r>
                <a:r>
                  <a:rPr lang="en-US" sz="2000" dirty="0">
                    <a:solidFill>
                      <a:srgbClr val="000000"/>
                    </a:solidFill>
                    <a:latin typeface="Roboto" panose="02000000000000000000" pitchFamily="2" charset="0"/>
                    <a:cs typeface="#9Slide03 Arima Madurai" panose="00000500000000000000" pitchFamily="2" charset="-93"/>
                  </a:rPr>
                  <a:t> </a:t>
                </a:r>
                <a:r>
                  <a:rPr lang="en-US" sz="2000" dirty="0" err="1">
                    <a:solidFill>
                      <a:srgbClr val="000000"/>
                    </a:solidFill>
                    <a:latin typeface="Roboto" panose="02000000000000000000" pitchFamily="2" charset="0"/>
                    <a:cs typeface="#9Slide03 Arima Madurai" panose="00000500000000000000" pitchFamily="2" charset="-93"/>
                  </a:rPr>
                  <a:t>thiết</a:t>
                </a:r>
                <a:r>
                  <a:rPr lang="en-US" sz="2000" dirty="0">
                    <a:solidFill>
                      <a:srgbClr val="000000"/>
                    </a:solidFill>
                    <a:latin typeface="Roboto" panose="02000000000000000000" pitchFamily="2" charset="0"/>
                    <a:cs typeface="#9Slide03 Arima Madurai" panose="00000500000000000000" pitchFamily="2" charset="-93"/>
                  </a:rPr>
                  <a:t> </a:t>
                </a:r>
                <a:r>
                  <a:rPr lang="en-US" sz="2000" dirty="0" err="1">
                    <a:solidFill>
                      <a:srgbClr val="000000"/>
                    </a:solidFill>
                    <a:latin typeface="Roboto" panose="02000000000000000000" pitchFamily="2" charset="0"/>
                    <a:cs typeface="#9Slide03 Arima Madurai" panose="00000500000000000000" pitchFamily="2" charset="-93"/>
                  </a:rPr>
                  <a:t>bị</a:t>
                </a:r>
                <a:endParaRPr lang="en-US" sz="2000" dirty="0">
                  <a:solidFill>
                    <a:srgbClr val="000000"/>
                  </a:solidFill>
                  <a:latin typeface="Roboto" panose="02000000000000000000" pitchFamily="2" charset="0"/>
                  <a:cs typeface="#9Slide03 Arima Madurai" panose="00000500000000000000" pitchFamily="2" charset="-93"/>
                </a:endParaRPr>
              </a:p>
              <a:p>
                <a:pPr marL="0" marR="0" lvl="0" indent="0" algn="l" defTabSz="914400" rtl="0" eaLnBrk="1" fontAlgn="auto" latinLnBrk="0" hangingPunct="1">
                  <a:lnSpc>
                    <a:spcPct val="100000"/>
                  </a:lnSpc>
                  <a:spcBef>
                    <a:spcPts val="0"/>
                  </a:spcBef>
                  <a:spcAft>
                    <a:spcPts val="100"/>
                  </a:spcAft>
                  <a:buClr>
                    <a:srgbClr val="000000"/>
                  </a:buClr>
                  <a:buSzPts val="900"/>
                  <a:buFont typeface="Hammersmith One"/>
                  <a:buNone/>
                  <a:tabLst/>
                  <a:defRPr/>
                </a:pPr>
                <a:endPar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endParaRPr>
              </a:p>
            </p:txBody>
          </p:sp>
        </mc:Choice>
        <mc:Fallback xmlns="">
          <p:sp>
            <p:nvSpPr>
              <p:cNvPr id="514" name="Google Shape;320;p33">
                <a:extLst>
                  <a:ext uri="{FF2B5EF4-FFF2-40B4-BE49-F238E27FC236}">
                    <a16:creationId xmlns:a16="http://schemas.microsoft.com/office/drawing/2014/main" id="{A917C366-B501-9AF8-2028-C4F95B4850C3}"/>
                  </a:ext>
                </a:extLst>
              </p:cNvPr>
              <p:cNvSpPr txBox="1">
                <a:spLocks noRot="1" noChangeAspect="1" noMove="1" noResize="1" noEditPoints="1" noAdjustHandles="1" noChangeArrowheads="1" noChangeShapeType="1" noTextEdit="1"/>
              </p:cNvSpPr>
              <p:nvPr/>
            </p:nvSpPr>
            <p:spPr>
              <a:xfrm>
                <a:off x="617151" y="2565962"/>
                <a:ext cx="4114874" cy="1032484"/>
              </a:xfrm>
              <a:prstGeom prst="rect">
                <a:avLst/>
              </a:prstGeom>
              <a:blipFill>
                <a:blip r:embed="rId4"/>
                <a:stretch>
                  <a:fillRect l="-1481" r="-296" b="-43787"/>
                </a:stretch>
              </a:blipFill>
              <a:ln>
                <a:noFill/>
              </a:ln>
            </p:spPr>
            <p:txBody>
              <a:bodyPr/>
              <a:lstStyle/>
              <a:p>
                <a:r>
                  <a:rPr lang="en-US">
                    <a:noFill/>
                  </a:rPr>
                  <a:t> </a:t>
                </a:r>
              </a:p>
            </p:txBody>
          </p:sp>
        </mc:Fallback>
      </mc:AlternateContent>
      <p:cxnSp>
        <p:nvCxnSpPr>
          <p:cNvPr id="517" name="Straight Connector 516">
            <a:extLst>
              <a:ext uri="{FF2B5EF4-FFF2-40B4-BE49-F238E27FC236}">
                <a16:creationId xmlns:a16="http://schemas.microsoft.com/office/drawing/2014/main" id="{6CD20B37-95D1-DF0F-B6D6-19A40C266852}"/>
              </a:ext>
            </a:extLst>
          </p:cNvPr>
          <p:cNvCxnSpPr>
            <a:cxnSpLocks/>
          </p:cNvCxnSpPr>
          <p:nvPr/>
        </p:nvCxnSpPr>
        <p:spPr>
          <a:xfrm>
            <a:off x="5307028" y="2172005"/>
            <a:ext cx="574943"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21" name="Straight Connector 20">
            <a:extLst>
              <a:ext uri="{FF2B5EF4-FFF2-40B4-BE49-F238E27FC236}">
                <a16:creationId xmlns:a16="http://schemas.microsoft.com/office/drawing/2014/main" id="{FC627F46-5F64-7E2D-3664-416593D9A2BF}"/>
              </a:ext>
            </a:extLst>
          </p:cNvPr>
          <p:cNvCxnSpPr>
            <a:cxnSpLocks/>
          </p:cNvCxnSpPr>
          <p:nvPr/>
        </p:nvCxnSpPr>
        <p:spPr>
          <a:xfrm>
            <a:off x="6307010" y="2173990"/>
            <a:ext cx="1642841" cy="0"/>
          </a:xfrm>
          <a:prstGeom prst="line">
            <a:avLst/>
          </a:prstGeom>
          <a:noFill/>
          <a:ln w="19050" cap="flat" cmpd="sng" algn="ctr">
            <a:solidFill>
              <a:srgbClr val="FF0000"/>
            </a:solidFill>
            <a:prstDash val="solid"/>
            <a:miter lim="800000"/>
            <a:headEnd type="none" w="med" len="med"/>
            <a:tailEnd type="none" w="med" len="med"/>
          </a:ln>
          <a:effectLst/>
        </p:spPr>
      </p:cxnSp>
      <p:sp>
        <p:nvSpPr>
          <p:cNvPr id="25" name="Rectangle 24">
            <a:extLst>
              <a:ext uri="{FF2B5EF4-FFF2-40B4-BE49-F238E27FC236}">
                <a16:creationId xmlns:a16="http://schemas.microsoft.com/office/drawing/2014/main" id="{8D97CB51-0026-A39B-DAC7-6DA2A178B6B1}"/>
              </a:ext>
            </a:extLst>
          </p:cNvPr>
          <p:cNvSpPr/>
          <p:nvPr/>
        </p:nvSpPr>
        <p:spPr>
          <a:xfrm>
            <a:off x="6105437" y="2087443"/>
            <a:ext cx="263831" cy="1599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heck mark ">
            <a:extLst>
              <a:ext uri="{FF2B5EF4-FFF2-40B4-BE49-F238E27FC236}">
                <a16:creationId xmlns:a16="http://schemas.microsoft.com/office/drawing/2014/main" id="{AA48A7B1-3CD5-023C-526D-38ECCFB171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3501" y="2677757"/>
            <a:ext cx="358739" cy="3587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heck mark ">
            <a:extLst>
              <a:ext uri="{FF2B5EF4-FFF2-40B4-BE49-F238E27FC236}">
                <a16:creationId xmlns:a16="http://schemas.microsoft.com/office/drawing/2014/main" id="{F143177B-EE33-3C44-A87B-51D370F6A5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3462" y="3239707"/>
            <a:ext cx="358739" cy="358739"/>
          </a:xfrm>
          <a:prstGeom prst="rect">
            <a:avLst/>
          </a:prstGeom>
          <a:noFill/>
          <a:extLst>
            <a:ext uri="{909E8E84-426E-40DD-AFC4-6F175D3DCCD1}">
              <a14:hiddenFill xmlns:a14="http://schemas.microsoft.com/office/drawing/2010/main">
                <a:solidFill>
                  <a:srgbClr val="FFFFFF"/>
                </a:solidFill>
              </a14:hiddenFill>
            </a:ext>
          </a:extLst>
        </p:spPr>
      </p:pic>
      <p:sp>
        <p:nvSpPr>
          <p:cNvPr id="27" name="Google Shape;320;p33">
            <a:extLst>
              <a:ext uri="{FF2B5EF4-FFF2-40B4-BE49-F238E27FC236}">
                <a16:creationId xmlns:a16="http://schemas.microsoft.com/office/drawing/2014/main" id="{7F072E8C-9EAD-E650-399D-0D5F04F0722D}"/>
              </a:ext>
            </a:extLst>
          </p:cNvPr>
          <p:cNvSpPr txBox="1">
            <a:spLocks/>
          </p:cNvSpPr>
          <p:nvPr/>
        </p:nvSpPr>
        <p:spPr>
          <a:xfrm>
            <a:off x="648187" y="3807674"/>
            <a:ext cx="4038248" cy="7672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l"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Sau </a:t>
            </a: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khi</a:t>
            </a:r>
            <a:r>
              <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sửa</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chữa</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cần</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thay</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dây</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cầu</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chì</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mới</a:t>
            </a:r>
            <a:endPar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endParaRPr>
          </a:p>
        </p:txBody>
      </p:sp>
    </p:spTree>
    <p:extLst>
      <p:ext uri="{BB962C8B-B14F-4D97-AF65-F5344CB8AC3E}">
        <p14:creationId xmlns:p14="http://schemas.microsoft.com/office/powerpoint/2010/main" val="206858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par>
                                <p:cTn id="14" presetID="14" presetClass="entr" presetSubtype="10" fill="hold" nodeType="withEffect">
                                  <p:stCondLst>
                                    <p:cond delay="0"/>
                                  </p:stCondLst>
                                  <p:childTnLst>
                                    <p:set>
                                      <p:cBhvr>
                                        <p:cTn id="15" dur="1" fill="hold">
                                          <p:stCondLst>
                                            <p:cond delay="0"/>
                                          </p:stCondLst>
                                        </p:cTn>
                                        <p:tgtEl>
                                          <p:spTgt spid="517"/>
                                        </p:tgtEl>
                                        <p:attrNameLst>
                                          <p:attrName>style.visibility</p:attrName>
                                        </p:attrNameLst>
                                      </p:cBhvr>
                                      <p:to>
                                        <p:strVal val="visible"/>
                                      </p:to>
                                    </p:set>
                                    <p:animEffect transition="in" filter="randombar(horizontal)">
                                      <p:cBhvr>
                                        <p:cTn id="16" dur="500"/>
                                        <p:tgtEl>
                                          <p:spTgt spid="517"/>
                                        </p:tgtEl>
                                      </p:cBhvr>
                                    </p:animEffect>
                                  </p:childTnLst>
                                </p:cTn>
                              </p:par>
                              <p:par>
                                <p:cTn id="17" presetID="14" presetClass="entr" presetSubtype="10" fill="hold" nodeType="withEffect">
                                  <p:stCondLst>
                                    <p:cond delay="0"/>
                                  </p:stCondLst>
                                  <p:childTnLst>
                                    <p:set>
                                      <p:cBhvr>
                                        <p:cTn id="18" dur="1" fill="hold">
                                          <p:stCondLst>
                                            <p:cond delay="0"/>
                                          </p:stCondLst>
                                        </p:cTn>
                                        <p:tgtEl>
                                          <p:spTgt spid="480"/>
                                        </p:tgtEl>
                                        <p:attrNameLst>
                                          <p:attrName>style.visibility</p:attrName>
                                        </p:attrNameLst>
                                      </p:cBhvr>
                                      <p:to>
                                        <p:strVal val="visible"/>
                                      </p:to>
                                    </p:set>
                                    <p:animEffect transition="in" filter="randombar(horizontal)">
                                      <p:cBhvr>
                                        <p:cTn id="19" dur="500"/>
                                        <p:tgtEl>
                                          <p:spTgt spid="480"/>
                                        </p:tgtEl>
                                      </p:cBhvr>
                                    </p:animEffect>
                                  </p:childTnLst>
                                </p:cTn>
                              </p:par>
                              <p:par>
                                <p:cTn id="20" presetID="14" presetClass="entr" presetSubtype="10" fill="hold" nodeType="withEffect">
                                  <p:stCondLst>
                                    <p:cond delay="0"/>
                                  </p:stCondLst>
                                  <p:childTnLst>
                                    <p:set>
                                      <p:cBhvr>
                                        <p:cTn id="21" dur="1" fill="hold">
                                          <p:stCondLst>
                                            <p:cond delay="0"/>
                                          </p:stCondLst>
                                        </p:cTn>
                                        <p:tgtEl>
                                          <p:spTgt spid="481"/>
                                        </p:tgtEl>
                                        <p:attrNameLst>
                                          <p:attrName>style.visibility</p:attrName>
                                        </p:attrNameLst>
                                      </p:cBhvr>
                                      <p:to>
                                        <p:strVal val="visible"/>
                                      </p:to>
                                    </p:set>
                                    <p:animEffect transition="in" filter="randombar(horizontal)">
                                      <p:cBhvr>
                                        <p:cTn id="22" dur="500"/>
                                        <p:tgtEl>
                                          <p:spTgt spid="481"/>
                                        </p:tgtEl>
                                      </p:cBhvr>
                                    </p:animEffect>
                                  </p:childTnLst>
                                </p:cTn>
                              </p:par>
                              <p:par>
                                <p:cTn id="23" presetID="14" presetClass="entr" presetSubtype="10" fill="hold" nodeType="withEffect">
                                  <p:stCondLst>
                                    <p:cond delay="0"/>
                                  </p:stCondLst>
                                  <p:childTnLst>
                                    <p:set>
                                      <p:cBhvr>
                                        <p:cTn id="24" dur="1" fill="hold">
                                          <p:stCondLst>
                                            <p:cond delay="0"/>
                                          </p:stCondLst>
                                        </p:cTn>
                                        <p:tgtEl>
                                          <p:spTgt spid="482"/>
                                        </p:tgtEl>
                                        <p:attrNameLst>
                                          <p:attrName>style.visibility</p:attrName>
                                        </p:attrNameLst>
                                      </p:cBhvr>
                                      <p:to>
                                        <p:strVal val="visible"/>
                                      </p:to>
                                    </p:set>
                                    <p:animEffect transition="in" filter="randombar(horizontal)">
                                      <p:cBhvr>
                                        <p:cTn id="25" dur="500"/>
                                        <p:tgtEl>
                                          <p:spTgt spid="482"/>
                                        </p:tgtEl>
                                      </p:cBhvr>
                                    </p:animEffect>
                                  </p:childTnLst>
                                </p:cTn>
                              </p:par>
                              <p:par>
                                <p:cTn id="26" presetID="14" presetClass="entr" presetSubtype="10" fill="hold" nodeType="withEffect">
                                  <p:stCondLst>
                                    <p:cond delay="0"/>
                                  </p:stCondLst>
                                  <p:childTnLst>
                                    <p:set>
                                      <p:cBhvr>
                                        <p:cTn id="27" dur="1" fill="hold">
                                          <p:stCondLst>
                                            <p:cond delay="0"/>
                                          </p:stCondLst>
                                        </p:cTn>
                                        <p:tgtEl>
                                          <p:spTgt spid="501"/>
                                        </p:tgtEl>
                                        <p:attrNameLst>
                                          <p:attrName>style.visibility</p:attrName>
                                        </p:attrNameLst>
                                      </p:cBhvr>
                                      <p:to>
                                        <p:strVal val="visible"/>
                                      </p:to>
                                    </p:set>
                                    <p:animEffect transition="in" filter="randombar(horizontal)">
                                      <p:cBhvr>
                                        <p:cTn id="28" dur="500"/>
                                        <p:tgtEl>
                                          <p:spTgt spid="501"/>
                                        </p:tgtEl>
                                      </p:cBhvr>
                                    </p:animEffect>
                                  </p:childTnLst>
                                </p:cTn>
                              </p:par>
                              <p:par>
                                <p:cTn id="29" presetID="14" presetClass="entr" presetSubtype="10" fill="hold" nodeType="withEffect">
                                  <p:stCondLst>
                                    <p:cond delay="0"/>
                                  </p:stCondLst>
                                  <p:childTnLst>
                                    <p:set>
                                      <p:cBhvr>
                                        <p:cTn id="30" dur="1" fill="hold">
                                          <p:stCondLst>
                                            <p:cond delay="0"/>
                                          </p:stCondLst>
                                        </p:cTn>
                                        <p:tgtEl>
                                          <p:spTgt spid="509"/>
                                        </p:tgtEl>
                                        <p:attrNameLst>
                                          <p:attrName>style.visibility</p:attrName>
                                        </p:attrNameLst>
                                      </p:cBhvr>
                                      <p:to>
                                        <p:strVal val="visible"/>
                                      </p:to>
                                    </p:set>
                                    <p:animEffect transition="in" filter="randombar(horizontal)">
                                      <p:cBhvr>
                                        <p:cTn id="31" dur="500"/>
                                        <p:tgtEl>
                                          <p:spTgt spid="509"/>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513"/>
                                        </p:tgtEl>
                                        <p:attrNameLst>
                                          <p:attrName>style.visibility</p:attrName>
                                        </p:attrNameLst>
                                      </p:cBhvr>
                                      <p:to>
                                        <p:strVal val="visible"/>
                                      </p:to>
                                    </p:set>
                                    <p:animEffect transition="in" filter="randombar(horizontal)">
                                      <p:cBhvr>
                                        <p:cTn id="36" dur="500"/>
                                        <p:tgtEl>
                                          <p:spTgt spid="513"/>
                                        </p:tgtEl>
                                      </p:cBhvr>
                                    </p:animEffect>
                                  </p:childTnLst>
                                </p:cTn>
                              </p:par>
                            </p:childTnLst>
                          </p:cTn>
                        </p:par>
                        <p:par>
                          <p:cTn id="37" fill="hold">
                            <p:stCondLst>
                              <p:cond delay="500"/>
                            </p:stCondLst>
                            <p:childTnLst>
                              <p:par>
                                <p:cTn id="38" presetID="47" presetClass="entr" presetSubtype="0" fill="hold" grpId="0" nodeType="afterEffect">
                                  <p:stCondLst>
                                    <p:cond delay="0"/>
                                  </p:stCondLst>
                                  <p:childTnLst>
                                    <p:set>
                                      <p:cBhvr>
                                        <p:cTn id="39" dur="1" fill="hold">
                                          <p:stCondLst>
                                            <p:cond delay="0"/>
                                          </p:stCondLst>
                                        </p:cTn>
                                        <p:tgtEl>
                                          <p:spTgt spid="514"/>
                                        </p:tgtEl>
                                        <p:attrNameLst>
                                          <p:attrName>style.visibility</p:attrName>
                                        </p:attrNameLst>
                                      </p:cBhvr>
                                      <p:to>
                                        <p:strVal val="visible"/>
                                      </p:to>
                                    </p:set>
                                    <p:animEffect transition="in" filter="fade">
                                      <p:cBhvr>
                                        <p:cTn id="40" dur="500"/>
                                        <p:tgtEl>
                                          <p:spTgt spid="514"/>
                                        </p:tgtEl>
                                      </p:cBhvr>
                                    </p:animEffect>
                                    <p:anim calcmode="lin" valueType="num">
                                      <p:cBhvr>
                                        <p:cTn id="41" dur="500" fill="hold"/>
                                        <p:tgtEl>
                                          <p:spTgt spid="514"/>
                                        </p:tgtEl>
                                        <p:attrNameLst>
                                          <p:attrName>ppt_x</p:attrName>
                                        </p:attrNameLst>
                                      </p:cBhvr>
                                      <p:tavLst>
                                        <p:tav tm="0">
                                          <p:val>
                                            <p:strVal val="#ppt_x"/>
                                          </p:val>
                                        </p:tav>
                                        <p:tav tm="100000">
                                          <p:val>
                                            <p:strVal val="#ppt_x"/>
                                          </p:val>
                                        </p:tav>
                                      </p:tavLst>
                                    </p:anim>
                                    <p:anim calcmode="lin" valueType="num">
                                      <p:cBhvr>
                                        <p:cTn id="42" dur="500" fill="hold"/>
                                        <p:tgtEl>
                                          <p:spTgt spid="514"/>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right)">
                                      <p:cBhvr>
                                        <p:cTn id="47" dur="1000"/>
                                        <p:tgtEl>
                                          <p:spTgt spid="21"/>
                                        </p:tgtEl>
                                      </p:cBhvr>
                                    </p:animEffect>
                                  </p:childTnLst>
                                </p:cTn>
                              </p:par>
                            </p:childTnLst>
                          </p:cTn>
                        </p:par>
                        <p:par>
                          <p:cTn id="48" fill="hold">
                            <p:stCondLst>
                              <p:cond delay="1000"/>
                            </p:stCondLst>
                            <p:childTnLst>
                              <p:par>
                                <p:cTn id="49" presetID="22" presetClass="entr" presetSubtype="2" fill="hold" grpId="0" nodeType="after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right)">
                                      <p:cBhvr>
                                        <p:cTn id="51" dur="500"/>
                                        <p:tgtEl>
                                          <p:spTgt spid="25"/>
                                        </p:tgtEl>
                                      </p:cBhvr>
                                    </p:animEffect>
                                  </p:childTnLst>
                                </p:cTn>
                              </p:par>
                            </p:childTnLst>
                          </p:cTn>
                        </p:par>
                        <p:par>
                          <p:cTn id="52" fill="hold">
                            <p:stCondLst>
                              <p:cond delay="1500"/>
                            </p:stCondLst>
                            <p:childTnLst>
                              <p:par>
                                <p:cTn id="53" presetID="53" presetClass="entr" presetSubtype="16" fill="hold" nodeType="after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p:cTn id="55" dur="500" fill="hold"/>
                                        <p:tgtEl>
                                          <p:spTgt spid="26"/>
                                        </p:tgtEl>
                                        <p:attrNameLst>
                                          <p:attrName>ppt_w</p:attrName>
                                        </p:attrNameLst>
                                      </p:cBhvr>
                                      <p:tavLst>
                                        <p:tav tm="0">
                                          <p:val>
                                            <p:fltVal val="0"/>
                                          </p:val>
                                        </p:tav>
                                        <p:tav tm="100000">
                                          <p:val>
                                            <p:strVal val="#ppt_w"/>
                                          </p:val>
                                        </p:tav>
                                      </p:tavLst>
                                    </p:anim>
                                    <p:anim calcmode="lin" valueType="num">
                                      <p:cBhvr>
                                        <p:cTn id="56" dur="500" fill="hold"/>
                                        <p:tgtEl>
                                          <p:spTgt spid="26"/>
                                        </p:tgtEl>
                                        <p:attrNameLst>
                                          <p:attrName>ppt_h</p:attrName>
                                        </p:attrNameLst>
                                      </p:cBhvr>
                                      <p:tavLst>
                                        <p:tav tm="0">
                                          <p:val>
                                            <p:fltVal val="0"/>
                                          </p:val>
                                        </p:tav>
                                        <p:tav tm="100000">
                                          <p:val>
                                            <p:strVal val="#ppt_h"/>
                                          </p:val>
                                        </p:tav>
                                      </p:tavLst>
                                    </p:anim>
                                    <p:animEffect transition="in" filter="fade">
                                      <p:cBhvr>
                                        <p:cTn id="57" dur="500"/>
                                        <p:tgtEl>
                                          <p:spTgt spid="26"/>
                                        </p:tgtEl>
                                      </p:cBhvr>
                                    </p:animEffect>
                                  </p:childTnLst>
                                </p:cTn>
                              </p:par>
                              <p:par>
                                <p:cTn id="58" presetID="53" presetClass="entr" presetSubtype="16" fill="hold" nodeType="withEffect">
                                  <p:stCondLst>
                                    <p:cond delay="0"/>
                                  </p:stCondLst>
                                  <p:childTnLst>
                                    <p:set>
                                      <p:cBhvr>
                                        <p:cTn id="59" dur="1" fill="hold">
                                          <p:stCondLst>
                                            <p:cond delay="0"/>
                                          </p:stCondLst>
                                        </p:cTn>
                                        <p:tgtEl>
                                          <p:spTgt spid="1026"/>
                                        </p:tgtEl>
                                        <p:attrNameLst>
                                          <p:attrName>style.visibility</p:attrName>
                                        </p:attrNameLst>
                                      </p:cBhvr>
                                      <p:to>
                                        <p:strVal val="visible"/>
                                      </p:to>
                                    </p:set>
                                    <p:anim calcmode="lin" valueType="num">
                                      <p:cBhvr>
                                        <p:cTn id="60" dur="500" fill="hold"/>
                                        <p:tgtEl>
                                          <p:spTgt spid="1026"/>
                                        </p:tgtEl>
                                        <p:attrNameLst>
                                          <p:attrName>ppt_w</p:attrName>
                                        </p:attrNameLst>
                                      </p:cBhvr>
                                      <p:tavLst>
                                        <p:tav tm="0">
                                          <p:val>
                                            <p:fltVal val="0"/>
                                          </p:val>
                                        </p:tav>
                                        <p:tav tm="100000">
                                          <p:val>
                                            <p:strVal val="#ppt_w"/>
                                          </p:val>
                                        </p:tav>
                                      </p:tavLst>
                                    </p:anim>
                                    <p:anim calcmode="lin" valueType="num">
                                      <p:cBhvr>
                                        <p:cTn id="61" dur="500" fill="hold"/>
                                        <p:tgtEl>
                                          <p:spTgt spid="1026"/>
                                        </p:tgtEl>
                                        <p:attrNameLst>
                                          <p:attrName>ppt_h</p:attrName>
                                        </p:attrNameLst>
                                      </p:cBhvr>
                                      <p:tavLst>
                                        <p:tav tm="0">
                                          <p:val>
                                            <p:fltVal val="0"/>
                                          </p:val>
                                        </p:tav>
                                        <p:tav tm="100000">
                                          <p:val>
                                            <p:strVal val="#ppt_h"/>
                                          </p:val>
                                        </p:tav>
                                      </p:tavLst>
                                    </p:anim>
                                    <p:animEffect transition="in" filter="fade">
                                      <p:cBhvr>
                                        <p:cTn id="62" dur="500"/>
                                        <p:tgtEl>
                                          <p:spTgt spid="1026"/>
                                        </p:tgtEl>
                                      </p:cBhvr>
                                    </p:animEffect>
                                  </p:childTnLst>
                                </p:cTn>
                              </p:par>
                            </p:childTnLst>
                          </p:cTn>
                        </p:par>
                      </p:childTnLst>
                    </p:cTn>
                  </p:par>
                  <p:par>
                    <p:cTn id="63" fill="hold">
                      <p:stCondLst>
                        <p:cond delay="indefinite"/>
                      </p:stCondLst>
                      <p:childTnLst>
                        <p:par>
                          <p:cTn id="64" fill="hold">
                            <p:stCondLst>
                              <p:cond delay="0"/>
                            </p:stCondLst>
                            <p:childTnLst>
                              <p:par>
                                <p:cTn id="65" presetID="47"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anim calcmode="lin" valueType="num">
                                      <p:cBhvr>
                                        <p:cTn id="68" dur="500" fill="hold"/>
                                        <p:tgtEl>
                                          <p:spTgt spid="27"/>
                                        </p:tgtEl>
                                        <p:attrNameLst>
                                          <p:attrName>ppt_x</p:attrName>
                                        </p:attrNameLst>
                                      </p:cBhvr>
                                      <p:tavLst>
                                        <p:tav tm="0">
                                          <p:val>
                                            <p:strVal val="#ppt_x"/>
                                          </p:val>
                                        </p:tav>
                                        <p:tav tm="100000">
                                          <p:val>
                                            <p:strVal val="#ppt_x"/>
                                          </p:val>
                                        </p:tav>
                                      </p:tavLst>
                                    </p:anim>
                                    <p:anim calcmode="lin" valueType="num">
                                      <p:cBhvr>
                                        <p:cTn id="69" dur="500" fill="hold"/>
                                        <p:tgtEl>
                                          <p:spTgt spid="27"/>
                                        </p:tgtEl>
                                        <p:attrNameLst>
                                          <p:attrName>ppt_y</p:attrName>
                                        </p:attrNameLst>
                                      </p:cBhvr>
                                      <p:tavLst>
                                        <p:tav tm="0">
                                          <p:val>
                                            <p:strVal val="#ppt_y-.1"/>
                                          </p:val>
                                        </p:tav>
                                        <p:tav tm="100000">
                                          <p:val>
                                            <p:strVal val="#ppt_y"/>
                                          </p:val>
                                        </p:tav>
                                      </p:tavLst>
                                    </p:anim>
                                  </p:childTnLst>
                                </p:cTn>
                              </p:par>
                            </p:childTnLst>
                          </p:cTn>
                        </p:par>
                        <p:par>
                          <p:cTn id="70" fill="hold">
                            <p:stCondLst>
                              <p:cond delay="500"/>
                            </p:stCondLst>
                            <p:childTnLst>
                              <p:par>
                                <p:cTn id="71" presetID="10" presetClass="exit" presetSubtype="0" fill="hold" nodeType="afterEffect">
                                  <p:stCondLst>
                                    <p:cond delay="0"/>
                                  </p:stCondLst>
                                  <p:childTnLst>
                                    <p:animEffect transition="out" filter="fade">
                                      <p:cBhvr>
                                        <p:cTn id="72" dur="500"/>
                                        <p:tgtEl>
                                          <p:spTgt spid="21"/>
                                        </p:tgtEl>
                                      </p:cBhvr>
                                    </p:animEffect>
                                    <p:set>
                                      <p:cBhvr>
                                        <p:cTn id="73" dur="1" fill="hold">
                                          <p:stCondLst>
                                            <p:cond delay="499"/>
                                          </p:stCondLst>
                                        </p:cTn>
                                        <p:tgtEl>
                                          <p:spTgt spid="21"/>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25"/>
                                        </p:tgtEl>
                                      </p:cBhvr>
                                    </p:animEffect>
                                    <p:set>
                                      <p:cBhvr>
                                        <p:cTn id="76" dur="1" fill="hold">
                                          <p:stCondLst>
                                            <p:cond delay="499"/>
                                          </p:stCondLst>
                                        </p:cTn>
                                        <p:tgtEl>
                                          <p:spTgt spid="25"/>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26"/>
                                        </p:tgtEl>
                                      </p:cBhvr>
                                    </p:animEffect>
                                    <p:set>
                                      <p:cBhvr>
                                        <p:cTn id="79" dur="1" fill="hold">
                                          <p:stCondLst>
                                            <p:cond delay="499"/>
                                          </p:stCondLst>
                                        </p:cTn>
                                        <p:tgtEl>
                                          <p:spTgt spid="26"/>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1026"/>
                                        </p:tgtEl>
                                      </p:cBhvr>
                                    </p:animEffect>
                                    <p:set>
                                      <p:cBhvr>
                                        <p:cTn id="82" dur="1" fill="hold">
                                          <p:stCondLst>
                                            <p:cond delay="4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 grpId="0" animBg="1"/>
      <p:bldP spid="514" grpId="0"/>
      <p:bldP spid="25" grpId="0" animBg="1"/>
      <p:bldP spid="25" grpId="1" animBg="1"/>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510" name="Google Shape;510;p37"/>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lvl="0" indent="0" algn="ctr" rtl="0">
              <a:spcBef>
                <a:spcPts val="0"/>
              </a:spcBef>
              <a:spcAft>
                <a:spcPts val="100"/>
              </a:spcAft>
              <a:buNone/>
            </a:pPr>
            <a:fld id="{00000000-1234-1234-1234-123412341234}" type="slidenum">
              <a:rPr lang="en"/>
              <a:t>24</a:t>
            </a:fld>
            <a:endParaRPr/>
          </a:p>
        </p:txBody>
      </p:sp>
      <p:sp>
        <p:nvSpPr>
          <p:cNvPr id="2" name="Google Shape;451;p36">
            <a:extLst>
              <a:ext uri="{FF2B5EF4-FFF2-40B4-BE49-F238E27FC236}">
                <a16:creationId xmlns:a16="http://schemas.microsoft.com/office/drawing/2014/main" id="{D54BDB02-EAFB-0799-4F02-266A262DC647}"/>
              </a:ext>
            </a:extLst>
          </p:cNvPr>
          <p:cNvSpPr txBox="1"/>
          <p:nvPr/>
        </p:nvSpPr>
        <p:spPr>
          <a:xfrm>
            <a:off x="5619244" y="313650"/>
            <a:ext cx="2852101" cy="400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00"/>
              </a:spcAft>
              <a:buClr>
                <a:srgbClr val="000000"/>
              </a:buClr>
              <a:buSzTx/>
              <a:buFont typeface="Arial"/>
              <a:buNone/>
              <a:tabLst/>
              <a:defRPr/>
            </a:pPr>
            <a:r>
              <a:rPr kumimoji="0" lang="vi-VN"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rPr>
              <a:t>BÀI 22: MẠCH ĐIỆN ĐƠN GIẢN</a:t>
            </a:r>
            <a:endParaRPr kumimoji="0"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endParaRPr>
          </a:p>
        </p:txBody>
      </p:sp>
      <p:sp>
        <p:nvSpPr>
          <p:cNvPr id="3" name="Google Shape;452;p36">
            <a:extLst>
              <a:ext uri="{FF2B5EF4-FFF2-40B4-BE49-F238E27FC236}">
                <a16:creationId xmlns:a16="http://schemas.microsoft.com/office/drawing/2014/main" id="{5FA9533F-BBCD-094D-88A7-93221ECDAF3C}"/>
              </a:ext>
            </a:extLst>
          </p:cNvPr>
          <p:cNvSpPr/>
          <p:nvPr/>
        </p:nvSpPr>
        <p:spPr>
          <a:xfrm>
            <a:off x="8378602" y="370147"/>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453;p36">
            <a:extLst>
              <a:ext uri="{FF2B5EF4-FFF2-40B4-BE49-F238E27FC236}">
                <a16:creationId xmlns:a16="http://schemas.microsoft.com/office/drawing/2014/main" id="{09A8F85D-6981-40E5-FF4F-9069F9BA88DA}"/>
              </a:ext>
            </a:extLst>
          </p:cNvPr>
          <p:cNvSpPr/>
          <p:nvPr/>
        </p:nvSpPr>
        <p:spPr>
          <a:xfrm>
            <a:off x="8602510" y="370147"/>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320;p33">
            <a:extLst>
              <a:ext uri="{FF2B5EF4-FFF2-40B4-BE49-F238E27FC236}">
                <a16:creationId xmlns:a16="http://schemas.microsoft.com/office/drawing/2014/main" id="{3EC6D0AB-EAFC-D517-02AF-44A6E6463BDA}"/>
              </a:ext>
            </a:extLst>
          </p:cNvPr>
          <p:cNvSpPr txBox="1">
            <a:spLocks/>
          </p:cNvSpPr>
          <p:nvPr/>
        </p:nvSpPr>
        <p:spPr>
          <a:xfrm>
            <a:off x="806448" y="202516"/>
            <a:ext cx="2469776" cy="3963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Các</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thiết</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bị</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an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toàn</a:t>
            </a:r>
            <a:endPar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endParaRPr>
          </a:p>
        </p:txBody>
      </p:sp>
      <p:sp>
        <p:nvSpPr>
          <p:cNvPr id="6" name="Rectangle: Rounded Corners 5">
            <a:extLst>
              <a:ext uri="{FF2B5EF4-FFF2-40B4-BE49-F238E27FC236}">
                <a16:creationId xmlns:a16="http://schemas.microsoft.com/office/drawing/2014/main" id="{61F667C5-8AB0-58CE-75FD-275705F1DA5D}"/>
              </a:ext>
            </a:extLst>
          </p:cNvPr>
          <p:cNvSpPr/>
          <p:nvPr/>
        </p:nvSpPr>
        <p:spPr>
          <a:xfrm>
            <a:off x="424123" y="167231"/>
            <a:ext cx="2852101" cy="483292"/>
          </a:xfrm>
          <a:prstGeom prst="roundRect">
            <a:avLst>
              <a:gd name="adj" fmla="val 50000"/>
            </a:avLst>
          </a:prstGeom>
          <a:noFill/>
          <a:ln w="28575">
            <a:solidFill>
              <a:srgbClr val="E574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ECD6"/>
              </a:solidFill>
              <a:effectLst/>
              <a:uLnTx/>
              <a:uFillTx/>
              <a:latin typeface="Arial"/>
              <a:ea typeface="+mn-ea"/>
              <a:cs typeface="+mn-cs"/>
              <a:sym typeface="Arial"/>
            </a:endParaRPr>
          </a:p>
        </p:txBody>
      </p:sp>
      <p:grpSp>
        <p:nvGrpSpPr>
          <p:cNvPr id="7" name="Group 6">
            <a:extLst>
              <a:ext uri="{FF2B5EF4-FFF2-40B4-BE49-F238E27FC236}">
                <a16:creationId xmlns:a16="http://schemas.microsoft.com/office/drawing/2014/main" id="{7E656572-AC55-C4F8-7AE7-A98E212DE3A3}"/>
              </a:ext>
            </a:extLst>
          </p:cNvPr>
          <p:cNvGrpSpPr/>
          <p:nvPr/>
        </p:nvGrpSpPr>
        <p:grpSpPr>
          <a:xfrm>
            <a:off x="442029" y="157900"/>
            <a:ext cx="460984" cy="468494"/>
            <a:chOff x="5715487" y="1806713"/>
            <a:chExt cx="1375800" cy="1398214"/>
          </a:xfrm>
        </p:grpSpPr>
        <p:sp>
          <p:nvSpPr>
            <p:cNvPr id="8" name="Google Shape;387;p34">
              <a:extLst>
                <a:ext uri="{FF2B5EF4-FFF2-40B4-BE49-F238E27FC236}">
                  <a16:creationId xmlns:a16="http://schemas.microsoft.com/office/drawing/2014/main" id="{6C428361-6102-5BD7-F579-E431A4DBC996}"/>
                </a:ext>
              </a:extLst>
            </p:cNvPr>
            <p:cNvSpPr/>
            <p:nvPr/>
          </p:nvSpPr>
          <p:spPr>
            <a:xfrm>
              <a:off x="5715487" y="1829127"/>
              <a:ext cx="1375800" cy="13758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388;p34">
              <a:extLst>
                <a:ext uri="{FF2B5EF4-FFF2-40B4-BE49-F238E27FC236}">
                  <a16:creationId xmlns:a16="http://schemas.microsoft.com/office/drawing/2014/main" id="{79AE8CF7-5EB1-4E4B-FE0B-6551868478E7}"/>
                </a:ext>
              </a:extLst>
            </p:cNvPr>
            <p:cNvSpPr/>
            <p:nvPr/>
          </p:nvSpPr>
          <p:spPr>
            <a:xfrm>
              <a:off x="5901412" y="2015052"/>
              <a:ext cx="1004100" cy="10041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0" name="Group 9">
              <a:extLst>
                <a:ext uri="{FF2B5EF4-FFF2-40B4-BE49-F238E27FC236}">
                  <a16:creationId xmlns:a16="http://schemas.microsoft.com/office/drawing/2014/main" id="{AB2C8944-5441-4E5B-976E-BD805BAB41AE}"/>
                </a:ext>
              </a:extLst>
            </p:cNvPr>
            <p:cNvGrpSpPr/>
            <p:nvPr/>
          </p:nvGrpSpPr>
          <p:grpSpPr>
            <a:xfrm flipV="1">
              <a:off x="6840060" y="1806713"/>
              <a:ext cx="251227" cy="184160"/>
              <a:chOff x="6844077" y="3060080"/>
              <a:chExt cx="251227" cy="184160"/>
            </a:xfrm>
          </p:grpSpPr>
          <p:sp>
            <p:nvSpPr>
              <p:cNvPr id="13" name="Google Shape;402;p34">
                <a:extLst>
                  <a:ext uri="{FF2B5EF4-FFF2-40B4-BE49-F238E27FC236}">
                    <a16:creationId xmlns:a16="http://schemas.microsoft.com/office/drawing/2014/main" id="{54B808D9-755B-5622-FCEB-0872B208E317}"/>
                  </a:ext>
                </a:extLst>
              </p:cNvPr>
              <p:cNvSpPr/>
              <p:nvPr/>
            </p:nvSpPr>
            <p:spPr>
              <a:xfrm rot="7426544">
                <a:off x="7019456" y="3008499"/>
                <a:ext cx="24268" cy="127429"/>
              </a:xfrm>
              <a:custGeom>
                <a:avLst/>
                <a:gdLst/>
                <a:ahLst/>
                <a:cxnLst/>
                <a:rect l="l" t="t" r="r" b="b"/>
                <a:pathLst>
                  <a:path w="534" h="2804" extrusionOk="0">
                    <a:moveTo>
                      <a:pt x="167" y="1"/>
                    </a:moveTo>
                    <a:lnTo>
                      <a:pt x="67" y="68"/>
                    </a:lnTo>
                    <a:lnTo>
                      <a:pt x="34" y="134"/>
                    </a:lnTo>
                    <a:lnTo>
                      <a:pt x="0" y="234"/>
                    </a:lnTo>
                    <a:lnTo>
                      <a:pt x="67" y="802"/>
                    </a:lnTo>
                    <a:lnTo>
                      <a:pt x="67" y="1402"/>
                    </a:lnTo>
                    <a:lnTo>
                      <a:pt x="34" y="1969"/>
                    </a:lnTo>
                    <a:lnTo>
                      <a:pt x="0" y="2570"/>
                    </a:lnTo>
                    <a:lnTo>
                      <a:pt x="0" y="2637"/>
                    </a:lnTo>
                    <a:lnTo>
                      <a:pt x="67" y="2737"/>
                    </a:lnTo>
                    <a:lnTo>
                      <a:pt x="134" y="2770"/>
                    </a:lnTo>
                    <a:lnTo>
                      <a:pt x="234" y="2803"/>
                    </a:lnTo>
                    <a:lnTo>
                      <a:pt x="334" y="2770"/>
                    </a:lnTo>
                    <a:lnTo>
                      <a:pt x="401" y="2737"/>
                    </a:lnTo>
                    <a:lnTo>
                      <a:pt x="467" y="2637"/>
                    </a:lnTo>
                    <a:lnTo>
                      <a:pt x="467" y="2570"/>
                    </a:lnTo>
                    <a:lnTo>
                      <a:pt x="534" y="1969"/>
                    </a:lnTo>
                    <a:lnTo>
                      <a:pt x="534" y="1402"/>
                    </a:lnTo>
                    <a:lnTo>
                      <a:pt x="534" y="802"/>
                    </a:lnTo>
                    <a:lnTo>
                      <a:pt x="501" y="234"/>
                    </a:lnTo>
                    <a:lnTo>
                      <a:pt x="467" y="134"/>
                    </a:lnTo>
                    <a:lnTo>
                      <a:pt x="401" y="68"/>
                    </a:lnTo>
                    <a:lnTo>
                      <a:pt x="334"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403;p34">
                <a:extLst>
                  <a:ext uri="{FF2B5EF4-FFF2-40B4-BE49-F238E27FC236}">
                    <a16:creationId xmlns:a16="http://schemas.microsoft.com/office/drawing/2014/main" id="{9C8C4077-0F88-81E7-CA5E-CA6409E8B27E}"/>
                  </a:ext>
                </a:extLst>
              </p:cNvPr>
              <p:cNvSpPr/>
              <p:nvPr/>
            </p:nvSpPr>
            <p:spPr>
              <a:xfrm rot="7426544">
                <a:off x="6957531" y="3083086"/>
                <a:ext cx="28858" cy="104661"/>
              </a:xfrm>
              <a:custGeom>
                <a:avLst/>
                <a:gdLst/>
                <a:ahLst/>
                <a:cxnLst/>
                <a:rect l="l" t="t" r="r" b="b"/>
                <a:pathLst>
                  <a:path w="635" h="2303" extrusionOk="0">
                    <a:moveTo>
                      <a:pt x="367" y="0"/>
                    </a:moveTo>
                    <a:lnTo>
                      <a:pt x="300" y="33"/>
                    </a:lnTo>
                    <a:lnTo>
                      <a:pt x="234" y="100"/>
                    </a:lnTo>
                    <a:lnTo>
                      <a:pt x="167" y="200"/>
                    </a:lnTo>
                    <a:lnTo>
                      <a:pt x="67" y="1134"/>
                    </a:lnTo>
                    <a:lnTo>
                      <a:pt x="0" y="2069"/>
                    </a:lnTo>
                    <a:lnTo>
                      <a:pt x="0" y="2169"/>
                    </a:lnTo>
                    <a:lnTo>
                      <a:pt x="67" y="2235"/>
                    </a:lnTo>
                    <a:lnTo>
                      <a:pt x="134" y="2302"/>
                    </a:lnTo>
                    <a:lnTo>
                      <a:pt x="334" y="2302"/>
                    </a:lnTo>
                    <a:lnTo>
                      <a:pt x="400" y="2235"/>
                    </a:lnTo>
                    <a:lnTo>
                      <a:pt x="467" y="2169"/>
                    </a:lnTo>
                    <a:lnTo>
                      <a:pt x="467" y="2069"/>
                    </a:lnTo>
                    <a:lnTo>
                      <a:pt x="534" y="1201"/>
                    </a:lnTo>
                    <a:lnTo>
                      <a:pt x="634" y="300"/>
                    </a:lnTo>
                    <a:lnTo>
                      <a:pt x="634" y="200"/>
                    </a:lnTo>
                    <a:lnTo>
                      <a:pt x="634" y="133"/>
                    </a:lnTo>
                    <a:lnTo>
                      <a:pt x="567" y="67"/>
                    </a:lnTo>
                    <a:lnTo>
                      <a:pt x="467"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404;p34">
                <a:extLst>
                  <a:ext uri="{FF2B5EF4-FFF2-40B4-BE49-F238E27FC236}">
                    <a16:creationId xmlns:a16="http://schemas.microsoft.com/office/drawing/2014/main" id="{A0CB2C68-F0D5-8234-8BC4-8F77309041AD}"/>
                  </a:ext>
                </a:extLst>
              </p:cNvPr>
              <p:cNvSpPr/>
              <p:nvPr/>
            </p:nvSpPr>
            <p:spPr>
              <a:xfrm rot="7426544">
                <a:off x="6858484" y="3176753"/>
                <a:ext cx="53080" cy="81893"/>
              </a:xfrm>
              <a:custGeom>
                <a:avLst/>
                <a:gdLst/>
                <a:ahLst/>
                <a:cxnLst/>
                <a:rect l="l" t="t" r="r" b="b"/>
                <a:pathLst>
                  <a:path w="1168" h="1802" extrusionOk="0">
                    <a:moveTo>
                      <a:pt x="868" y="0"/>
                    </a:moveTo>
                    <a:lnTo>
                      <a:pt x="767" y="67"/>
                    </a:lnTo>
                    <a:lnTo>
                      <a:pt x="734" y="134"/>
                    </a:lnTo>
                    <a:lnTo>
                      <a:pt x="34" y="1435"/>
                    </a:lnTo>
                    <a:lnTo>
                      <a:pt x="0" y="1535"/>
                    </a:lnTo>
                    <a:lnTo>
                      <a:pt x="0" y="1635"/>
                    </a:lnTo>
                    <a:lnTo>
                      <a:pt x="67" y="1702"/>
                    </a:lnTo>
                    <a:lnTo>
                      <a:pt x="134" y="1768"/>
                    </a:lnTo>
                    <a:lnTo>
                      <a:pt x="200" y="1802"/>
                    </a:lnTo>
                    <a:lnTo>
                      <a:pt x="300" y="1802"/>
                    </a:lnTo>
                    <a:lnTo>
                      <a:pt x="401" y="1768"/>
                    </a:lnTo>
                    <a:lnTo>
                      <a:pt x="467" y="1668"/>
                    </a:lnTo>
                    <a:lnTo>
                      <a:pt x="1134" y="367"/>
                    </a:lnTo>
                    <a:lnTo>
                      <a:pt x="1168" y="267"/>
                    </a:lnTo>
                    <a:lnTo>
                      <a:pt x="1168" y="167"/>
                    </a:lnTo>
                    <a:lnTo>
                      <a:pt x="1134" y="100"/>
                    </a:lnTo>
                    <a:lnTo>
                      <a:pt x="1034" y="33"/>
                    </a:lnTo>
                    <a:lnTo>
                      <a:pt x="968"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 name="Google Shape;411;p34">
              <a:extLst>
                <a:ext uri="{FF2B5EF4-FFF2-40B4-BE49-F238E27FC236}">
                  <a16:creationId xmlns:a16="http://schemas.microsoft.com/office/drawing/2014/main" id="{2DCF0F34-D492-C199-DAFC-FEF92E567CEA}"/>
                </a:ext>
              </a:extLst>
            </p:cNvPr>
            <p:cNvSpPr/>
            <p:nvPr/>
          </p:nvSpPr>
          <p:spPr>
            <a:xfrm rot="-8673942">
              <a:off x="6121507" y="2865497"/>
              <a:ext cx="499078" cy="315581"/>
            </a:xfrm>
            <a:custGeom>
              <a:avLst/>
              <a:gdLst/>
              <a:ahLst/>
              <a:cxnLst/>
              <a:rect l="l" t="t" r="r" b="b"/>
              <a:pathLst>
                <a:path w="9476" h="7541" extrusionOk="0">
                  <a:moveTo>
                    <a:pt x="9275" y="0"/>
                  </a:moveTo>
                  <a:lnTo>
                    <a:pt x="8641" y="34"/>
                  </a:lnTo>
                  <a:lnTo>
                    <a:pt x="8007" y="100"/>
                  </a:lnTo>
                  <a:lnTo>
                    <a:pt x="7407" y="200"/>
                  </a:lnTo>
                  <a:lnTo>
                    <a:pt x="6806" y="334"/>
                  </a:lnTo>
                  <a:lnTo>
                    <a:pt x="6206" y="534"/>
                  </a:lnTo>
                  <a:lnTo>
                    <a:pt x="5639" y="768"/>
                  </a:lnTo>
                  <a:lnTo>
                    <a:pt x="5071" y="1001"/>
                  </a:lnTo>
                  <a:lnTo>
                    <a:pt x="4538" y="1301"/>
                  </a:lnTo>
                  <a:lnTo>
                    <a:pt x="4004" y="1635"/>
                  </a:lnTo>
                  <a:lnTo>
                    <a:pt x="3503" y="1969"/>
                  </a:lnTo>
                  <a:lnTo>
                    <a:pt x="3036" y="2369"/>
                  </a:lnTo>
                  <a:lnTo>
                    <a:pt x="2569" y="2803"/>
                  </a:lnTo>
                  <a:lnTo>
                    <a:pt x="2136" y="3236"/>
                  </a:lnTo>
                  <a:lnTo>
                    <a:pt x="1735" y="3704"/>
                  </a:lnTo>
                  <a:lnTo>
                    <a:pt x="1368" y="4204"/>
                  </a:lnTo>
                  <a:lnTo>
                    <a:pt x="1035" y="4738"/>
                  </a:lnTo>
                  <a:lnTo>
                    <a:pt x="701" y="5338"/>
                  </a:lnTo>
                  <a:lnTo>
                    <a:pt x="434" y="5972"/>
                  </a:lnTo>
                  <a:lnTo>
                    <a:pt x="200" y="6606"/>
                  </a:lnTo>
                  <a:lnTo>
                    <a:pt x="0" y="7240"/>
                  </a:lnTo>
                  <a:lnTo>
                    <a:pt x="0" y="7340"/>
                  </a:lnTo>
                  <a:lnTo>
                    <a:pt x="34" y="7440"/>
                  </a:lnTo>
                  <a:lnTo>
                    <a:pt x="100" y="7507"/>
                  </a:lnTo>
                  <a:lnTo>
                    <a:pt x="167" y="7540"/>
                  </a:lnTo>
                  <a:lnTo>
                    <a:pt x="334" y="7540"/>
                  </a:lnTo>
                  <a:lnTo>
                    <a:pt x="401" y="7474"/>
                  </a:lnTo>
                  <a:lnTo>
                    <a:pt x="467" y="7373"/>
                  </a:lnTo>
                  <a:lnTo>
                    <a:pt x="668" y="6673"/>
                  </a:lnTo>
                  <a:lnTo>
                    <a:pt x="934" y="6006"/>
                  </a:lnTo>
                  <a:lnTo>
                    <a:pt x="1235" y="5338"/>
                  </a:lnTo>
                  <a:lnTo>
                    <a:pt x="1602" y="4738"/>
                  </a:lnTo>
                  <a:lnTo>
                    <a:pt x="2035" y="4137"/>
                  </a:lnTo>
                  <a:lnTo>
                    <a:pt x="2469" y="3570"/>
                  </a:lnTo>
                  <a:lnTo>
                    <a:pt x="2970" y="3036"/>
                  </a:lnTo>
                  <a:lnTo>
                    <a:pt x="3537" y="2569"/>
                  </a:lnTo>
                  <a:lnTo>
                    <a:pt x="4137" y="2102"/>
                  </a:lnTo>
                  <a:lnTo>
                    <a:pt x="4805" y="1668"/>
                  </a:lnTo>
                  <a:lnTo>
                    <a:pt x="5505" y="1335"/>
                  </a:lnTo>
                  <a:lnTo>
                    <a:pt x="6206" y="1035"/>
                  </a:lnTo>
                  <a:lnTo>
                    <a:pt x="6940" y="801"/>
                  </a:lnTo>
                  <a:lnTo>
                    <a:pt x="7707" y="634"/>
                  </a:lnTo>
                  <a:lnTo>
                    <a:pt x="8474" y="534"/>
                  </a:lnTo>
                  <a:lnTo>
                    <a:pt x="9275" y="467"/>
                  </a:lnTo>
                  <a:lnTo>
                    <a:pt x="9375" y="467"/>
                  </a:lnTo>
                  <a:lnTo>
                    <a:pt x="9442" y="401"/>
                  </a:lnTo>
                  <a:lnTo>
                    <a:pt x="9475" y="334"/>
                  </a:lnTo>
                  <a:lnTo>
                    <a:pt x="9475" y="234"/>
                  </a:lnTo>
                  <a:lnTo>
                    <a:pt x="9475" y="134"/>
                  </a:lnTo>
                  <a:lnTo>
                    <a:pt x="9442" y="67"/>
                  </a:lnTo>
                  <a:lnTo>
                    <a:pt x="9375"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2" name="Picture 4">
              <a:extLst>
                <a:ext uri="{FF2B5EF4-FFF2-40B4-BE49-F238E27FC236}">
                  <a16:creationId xmlns:a16="http://schemas.microsoft.com/office/drawing/2014/main" id="{4D62CD18-B515-754C-69A6-4670F5A3F6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1639" y="2158859"/>
              <a:ext cx="744971" cy="744971"/>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Google Shape;320;p33">
            <a:extLst>
              <a:ext uri="{FF2B5EF4-FFF2-40B4-BE49-F238E27FC236}">
                <a16:creationId xmlns:a16="http://schemas.microsoft.com/office/drawing/2014/main" id="{A8316573-EFC6-4D19-833F-BF8A1FD69969}"/>
              </a:ext>
            </a:extLst>
          </p:cNvPr>
          <p:cNvSpPr txBox="1">
            <a:spLocks/>
          </p:cNvSpPr>
          <p:nvPr/>
        </p:nvSpPr>
        <p:spPr>
          <a:xfrm>
            <a:off x="3669755" y="733736"/>
            <a:ext cx="1804490" cy="4637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800" b="1" i="0" u="none" strike="noStrike" kern="0" cap="none" spc="0" normalizeH="0" baseline="0" noProof="0" dirty="0" err="1">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Rơle</a:t>
            </a:r>
            <a:endParaRPr kumimoji="0" lang="en-US" sz="2800" b="1" i="0" u="none" strike="noStrike" kern="0" cap="none" spc="0" normalizeH="0" baseline="0" noProof="0" dirty="0">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endParaRPr>
          </a:p>
        </p:txBody>
      </p:sp>
      <p:sp>
        <p:nvSpPr>
          <p:cNvPr id="21" name="Google Shape;320;p33">
            <a:extLst>
              <a:ext uri="{FF2B5EF4-FFF2-40B4-BE49-F238E27FC236}">
                <a16:creationId xmlns:a16="http://schemas.microsoft.com/office/drawing/2014/main" id="{FE84E8BB-EFAC-4204-337E-996B25146745}"/>
              </a:ext>
            </a:extLst>
          </p:cNvPr>
          <p:cNvSpPr txBox="1">
            <a:spLocks/>
          </p:cNvSpPr>
          <p:nvPr/>
        </p:nvSpPr>
        <p:spPr>
          <a:xfrm>
            <a:off x="504326" y="1229975"/>
            <a:ext cx="2254114" cy="463775"/>
          </a:xfrm>
          <a:prstGeom prst="roundRect">
            <a:avLst>
              <a:gd name="adj" fmla="val 50000"/>
            </a:avLst>
          </a:prstGeom>
          <a:solidFill>
            <a:srgbClr val="FFECD6"/>
          </a:solidFill>
          <a:ln>
            <a:noFill/>
          </a:ln>
        </p:spPr>
        <p:txBody>
          <a:bodyPr spcFirstLastPara="1" wrap="square" lIns="91425" tIns="91425" rIns="91425" bIns="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4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Có</a:t>
            </a:r>
            <a:r>
              <a:rPr kumimoji="0" lang="en-US" sz="24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4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nhiều</a:t>
            </a:r>
            <a:r>
              <a:rPr kumimoji="0" lang="en-US" sz="24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4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loại</a:t>
            </a:r>
            <a:endParaRPr kumimoji="0" lang="en-US" sz="24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endParaRPr>
          </a:p>
        </p:txBody>
      </p:sp>
      <p:grpSp>
        <p:nvGrpSpPr>
          <p:cNvPr id="16" name="Group 15">
            <a:extLst>
              <a:ext uri="{FF2B5EF4-FFF2-40B4-BE49-F238E27FC236}">
                <a16:creationId xmlns:a16="http://schemas.microsoft.com/office/drawing/2014/main" id="{626D4580-13DC-18CE-E96F-8C74ECF87B05}"/>
              </a:ext>
            </a:extLst>
          </p:cNvPr>
          <p:cNvGrpSpPr/>
          <p:nvPr/>
        </p:nvGrpSpPr>
        <p:grpSpPr>
          <a:xfrm>
            <a:off x="258924" y="1501141"/>
            <a:ext cx="8305164" cy="3228510"/>
            <a:chOff x="-1773815" y="4805107"/>
            <a:chExt cx="10418945" cy="4050211"/>
          </a:xfrm>
          <a:effectLst>
            <a:glow rad="139700">
              <a:schemeClr val="accent2">
                <a:satMod val="175000"/>
                <a:alpha val="40000"/>
              </a:schemeClr>
            </a:glow>
          </a:effectLst>
        </p:grpSpPr>
        <p:pic>
          <p:nvPicPr>
            <p:cNvPr id="17" name="Picture 16">
              <a:extLst>
                <a:ext uri="{FF2B5EF4-FFF2-40B4-BE49-F238E27FC236}">
                  <a16:creationId xmlns:a16="http://schemas.microsoft.com/office/drawing/2014/main" id="{1E774F03-BA50-8D6A-5B9E-067256F1DB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263" r="65259" b="47411"/>
            <a:stretch/>
          </p:blipFill>
          <p:spPr>
            <a:xfrm>
              <a:off x="1915367" y="4805107"/>
              <a:ext cx="2677258" cy="2360530"/>
            </a:xfrm>
            <a:prstGeom prst="rect">
              <a:avLst/>
            </a:prstGeom>
          </p:spPr>
        </p:pic>
        <p:pic>
          <p:nvPicPr>
            <p:cNvPr id="18" name="Picture 17">
              <a:extLst>
                <a:ext uri="{FF2B5EF4-FFF2-40B4-BE49-F238E27FC236}">
                  <a16:creationId xmlns:a16="http://schemas.microsoft.com/office/drawing/2014/main" id="{2F37340F-2105-E0C3-4FC5-CA83B33648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771" t="6129" r="33932" b="54137"/>
            <a:stretch/>
          </p:blipFill>
          <p:spPr>
            <a:xfrm>
              <a:off x="5973538" y="4899777"/>
              <a:ext cx="2402117" cy="2089291"/>
            </a:xfrm>
            <a:prstGeom prst="rect">
              <a:avLst/>
            </a:prstGeom>
          </p:spPr>
        </p:pic>
        <p:pic>
          <p:nvPicPr>
            <p:cNvPr id="19" name="Picture 18">
              <a:extLst>
                <a:ext uri="{FF2B5EF4-FFF2-40B4-BE49-F238E27FC236}">
                  <a16:creationId xmlns:a16="http://schemas.microsoft.com/office/drawing/2014/main" id="{E3165659-4F6E-5B86-1E06-946EFC5AE6A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3719" t="8980" r="3984" b="51286"/>
            <a:stretch/>
          </p:blipFill>
          <p:spPr>
            <a:xfrm>
              <a:off x="6591627" y="6989067"/>
              <a:ext cx="2053503" cy="1786078"/>
            </a:xfrm>
            <a:prstGeom prst="rect">
              <a:avLst/>
            </a:prstGeom>
          </p:spPr>
        </p:pic>
        <p:pic>
          <p:nvPicPr>
            <p:cNvPr id="22" name="Picture 21">
              <a:extLst>
                <a:ext uri="{FF2B5EF4-FFF2-40B4-BE49-F238E27FC236}">
                  <a16:creationId xmlns:a16="http://schemas.microsoft.com/office/drawing/2014/main" id="{6382473D-647F-F4F8-A834-DFA1141B82E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14" t="57151" r="73624" b="11714"/>
            <a:stretch/>
          </p:blipFill>
          <p:spPr>
            <a:xfrm>
              <a:off x="-1773815" y="5319055"/>
              <a:ext cx="1809146" cy="1557872"/>
            </a:xfrm>
            <a:prstGeom prst="rect">
              <a:avLst/>
            </a:prstGeom>
          </p:spPr>
        </p:pic>
        <p:pic>
          <p:nvPicPr>
            <p:cNvPr id="23" name="Picture 22">
              <a:extLst>
                <a:ext uri="{FF2B5EF4-FFF2-40B4-BE49-F238E27FC236}">
                  <a16:creationId xmlns:a16="http://schemas.microsoft.com/office/drawing/2014/main" id="{219F43BF-CC71-7799-637E-AA3CB0B9D23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0283" b="88119" l="26750" r="69700">
                          <a14:foregroundMark x1="31000" y1="78501" x2="38450" y2="64851"/>
                          <a14:foregroundMark x1="38450" y1="64851" x2="35550" y2="52405"/>
                          <a14:foregroundMark x1="35550" y1="52405" x2="26750" y2="61245"/>
                          <a14:foregroundMark x1="26750" y1="61245" x2="30550" y2="79137"/>
                          <a14:foregroundMark x1="37800" y1="84371" x2="35550" y2="81400"/>
                          <a14:foregroundMark x1="33050" y1="56153" x2="31750" y2="71004"/>
                          <a14:foregroundMark x1="31750" y1="71004" x2="35200" y2="57496"/>
                          <a14:foregroundMark x1="35200" y1="57496" x2="31450" y2="63649"/>
                          <a14:foregroundMark x1="30850" y1="58204" x2="32050" y2="55304"/>
                          <a14:foregroundMark x1="34250" y1="59264" x2="31300" y2="73267"/>
                          <a14:foregroundMark x1="31300" y1="73267" x2="34400" y2="66124"/>
                          <a14:foregroundMark x1="30400" y1="59264" x2="31900" y2="61386"/>
                          <a14:foregroundMark x1="36450" y1="60113" x2="35150" y2="60113"/>
                          <a14:foregroundMark x1="33200" y1="62801" x2="35450" y2="63013"/>
                          <a14:foregroundMark x1="35450" y1="62801" x2="34100" y2="66973"/>
                          <a14:foregroundMark x1="32200" y1="68883" x2="32900" y2="65983"/>
                          <a14:foregroundMark x1="36000" y1="58628" x2="35150" y2="63861"/>
                          <a14:foregroundMark x1="54500" y1="50283" x2="60850" y2="51132"/>
                          <a14:foregroundMark x1="66450" y1="65347" x2="67550" y2="79632"/>
                          <a14:foregroundMark x1="67550" y1="79632" x2="65450" y2="64498"/>
                          <a14:foregroundMark x1="65450" y1="64498" x2="66000" y2="63013"/>
                          <a14:foregroundMark x1="66750" y1="64710" x2="69250" y2="68883"/>
                          <a14:foregroundMark x1="69250" y1="70721" x2="69250" y2="78076"/>
                          <a14:foregroundMark x1="69700" y1="71994" x2="69100" y2="73267"/>
                          <a14:foregroundMark x1="33800" y1="88119" x2="36300" y2="87694"/>
                          <a14:foregroundMark x1="32750" y1="68246" x2="32450" y2="67822"/>
                          <a14:foregroundMark x1="32450" y1="68883" x2="33800" y2="74328"/>
                          <a14:foregroundMark x1="32200" y1="68246" x2="34850" y2="77652"/>
                          <a14:foregroundMark x1="32750" y1="69519" x2="34550" y2="76803"/>
                          <a14:foregroundMark x1="32600" y1="70156" x2="33950" y2="75743"/>
                          <a14:backgroundMark x1="25965" y1="62771" x2="24500" y2="63083"/>
                          <a14:backgroundMark x1="30677" y1="61767" x2="28087" y2="62319"/>
                          <a14:backgroundMark x1="24500" y1="63083" x2="27768" y2="71260"/>
                          <a14:backgroundMark x1="30608" y1="74185" x2="31085" y2="73179"/>
                        </a14:backgroundRemoval>
                      </a14:imgEffect>
                    </a14:imgLayer>
                  </a14:imgProps>
                </a:ext>
                <a:ext uri="{28A0092B-C50C-407E-A947-70E740481C1C}">
                  <a14:useLocalDpi xmlns:a14="http://schemas.microsoft.com/office/drawing/2010/main" val="0"/>
                </a:ext>
              </a:extLst>
            </a:blip>
            <a:srcRect l="27959" t="46099" r="29508" b="7954"/>
            <a:stretch/>
          </p:blipFill>
          <p:spPr>
            <a:xfrm>
              <a:off x="-773653" y="6634394"/>
              <a:ext cx="2907971" cy="2220924"/>
            </a:xfrm>
            <a:prstGeom prst="rect">
              <a:avLst/>
            </a:prstGeom>
          </p:spPr>
        </p:pic>
        <p:pic>
          <p:nvPicPr>
            <p:cNvPr id="29" name="Picture 28">
              <a:extLst>
                <a:ext uri="{FF2B5EF4-FFF2-40B4-BE49-F238E27FC236}">
                  <a16:creationId xmlns:a16="http://schemas.microsoft.com/office/drawing/2014/main" id="{05F049A4-1584-C6EC-4800-6044A7EB07F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875" t="55256" r="3812" b="11155"/>
            <a:stretch/>
          </p:blipFill>
          <p:spPr>
            <a:xfrm>
              <a:off x="3916756" y="6925678"/>
              <a:ext cx="1813161" cy="192964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randombar(horizontal)">
                                      <p:cBhvr>
                                        <p:cTn id="14" dur="500"/>
                                        <p:tgtEl>
                                          <p:spTgt spid="21"/>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0">
                                          <p:val>
                                            <p:fltVal val="0"/>
                                          </p:val>
                                        </p:tav>
                                        <p:tav tm="100000">
                                          <p:val>
                                            <p:strVal val="#ppt_w"/>
                                          </p:val>
                                        </p:tav>
                                      </p:tavLst>
                                    </p:anim>
                                    <p:anim calcmode="lin" valueType="num">
                                      <p:cBhvr>
                                        <p:cTn id="19" dur="500" fill="hold"/>
                                        <p:tgtEl>
                                          <p:spTgt spid="16"/>
                                        </p:tgtEl>
                                        <p:attrNameLst>
                                          <p:attrName>ppt_h</p:attrName>
                                        </p:attrNameLst>
                                      </p:cBhvr>
                                      <p:tavLst>
                                        <p:tav tm="0">
                                          <p:val>
                                            <p:fltVal val="0"/>
                                          </p:val>
                                        </p:tav>
                                        <p:tav tm="100000">
                                          <p:val>
                                            <p:strVal val="#ppt_h"/>
                                          </p:val>
                                        </p:tav>
                                      </p:tavLst>
                                    </p:anim>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510" name="Google Shape;510;p37"/>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lvl="0" indent="0" algn="ctr" rtl="0">
              <a:spcBef>
                <a:spcPts val="0"/>
              </a:spcBef>
              <a:spcAft>
                <a:spcPts val="100"/>
              </a:spcAft>
              <a:buNone/>
            </a:pPr>
            <a:fld id="{00000000-1234-1234-1234-123412341234}" type="slidenum">
              <a:rPr lang="en"/>
              <a:t>25</a:t>
            </a:fld>
            <a:endParaRPr/>
          </a:p>
        </p:txBody>
      </p:sp>
      <p:sp>
        <p:nvSpPr>
          <p:cNvPr id="2" name="Google Shape;451;p36">
            <a:extLst>
              <a:ext uri="{FF2B5EF4-FFF2-40B4-BE49-F238E27FC236}">
                <a16:creationId xmlns:a16="http://schemas.microsoft.com/office/drawing/2014/main" id="{D54BDB02-EAFB-0799-4F02-266A262DC647}"/>
              </a:ext>
            </a:extLst>
          </p:cNvPr>
          <p:cNvSpPr txBox="1"/>
          <p:nvPr/>
        </p:nvSpPr>
        <p:spPr>
          <a:xfrm>
            <a:off x="5690382" y="313650"/>
            <a:ext cx="2780963" cy="400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00"/>
              </a:spcAft>
              <a:buClr>
                <a:srgbClr val="000000"/>
              </a:buClr>
              <a:buSzTx/>
              <a:buFont typeface="Arial"/>
              <a:buNone/>
              <a:tabLst/>
              <a:defRPr/>
            </a:pPr>
            <a:r>
              <a:rPr kumimoji="0" lang="vi-VN"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rPr>
              <a:t>BÀI 22: MẠCH ĐIỆN ĐƠN GIẢN</a:t>
            </a:r>
            <a:endParaRPr kumimoji="0"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endParaRPr>
          </a:p>
        </p:txBody>
      </p:sp>
      <p:sp>
        <p:nvSpPr>
          <p:cNvPr id="3" name="Google Shape;452;p36">
            <a:extLst>
              <a:ext uri="{FF2B5EF4-FFF2-40B4-BE49-F238E27FC236}">
                <a16:creationId xmlns:a16="http://schemas.microsoft.com/office/drawing/2014/main" id="{5FA9533F-BBCD-094D-88A7-93221ECDAF3C}"/>
              </a:ext>
            </a:extLst>
          </p:cNvPr>
          <p:cNvSpPr/>
          <p:nvPr/>
        </p:nvSpPr>
        <p:spPr>
          <a:xfrm>
            <a:off x="8378602" y="370147"/>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453;p36">
            <a:extLst>
              <a:ext uri="{FF2B5EF4-FFF2-40B4-BE49-F238E27FC236}">
                <a16:creationId xmlns:a16="http://schemas.microsoft.com/office/drawing/2014/main" id="{09A8F85D-6981-40E5-FF4F-9069F9BA88DA}"/>
              </a:ext>
            </a:extLst>
          </p:cNvPr>
          <p:cNvSpPr/>
          <p:nvPr/>
        </p:nvSpPr>
        <p:spPr>
          <a:xfrm>
            <a:off x="8602510" y="370147"/>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320;p33">
            <a:extLst>
              <a:ext uri="{FF2B5EF4-FFF2-40B4-BE49-F238E27FC236}">
                <a16:creationId xmlns:a16="http://schemas.microsoft.com/office/drawing/2014/main" id="{3EC6D0AB-EAFC-D517-02AF-44A6E6463BDA}"/>
              </a:ext>
            </a:extLst>
          </p:cNvPr>
          <p:cNvSpPr txBox="1">
            <a:spLocks/>
          </p:cNvSpPr>
          <p:nvPr/>
        </p:nvSpPr>
        <p:spPr>
          <a:xfrm>
            <a:off x="806448" y="202516"/>
            <a:ext cx="2469776" cy="3963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Các</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thiết</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bị</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an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toàn</a:t>
            </a:r>
            <a:endPar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endParaRPr>
          </a:p>
        </p:txBody>
      </p:sp>
      <p:sp>
        <p:nvSpPr>
          <p:cNvPr id="6" name="Rectangle: Rounded Corners 5">
            <a:extLst>
              <a:ext uri="{FF2B5EF4-FFF2-40B4-BE49-F238E27FC236}">
                <a16:creationId xmlns:a16="http://schemas.microsoft.com/office/drawing/2014/main" id="{61F667C5-8AB0-58CE-75FD-275705F1DA5D}"/>
              </a:ext>
            </a:extLst>
          </p:cNvPr>
          <p:cNvSpPr/>
          <p:nvPr/>
        </p:nvSpPr>
        <p:spPr>
          <a:xfrm>
            <a:off x="424123" y="167231"/>
            <a:ext cx="2852101" cy="483292"/>
          </a:xfrm>
          <a:prstGeom prst="roundRect">
            <a:avLst>
              <a:gd name="adj" fmla="val 50000"/>
            </a:avLst>
          </a:prstGeom>
          <a:noFill/>
          <a:ln w="28575">
            <a:solidFill>
              <a:srgbClr val="E574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ECD6"/>
              </a:solidFill>
              <a:effectLst/>
              <a:uLnTx/>
              <a:uFillTx/>
              <a:latin typeface="Arial"/>
              <a:ea typeface="+mn-ea"/>
              <a:cs typeface="+mn-cs"/>
              <a:sym typeface="Arial"/>
            </a:endParaRPr>
          </a:p>
        </p:txBody>
      </p:sp>
      <p:grpSp>
        <p:nvGrpSpPr>
          <p:cNvPr id="7" name="Group 6">
            <a:extLst>
              <a:ext uri="{FF2B5EF4-FFF2-40B4-BE49-F238E27FC236}">
                <a16:creationId xmlns:a16="http://schemas.microsoft.com/office/drawing/2014/main" id="{7E656572-AC55-C4F8-7AE7-A98E212DE3A3}"/>
              </a:ext>
            </a:extLst>
          </p:cNvPr>
          <p:cNvGrpSpPr/>
          <p:nvPr/>
        </p:nvGrpSpPr>
        <p:grpSpPr>
          <a:xfrm>
            <a:off x="442029" y="157900"/>
            <a:ext cx="460984" cy="468494"/>
            <a:chOff x="5715487" y="1806713"/>
            <a:chExt cx="1375800" cy="1398214"/>
          </a:xfrm>
        </p:grpSpPr>
        <p:sp>
          <p:nvSpPr>
            <p:cNvPr id="8" name="Google Shape;387;p34">
              <a:extLst>
                <a:ext uri="{FF2B5EF4-FFF2-40B4-BE49-F238E27FC236}">
                  <a16:creationId xmlns:a16="http://schemas.microsoft.com/office/drawing/2014/main" id="{6C428361-6102-5BD7-F579-E431A4DBC996}"/>
                </a:ext>
              </a:extLst>
            </p:cNvPr>
            <p:cNvSpPr/>
            <p:nvPr/>
          </p:nvSpPr>
          <p:spPr>
            <a:xfrm>
              <a:off x="5715487" y="1829127"/>
              <a:ext cx="1375800" cy="13758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388;p34">
              <a:extLst>
                <a:ext uri="{FF2B5EF4-FFF2-40B4-BE49-F238E27FC236}">
                  <a16:creationId xmlns:a16="http://schemas.microsoft.com/office/drawing/2014/main" id="{79AE8CF7-5EB1-4E4B-FE0B-6551868478E7}"/>
                </a:ext>
              </a:extLst>
            </p:cNvPr>
            <p:cNvSpPr/>
            <p:nvPr/>
          </p:nvSpPr>
          <p:spPr>
            <a:xfrm>
              <a:off x="5901412" y="2015052"/>
              <a:ext cx="1004100" cy="10041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0" name="Group 9">
              <a:extLst>
                <a:ext uri="{FF2B5EF4-FFF2-40B4-BE49-F238E27FC236}">
                  <a16:creationId xmlns:a16="http://schemas.microsoft.com/office/drawing/2014/main" id="{AB2C8944-5441-4E5B-976E-BD805BAB41AE}"/>
                </a:ext>
              </a:extLst>
            </p:cNvPr>
            <p:cNvGrpSpPr/>
            <p:nvPr/>
          </p:nvGrpSpPr>
          <p:grpSpPr>
            <a:xfrm flipV="1">
              <a:off x="6840060" y="1806713"/>
              <a:ext cx="251227" cy="184160"/>
              <a:chOff x="6844077" y="3060080"/>
              <a:chExt cx="251227" cy="184160"/>
            </a:xfrm>
          </p:grpSpPr>
          <p:sp>
            <p:nvSpPr>
              <p:cNvPr id="13" name="Google Shape;402;p34">
                <a:extLst>
                  <a:ext uri="{FF2B5EF4-FFF2-40B4-BE49-F238E27FC236}">
                    <a16:creationId xmlns:a16="http://schemas.microsoft.com/office/drawing/2014/main" id="{54B808D9-755B-5622-FCEB-0872B208E317}"/>
                  </a:ext>
                </a:extLst>
              </p:cNvPr>
              <p:cNvSpPr/>
              <p:nvPr/>
            </p:nvSpPr>
            <p:spPr>
              <a:xfrm rot="7426544">
                <a:off x="7019456" y="3008499"/>
                <a:ext cx="24268" cy="127429"/>
              </a:xfrm>
              <a:custGeom>
                <a:avLst/>
                <a:gdLst/>
                <a:ahLst/>
                <a:cxnLst/>
                <a:rect l="l" t="t" r="r" b="b"/>
                <a:pathLst>
                  <a:path w="534" h="2804" extrusionOk="0">
                    <a:moveTo>
                      <a:pt x="167" y="1"/>
                    </a:moveTo>
                    <a:lnTo>
                      <a:pt x="67" y="68"/>
                    </a:lnTo>
                    <a:lnTo>
                      <a:pt x="34" y="134"/>
                    </a:lnTo>
                    <a:lnTo>
                      <a:pt x="0" y="234"/>
                    </a:lnTo>
                    <a:lnTo>
                      <a:pt x="67" y="802"/>
                    </a:lnTo>
                    <a:lnTo>
                      <a:pt x="67" y="1402"/>
                    </a:lnTo>
                    <a:lnTo>
                      <a:pt x="34" y="1969"/>
                    </a:lnTo>
                    <a:lnTo>
                      <a:pt x="0" y="2570"/>
                    </a:lnTo>
                    <a:lnTo>
                      <a:pt x="0" y="2637"/>
                    </a:lnTo>
                    <a:lnTo>
                      <a:pt x="67" y="2737"/>
                    </a:lnTo>
                    <a:lnTo>
                      <a:pt x="134" y="2770"/>
                    </a:lnTo>
                    <a:lnTo>
                      <a:pt x="234" y="2803"/>
                    </a:lnTo>
                    <a:lnTo>
                      <a:pt x="334" y="2770"/>
                    </a:lnTo>
                    <a:lnTo>
                      <a:pt x="401" y="2737"/>
                    </a:lnTo>
                    <a:lnTo>
                      <a:pt x="467" y="2637"/>
                    </a:lnTo>
                    <a:lnTo>
                      <a:pt x="467" y="2570"/>
                    </a:lnTo>
                    <a:lnTo>
                      <a:pt x="534" y="1969"/>
                    </a:lnTo>
                    <a:lnTo>
                      <a:pt x="534" y="1402"/>
                    </a:lnTo>
                    <a:lnTo>
                      <a:pt x="534" y="802"/>
                    </a:lnTo>
                    <a:lnTo>
                      <a:pt x="501" y="234"/>
                    </a:lnTo>
                    <a:lnTo>
                      <a:pt x="467" y="134"/>
                    </a:lnTo>
                    <a:lnTo>
                      <a:pt x="401" y="68"/>
                    </a:lnTo>
                    <a:lnTo>
                      <a:pt x="334"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403;p34">
                <a:extLst>
                  <a:ext uri="{FF2B5EF4-FFF2-40B4-BE49-F238E27FC236}">
                    <a16:creationId xmlns:a16="http://schemas.microsoft.com/office/drawing/2014/main" id="{9C8C4077-0F88-81E7-CA5E-CA6409E8B27E}"/>
                  </a:ext>
                </a:extLst>
              </p:cNvPr>
              <p:cNvSpPr/>
              <p:nvPr/>
            </p:nvSpPr>
            <p:spPr>
              <a:xfrm rot="7426544">
                <a:off x="6957531" y="3083086"/>
                <a:ext cx="28858" cy="104661"/>
              </a:xfrm>
              <a:custGeom>
                <a:avLst/>
                <a:gdLst/>
                <a:ahLst/>
                <a:cxnLst/>
                <a:rect l="l" t="t" r="r" b="b"/>
                <a:pathLst>
                  <a:path w="635" h="2303" extrusionOk="0">
                    <a:moveTo>
                      <a:pt x="367" y="0"/>
                    </a:moveTo>
                    <a:lnTo>
                      <a:pt x="300" y="33"/>
                    </a:lnTo>
                    <a:lnTo>
                      <a:pt x="234" y="100"/>
                    </a:lnTo>
                    <a:lnTo>
                      <a:pt x="167" y="200"/>
                    </a:lnTo>
                    <a:lnTo>
                      <a:pt x="67" y="1134"/>
                    </a:lnTo>
                    <a:lnTo>
                      <a:pt x="0" y="2069"/>
                    </a:lnTo>
                    <a:lnTo>
                      <a:pt x="0" y="2169"/>
                    </a:lnTo>
                    <a:lnTo>
                      <a:pt x="67" y="2235"/>
                    </a:lnTo>
                    <a:lnTo>
                      <a:pt x="134" y="2302"/>
                    </a:lnTo>
                    <a:lnTo>
                      <a:pt x="334" y="2302"/>
                    </a:lnTo>
                    <a:lnTo>
                      <a:pt x="400" y="2235"/>
                    </a:lnTo>
                    <a:lnTo>
                      <a:pt x="467" y="2169"/>
                    </a:lnTo>
                    <a:lnTo>
                      <a:pt x="467" y="2069"/>
                    </a:lnTo>
                    <a:lnTo>
                      <a:pt x="534" y="1201"/>
                    </a:lnTo>
                    <a:lnTo>
                      <a:pt x="634" y="300"/>
                    </a:lnTo>
                    <a:lnTo>
                      <a:pt x="634" y="200"/>
                    </a:lnTo>
                    <a:lnTo>
                      <a:pt x="634" y="133"/>
                    </a:lnTo>
                    <a:lnTo>
                      <a:pt x="567" y="67"/>
                    </a:lnTo>
                    <a:lnTo>
                      <a:pt x="467"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404;p34">
                <a:extLst>
                  <a:ext uri="{FF2B5EF4-FFF2-40B4-BE49-F238E27FC236}">
                    <a16:creationId xmlns:a16="http://schemas.microsoft.com/office/drawing/2014/main" id="{A0CB2C68-F0D5-8234-8BC4-8F77309041AD}"/>
                  </a:ext>
                </a:extLst>
              </p:cNvPr>
              <p:cNvSpPr/>
              <p:nvPr/>
            </p:nvSpPr>
            <p:spPr>
              <a:xfrm rot="7426544">
                <a:off x="6858484" y="3176753"/>
                <a:ext cx="53080" cy="81893"/>
              </a:xfrm>
              <a:custGeom>
                <a:avLst/>
                <a:gdLst/>
                <a:ahLst/>
                <a:cxnLst/>
                <a:rect l="l" t="t" r="r" b="b"/>
                <a:pathLst>
                  <a:path w="1168" h="1802" extrusionOk="0">
                    <a:moveTo>
                      <a:pt x="868" y="0"/>
                    </a:moveTo>
                    <a:lnTo>
                      <a:pt x="767" y="67"/>
                    </a:lnTo>
                    <a:lnTo>
                      <a:pt x="734" y="134"/>
                    </a:lnTo>
                    <a:lnTo>
                      <a:pt x="34" y="1435"/>
                    </a:lnTo>
                    <a:lnTo>
                      <a:pt x="0" y="1535"/>
                    </a:lnTo>
                    <a:lnTo>
                      <a:pt x="0" y="1635"/>
                    </a:lnTo>
                    <a:lnTo>
                      <a:pt x="67" y="1702"/>
                    </a:lnTo>
                    <a:lnTo>
                      <a:pt x="134" y="1768"/>
                    </a:lnTo>
                    <a:lnTo>
                      <a:pt x="200" y="1802"/>
                    </a:lnTo>
                    <a:lnTo>
                      <a:pt x="300" y="1802"/>
                    </a:lnTo>
                    <a:lnTo>
                      <a:pt x="401" y="1768"/>
                    </a:lnTo>
                    <a:lnTo>
                      <a:pt x="467" y="1668"/>
                    </a:lnTo>
                    <a:lnTo>
                      <a:pt x="1134" y="367"/>
                    </a:lnTo>
                    <a:lnTo>
                      <a:pt x="1168" y="267"/>
                    </a:lnTo>
                    <a:lnTo>
                      <a:pt x="1168" y="167"/>
                    </a:lnTo>
                    <a:lnTo>
                      <a:pt x="1134" y="100"/>
                    </a:lnTo>
                    <a:lnTo>
                      <a:pt x="1034" y="33"/>
                    </a:lnTo>
                    <a:lnTo>
                      <a:pt x="968"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 name="Google Shape;411;p34">
              <a:extLst>
                <a:ext uri="{FF2B5EF4-FFF2-40B4-BE49-F238E27FC236}">
                  <a16:creationId xmlns:a16="http://schemas.microsoft.com/office/drawing/2014/main" id="{2DCF0F34-D492-C199-DAFC-FEF92E567CEA}"/>
                </a:ext>
              </a:extLst>
            </p:cNvPr>
            <p:cNvSpPr/>
            <p:nvPr/>
          </p:nvSpPr>
          <p:spPr>
            <a:xfrm rot="-8673942">
              <a:off x="6121507" y="2865497"/>
              <a:ext cx="499078" cy="315581"/>
            </a:xfrm>
            <a:custGeom>
              <a:avLst/>
              <a:gdLst/>
              <a:ahLst/>
              <a:cxnLst/>
              <a:rect l="l" t="t" r="r" b="b"/>
              <a:pathLst>
                <a:path w="9476" h="7541" extrusionOk="0">
                  <a:moveTo>
                    <a:pt x="9275" y="0"/>
                  </a:moveTo>
                  <a:lnTo>
                    <a:pt x="8641" y="34"/>
                  </a:lnTo>
                  <a:lnTo>
                    <a:pt x="8007" y="100"/>
                  </a:lnTo>
                  <a:lnTo>
                    <a:pt x="7407" y="200"/>
                  </a:lnTo>
                  <a:lnTo>
                    <a:pt x="6806" y="334"/>
                  </a:lnTo>
                  <a:lnTo>
                    <a:pt x="6206" y="534"/>
                  </a:lnTo>
                  <a:lnTo>
                    <a:pt x="5639" y="768"/>
                  </a:lnTo>
                  <a:lnTo>
                    <a:pt x="5071" y="1001"/>
                  </a:lnTo>
                  <a:lnTo>
                    <a:pt x="4538" y="1301"/>
                  </a:lnTo>
                  <a:lnTo>
                    <a:pt x="4004" y="1635"/>
                  </a:lnTo>
                  <a:lnTo>
                    <a:pt x="3503" y="1969"/>
                  </a:lnTo>
                  <a:lnTo>
                    <a:pt x="3036" y="2369"/>
                  </a:lnTo>
                  <a:lnTo>
                    <a:pt x="2569" y="2803"/>
                  </a:lnTo>
                  <a:lnTo>
                    <a:pt x="2136" y="3236"/>
                  </a:lnTo>
                  <a:lnTo>
                    <a:pt x="1735" y="3704"/>
                  </a:lnTo>
                  <a:lnTo>
                    <a:pt x="1368" y="4204"/>
                  </a:lnTo>
                  <a:lnTo>
                    <a:pt x="1035" y="4738"/>
                  </a:lnTo>
                  <a:lnTo>
                    <a:pt x="701" y="5338"/>
                  </a:lnTo>
                  <a:lnTo>
                    <a:pt x="434" y="5972"/>
                  </a:lnTo>
                  <a:lnTo>
                    <a:pt x="200" y="6606"/>
                  </a:lnTo>
                  <a:lnTo>
                    <a:pt x="0" y="7240"/>
                  </a:lnTo>
                  <a:lnTo>
                    <a:pt x="0" y="7340"/>
                  </a:lnTo>
                  <a:lnTo>
                    <a:pt x="34" y="7440"/>
                  </a:lnTo>
                  <a:lnTo>
                    <a:pt x="100" y="7507"/>
                  </a:lnTo>
                  <a:lnTo>
                    <a:pt x="167" y="7540"/>
                  </a:lnTo>
                  <a:lnTo>
                    <a:pt x="334" y="7540"/>
                  </a:lnTo>
                  <a:lnTo>
                    <a:pt x="401" y="7474"/>
                  </a:lnTo>
                  <a:lnTo>
                    <a:pt x="467" y="7373"/>
                  </a:lnTo>
                  <a:lnTo>
                    <a:pt x="668" y="6673"/>
                  </a:lnTo>
                  <a:lnTo>
                    <a:pt x="934" y="6006"/>
                  </a:lnTo>
                  <a:lnTo>
                    <a:pt x="1235" y="5338"/>
                  </a:lnTo>
                  <a:lnTo>
                    <a:pt x="1602" y="4738"/>
                  </a:lnTo>
                  <a:lnTo>
                    <a:pt x="2035" y="4137"/>
                  </a:lnTo>
                  <a:lnTo>
                    <a:pt x="2469" y="3570"/>
                  </a:lnTo>
                  <a:lnTo>
                    <a:pt x="2970" y="3036"/>
                  </a:lnTo>
                  <a:lnTo>
                    <a:pt x="3537" y="2569"/>
                  </a:lnTo>
                  <a:lnTo>
                    <a:pt x="4137" y="2102"/>
                  </a:lnTo>
                  <a:lnTo>
                    <a:pt x="4805" y="1668"/>
                  </a:lnTo>
                  <a:lnTo>
                    <a:pt x="5505" y="1335"/>
                  </a:lnTo>
                  <a:lnTo>
                    <a:pt x="6206" y="1035"/>
                  </a:lnTo>
                  <a:lnTo>
                    <a:pt x="6940" y="801"/>
                  </a:lnTo>
                  <a:lnTo>
                    <a:pt x="7707" y="634"/>
                  </a:lnTo>
                  <a:lnTo>
                    <a:pt x="8474" y="534"/>
                  </a:lnTo>
                  <a:lnTo>
                    <a:pt x="9275" y="467"/>
                  </a:lnTo>
                  <a:lnTo>
                    <a:pt x="9375" y="467"/>
                  </a:lnTo>
                  <a:lnTo>
                    <a:pt x="9442" y="401"/>
                  </a:lnTo>
                  <a:lnTo>
                    <a:pt x="9475" y="334"/>
                  </a:lnTo>
                  <a:lnTo>
                    <a:pt x="9475" y="234"/>
                  </a:lnTo>
                  <a:lnTo>
                    <a:pt x="9475" y="134"/>
                  </a:lnTo>
                  <a:lnTo>
                    <a:pt x="9442" y="67"/>
                  </a:lnTo>
                  <a:lnTo>
                    <a:pt x="9375"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2" name="Picture 4">
              <a:extLst>
                <a:ext uri="{FF2B5EF4-FFF2-40B4-BE49-F238E27FC236}">
                  <a16:creationId xmlns:a16="http://schemas.microsoft.com/office/drawing/2014/main" id="{4D62CD18-B515-754C-69A6-4670F5A3F6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1639" y="2158859"/>
              <a:ext cx="744971" cy="744971"/>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Google Shape;320;p33">
            <a:extLst>
              <a:ext uri="{FF2B5EF4-FFF2-40B4-BE49-F238E27FC236}">
                <a16:creationId xmlns:a16="http://schemas.microsoft.com/office/drawing/2014/main" id="{A8316573-EFC6-4D19-833F-BF8A1FD69969}"/>
              </a:ext>
            </a:extLst>
          </p:cNvPr>
          <p:cNvSpPr txBox="1">
            <a:spLocks/>
          </p:cNvSpPr>
          <p:nvPr/>
        </p:nvSpPr>
        <p:spPr>
          <a:xfrm>
            <a:off x="3669755" y="650523"/>
            <a:ext cx="1804490" cy="4637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800" b="1" i="0" u="none" strike="noStrike" kern="0" cap="none" spc="0" normalizeH="0" baseline="0" noProof="0" dirty="0" err="1">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Rơle</a:t>
            </a:r>
            <a:endParaRPr kumimoji="0" lang="en-US" sz="2800" b="1" i="0" u="none" strike="noStrike" kern="0" cap="none" spc="0" normalizeH="0" baseline="0" noProof="0" dirty="0">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endParaRPr>
          </a:p>
        </p:txBody>
      </p:sp>
      <p:sp>
        <p:nvSpPr>
          <p:cNvPr id="21" name="Google Shape;320;p33">
            <a:extLst>
              <a:ext uri="{FF2B5EF4-FFF2-40B4-BE49-F238E27FC236}">
                <a16:creationId xmlns:a16="http://schemas.microsoft.com/office/drawing/2014/main" id="{FE84E8BB-EFAC-4204-337E-996B25146745}"/>
              </a:ext>
            </a:extLst>
          </p:cNvPr>
          <p:cNvSpPr txBox="1">
            <a:spLocks/>
          </p:cNvSpPr>
          <p:nvPr/>
        </p:nvSpPr>
        <p:spPr>
          <a:xfrm>
            <a:off x="504326" y="1320494"/>
            <a:ext cx="2254114" cy="463775"/>
          </a:xfrm>
          <a:prstGeom prst="roundRect">
            <a:avLst>
              <a:gd name="adj" fmla="val 50000"/>
            </a:avLst>
          </a:prstGeom>
          <a:solidFill>
            <a:srgbClr val="FFECD6"/>
          </a:solidFill>
          <a:ln>
            <a:noFill/>
          </a:ln>
        </p:spPr>
        <p:txBody>
          <a:bodyPr spcFirstLastPara="1" wrap="square" lIns="91425" tIns="91425" rIns="91425" bIns="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4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Công</a:t>
            </a:r>
            <a:r>
              <a:rPr kumimoji="0" lang="en-US" sz="24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4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dụng</a:t>
            </a:r>
            <a:endParaRPr kumimoji="0" lang="en-US" sz="24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endParaRPr>
          </a:p>
        </p:txBody>
      </p:sp>
      <p:sp>
        <p:nvSpPr>
          <p:cNvPr id="24" name="Google Shape;320;p33">
            <a:extLst>
              <a:ext uri="{FF2B5EF4-FFF2-40B4-BE49-F238E27FC236}">
                <a16:creationId xmlns:a16="http://schemas.microsoft.com/office/drawing/2014/main" id="{AF318C60-F6DA-2AF7-5118-4759AB35B378}"/>
              </a:ext>
            </a:extLst>
          </p:cNvPr>
          <p:cNvSpPr txBox="1">
            <a:spLocks/>
          </p:cNvSpPr>
          <p:nvPr/>
        </p:nvSpPr>
        <p:spPr>
          <a:xfrm>
            <a:off x="672521" y="1965539"/>
            <a:ext cx="4114874" cy="4832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l"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Rơle</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hoạt</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động</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như</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một</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công</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tắc</a:t>
            </a:r>
            <a:endPar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endParaRPr>
          </a:p>
        </p:txBody>
      </p:sp>
      <p:pic>
        <p:nvPicPr>
          <p:cNvPr id="25" name="Picture 6">
            <a:extLst>
              <a:ext uri="{FF2B5EF4-FFF2-40B4-BE49-F238E27FC236}">
                <a16:creationId xmlns:a16="http://schemas.microsoft.com/office/drawing/2014/main" id="{2FF8E0EE-A71A-6137-1306-9621EAD231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7781" y="1578073"/>
            <a:ext cx="2580821" cy="2580821"/>
          </a:xfrm>
          <a:prstGeom prst="rect">
            <a:avLst/>
          </a:prstGeom>
          <a:noFill/>
          <a:extLst>
            <a:ext uri="{909E8E84-426E-40DD-AFC4-6F175D3DCCD1}">
              <a14:hiddenFill xmlns:a14="http://schemas.microsoft.com/office/drawing/2010/main">
                <a:solidFill>
                  <a:srgbClr val="FFFFFF"/>
                </a:solidFill>
              </a14:hiddenFill>
            </a:ext>
          </a:extLst>
        </p:spPr>
      </p:pic>
      <p:sp>
        <p:nvSpPr>
          <p:cNvPr id="26" name="Google Shape;320;p33">
            <a:extLst>
              <a:ext uri="{FF2B5EF4-FFF2-40B4-BE49-F238E27FC236}">
                <a16:creationId xmlns:a16="http://schemas.microsoft.com/office/drawing/2014/main" id="{638B2820-87D8-D098-7BDE-E260DD4425FB}"/>
              </a:ext>
            </a:extLst>
          </p:cNvPr>
          <p:cNvSpPr txBox="1">
            <a:spLocks/>
          </p:cNvSpPr>
          <p:nvPr/>
        </p:nvSpPr>
        <p:spPr>
          <a:xfrm>
            <a:off x="672521" y="2448830"/>
            <a:ext cx="4114874" cy="7058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l" defTabSz="914400" rtl="0" eaLnBrk="1" fontAlgn="auto" latinLnBrk="0" hangingPunct="1">
              <a:lnSpc>
                <a:spcPct val="100000"/>
              </a:lnSpc>
              <a:spcBef>
                <a:spcPts val="0"/>
              </a:spcBef>
              <a:spcAft>
                <a:spcPts val="100"/>
              </a:spcAft>
              <a:buClr>
                <a:srgbClr val="000000"/>
              </a:buClr>
              <a:buSzPts val="900"/>
              <a:buFont typeface="Hammersmith One"/>
              <a:buNone/>
              <a:tabLst/>
              <a:defRPr/>
            </a:pPr>
            <a:r>
              <a:rPr lang="en-US" sz="2000" dirty="0" err="1">
                <a:solidFill>
                  <a:srgbClr val="000000"/>
                </a:solidFill>
                <a:latin typeface="Roboto" panose="02000000000000000000" pitchFamily="2" charset="0"/>
                <a:cs typeface="#9Slide03 Arima Madurai" panose="00000500000000000000" pitchFamily="2" charset="-93"/>
              </a:rPr>
              <a:t>Đóng</a:t>
            </a:r>
            <a:r>
              <a:rPr lang="en-US" sz="2000" dirty="0">
                <a:solidFill>
                  <a:srgbClr val="000000"/>
                </a:solidFill>
                <a:latin typeface="Roboto" panose="02000000000000000000" pitchFamily="2" charset="0"/>
                <a:cs typeface="#9Slide03 Arima Madurai" panose="00000500000000000000" pitchFamily="2" charset="-93"/>
              </a:rPr>
              <a:t>, </a:t>
            </a:r>
            <a:r>
              <a:rPr lang="en-US" sz="2000" dirty="0" err="1">
                <a:solidFill>
                  <a:srgbClr val="000000"/>
                </a:solidFill>
                <a:latin typeface="Roboto" panose="02000000000000000000" pitchFamily="2" charset="0"/>
                <a:cs typeface="#9Slide03 Arima Madurai" panose="00000500000000000000" pitchFamily="2" charset="-93"/>
              </a:rPr>
              <a:t>ngắt</a:t>
            </a:r>
            <a:r>
              <a:rPr lang="en-US" sz="2000" dirty="0">
                <a:solidFill>
                  <a:srgbClr val="000000"/>
                </a:solidFill>
                <a:latin typeface="Roboto" panose="02000000000000000000" pitchFamily="2" charset="0"/>
                <a:cs typeface="#9Slide03 Arima Madurai" panose="00000500000000000000" pitchFamily="2" charset="-93"/>
              </a:rPr>
              <a:t> </a:t>
            </a:r>
            <a:r>
              <a:rPr lang="en-US" sz="2000" dirty="0" err="1">
                <a:solidFill>
                  <a:srgbClr val="000000"/>
                </a:solidFill>
                <a:latin typeface="Roboto" panose="02000000000000000000" pitchFamily="2" charset="0"/>
                <a:cs typeface="#9Slide03 Arima Madurai" panose="00000500000000000000" pitchFamily="2" charset="-93"/>
              </a:rPr>
              <a:t>mạch</a:t>
            </a:r>
            <a:r>
              <a:rPr lang="en-US" sz="2000" dirty="0">
                <a:solidFill>
                  <a:srgbClr val="000000"/>
                </a:solidFill>
                <a:latin typeface="Roboto" panose="02000000000000000000" pitchFamily="2" charset="0"/>
                <a:cs typeface="#9Slide03 Arima Madurai" panose="00000500000000000000" pitchFamily="2" charset="-93"/>
              </a:rPr>
              <a:t> </a:t>
            </a:r>
            <a:r>
              <a:rPr lang="en-US" sz="2000" dirty="0" err="1">
                <a:solidFill>
                  <a:srgbClr val="000000"/>
                </a:solidFill>
                <a:latin typeface="Roboto" panose="02000000000000000000" pitchFamily="2" charset="0"/>
                <a:cs typeface="#9Slide03 Arima Madurai" panose="00000500000000000000" pitchFamily="2" charset="-93"/>
              </a:rPr>
              <a:t>điện</a:t>
            </a:r>
            <a:r>
              <a:rPr lang="en-US" sz="2000" dirty="0">
                <a:solidFill>
                  <a:srgbClr val="000000"/>
                </a:solidFill>
                <a:latin typeface="Roboto" panose="02000000000000000000" pitchFamily="2" charset="0"/>
                <a:cs typeface="#9Slide03 Arima Madurai" panose="00000500000000000000" pitchFamily="2" charset="-93"/>
              </a:rPr>
              <a:t> </a:t>
            </a:r>
            <a:r>
              <a:rPr lang="en-US" sz="2000" dirty="0" err="1">
                <a:solidFill>
                  <a:srgbClr val="000000"/>
                </a:solidFill>
                <a:latin typeface="Roboto" panose="02000000000000000000" pitchFamily="2" charset="0"/>
                <a:cs typeface="#9Slide03 Arima Madurai" panose="00000500000000000000" pitchFamily="2" charset="-93"/>
              </a:rPr>
              <a:t>có</a:t>
            </a:r>
            <a:r>
              <a:rPr lang="en-US" sz="2000" dirty="0">
                <a:solidFill>
                  <a:srgbClr val="000000"/>
                </a:solidFill>
                <a:latin typeface="Roboto" panose="02000000000000000000" pitchFamily="2" charset="0"/>
                <a:cs typeface="#9Slide03 Arima Madurai" panose="00000500000000000000" pitchFamily="2" charset="-93"/>
              </a:rPr>
              <a:t> </a:t>
            </a:r>
            <a:r>
              <a:rPr lang="en-US" sz="2000" dirty="0" err="1">
                <a:solidFill>
                  <a:srgbClr val="000000"/>
                </a:solidFill>
                <a:latin typeface="Roboto" panose="02000000000000000000" pitchFamily="2" charset="0"/>
                <a:cs typeface="#9Slide03 Arima Madurai" panose="00000500000000000000" pitchFamily="2" charset="-93"/>
              </a:rPr>
              <a:t>dòng</a:t>
            </a:r>
            <a:r>
              <a:rPr lang="en-US" sz="2000" dirty="0">
                <a:solidFill>
                  <a:srgbClr val="000000"/>
                </a:solidFill>
                <a:latin typeface="Roboto" panose="02000000000000000000" pitchFamily="2" charset="0"/>
                <a:cs typeface="#9Slide03 Arima Madurai" panose="00000500000000000000" pitchFamily="2" charset="-93"/>
              </a:rPr>
              <a:t> </a:t>
            </a:r>
            <a:r>
              <a:rPr lang="en-US" sz="2000" dirty="0" err="1">
                <a:solidFill>
                  <a:srgbClr val="000000"/>
                </a:solidFill>
                <a:latin typeface="Roboto" panose="02000000000000000000" pitchFamily="2" charset="0"/>
                <a:cs typeface="#9Slide03 Arima Madurai" panose="00000500000000000000" pitchFamily="2" charset="-93"/>
              </a:rPr>
              <a:t>điện</a:t>
            </a:r>
            <a:r>
              <a:rPr lang="en-US" sz="2000" dirty="0">
                <a:solidFill>
                  <a:srgbClr val="000000"/>
                </a:solidFill>
                <a:latin typeface="Roboto" panose="02000000000000000000" pitchFamily="2" charset="0"/>
                <a:cs typeface="#9Slide03 Arima Madurai" panose="00000500000000000000" pitchFamily="2" charset="-93"/>
              </a:rPr>
              <a:t> </a:t>
            </a:r>
            <a:r>
              <a:rPr lang="en-US" sz="2000" dirty="0" err="1">
                <a:solidFill>
                  <a:srgbClr val="000000"/>
                </a:solidFill>
                <a:latin typeface="Roboto" panose="02000000000000000000" pitchFamily="2" charset="0"/>
                <a:cs typeface="#9Slide03 Arima Madurai" panose="00000500000000000000" pitchFamily="2" charset="-93"/>
              </a:rPr>
              <a:t>lớn</a:t>
            </a:r>
            <a:endPar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endParaRPr>
          </a:p>
        </p:txBody>
      </p:sp>
      <p:sp>
        <p:nvSpPr>
          <p:cNvPr id="27" name="Google Shape;320;p33">
            <a:extLst>
              <a:ext uri="{FF2B5EF4-FFF2-40B4-BE49-F238E27FC236}">
                <a16:creationId xmlns:a16="http://schemas.microsoft.com/office/drawing/2014/main" id="{14F57F93-4943-155B-B4DC-2F3C609AF063}"/>
              </a:ext>
            </a:extLst>
          </p:cNvPr>
          <p:cNvSpPr txBox="1">
            <a:spLocks/>
          </p:cNvSpPr>
          <p:nvPr/>
        </p:nvSpPr>
        <p:spPr>
          <a:xfrm>
            <a:off x="672521" y="3258550"/>
            <a:ext cx="4114874" cy="7058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l" defTabSz="914400" rtl="0" eaLnBrk="1" fontAlgn="auto" latinLnBrk="0" hangingPunct="1">
              <a:lnSpc>
                <a:spcPct val="100000"/>
              </a:lnSpc>
              <a:spcBef>
                <a:spcPts val="0"/>
              </a:spcBef>
              <a:spcAft>
                <a:spcPts val="100"/>
              </a:spcAft>
              <a:buClr>
                <a:srgbClr val="000000"/>
              </a:buClr>
              <a:buSzPts val="900"/>
              <a:buFont typeface="Hammersmith One"/>
              <a:buNone/>
              <a:tabLst/>
              <a:defRPr/>
            </a:pPr>
            <a:r>
              <a:rPr lang="en-US" sz="2000" noProof="0" dirty="0" err="1">
                <a:solidFill>
                  <a:srgbClr val="000000"/>
                </a:solidFill>
                <a:latin typeface="Roboto" panose="02000000000000000000" pitchFamily="2" charset="0"/>
                <a:cs typeface="#9Slide03 Arima Madurai" panose="00000500000000000000" pitchFamily="2" charset="-93"/>
              </a:rPr>
              <a:t>Điều</a:t>
            </a:r>
            <a:r>
              <a:rPr lang="en-US" sz="2000" noProof="0" dirty="0">
                <a:solidFill>
                  <a:srgbClr val="000000"/>
                </a:solidFill>
                <a:latin typeface="Roboto" panose="02000000000000000000" pitchFamily="2" charset="0"/>
                <a:cs typeface="#9Slide03 Arima Madurai" panose="00000500000000000000" pitchFamily="2" charset="-93"/>
              </a:rPr>
              <a:t> </a:t>
            </a:r>
            <a:r>
              <a:rPr lang="en-US" sz="2000" noProof="0" dirty="0" err="1">
                <a:solidFill>
                  <a:srgbClr val="000000"/>
                </a:solidFill>
                <a:latin typeface="Roboto" panose="02000000000000000000" pitchFamily="2" charset="0"/>
                <a:cs typeface="#9Slide03 Arima Madurai" panose="00000500000000000000" pitchFamily="2" charset="-93"/>
              </a:rPr>
              <a:t>khiển</a:t>
            </a:r>
            <a:r>
              <a:rPr lang="en-US" sz="2000" noProof="0" dirty="0">
                <a:solidFill>
                  <a:srgbClr val="000000"/>
                </a:solidFill>
                <a:latin typeface="Roboto" panose="02000000000000000000" pitchFamily="2" charset="0"/>
                <a:cs typeface="#9Slide03 Arima Madurai" panose="00000500000000000000" pitchFamily="2" charset="-93"/>
              </a:rPr>
              <a:t> </a:t>
            </a:r>
            <a:r>
              <a:rPr lang="en-US" sz="2000" noProof="0" dirty="0" err="1">
                <a:solidFill>
                  <a:srgbClr val="000000"/>
                </a:solidFill>
                <a:latin typeface="Roboto" panose="02000000000000000000" pitchFamily="2" charset="0"/>
                <a:cs typeface="#9Slide03 Arima Madurai" panose="00000500000000000000" pitchFamily="2" charset="-93"/>
              </a:rPr>
              <a:t>dòng</a:t>
            </a:r>
            <a:r>
              <a:rPr lang="en-US" sz="2000" noProof="0" dirty="0">
                <a:solidFill>
                  <a:srgbClr val="000000"/>
                </a:solidFill>
                <a:latin typeface="Roboto" panose="02000000000000000000" pitchFamily="2" charset="0"/>
                <a:cs typeface="#9Slide03 Arima Madurai" panose="00000500000000000000" pitchFamily="2" charset="-93"/>
              </a:rPr>
              <a:t> </a:t>
            </a:r>
            <a:r>
              <a:rPr lang="en-US" sz="2000" noProof="0" dirty="0" err="1">
                <a:solidFill>
                  <a:srgbClr val="000000"/>
                </a:solidFill>
                <a:latin typeface="Roboto" panose="02000000000000000000" pitchFamily="2" charset="0"/>
                <a:cs typeface="#9Slide03 Arima Madurai" panose="00000500000000000000" pitchFamily="2" charset="-93"/>
              </a:rPr>
              <a:t>điện</a:t>
            </a:r>
            <a:r>
              <a:rPr lang="en-US" sz="2000" noProof="0" dirty="0">
                <a:solidFill>
                  <a:srgbClr val="000000"/>
                </a:solidFill>
                <a:latin typeface="Roboto" panose="02000000000000000000" pitchFamily="2" charset="0"/>
                <a:cs typeface="#9Slide03 Arima Madurai" panose="00000500000000000000" pitchFamily="2" charset="-93"/>
              </a:rPr>
              <a:t> </a:t>
            </a:r>
            <a:r>
              <a:rPr lang="en-US" sz="2000" noProof="0" dirty="0" err="1">
                <a:solidFill>
                  <a:srgbClr val="000000"/>
                </a:solidFill>
                <a:latin typeface="Roboto" panose="02000000000000000000" pitchFamily="2" charset="0"/>
                <a:cs typeface="#9Slide03 Arima Madurai" panose="00000500000000000000" pitchFamily="2" charset="-93"/>
              </a:rPr>
              <a:t>theo</a:t>
            </a:r>
            <a:r>
              <a:rPr lang="en-US" sz="2000" noProof="0" dirty="0">
                <a:solidFill>
                  <a:srgbClr val="000000"/>
                </a:solidFill>
                <a:latin typeface="Roboto" panose="02000000000000000000" pitchFamily="2" charset="0"/>
                <a:cs typeface="#9Slide03 Arima Madurai" panose="00000500000000000000" pitchFamily="2" charset="-93"/>
              </a:rPr>
              <a:t> </a:t>
            </a:r>
            <a:r>
              <a:rPr lang="en-US" sz="2000" noProof="0" dirty="0" err="1">
                <a:solidFill>
                  <a:srgbClr val="000000"/>
                </a:solidFill>
                <a:latin typeface="Roboto" panose="02000000000000000000" pitchFamily="2" charset="0"/>
                <a:cs typeface="#9Slide03 Arima Madurai" panose="00000500000000000000" pitchFamily="2" charset="-93"/>
              </a:rPr>
              <a:t>mục</a:t>
            </a:r>
            <a:r>
              <a:rPr lang="en-US" sz="2000" noProof="0" dirty="0">
                <a:solidFill>
                  <a:srgbClr val="000000"/>
                </a:solidFill>
                <a:latin typeface="Roboto" panose="02000000000000000000" pitchFamily="2" charset="0"/>
                <a:cs typeface="#9Slide03 Arima Madurai" panose="00000500000000000000" pitchFamily="2" charset="-93"/>
              </a:rPr>
              <a:t> </a:t>
            </a:r>
            <a:r>
              <a:rPr lang="en-US" sz="2000" noProof="0" dirty="0" err="1">
                <a:solidFill>
                  <a:srgbClr val="000000"/>
                </a:solidFill>
                <a:latin typeface="Roboto" panose="02000000000000000000" pitchFamily="2" charset="0"/>
                <a:cs typeface="#9Slide03 Arima Madurai" panose="00000500000000000000" pitchFamily="2" charset="-93"/>
              </a:rPr>
              <a:t>đích</a:t>
            </a:r>
            <a:r>
              <a:rPr lang="en-US" sz="2000" noProof="0" dirty="0">
                <a:solidFill>
                  <a:srgbClr val="000000"/>
                </a:solidFill>
                <a:latin typeface="Roboto" panose="02000000000000000000" pitchFamily="2" charset="0"/>
                <a:cs typeface="#9Slide03 Arima Madurai" panose="00000500000000000000" pitchFamily="2" charset="-93"/>
              </a:rPr>
              <a:t> </a:t>
            </a:r>
            <a:r>
              <a:rPr lang="en-US" sz="2000" noProof="0" dirty="0" err="1">
                <a:solidFill>
                  <a:srgbClr val="000000"/>
                </a:solidFill>
                <a:latin typeface="Roboto" panose="02000000000000000000" pitchFamily="2" charset="0"/>
                <a:cs typeface="#9Slide03 Arima Madurai" panose="00000500000000000000" pitchFamily="2" charset="-93"/>
              </a:rPr>
              <a:t>khác</a:t>
            </a:r>
            <a:r>
              <a:rPr lang="en-US" sz="2000" noProof="0" dirty="0">
                <a:solidFill>
                  <a:srgbClr val="000000"/>
                </a:solidFill>
                <a:latin typeface="Roboto" panose="02000000000000000000" pitchFamily="2" charset="0"/>
                <a:cs typeface="#9Slide03 Arima Madurai" panose="00000500000000000000" pitchFamily="2" charset="-93"/>
              </a:rPr>
              <a:t> </a:t>
            </a:r>
            <a:r>
              <a:rPr lang="en-US" sz="2000" noProof="0" dirty="0" err="1">
                <a:solidFill>
                  <a:srgbClr val="000000"/>
                </a:solidFill>
                <a:latin typeface="Roboto" panose="02000000000000000000" pitchFamily="2" charset="0"/>
                <a:cs typeface="#9Slide03 Arima Madurai" panose="00000500000000000000" pitchFamily="2" charset="-93"/>
              </a:rPr>
              <a:t>nhau</a:t>
            </a:r>
            <a:endPar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endParaRPr>
          </a:p>
        </p:txBody>
      </p:sp>
    </p:spTree>
    <p:extLst>
      <p:ext uri="{BB962C8B-B14F-4D97-AF65-F5344CB8AC3E}">
        <p14:creationId xmlns:p14="http://schemas.microsoft.com/office/powerpoint/2010/main" val="3390045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anim calcmode="lin" valueType="num">
                                      <p:cBhvr>
                                        <p:cTn id="13" dur="500" fill="hold"/>
                                        <p:tgtEl>
                                          <p:spTgt spid="24"/>
                                        </p:tgtEl>
                                        <p:attrNameLst>
                                          <p:attrName>ppt_x</p:attrName>
                                        </p:attrNameLst>
                                      </p:cBhvr>
                                      <p:tavLst>
                                        <p:tav tm="0">
                                          <p:val>
                                            <p:strVal val="#ppt_x"/>
                                          </p:val>
                                        </p:tav>
                                        <p:tav tm="100000">
                                          <p:val>
                                            <p:strVal val="#ppt_x"/>
                                          </p:val>
                                        </p:tav>
                                      </p:tavLst>
                                    </p:anim>
                                    <p:anim calcmode="lin" valueType="num">
                                      <p:cBhvr>
                                        <p:cTn id="14"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anim calcmode="lin" valueType="num">
                                      <p:cBhvr>
                                        <p:cTn id="20" dur="500" fill="hold"/>
                                        <p:tgtEl>
                                          <p:spTgt spid="26"/>
                                        </p:tgtEl>
                                        <p:attrNameLst>
                                          <p:attrName>ppt_x</p:attrName>
                                        </p:attrNameLst>
                                      </p:cBhvr>
                                      <p:tavLst>
                                        <p:tav tm="0">
                                          <p:val>
                                            <p:strVal val="#ppt_x"/>
                                          </p:val>
                                        </p:tav>
                                        <p:tav tm="100000">
                                          <p:val>
                                            <p:strVal val="#ppt_x"/>
                                          </p:val>
                                        </p:tav>
                                      </p:tavLst>
                                    </p:anim>
                                    <p:anim calcmode="lin" valueType="num">
                                      <p:cBhvr>
                                        <p:cTn id="21"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anim calcmode="lin" valueType="num">
                                      <p:cBhvr>
                                        <p:cTn id="27" dur="500" fill="hold"/>
                                        <p:tgtEl>
                                          <p:spTgt spid="27"/>
                                        </p:tgtEl>
                                        <p:attrNameLst>
                                          <p:attrName>ppt_x</p:attrName>
                                        </p:attrNameLst>
                                      </p:cBhvr>
                                      <p:tavLst>
                                        <p:tav tm="0">
                                          <p:val>
                                            <p:strVal val="#ppt_x"/>
                                          </p:val>
                                        </p:tav>
                                        <p:tav tm="100000">
                                          <p:val>
                                            <p:strVal val="#ppt_x"/>
                                          </p:val>
                                        </p:tav>
                                      </p:tavLst>
                                    </p:anim>
                                    <p:anim calcmode="lin" valueType="num">
                                      <p:cBhvr>
                                        <p:cTn id="28"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p:bldP spid="26" grpId="0"/>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Google Shape;339;p33">
            <a:extLst>
              <a:ext uri="{FF2B5EF4-FFF2-40B4-BE49-F238E27FC236}">
                <a16:creationId xmlns:a16="http://schemas.microsoft.com/office/drawing/2014/main" id="{16F6F205-EE42-A9F4-5BE5-058A7995F150}"/>
              </a:ext>
            </a:extLst>
          </p:cNvPr>
          <p:cNvSpPr txBox="1">
            <a:spLocks noGrp="1"/>
          </p:cNvSpPr>
          <p:nvPr>
            <p:ph type="sldNum" idx="12"/>
          </p:nvPr>
        </p:nvSpPr>
        <p:spPr>
          <a:xfrm>
            <a:off x="8443087" y="4621872"/>
            <a:ext cx="410700" cy="432300"/>
          </a:xfrm>
          <a:prstGeom prst="rect">
            <a:avLst/>
          </a:prstGeom>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100"/>
              </a:spcAft>
              <a:buClr>
                <a:srgbClr val="000000"/>
              </a:buClr>
              <a:buSzTx/>
              <a:buFont typeface="Arial"/>
              <a:buNone/>
              <a:tabLst/>
              <a:defRPr/>
            </a:pPr>
            <a:fld id="{00000000-1234-1234-1234-123412341234}" type="slidenum">
              <a:rPr kumimoji="0" lang="en" sz="1000" b="1" i="0" u="none" strike="noStrike" kern="0" cap="none" spc="0" normalizeH="0" baseline="0" noProof="0">
                <a:ln>
                  <a:noFill/>
                </a:ln>
                <a:solidFill>
                  <a:srgbClr val="000000"/>
                </a:solidFill>
                <a:effectLst/>
                <a:uLnTx/>
                <a:uFillTx/>
                <a:latin typeface="Josefin Sans"/>
                <a:sym typeface="Josefin Sans"/>
              </a:rPr>
              <a:pPr marL="0" marR="0" lvl="0" indent="0" algn="ctr" defTabSz="914400" rtl="0" eaLnBrk="1" fontAlgn="auto" latinLnBrk="0" hangingPunct="1">
                <a:lnSpc>
                  <a:spcPct val="100000"/>
                </a:lnSpc>
                <a:spcBef>
                  <a:spcPts val="0"/>
                </a:spcBef>
                <a:spcAft>
                  <a:spcPts val="100"/>
                </a:spcAft>
                <a:buClr>
                  <a:srgbClr val="000000"/>
                </a:buClr>
                <a:buSzTx/>
                <a:buFont typeface="Arial"/>
                <a:buNone/>
                <a:tabLst/>
                <a:defRPr/>
              </a:pPr>
              <a:t>26</a:t>
            </a:fld>
            <a:endParaRPr kumimoji="0" sz="1000" b="1" i="0" u="none" strike="noStrike" kern="0" cap="none" spc="0" normalizeH="0" baseline="0" noProof="0">
              <a:ln>
                <a:noFill/>
              </a:ln>
              <a:solidFill>
                <a:srgbClr val="000000"/>
              </a:solidFill>
              <a:effectLst/>
              <a:uLnTx/>
              <a:uFillTx/>
              <a:latin typeface="Josefin Sans"/>
              <a:sym typeface="Josefin Sans"/>
            </a:endParaRPr>
          </a:p>
        </p:txBody>
      </p:sp>
      <p:sp>
        <p:nvSpPr>
          <p:cNvPr id="3107" name="Google Shape;436;p36">
            <a:extLst>
              <a:ext uri="{FF2B5EF4-FFF2-40B4-BE49-F238E27FC236}">
                <a16:creationId xmlns:a16="http://schemas.microsoft.com/office/drawing/2014/main" id="{0FE1E774-B111-D76F-8D95-05C231D5AB7A}"/>
              </a:ext>
            </a:extLst>
          </p:cNvPr>
          <p:cNvSpPr txBox="1">
            <a:spLocks/>
          </p:cNvSpPr>
          <p:nvPr/>
        </p:nvSpPr>
        <p:spPr>
          <a:xfrm>
            <a:off x="459167" y="3864160"/>
            <a:ext cx="8328829" cy="144376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93"/>
                <a:ea typeface="#9Slide03 Arima Madurai Black" panose="00000A00000000000000" pitchFamily="2" charset="-93"/>
                <a:cs typeface="#9Slide03 Arima Madurai Black" panose="00000A00000000000000" pitchFamily="2" charset="-93"/>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spcAft>
                <a:spcPts val="100"/>
              </a:spcAft>
            </a:pPr>
            <a:r>
              <a:rPr lang="vi-VN" sz="2000" dirty="0">
                <a:solidFill>
                  <a:srgbClr val="002060"/>
                </a:solidFill>
                <a:latin typeface="Roboto" panose="02000000000000000000" pitchFamily="2" charset="0"/>
                <a:ea typeface="Roboto" panose="02000000000000000000" pitchFamily="2" charset="0"/>
                <a:cs typeface="#9Slide03 Arima Madurai" panose="00000500000000000000" pitchFamily="2" charset="-93"/>
              </a:rPr>
              <a:t>Khi đóng hoặc mở công tác của rơle thì sẽ có dòng điện chạy qua cuộn dây của rơle, cuộn dây này sẽ đóng hay mở công tác của mạch điện dùng đèn ở vị trí 1 hoặc 2</a:t>
            </a:r>
          </a:p>
        </p:txBody>
      </p:sp>
      <p:sp>
        <p:nvSpPr>
          <p:cNvPr id="25" name="Google Shape;451;p36">
            <a:extLst>
              <a:ext uri="{FF2B5EF4-FFF2-40B4-BE49-F238E27FC236}">
                <a16:creationId xmlns:a16="http://schemas.microsoft.com/office/drawing/2014/main" id="{F474CCC6-0630-D0F1-14AA-64047B06616E}"/>
              </a:ext>
            </a:extLst>
          </p:cNvPr>
          <p:cNvSpPr txBox="1"/>
          <p:nvPr/>
        </p:nvSpPr>
        <p:spPr>
          <a:xfrm>
            <a:off x="5445775" y="313650"/>
            <a:ext cx="3025570" cy="400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00"/>
              </a:spcAft>
              <a:buClr>
                <a:srgbClr val="000000"/>
              </a:buClr>
              <a:buSzTx/>
              <a:buFont typeface="Arial"/>
              <a:buNone/>
              <a:tabLst/>
              <a:defRPr/>
            </a:pPr>
            <a:r>
              <a:rPr kumimoji="0" lang="vi-VN"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rPr>
              <a:t>BÀI 22: MẠCH ĐIỆN ĐƠN GIẢN</a:t>
            </a:r>
            <a:endParaRPr kumimoji="0"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endParaRPr>
          </a:p>
        </p:txBody>
      </p:sp>
      <p:sp>
        <p:nvSpPr>
          <p:cNvPr id="26" name="Google Shape;452;p36">
            <a:extLst>
              <a:ext uri="{FF2B5EF4-FFF2-40B4-BE49-F238E27FC236}">
                <a16:creationId xmlns:a16="http://schemas.microsoft.com/office/drawing/2014/main" id="{7BDFD127-9CEE-F858-EFCD-B75EF86847B3}"/>
              </a:ext>
            </a:extLst>
          </p:cNvPr>
          <p:cNvSpPr/>
          <p:nvPr/>
        </p:nvSpPr>
        <p:spPr>
          <a:xfrm>
            <a:off x="8378602" y="370147"/>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453;p36">
            <a:extLst>
              <a:ext uri="{FF2B5EF4-FFF2-40B4-BE49-F238E27FC236}">
                <a16:creationId xmlns:a16="http://schemas.microsoft.com/office/drawing/2014/main" id="{BAD423DB-8B80-4833-F1CA-6B9ABFCA9F1F}"/>
              </a:ext>
            </a:extLst>
          </p:cNvPr>
          <p:cNvSpPr/>
          <p:nvPr/>
        </p:nvSpPr>
        <p:spPr>
          <a:xfrm>
            <a:off x="8602510" y="370147"/>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320;p33">
            <a:extLst>
              <a:ext uri="{FF2B5EF4-FFF2-40B4-BE49-F238E27FC236}">
                <a16:creationId xmlns:a16="http://schemas.microsoft.com/office/drawing/2014/main" id="{F283F409-A613-B007-4C67-7520EC7E9DA1}"/>
              </a:ext>
            </a:extLst>
          </p:cNvPr>
          <p:cNvSpPr txBox="1">
            <a:spLocks/>
          </p:cNvSpPr>
          <p:nvPr/>
        </p:nvSpPr>
        <p:spPr>
          <a:xfrm>
            <a:off x="806448" y="202516"/>
            <a:ext cx="2469776" cy="3963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Các</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thiết</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bị</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an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toàn</a:t>
            </a:r>
            <a:endPar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endParaRPr>
          </a:p>
        </p:txBody>
      </p:sp>
      <p:sp>
        <p:nvSpPr>
          <p:cNvPr id="29" name="Rectangle: Rounded Corners 28">
            <a:extLst>
              <a:ext uri="{FF2B5EF4-FFF2-40B4-BE49-F238E27FC236}">
                <a16:creationId xmlns:a16="http://schemas.microsoft.com/office/drawing/2014/main" id="{99B08667-AE6C-92BD-FF33-E8AA7EFED36B}"/>
              </a:ext>
            </a:extLst>
          </p:cNvPr>
          <p:cNvSpPr/>
          <p:nvPr/>
        </p:nvSpPr>
        <p:spPr>
          <a:xfrm>
            <a:off x="424123" y="167231"/>
            <a:ext cx="2852101" cy="483292"/>
          </a:xfrm>
          <a:prstGeom prst="roundRect">
            <a:avLst>
              <a:gd name="adj" fmla="val 50000"/>
            </a:avLst>
          </a:prstGeom>
          <a:noFill/>
          <a:ln w="28575">
            <a:solidFill>
              <a:srgbClr val="E574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ECD6"/>
              </a:solidFill>
              <a:effectLst/>
              <a:uLnTx/>
              <a:uFillTx/>
              <a:latin typeface="Arial"/>
              <a:ea typeface="+mn-ea"/>
              <a:cs typeface="+mn-cs"/>
              <a:sym typeface="Arial"/>
            </a:endParaRPr>
          </a:p>
        </p:txBody>
      </p:sp>
      <p:grpSp>
        <p:nvGrpSpPr>
          <p:cNvPr id="30" name="Group 29">
            <a:extLst>
              <a:ext uri="{FF2B5EF4-FFF2-40B4-BE49-F238E27FC236}">
                <a16:creationId xmlns:a16="http://schemas.microsoft.com/office/drawing/2014/main" id="{678C855E-11F1-43C4-ACDD-123B158F8839}"/>
              </a:ext>
            </a:extLst>
          </p:cNvPr>
          <p:cNvGrpSpPr/>
          <p:nvPr/>
        </p:nvGrpSpPr>
        <p:grpSpPr>
          <a:xfrm>
            <a:off x="442029" y="157900"/>
            <a:ext cx="460984" cy="468494"/>
            <a:chOff x="5715487" y="1806713"/>
            <a:chExt cx="1375800" cy="1398214"/>
          </a:xfrm>
        </p:grpSpPr>
        <p:sp>
          <p:nvSpPr>
            <p:cNvPr id="31" name="Google Shape;387;p34">
              <a:extLst>
                <a:ext uri="{FF2B5EF4-FFF2-40B4-BE49-F238E27FC236}">
                  <a16:creationId xmlns:a16="http://schemas.microsoft.com/office/drawing/2014/main" id="{27FFD4FD-F8BA-592A-9263-D2D9F915E54D}"/>
                </a:ext>
              </a:extLst>
            </p:cNvPr>
            <p:cNvSpPr/>
            <p:nvPr/>
          </p:nvSpPr>
          <p:spPr>
            <a:xfrm>
              <a:off x="5715487" y="1829127"/>
              <a:ext cx="1375800" cy="13758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2" name="Google Shape;388;p34">
              <a:extLst>
                <a:ext uri="{FF2B5EF4-FFF2-40B4-BE49-F238E27FC236}">
                  <a16:creationId xmlns:a16="http://schemas.microsoft.com/office/drawing/2014/main" id="{28B9859B-18EC-CDC6-0E5C-69EDBDAE7F35}"/>
                </a:ext>
              </a:extLst>
            </p:cNvPr>
            <p:cNvSpPr/>
            <p:nvPr/>
          </p:nvSpPr>
          <p:spPr>
            <a:xfrm>
              <a:off x="5901412" y="2015052"/>
              <a:ext cx="1004100" cy="10041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073" name="Group 3072">
              <a:extLst>
                <a:ext uri="{FF2B5EF4-FFF2-40B4-BE49-F238E27FC236}">
                  <a16:creationId xmlns:a16="http://schemas.microsoft.com/office/drawing/2014/main" id="{1D5426A6-3A5E-20C9-A481-FA16691A6FAF}"/>
                </a:ext>
              </a:extLst>
            </p:cNvPr>
            <p:cNvGrpSpPr/>
            <p:nvPr/>
          </p:nvGrpSpPr>
          <p:grpSpPr>
            <a:xfrm flipV="1">
              <a:off x="6840060" y="1806713"/>
              <a:ext cx="251227" cy="184160"/>
              <a:chOff x="6844077" y="3060080"/>
              <a:chExt cx="251227" cy="184160"/>
            </a:xfrm>
          </p:grpSpPr>
          <p:sp>
            <p:nvSpPr>
              <p:cNvPr id="3076" name="Google Shape;402;p34">
                <a:extLst>
                  <a:ext uri="{FF2B5EF4-FFF2-40B4-BE49-F238E27FC236}">
                    <a16:creationId xmlns:a16="http://schemas.microsoft.com/office/drawing/2014/main" id="{9926B61F-9059-2FA8-5A99-EF0727695D52}"/>
                  </a:ext>
                </a:extLst>
              </p:cNvPr>
              <p:cNvSpPr/>
              <p:nvPr/>
            </p:nvSpPr>
            <p:spPr>
              <a:xfrm rot="7426544">
                <a:off x="7019456" y="3008499"/>
                <a:ext cx="24268" cy="127429"/>
              </a:xfrm>
              <a:custGeom>
                <a:avLst/>
                <a:gdLst/>
                <a:ahLst/>
                <a:cxnLst/>
                <a:rect l="l" t="t" r="r" b="b"/>
                <a:pathLst>
                  <a:path w="534" h="2804" extrusionOk="0">
                    <a:moveTo>
                      <a:pt x="167" y="1"/>
                    </a:moveTo>
                    <a:lnTo>
                      <a:pt x="67" y="68"/>
                    </a:lnTo>
                    <a:lnTo>
                      <a:pt x="34" y="134"/>
                    </a:lnTo>
                    <a:lnTo>
                      <a:pt x="0" y="234"/>
                    </a:lnTo>
                    <a:lnTo>
                      <a:pt x="67" y="802"/>
                    </a:lnTo>
                    <a:lnTo>
                      <a:pt x="67" y="1402"/>
                    </a:lnTo>
                    <a:lnTo>
                      <a:pt x="34" y="1969"/>
                    </a:lnTo>
                    <a:lnTo>
                      <a:pt x="0" y="2570"/>
                    </a:lnTo>
                    <a:lnTo>
                      <a:pt x="0" y="2637"/>
                    </a:lnTo>
                    <a:lnTo>
                      <a:pt x="67" y="2737"/>
                    </a:lnTo>
                    <a:lnTo>
                      <a:pt x="134" y="2770"/>
                    </a:lnTo>
                    <a:lnTo>
                      <a:pt x="234" y="2803"/>
                    </a:lnTo>
                    <a:lnTo>
                      <a:pt x="334" y="2770"/>
                    </a:lnTo>
                    <a:lnTo>
                      <a:pt x="401" y="2737"/>
                    </a:lnTo>
                    <a:lnTo>
                      <a:pt x="467" y="2637"/>
                    </a:lnTo>
                    <a:lnTo>
                      <a:pt x="467" y="2570"/>
                    </a:lnTo>
                    <a:lnTo>
                      <a:pt x="534" y="1969"/>
                    </a:lnTo>
                    <a:lnTo>
                      <a:pt x="534" y="1402"/>
                    </a:lnTo>
                    <a:lnTo>
                      <a:pt x="534" y="802"/>
                    </a:lnTo>
                    <a:lnTo>
                      <a:pt x="501" y="234"/>
                    </a:lnTo>
                    <a:lnTo>
                      <a:pt x="467" y="134"/>
                    </a:lnTo>
                    <a:lnTo>
                      <a:pt x="401" y="68"/>
                    </a:lnTo>
                    <a:lnTo>
                      <a:pt x="334"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7" name="Google Shape;403;p34">
                <a:extLst>
                  <a:ext uri="{FF2B5EF4-FFF2-40B4-BE49-F238E27FC236}">
                    <a16:creationId xmlns:a16="http://schemas.microsoft.com/office/drawing/2014/main" id="{2C369B5A-8D5B-5989-CF77-0C8AFD1471F1}"/>
                  </a:ext>
                </a:extLst>
              </p:cNvPr>
              <p:cNvSpPr/>
              <p:nvPr/>
            </p:nvSpPr>
            <p:spPr>
              <a:xfrm rot="7426544">
                <a:off x="6957531" y="3083086"/>
                <a:ext cx="28858" cy="104661"/>
              </a:xfrm>
              <a:custGeom>
                <a:avLst/>
                <a:gdLst/>
                <a:ahLst/>
                <a:cxnLst/>
                <a:rect l="l" t="t" r="r" b="b"/>
                <a:pathLst>
                  <a:path w="635" h="2303" extrusionOk="0">
                    <a:moveTo>
                      <a:pt x="367" y="0"/>
                    </a:moveTo>
                    <a:lnTo>
                      <a:pt x="300" y="33"/>
                    </a:lnTo>
                    <a:lnTo>
                      <a:pt x="234" y="100"/>
                    </a:lnTo>
                    <a:lnTo>
                      <a:pt x="167" y="200"/>
                    </a:lnTo>
                    <a:lnTo>
                      <a:pt x="67" y="1134"/>
                    </a:lnTo>
                    <a:lnTo>
                      <a:pt x="0" y="2069"/>
                    </a:lnTo>
                    <a:lnTo>
                      <a:pt x="0" y="2169"/>
                    </a:lnTo>
                    <a:lnTo>
                      <a:pt x="67" y="2235"/>
                    </a:lnTo>
                    <a:lnTo>
                      <a:pt x="134" y="2302"/>
                    </a:lnTo>
                    <a:lnTo>
                      <a:pt x="334" y="2302"/>
                    </a:lnTo>
                    <a:lnTo>
                      <a:pt x="400" y="2235"/>
                    </a:lnTo>
                    <a:lnTo>
                      <a:pt x="467" y="2169"/>
                    </a:lnTo>
                    <a:lnTo>
                      <a:pt x="467" y="2069"/>
                    </a:lnTo>
                    <a:lnTo>
                      <a:pt x="534" y="1201"/>
                    </a:lnTo>
                    <a:lnTo>
                      <a:pt x="634" y="300"/>
                    </a:lnTo>
                    <a:lnTo>
                      <a:pt x="634" y="200"/>
                    </a:lnTo>
                    <a:lnTo>
                      <a:pt x="634" y="133"/>
                    </a:lnTo>
                    <a:lnTo>
                      <a:pt x="567" y="67"/>
                    </a:lnTo>
                    <a:lnTo>
                      <a:pt x="467"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8" name="Google Shape;404;p34">
                <a:extLst>
                  <a:ext uri="{FF2B5EF4-FFF2-40B4-BE49-F238E27FC236}">
                    <a16:creationId xmlns:a16="http://schemas.microsoft.com/office/drawing/2014/main" id="{C64F16D2-0C01-5B1C-4F2D-FFFA2E6496A3}"/>
                  </a:ext>
                </a:extLst>
              </p:cNvPr>
              <p:cNvSpPr/>
              <p:nvPr/>
            </p:nvSpPr>
            <p:spPr>
              <a:xfrm rot="7426544">
                <a:off x="6858484" y="3176753"/>
                <a:ext cx="53080" cy="81893"/>
              </a:xfrm>
              <a:custGeom>
                <a:avLst/>
                <a:gdLst/>
                <a:ahLst/>
                <a:cxnLst/>
                <a:rect l="l" t="t" r="r" b="b"/>
                <a:pathLst>
                  <a:path w="1168" h="1802" extrusionOk="0">
                    <a:moveTo>
                      <a:pt x="868" y="0"/>
                    </a:moveTo>
                    <a:lnTo>
                      <a:pt x="767" y="67"/>
                    </a:lnTo>
                    <a:lnTo>
                      <a:pt x="734" y="134"/>
                    </a:lnTo>
                    <a:lnTo>
                      <a:pt x="34" y="1435"/>
                    </a:lnTo>
                    <a:lnTo>
                      <a:pt x="0" y="1535"/>
                    </a:lnTo>
                    <a:lnTo>
                      <a:pt x="0" y="1635"/>
                    </a:lnTo>
                    <a:lnTo>
                      <a:pt x="67" y="1702"/>
                    </a:lnTo>
                    <a:lnTo>
                      <a:pt x="134" y="1768"/>
                    </a:lnTo>
                    <a:lnTo>
                      <a:pt x="200" y="1802"/>
                    </a:lnTo>
                    <a:lnTo>
                      <a:pt x="300" y="1802"/>
                    </a:lnTo>
                    <a:lnTo>
                      <a:pt x="401" y="1768"/>
                    </a:lnTo>
                    <a:lnTo>
                      <a:pt x="467" y="1668"/>
                    </a:lnTo>
                    <a:lnTo>
                      <a:pt x="1134" y="367"/>
                    </a:lnTo>
                    <a:lnTo>
                      <a:pt x="1168" y="267"/>
                    </a:lnTo>
                    <a:lnTo>
                      <a:pt x="1168" y="167"/>
                    </a:lnTo>
                    <a:lnTo>
                      <a:pt x="1134" y="100"/>
                    </a:lnTo>
                    <a:lnTo>
                      <a:pt x="1034" y="33"/>
                    </a:lnTo>
                    <a:lnTo>
                      <a:pt x="968"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074" name="Google Shape;411;p34">
              <a:extLst>
                <a:ext uri="{FF2B5EF4-FFF2-40B4-BE49-F238E27FC236}">
                  <a16:creationId xmlns:a16="http://schemas.microsoft.com/office/drawing/2014/main" id="{4E0DBC34-5104-5128-BB39-62DB95555C99}"/>
                </a:ext>
              </a:extLst>
            </p:cNvPr>
            <p:cNvSpPr/>
            <p:nvPr/>
          </p:nvSpPr>
          <p:spPr>
            <a:xfrm rot="-8673942">
              <a:off x="6121507" y="2865497"/>
              <a:ext cx="499078" cy="315581"/>
            </a:xfrm>
            <a:custGeom>
              <a:avLst/>
              <a:gdLst/>
              <a:ahLst/>
              <a:cxnLst/>
              <a:rect l="l" t="t" r="r" b="b"/>
              <a:pathLst>
                <a:path w="9476" h="7541" extrusionOk="0">
                  <a:moveTo>
                    <a:pt x="9275" y="0"/>
                  </a:moveTo>
                  <a:lnTo>
                    <a:pt x="8641" y="34"/>
                  </a:lnTo>
                  <a:lnTo>
                    <a:pt x="8007" y="100"/>
                  </a:lnTo>
                  <a:lnTo>
                    <a:pt x="7407" y="200"/>
                  </a:lnTo>
                  <a:lnTo>
                    <a:pt x="6806" y="334"/>
                  </a:lnTo>
                  <a:lnTo>
                    <a:pt x="6206" y="534"/>
                  </a:lnTo>
                  <a:lnTo>
                    <a:pt x="5639" y="768"/>
                  </a:lnTo>
                  <a:lnTo>
                    <a:pt x="5071" y="1001"/>
                  </a:lnTo>
                  <a:lnTo>
                    <a:pt x="4538" y="1301"/>
                  </a:lnTo>
                  <a:lnTo>
                    <a:pt x="4004" y="1635"/>
                  </a:lnTo>
                  <a:lnTo>
                    <a:pt x="3503" y="1969"/>
                  </a:lnTo>
                  <a:lnTo>
                    <a:pt x="3036" y="2369"/>
                  </a:lnTo>
                  <a:lnTo>
                    <a:pt x="2569" y="2803"/>
                  </a:lnTo>
                  <a:lnTo>
                    <a:pt x="2136" y="3236"/>
                  </a:lnTo>
                  <a:lnTo>
                    <a:pt x="1735" y="3704"/>
                  </a:lnTo>
                  <a:lnTo>
                    <a:pt x="1368" y="4204"/>
                  </a:lnTo>
                  <a:lnTo>
                    <a:pt x="1035" y="4738"/>
                  </a:lnTo>
                  <a:lnTo>
                    <a:pt x="701" y="5338"/>
                  </a:lnTo>
                  <a:lnTo>
                    <a:pt x="434" y="5972"/>
                  </a:lnTo>
                  <a:lnTo>
                    <a:pt x="200" y="6606"/>
                  </a:lnTo>
                  <a:lnTo>
                    <a:pt x="0" y="7240"/>
                  </a:lnTo>
                  <a:lnTo>
                    <a:pt x="0" y="7340"/>
                  </a:lnTo>
                  <a:lnTo>
                    <a:pt x="34" y="7440"/>
                  </a:lnTo>
                  <a:lnTo>
                    <a:pt x="100" y="7507"/>
                  </a:lnTo>
                  <a:lnTo>
                    <a:pt x="167" y="7540"/>
                  </a:lnTo>
                  <a:lnTo>
                    <a:pt x="334" y="7540"/>
                  </a:lnTo>
                  <a:lnTo>
                    <a:pt x="401" y="7474"/>
                  </a:lnTo>
                  <a:lnTo>
                    <a:pt x="467" y="7373"/>
                  </a:lnTo>
                  <a:lnTo>
                    <a:pt x="668" y="6673"/>
                  </a:lnTo>
                  <a:lnTo>
                    <a:pt x="934" y="6006"/>
                  </a:lnTo>
                  <a:lnTo>
                    <a:pt x="1235" y="5338"/>
                  </a:lnTo>
                  <a:lnTo>
                    <a:pt x="1602" y="4738"/>
                  </a:lnTo>
                  <a:lnTo>
                    <a:pt x="2035" y="4137"/>
                  </a:lnTo>
                  <a:lnTo>
                    <a:pt x="2469" y="3570"/>
                  </a:lnTo>
                  <a:lnTo>
                    <a:pt x="2970" y="3036"/>
                  </a:lnTo>
                  <a:lnTo>
                    <a:pt x="3537" y="2569"/>
                  </a:lnTo>
                  <a:lnTo>
                    <a:pt x="4137" y="2102"/>
                  </a:lnTo>
                  <a:lnTo>
                    <a:pt x="4805" y="1668"/>
                  </a:lnTo>
                  <a:lnTo>
                    <a:pt x="5505" y="1335"/>
                  </a:lnTo>
                  <a:lnTo>
                    <a:pt x="6206" y="1035"/>
                  </a:lnTo>
                  <a:lnTo>
                    <a:pt x="6940" y="801"/>
                  </a:lnTo>
                  <a:lnTo>
                    <a:pt x="7707" y="634"/>
                  </a:lnTo>
                  <a:lnTo>
                    <a:pt x="8474" y="534"/>
                  </a:lnTo>
                  <a:lnTo>
                    <a:pt x="9275" y="467"/>
                  </a:lnTo>
                  <a:lnTo>
                    <a:pt x="9375" y="467"/>
                  </a:lnTo>
                  <a:lnTo>
                    <a:pt x="9442" y="401"/>
                  </a:lnTo>
                  <a:lnTo>
                    <a:pt x="9475" y="334"/>
                  </a:lnTo>
                  <a:lnTo>
                    <a:pt x="9475" y="234"/>
                  </a:lnTo>
                  <a:lnTo>
                    <a:pt x="9475" y="134"/>
                  </a:lnTo>
                  <a:lnTo>
                    <a:pt x="9442" y="67"/>
                  </a:lnTo>
                  <a:lnTo>
                    <a:pt x="9375"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075" name="Picture 4">
              <a:extLst>
                <a:ext uri="{FF2B5EF4-FFF2-40B4-BE49-F238E27FC236}">
                  <a16:creationId xmlns:a16="http://schemas.microsoft.com/office/drawing/2014/main" id="{BBC9400E-11A0-5C13-17F0-FA9F0CCA32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1639" y="2158859"/>
              <a:ext cx="744971" cy="74497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44" name="Group 3243">
            <a:extLst>
              <a:ext uri="{FF2B5EF4-FFF2-40B4-BE49-F238E27FC236}">
                <a16:creationId xmlns:a16="http://schemas.microsoft.com/office/drawing/2014/main" id="{2FEED223-0F87-6D67-B971-5B7926634268}"/>
              </a:ext>
            </a:extLst>
          </p:cNvPr>
          <p:cNvGrpSpPr/>
          <p:nvPr/>
        </p:nvGrpSpPr>
        <p:grpSpPr>
          <a:xfrm>
            <a:off x="1261020" y="612171"/>
            <a:ext cx="6256028" cy="3438491"/>
            <a:chOff x="-1033642" y="1012156"/>
            <a:chExt cx="6616638" cy="3636693"/>
          </a:xfrm>
        </p:grpSpPr>
        <p:cxnSp>
          <p:nvCxnSpPr>
            <p:cNvPr id="3219" name="Straight Connector 3218">
              <a:extLst>
                <a:ext uri="{FF2B5EF4-FFF2-40B4-BE49-F238E27FC236}">
                  <a16:creationId xmlns:a16="http://schemas.microsoft.com/office/drawing/2014/main" id="{44430209-0468-B973-8CE3-4B1FF4384887}"/>
                </a:ext>
              </a:extLst>
            </p:cNvPr>
            <p:cNvCxnSpPr>
              <a:cxnSpLocks/>
            </p:cNvCxnSpPr>
            <p:nvPr/>
          </p:nvCxnSpPr>
          <p:spPr>
            <a:xfrm>
              <a:off x="1989907" y="2640411"/>
              <a:ext cx="0" cy="1289312"/>
            </a:xfrm>
            <a:prstGeom prst="line">
              <a:avLst/>
            </a:prstGeom>
            <a:noFill/>
            <a:ln w="19050" cap="flat" cmpd="sng" algn="ctr">
              <a:solidFill>
                <a:sysClr val="windowText" lastClr="000000"/>
              </a:solidFill>
              <a:prstDash val="solid"/>
              <a:miter lim="800000"/>
            </a:ln>
            <a:effectLst/>
          </p:spPr>
        </p:cxnSp>
        <p:cxnSp>
          <p:nvCxnSpPr>
            <p:cNvPr id="3087" name="Straight Connector 3086">
              <a:extLst>
                <a:ext uri="{FF2B5EF4-FFF2-40B4-BE49-F238E27FC236}">
                  <a16:creationId xmlns:a16="http://schemas.microsoft.com/office/drawing/2014/main" id="{8ED9EF02-518E-90BB-73F5-DD2ED902B537}"/>
                </a:ext>
              </a:extLst>
            </p:cNvPr>
            <p:cNvCxnSpPr>
              <a:cxnSpLocks/>
            </p:cNvCxnSpPr>
            <p:nvPr/>
          </p:nvCxnSpPr>
          <p:spPr>
            <a:xfrm>
              <a:off x="2500432" y="1487228"/>
              <a:ext cx="2766895"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3088" name="Straight Connector 3087">
              <a:extLst>
                <a:ext uri="{FF2B5EF4-FFF2-40B4-BE49-F238E27FC236}">
                  <a16:creationId xmlns:a16="http://schemas.microsoft.com/office/drawing/2014/main" id="{A182EF02-7AAA-00B1-86EF-1593869DAFE0}"/>
                </a:ext>
              </a:extLst>
            </p:cNvPr>
            <p:cNvCxnSpPr>
              <a:cxnSpLocks/>
            </p:cNvCxnSpPr>
            <p:nvPr/>
          </p:nvCxnSpPr>
          <p:spPr>
            <a:xfrm>
              <a:off x="2500432" y="1472953"/>
              <a:ext cx="0" cy="1450094"/>
            </a:xfrm>
            <a:prstGeom prst="line">
              <a:avLst/>
            </a:prstGeom>
            <a:noFill/>
            <a:ln w="19050" cap="flat" cmpd="sng" algn="ctr">
              <a:solidFill>
                <a:sysClr val="windowText" lastClr="000000"/>
              </a:solidFill>
              <a:prstDash val="solid"/>
              <a:miter lim="800000"/>
            </a:ln>
            <a:effectLst/>
          </p:spPr>
        </p:cxnSp>
        <p:grpSp>
          <p:nvGrpSpPr>
            <p:cNvPr id="3089" name="Group 3088">
              <a:extLst>
                <a:ext uri="{FF2B5EF4-FFF2-40B4-BE49-F238E27FC236}">
                  <a16:creationId xmlns:a16="http://schemas.microsoft.com/office/drawing/2014/main" id="{6A840CA8-3518-9FB5-B976-936BD06EBDD3}"/>
                </a:ext>
              </a:extLst>
            </p:cNvPr>
            <p:cNvGrpSpPr/>
            <p:nvPr/>
          </p:nvGrpSpPr>
          <p:grpSpPr>
            <a:xfrm>
              <a:off x="2986793" y="3298574"/>
              <a:ext cx="2280534" cy="836416"/>
              <a:chOff x="-192827" y="1368415"/>
              <a:chExt cx="1655110" cy="607034"/>
            </a:xfrm>
          </p:grpSpPr>
          <p:cxnSp>
            <p:nvCxnSpPr>
              <p:cNvPr id="3090" name="Straight Connector 3089">
                <a:extLst>
                  <a:ext uri="{FF2B5EF4-FFF2-40B4-BE49-F238E27FC236}">
                    <a16:creationId xmlns:a16="http://schemas.microsoft.com/office/drawing/2014/main" id="{6023CAF0-6D0C-66BD-4DDC-5F940571F9FE}"/>
                  </a:ext>
                </a:extLst>
              </p:cNvPr>
              <p:cNvCxnSpPr>
                <a:cxnSpLocks/>
              </p:cNvCxnSpPr>
              <p:nvPr/>
            </p:nvCxnSpPr>
            <p:spPr>
              <a:xfrm>
                <a:off x="815303" y="1571265"/>
                <a:ext cx="0" cy="404184"/>
              </a:xfrm>
              <a:prstGeom prst="line">
                <a:avLst/>
              </a:prstGeom>
              <a:noFill/>
              <a:ln w="19050" cap="flat" cmpd="sng" algn="ctr">
                <a:solidFill>
                  <a:sysClr val="windowText" lastClr="000000"/>
                </a:solidFill>
                <a:prstDash val="solid"/>
                <a:miter lim="800000"/>
              </a:ln>
              <a:effectLst/>
            </p:spPr>
          </p:cxnSp>
          <p:cxnSp>
            <p:nvCxnSpPr>
              <p:cNvPr id="3091" name="Straight Connector 3090">
                <a:extLst>
                  <a:ext uri="{FF2B5EF4-FFF2-40B4-BE49-F238E27FC236}">
                    <a16:creationId xmlns:a16="http://schemas.microsoft.com/office/drawing/2014/main" id="{F36E5ED6-E878-5119-190A-77A34BE0DDD9}"/>
                  </a:ext>
                </a:extLst>
              </p:cNvPr>
              <p:cNvCxnSpPr>
                <a:cxnSpLocks/>
              </p:cNvCxnSpPr>
              <p:nvPr/>
            </p:nvCxnSpPr>
            <p:spPr>
              <a:xfrm>
                <a:off x="944699" y="1648902"/>
                <a:ext cx="0" cy="257535"/>
              </a:xfrm>
              <a:prstGeom prst="line">
                <a:avLst/>
              </a:prstGeom>
              <a:noFill/>
              <a:ln w="19050" cap="flat" cmpd="sng" algn="ctr">
                <a:solidFill>
                  <a:sysClr val="windowText" lastClr="000000"/>
                </a:solidFill>
                <a:prstDash val="solid"/>
                <a:miter lim="800000"/>
              </a:ln>
              <a:effectLst/>
            </p:spPr>
          </p:cxnSp>
          <p:cxnSp>
            <p:nvCxnSpPr>
              <p:cNvPr id="3092" name="Straight Connector 3091">
                <a:extLst>
                  <a:ext uri="{FF2B5EF4-FFF2-40B4-BE49-F238E27FC236}">
                    <a16:creationId xmlns:a16="http://schemas.microsoft.com/office/drawing/2014/main" id="{69C8FACC-6397-A1BA-C5F8-9FA00455C487}"/>
                  </a:ext>
                </a:extLst>
              </p:cNvPr>
              <p:cNvCxnSpPr/>
              <p:nvPr/>
            </p:nvCxnSpPr>
            <p:spPr>
              <a:xfrm>
                <a:off x="944699" y="1777043"/>
                <a:ext cx="517584" cy="0"/>
              </a:xfrm>
              <a:prstGeom prst="line">
                <a:avLst/>
              </a:prstGeom>
              <a:noFill/>
              <a:ln w="19050" cap="flat" cmpd="sng" algn="ctr">
                <a:solidFill>
                  <a:sysClr val="windowText" lastClr="000000"/>
                </a:solidFill>
                <a:prstDash val="solid"/>
                <a:miter lim="800000"/>
              </a:ln>
              <a:effectLst/>
            </p:spPr>
          </p:cxnSp>
          <p:cxnSp>
            <p:nvCxnSpPr>
              <p:cNvPr id="3093" name="Straight Connector 3092">
                <a:extLst>
                  <a:ext uri="{FF2B5EF4-FFF2-40B4-BE49-F238E27FC236}">
                    <a16:creationId xmlns:a16="http://schemas.microsoft.com/office/drawing/2014/main" id="{0BD816BA-6E74-4472-2CAF-6C76CFE84357}"/>
                  </a:ext>
                </a:extLst>
              </p:cNvPr>
              <p:cNvCxnSpPr>
                <a:cxnSpLocks/>
              </p:cNvCxnSpPr>
              <p:nvPr/>
            </p:nvCxnSpPr>
            <p:spPr>
              <a:xfrm>
                <a:off x="-192827" y="1768416"/>
                <a:ext cx="1008130" cy="0"/>
              </a:xfrm>
              <a:prstGeom prst="line">
                <a:avLst/>
              </a:prstGeom>
              <a:noFill/>
              <a:ln w="19050" cap="flat" cmpd="sng" algn="ctr">
                <a:solidFill>
                  <a:sysClr val="windowText" lastClr="000000"/>
                </a:solidFill>
                <a:prstDash val="solid"/>
                <a:miter lim="800000"/>
              </a:ln>
              <a:effectLst/>
            </p:spPr>
          </p:cxnSp>
          <p:sp>
            <p:nvSpPr>
              <p:cNvPr id="3094" name="TextBox 3093">
                <a:extLst>
                  <a:ext uri="{FF2B5EF4-FFF2-40B4-BE49-F238E27FC236}">
                    <a16:creationId xmlns:a16="http://schemas.microsoft.com/office/drawing/2014/main" id="{6F5961A9-BF8D-1745-D3B9-6D6585C86D2A}"/>
                  </a:ext>
                </a:extLst>
              </p:cNvPr>
              <p:cNvSpPr txBox="1"/>
              <p:nvPr/>
            </p:nvSpPr>
            <p:spPr>
              <a:xfrm>
                <a:off x="427116" y="1438489"/>
                <a:ext cx="482459" cy="3071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sym typeface="Arial"/>
                  </a:rPr>
                  <a:t>+</a:t>
                </a:r>
              </a:p>
            </p:txBody>
          </p:sp>
          <p:sp>
            <p:nvSpPr>
              <p:cNvPr id="3095" name="TextBox 3094">
                <a:extLst>
                  <a:ext uri="{FF2B5EF4-FFF2-40B4-BE49-F238E27FC236}">
                    <a16:creationId xmlns:a16="http://schemas.microsoft.com/office/drawing/2014/main" id="{317AC0BF-3C69-3901-8AB1-B4DA00C24AA8}"/>
                  </a:ext>
                </a:extLst>
              </p:cNvPr>
              <p:cNvSpPr txBox="1"/>
              <p:nvPr/>
            </p:nvSpPr>
            <p:spPr>
              <a:xfrm>
                <a:off x="876300" y="1368415"/>
                <a:ext cx="482459" cy="3071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sym typeface="Arial"/>
                  </a:rPr>
                  <a:t>_</a:t>
                </a:r>
              </a:p>
            </p:txBody>
          </p:sp>
        </p:grpSp>
        <p:cxnSp>
          <p:nvCxnSpPr>
            <p:cNvPr id="3096" name="Straight Connector 3095">
              <a:extLst>
                <a:ext uri="{FF2B5EF4-FFF2-40B4-BE49-F238E27FC236}">
                  <a16:creationId xmlns:a16="http://schemas.microsoft.com/office/drawing/2014/main" id="{843CCFD2-3C42-61D1-C47C-1202A2D9124A}"/>
                </a:ext>
              </a:extLst>
            </p:cNvPr>
            <p:cNvCxnSpPr>
              <a:cxnSpLocks/>
            </p:cNvCxnSpPr>
            <p:nvPr/>
          </p:nvCxnSpPr>
          <p:spPr>
            <a:xfrm>
              <a:off x="625434" y="2610224"/>
              <a:ext cx="497964"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3097" name="Straight Connector 3096">
              <a:extLst>
                <a:ext uri="{FF2B5EF4-FFF2-40B4-BE49-F238E27FC236}">
                  <a16:creationId xmlns:a16="http://schemas.microsoft.com/office/drawing/2014/main" id="{D924628B-CBFF-E4B1-0FB1-C46EA1D5C5A0}"/>
                </a:ext>
              </a:extLst>
            </p:cNvPr>
            <p:cNvCxnSpPr>
              <a:cxnSpLocks/>
            </p:cNvCxnSpPr>
            <p:nvPr/>
          </p:nvCxnSpPr>
          <p:spPr>
            <a:xfrm>
              <a:off x="5267327" y="1487228"/>
              <a:ext cx="0" cy="2396420"/>
            </a:xfrm>
            <a:prstGeom prst="line">
              <a:avLst/>
            </a:prstGeom>
            <a:noFill/>
            <a:ln w="19050" cap="flat" cmpd="sng" algn="ctr">
              <a:solidFill>
                <a:sysClr val="windowText" lastClr="000000"/>
              </a:solidFill>
              <a:prstDash val="solid"/>
              <a:miter lim="800000"/>
            </a:ln>
            <a:effectLst/>
          </p:spPr>
        </p:cxnSp>
        <p:grpSp>
          <p:nvGrpSpPr>
            <p:cNvPr id="3098" name="Group 3097">
              <a:extLst>
                <a:ext uri="{FF2B5EF4-FFF2-40B4-BE49-F238E27FC236}">
                  <a16:creationId xmlns:a16="http://schemas.microsoft.com/office/drawing/2014/main" id="{7043CF80-2EF7-C4DC-2D90-24551D84E452}"/>
                </a:ext>
              </a:extLst>
            </p:cNvPr>
            <p:cNvGrpSpPr/>
            <p:nvPr/>
          </p:nvGrpSpPr>
          <p:grpSpPr>
            <a:xfrm>
              <a:off x="3597675" y="1261631"/>
              <a:ext cx="451195" cy="451195"/>
              <a:chOff x="1631201" y="5514118"/>
              <a:chExt cx="323022" cy="323022"/>
            </a:xfrm>
          </p:grpSpPr>
          <p:sp>
            <p:nvSpPr>
              <p:cNvPr id="3099" name="Flowchart: Connector 3098">
                <a:extLst>
                  <a:ext uri="{FF2B5EF4-FFF2-40B4-BE49-F238E27FC236}">
                    <a16:creationId xmlns:a16="http://schemas.microsoft.com/office/drawing/2014/main" id="{5865EF6F-7889-20BD-3367-4786D097C26D}"/>
                  </a:ext>
                </a:extLst>
              </p:cNvPr>
              <p:cNvSpPr/>
              <p:nvPr/>
            </p:nvSpPr>
            <p:spPr>
              <a:xfrm>
                <a:off x="1631201" y="5514118"/>
                <a:ext cx="323022" cy="323022"/>
              </a:xfrm>
              <a:prstGeom prst="flowChartConnector">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sym typeface="Arial"/>
                </a:endParaRPr>
              </a:p>
            </p:txBody>
          </p:sp>
          <p:cxnSp>
            <p:nvCxnSpPr>
              <p:cNvPr id="3100" name="Straight Connector 3099">
                <a:extLst>
                  <a:ext uri="{FF2B5EF4-FFF2-40B4-BE49-F238E27FC236}">
                    <a16:creationId xmlns:a16="http://schemas.microsoft.com/office/drawing/2014/main" id="{7E252376-6439-A439-51E0-CA4E269759F8}"/>
                  </a:ext>
                </a:extLst>
              </p:cNvPr>
              <p:cNvCxnSpPr>
                <a:cxnSpLocks/>
                <a:stCxn id="3099" idx="1"/>
                <a:endCxn id="3099" idx="5"/>
              </p:cNvCxnSpPr>
              <p:nvPr/>
            </p:nvCxnSpPr>
            <p:spPr>
              <a:xfrm>
                <a:off x="1678506" y="5561423"/>
                <a:ext cx="228412" cy="228412"/>
              </a:xfrm>
              <a:prstGeom prst="line">
                <a:avLst/>
              </a:prstGeom>
              <a:noFill/>
              <a:ln w="19050" cap="flat" cmpd="sng" algn="ctr">
                <a:solidFill>
                  <a:sysClr val="windowText" lastClr="000000"/>
                </a:solidFill>
                <a:prstDash val="solid"/>
                <a:miter lim="800000"/>
              </a:ln>
              <a:effectLst/>
            </p:spPr>
          </p:cxnSp>
          <p:cxnSp>
            <p:nvCxnSpPr>
              <p:cNvPr id="3101" name="Straight Connector 3100">
                <a:extLst>
                  <a:ext uri="{FF2B5EF4-FFF2-40B4-BE49-F238E27FC236}">
                    <a16:creationId xmlns:a16="http://schemas.microsoft.com/office/drawing/2014/main" id="{7C18B932-1E88-78E2-F960-7E670DB655F4}"/>
                  </a:ext>
                </a:extLst>
              </p:cNvPr>
              <p:cNvCxnSpPr>
                <a:cxnSpLocks/>
                <a:stCxn id="3099" idx="7"/>
                <a:endCxn id="3099" idx="3"/>
              </p:cNvCxnSpPr>
              <p:nvPr/>
            </p:nvCxnSpPr>
            <p:spPr>
              <a:xfrm flipH="1">
                <a:off x="1678506" y="5561423"/>
                <a:ext cx="228412" cy="228412"/>
              </a:xfrm>
              <a:prstGeom prst="line">
                <a:avLst/>
              </a:prstGeom>
              <a:noFill/>
              <a:ln w="19050" cap="flat" cmpd="sng" algn="ctr">
                <a:solidFill>
                  <a:sysClr val="windowText" lastClr="000000"/>
                </a:solidFill>
                <a:prstDash val="solid"/>
                <a:miter lim="800000"/>
              </a:ln>
              <a:effectLst/>
            </p:spPr>
          </p:cxnSp>
        </p:grpSp>
        <p:cxnSp>
          <p:nvCxnSpPr>
            <p:cNvPr id="3103" name="Straight Connector 3102">
              <a:extLst>
                <a:ext uri="{FF2B5EF4-FFF2-40B4-BE49-F238E27FC236}">
                  <a16:creationId xmlns:a16="http://schemas.microsoft.com/office/drawing/2014/main" id="{C3EE9A63-D7B1-D385-B1B2-B54C8C929A8B}"/>
                </a:ext>
              </a:extLst>
            </p:cNvPr>
            <p:cNvCxnSpPr>
              <a:cxnSpLocks/>
            </p:cNvCxnSpPr>
            <p:nvPr/>
          </p:nvCxnSpPr>
          <p:spPr>
            <a:xfrm flipV="1">
              <a:off x="1075831" y="2476678"/>
              <a:ext cx="382898" cy="1276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04" name="TextBox 3103">
              <a:extLst>
                <a:ext uri="{FF2B5EF4-FFF2-40B4-BE49-F238E27FC236}">
                  <a16:creationId xmlns:a16="http://schemas.microsoft.com/office/drawing/2014/main" id="{467DE0DA-5152-8675-F246-BDC782FA986C}"/>
                </a:ext>
              </a:extLst>
            </p:cNvPr>
            <p:cNvSpPr txBox="1"/>
            <p:nvPr/>
          </p:nvSpPr>
          <p:spPr>
            <a:xfrm>
              <a:off x="735703" y="1406325"/>
              <a:ext cx="1197204" cy="6184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err="1">
                  <a:ln>
                    <a:noFill/>
                  </a:ln>
                  <a:effectLst/>
                  <a:uLnTx/>
                  <a:uFillTx/>
                  <a:latin typeface="Roboto" panose="02000000000000000000" pitchFamily="2" charset="0"/>
                  <a:cs typeface="#9Slide03 Arima Madurai" panose="00000500000000000000" pitchFamily="2" charset="-93"/>
                  <a:sym typeface="Arial"/>
                </a:rPr>
                <a:t>Công</a:t>
              </a:r>
              <a:r>
                <a:rPr kumimoji="0" lang="en-US" sz="16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rPr>
                <a:t> </a:t>
              </a:r>
              <a:r>
                <a:rPr kumimoji="0" lang="en-US" sz="1600" b="1" i="0" u="none" strike="noStrike" kern="0" cap="none" spc="0" normalizeH="0" baseline="0" noProof="0" dirty="0" err="1">
                  <a:ln>
                    <a:noFill/>
                  </a:ln>
                  <a:effectLst/>
                  <a:uLnTx/>
                  <a:uFillTx/>
                  <a:latin typeface="Roboto" panose="02000000000000000000" pitchFamily="2" charset="0"/>
                  <a:cs typeface="#9Slide03 Arima Madurai" panose="00000500000000000000" pitchFamily="2" charset="-93"/>
                  <a:sym typeface="Arial"/>
                </a:rPr>
                <a:t>tắc</a:t>
              </a:r>
              <a:r>
                <a:rPr kumimoji="0" lang="en-US" sz="16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rPr>
                <a:t> </a:t>
              </a:r>
              <a:r>
                <a:rPr kumimoji="0" lang="en-US" sz="1600" b="1" i="0" u="none" strike="noStrike" kern="0" cap="none" spc="0" normalizeH="0" baseline="0" noProof="0" dirty="0" err="1">
                  <a:ln>
                    <a:noFill/>
                  </a:ln>
                  <a:effectLst/>
                  <a:uLnTx/>
                  <a:uFillTx/>
                  <a:latin typeface="Roboto" panose="02000000000000000000" pitchFamily="2" charset="0"/>
                  <a:cs typeface="#9Slide03 Arima Madurai" panose="00000500000000000000" pitchFamily="2" charset="-93"/>
                  <a:sym typeface="Arial"/>
                </a:rPr>
                <a:t>rơle</a:t>
              </a:r>
              <a:endParaRPr kumimoji="0" lang="en-US" sz="16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endParaRPr>
            </a:p>
          </p:txBody>
        </p:sp>
        <p:sp>
          <p:nvSpPr>
            <p:cNvPr id="3105" name="Oval 3104">
              <a:extLst>
                <a:ext uri="{FF2B5EF4-FFF2-40B4-BE49-F238E27FC236}">
                  <a16:creationId xmlns:a16="http://schemas.microsoft.com/office/drawing/2014/main" id="{86855124-43AC-296D-E7B3-3EEE5A9A837B}"/>
                </a:ext>
              </a:extLst>
            </p:cNvPr>
            <p:cNvSpPr/>
            <p:nvPr/>
          </p:nvSpPr>
          <p:spPr>
            <a:xfrm>
              <a:off x="1481102" y="2582695"/>
              <a:ext cx="79120" cy="79120"/>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a:ln>
                  <a:noFill/>
                </a:ln>
                <a:solidFill>
                  <a:srgbClr val="FFECD6"/>
                </a:solidFill>
                <a:effectLst/>
                <a:uLnTx/>
                <a:uFillTx/>
                <a:latin typeface="Arial"/>
                <a:ea typeface="+mn-ea"/>
                <a:cs typeface="+mn-cs"/>
                <a:sym typeface="Arial"/>
              </a:endParaRPr>
            </a:p>
          </p:txBody>
        </p:sp>
        <p:sp>
          <p:nvSpPr>
            <p:cNvPr id="3106" name="Oval 3105">
              <a:extLst>
                <a:ext uri="{FF2B5EF4-FFF2-40B4-BE49-F238E27FC236}">
                  <a16:creationId xmlns:a16="http://schemas.microsoft.com/office/drawing/2014/main" id="{34D53EA2-2AA9-79F7-0CAE-A0AD38A27743}"/>
                </a:ext>
              </a:extLst>
            </p:cNvPr>
            <p:cNvSpPr/>
            <p:nvPr/>
          </p:nvSpPr>
          <p:spPr>
            <a:xfrm>
              <a:off x="2929178" y="2825924"/>
              <a:ext cx="115231" cy="115231"/>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a:ln>
                  <a:noFill/>
                </a:ln>
                <a:solidFill>
                  <a:srgbClr val="FFECD6"/>
                </a:solidFill>
                <a:effectLst/>
                <a:uLnTx/>
                <a:uFillTx/>
                <a:latin typeface="Arial"/>
                <a:ea typeface="+mn-ea"/>
                <a:cs typeface="+mn-cs"/>
                <a:sym typeface="Arial"/>
              </a:endParaRPr>
            </a:p>
          </p:txBody>
        </p:sp>
        <p:sp>
          <p:nvSpPr>
            <p:cNvPr id="3079" name="TextBox 3078">
              <a:extLst>
                <a:ext uri="{FF2B5EF4-FFF2-40B4-BE49-F238E27FC236}">
                  <a16:creationId xmlns:a16="http://schemas.microsoft.com/office/drawing/2014/main" id="{5C43DE99-F118-F90B-2BEF-48ABF193A9E3}"/>
                </a:ext>
              </a:extLst>
            </p:cNvPr>
            <p:cNvSpPr txBox="1"/>
            <p:nvPr/>
          </p:nvSpPr>
          <p:spPr>
            <a:xfrm>
              <a:off x="4034499" y="1012156"/>
              <a:ext cx="652596" cy="4231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latin typeface="Roboto" panose="02000000000000000000" pitchFamily="2" charset="0"/>
                  <a:cs typeface="#9Slide03 Arima Madurai" panose="00000500000000000000" pitchFamily="2" charset="-93"/>
                </a:rPr>
                <a:t>Đ1</a:t>
              </a:r>
              <a:endParaRPr kumimoji="0" lang="en-US" sz="20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endParaRPr>
            </a:p>
          </p:txBody>
        </p:sp>
        <p:cxnSp>
          <p:nvCxnSpPr>
            <p:cNvPr id="3080" name="Straight Connector 3079">
              <a:extLst>
                <a:ext uri="{FF2B5EF4-FFF2-40B4-BE49-F238E27FC236}">
                  <a16:creationId xmlns:a16="http://schemas.microsoft.com/office/drawing/2014/main" id="{2309B01C-03DD-EA0D-FCBB-770399A57137}"/>
                </a:ext>
              </a:extLst>
            </p:cNvPr>
            <p:cNvCxnSpPr>
              <a:cxnSpLocks/>
            </p:cNvCxnSpPr>
            <p:nvPr/>
          </p:nvCxnSpPr>
          <p:spPr>
            <a:xfrm>
              <a:off x="2977744" y="2326989"/>
              <a:ext cx="2289584" cy="0"/>
            </a:xfrm>
            <a:prstGeom prst="line">
              <a:avLst/>
            </a:prstGeom>
            <a:noFill/>
            <a:ln w="19050" cap="flat" cmpd="sng" algn="ctr">
              <a:solidFill>
                <a:sysClr val="windowText" lastClr="000000"/>
              </a:solidFill>
              <a:prstDash val="solid"/>
              <a:miter lim="800000"/>
              <a:headEnd type="none" w="med" len="med"/>
              <a:tailEnd type="none" w="med" len="med"/>
            </a:ln>
            <a:effectLst/>
          </p:spPr>
        </p:cxnSp>
        <p:grpSp>
          <p:nvGrpSpPr>
            <p:cNvPr id="3081" name="Group 3080">
              <a:extLst>
                <a:ext uri="{FF2B5EF4-FFF2-40B4-BE49-F238E27FC236}">
                  <a16:creationId xmlns:a16="http://schemas.microsoft.com/office/drawing/2014/main" id="{E25268B6-5DFA-3679-EFFD-FE8B39E0452E}"/>
                </a:ext>
              </a:extLst>
            </p:cNvPr>
            <p:cNvGrpSpPr/>
            <p:nvPr/>
          </p:nvGrpSpPr>
          <p:grpSpPr>
            <a:xfrm>
              <a:off x="3597675" y="2101392"/>
              <a:ext cx="451195" cy="451195"/>
              <a:chOff x="1631201" y="5514118"/>
              <a:chExt cx="323022" cy="323022"/>
            </a:xfrm>
          </p:grpSpPr>
          <p:sp>
            <p:nvSpPr>
              <p:cNvPr id="3082" name="Flowchart: Connector 3081">
                <a:extLst>
                  <a:ext uri="{FF2B5EF4-FFF2-40B4-BE49-F238E27FC236}">
                    <a16:creationId xmlns:a16="http://schemas.microsoft.com/office/drawing/2014/main" id="{A62CA8D4-7211-515E-FAE5-77A8DCC2ECE5}"/>
                  </a:ext>
                </a:extLst>
              </p:cNvPr>
              <p:cNvSpPr/>
              <p:nvPr/>
            </p:nvSpPr>
            <p:spPr>
              <a:xfrm>
                <a:off x="1631201" y="5514118"/>
                <a:ext cx="323022" cy="323022"/>
              </a:xfrm>
              <a:prstGeom prst="flowChartConnector">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sym typeface="Arial"/>
                </a:endParaRPr>
              </a:p>
            </p:txBody>
          </p:sp>
          <p:cxnSp>
            <p:nvCxnSpPr>
              <p:cNvPr id="3083" name="Straight Connector 3082">
                <a:extLst>
                  <a:ext uri="{FF2B5EF4-FFF2-40B4-BE49-F238E27FC236}">
                    <a16:creationId xmlns:a16="http://schemas.microsoft.com/office/drawing/2014/main" id="{BABCB154-5B10-A846-5DB5-0F1F2DEE09F9}"/>
                  </a:ext>
                </a:extLst>
              </p:cNvPr>
              <p:cNvCxnSpPr>
                <a:cxnSpLocks/>
                <a:stCxn id="3082" idx="1"/>
                <a:endCxn id="3082" idx="5"/>
              </p:cNvCxnSpPr>
              <p:nvPr/>
            </p:nvCxnSpPr>
            <p:spPr>
              <a:xfrm>
                <a:off x="1678506" y="5561423"/>
                <a:ext cx="228412" cy="228412"/>
              </a:xfrm>
              <a:prstGeom prst="line">
                <a:avLst/>
              </a:prstGeom>
              <a:noFill/>
              <a:ln w="19050" cap="flat" cmpd="sng" algn="ctr">
                <a:solidFill>
                  <a:sysClr val="windowText" lastClr="000000"/>
                </a:solidFill>
                <a:prstDash val="solid"/>
                <a:miter lim="800000"/>
              </a:ln>
              <a:effectLst/>
            </p:spPr>
          </p:cxnSp>
          <p:cxnSp>
            <p:nvCxnSpPr>
              <p:cNvPr id="3084" name="Straight Connector 3083">
                <a:extLst>
                  <a:ext uri="{FF2B5EF4-FFF2-40B4-BE49-F238E27FC236}">
                    <a16:creationId xmlns:a16="http://schemas.microsoft.com/office/drawing/2014/main" id="{D2B47EA9-AF5E-48C9-04EA-716F4EDE24D5}"/>
                  </a:ext>
                </a:extLst>
              </p:cNvPr>
              <p:cNvCxnSpPr>
                <a:cxnSpLocks/>
                <a:stCxn id="3082" idx="7"/>
                <a:endCxn id="3082" idx="3"/>
              </p:cNvCxnSpPr>
              <p:nvPr/>
            </p:nvCxnSpPr>
            <p:spPr>
              <a:xfrm flipH="1">
                <a:off x="1678506" y="5561423"/>
                <a:ext cx="228412" cy="228412"/>
              </a:xfrm>
              <a:prstGeom prst="line">
                <a:avLst/>
              </a:prstGeom>
              <a:noFill/>
              <a:ln w="19050" cap="flat" cmpd="sng" algn="ctr">
                <a:solidFill>
                  <a:sysClr val="windowText" lastClr="000000"/>
                </a:solidFill>
                <a:prstDash val="solid"/>
                <a:miter lim="800000"/>
              </a:ln>
              <a:effectLst/>
            </p:spPr>
          </p:cxnSp>
        </p:grpSp>
        <p:sp>
          <p:nvSpPr>
            <p:cNvPr id="3085" name="TextBox 3084">
              <a:extLst>
                <a:ext uri="{FF2B5EF4-FFF2-40B4-BE49-F238E27FC236}">
                  <a16:creationId xmlns:a16="http://schemas.microsoft.com/office/drawing/2014/main" id="{BBB2958F-96E2-37A5-B0CC-823EC4E6598E}"/>
                </a:ext>
              </a:extLst>
            </p:cNvPr>
            <p:cNvSpPr txBox="1"/>
            <p:nvPr/>
          </p:nvSpPr>
          <p:spPr>
            <a:xfrm>
              <a:off x="4034499" y="1851918"/>
              <a:ext cx="652596" cy="4231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latin typeface="Roboto" panose="02000000000000000000" pitchFamily="2" charset="0"/>
                  <a:cs typeface="#9Slide03 Arima Madurai" panose="00000500000000000000" pitchFamily="2" charset="-93"/>
                </a:rPr>
                <a:t>Đ2</a:t>
              </a:r>
              <a:endParaRPr kumimoji="0" lang="en-US" sz="20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endParaRPr>
            </a:p>
          </p:txBody>
        </p:sp>
        <p:cxnSp>
          <p:nvCxnSpPr>
            <p:cNvPr id="3110" name="Straight Connector 3109">
              <a:extLst>
                <a:ext uri="{FF2B5EF4-FFF2-40B4-BE49-F238E27FC236}">
                  <a16:creationId xmlns:a16="http://schemas.microsoft.com/office/drawing/2014/main" id="{CFCC630F-7A49-8A67-C485-D02C0BC69718}"/>
                </a:ext>
              </a:extLst>
            </p:cNvPr>
            <p:cNvCxnSpPr>
              <a:cxnSpLocks/>
            </p:cNvCxnSpPr>
            <p:nvPr/>
          </p:nvCxnSpPr>
          <p:spPr>
            <a:xfrm>
              <a:off x="2986794" y="2320244"/>
              <a:ext cx="0" cy="524244"/>
            </a:xfrm>
            <a:prstGeom prst="line">
              <a:avLst/>
            </a:prstGeom>
            <a:noFill/>
            <a:ln w="19050" cap="flat" cmpd="sng" algn="ctr">
              <a:solidFill>
                <a:sysClr val="windowText" lastClr="000000"/>
              </a:solidFill>
              <a:prstDash val="solid"/>
              <a:miter lim="800000"/>
            </a:ln>
            <a:effectLst/>
          </p:spPr>
        </p:cxnSp>
        <p:cxnSp>
          <p:nvCxnSpPr>
            <p:cNvPr id="3115" name="Straight Connector 3114">
              <a:extLst>
                <a:ext uri="{FF2B5EF4-FFF2-40B4-BE49-F238E27FC236}">
                  <a16:creationId xmlns:a16="http://schemas.microsoft.com/office/drawing/2014/main" id="{17F2469F-D2B1-993C-B4C5-BC157DF927BB}"/>
                </a:ext>
              </a:extLst>
            </p:cNvPr>
            <p:cNvCxnSpPr>
              <a:cxnSpLocks/>
            </p:cNvCxnSpPr>
            <p:nvPr/>
          </p:nvCxnSpPr>
          <p:spPr>
            <a:xfrm>
              <a:off x="2986793" y="3395127"/>
              <a:ext cx="0" cy="464797"/>
            </a:xfrm>
            <a:prstGeom prst="line">
              <a:avLst/>
            </a:prstGeom>
            <a:noFill/>
            <a:ln w="19050" cap="flat" cmpd="sng" algn="ctr">
              <a:solidFill>
                <a:sysClr val="windowText" lastClr="000000"/>
              </a:solidFill>
              <a:prstDash val="solid"/>
              <a:miter lim="800000"/>
            </a:ln>
            <a:effectLst/>
          </p:spPr>
        </p:cxnSp>
        <p:sp>
          <p:nvSpPr>
            <p:cNvPr id="3127" name="Oval 3126">
              <a:extLst>
                <a:ext uri="{FF2B5EF4-FFF2-40B4-BE49-F238E27FC236}">
                  <a16:creationId xmlns:a16="http://schemas.microsoft.com/office/drawing/2014/main" id="{B72687DC-0A8B-DAAF-7D8D-78BB40426C87}"/>
                </a:ext>
              </a:extLst>
            </p:cNvPr>
            <p:cNvSpPr/>
            <p:nvPr/>
          </p:nvSpPr>
          <p:spPr>
            <a:xfrm>
              <a:off x="2920128" y="3348357"/>
              <a:ext cx="115231" cy="115231"/>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a:ln>
                  <a:noFill/>
                </a:ln>
                <a:solidFill>
                  <a:srgbClr val="FFECD6"/>
                </a:solidFill>
                <a:effectLst/>
                <a:uLnTx/>
                <a:uFillTx/>
                <a:latin typeface="Arial"/>
                <a:ea typeface="+mn-ea"/>
                <a:cs typeface="+mn-cs"/>
                <a:sym typeface="Arial"/>
              </a:endParaRPr>
            </a:p>
          </p:txBody>
        </p:sp>
        <p:cxnSp>
          <p:nvCxnSpPr>
            <p:cNvPr id="3128" name="Straight Connector 3127">
              <a:extLst>
                <a:ext uri="{FF2B5EF4-FFF2-40B4-BE49-F238E27FC236}">
                  <a16:creationId xmlns:a16="http://schemas.microsoft.com/office/drawing/2014/main" id="{48EDEC10-A06F-6D9E-3E1C-7DAE5421A628}"/>
                </a:ext>
              </a:extLst>
            </p:cNvPr>
            <p:cNvCxnSpPr>
              <a:cxnSpLocks/>
            </p:cNvCxnSpPr>
            <p:nvPr/>
          </p:nvCxnSpPr>
          <p:spPr>
            <a:xfrm>
              <a:off x="2500432" y="2891259"/>
              <a:ext cx="479797" cy="524244"/>
            </a:xfrm>
            <a:prstGeom prst="line">
              <a:avLst/>
            </a:prstGeom>
            <a:noFill/>
            <a:ln w="19050" cap="flat" cmpd="sng" algn="ctr">
              <a:solidFill>
                <a:sysClr val="windowText" lastClr="000000"/>
              </a:solidFill>
              <a:prstDash val="solid"/>
              <a:miter lim="800000"/>
            </a:ln>
            <a:effectLst/>
          </p:spPr>
        </p:cxnSp>
        <p:sp>
          <p:nvSpPr>
            <p:cNvPr id="3132" name="Oval 3131">
              <a:extLst>
                <a:ext uri="{FF2B5EF4-FFF2-40B4-BE49-F238E27FC236}">
                  <a16:creationId xmlns:a16="http://schemas.microsoft.com/office/drawing/2014/main" id="{2E0CF970-1F28-DF11-FCB6-9F78103AC0D1}"/>
                </a:ext>
              </a:extLst>
            </p:cNvPr>
            <p:cNvSpPr/>
            <p:nvPr/>
          </p:nvSpPr>
          <p:spPr>
            <a:xfrm>
              <a:off x="2445092" y="2831970"/>
              <a:ext cx="115231" cy="115231"/>
            </a:xfrm>
            <a:prstGeom prst="ellipse">
              <a:avLst/>
            </a:prstGeom>
            <a:solidFill>
              <a:schemeClr val="bg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a:ln>
                  <a:noFill/>
                </a:ln>
                <a:solidFill>
                  <a:srgbClr val="FFECD6"/>
                </a:solidFill>
                <a:effectLst/>
                <a:uLnTx/>
                <a:uFillTx/>
                <a:latin typeface="Arial"/>
                <a:ea typeface="+mn-ea"/>
                <a:cs typeface="+mn-cs"/>
                <a:sym typeface="Arial"/>
              </a:endParaRPr>
            </a:p>
          </p:txBody>
        </p:sp>
        <p:grpSp>
          <p:nvGrpSpPr>
            <p:cNvPr id="3134" name="Group 3133">
              <a:extLst>
                <a:ext uri="{FF2B5EF4-FFF2-40B4-BE49-F238E27FC236}">
                  <a16:creationId xmlns:a16="http://schemas.microsoft.com/office/drawing/2014/main" id="{8E801F5F-9A8B-F2B8-FE35-C3103302DE09}"/>
                </a:ext>
              </a:extLst>
            </p:cNvPr>
            <p:cNvGrpSpPr/>
            <p:nvPr/>
          </p:nvGrpSpPr>
          <p:grpSpPr>
            <a:xfrm rot="5400000" flipV="1">
              <a:off x="-128564" y="2973604"/>
              <a:ext cx="1348715" cy="592741"/>
              <a:chOff x="173911" y="1409227"/>
              <a:chExt cx="1288372" cy="566222"/>
            </a:xfrm>
          </p:grpSpPr>
          <p:cxnSp>
            <p:nvCxnSpPr>
              <p:cNvPr id="3135" name="Straight Connector 3134">
                <a:extLst>
                  <a:ext uri="{FF2B5EF4-FFF2-40B4-BE49-F238E27FC236}">
                    <a16:creationId xmlns:a16="http://schemas.microsoft.com/office/drawing/2014/main" id="{662D6559-B6D9-8A40-6C48-210544356697}"/>
                  </a:ext>
                </a:extLst>
              </p:cNvPr>
              <p:cNvCxnSpPr>
                <a:cxnSpLocks/>
              </p:cNvCxnSpPr>
              <p:nvPr/>
            </p:nvCxnSpPr>
            <p:spPr>
              <a:xfrm>
                <a:off x="815303" y="1571265"/>
                <a:ext cx="0" cy="404184"/>
              </a:xfrm>
              <a:prstGeom prst="line">
                <a:avLst/>
              </a:prstGeom>
              <a:noFill/>
              <a:ln w="19050" cap="flat" cmpd="sng" algn="ctr">
                <a:solidFill>
                  <a:sysClr val="windowText" lastClr="000000"/>
                </a:solidFill>
                <a:prstDash val="solid"/>
                <a:miter lim="800000"/>
              </a:ln>
              <a:effectLst/>
            </p:spPr>
          </p:cxnSp>
          <p:cxnSp>
            <p:nvCxnSpPr>
              <p:cNvPr id="3136" name="Straight Connector 3135">
                <a:extLst>
                  <a:ext uri="{FF2B5EF4-FFF2-40B4-BE49-F238E27FC236}">
                    <a16:creationId xmlns:a16="http://schemas.microsoft.com/office/drawing/2014/main" id="{DAE8E5EE-DBCB-2FC7-5FA0-CE24082AE02B}"/>
                  </a:ext>
                </a:extLst>
              </p:cNvPr>
              <p:cNvCxnSpPr>
                <a:cxnSpLocks/>
              </p:cNvCxnSpPr>
              <p:nvPr/>
            </p:nvCxnSpPr>
            <p:spPr>
              <a:xfrm>
                <a:off x="944699" y="1648902"/>
                <a:ext cx="0" cy="257535"/>
              </a:xfrm>
              <a:prstGeom prst="line">
                <a:avLst/>
              </a:prstGeom>
              <a:noFill/>
              <a:ln w="19050" cap="flat" cmpd="sng" algn="ctr">
                <a:solidFill>
                  <a:sysClr val="windowText" lastClr="000000"/>
                </a:solidFill>
                <a:prstDash val="solid"/>
                <a:miter lim="800000"/>
              </a:ln>
              <a:effectLst/>
            </p:spPr>
          </p:cxnSp>
          <p:cxnSp>
            <p:nvCxnSpPr>
              <p:cNvPr id="3137" name="Straight Connector 3136">
                <a:extLst>
                  <a:ext uri="{FF2B5EF4-FFF2-40B4-BE49-F238E27FC236}">
                    <a16:creationId xmlns:a16="http://schemas.microsoft.com/office/drawing/2014/main" id="{107D8CDE-A3BB-2E06-A155-A962AFD5EA4B}"/>
                  </a:ext>
                </a:extLst>
              </p:cNvPr>
              <p:cNvCxnSpPr/>
              <p:nvPr/>
            </p:nvCxnSpPr>
            <p:spPr>
              <a:xfrm>
                <a:off x="944699" y="1777043"/>
                <a:ext cx="517584" cy="0"/>
              </a:xfrm>
              <a:prstGeom prst="line">
                <a:avLst/>
              </a:prstGeom>
              <a:noFill/>
              <a:ln w="19050" cap="flat" cmpd="sng" algn="ctr">
                <a:solidFill>
                  <a:sysClr val="windowText" lastClr="000000"/>
                </a:solidFill>
                <a:prstDash val="solid"/>
                <a:miter lim="800000"/>
              </a:ln>
              <a:effectLst/>
            </p:spPr>
          </p:cxnSp>
          <p:cxnSp>
            <p:nvCxnSpPr>
              <p:cNvPr id="3138" name="Straight Connector 3137">
                <a:extLst>
                  <a:ext uri="{FF2B5EF4-FFF2-40B4-BE49-F238E27FC236}">
                    <a16:creationId xmlns:a16="http://schemas.microsoft.com/office/drawing/2014/main" id="{11713E4C-2900-F1D7-617A-A371B3683831}"/>
                  </a:ext>
                </a:extLst>
              </p:cNvPr>
              <p:cNvCxnSpPr>
                <a:cxnSpLocks/>
              </p:cNvCxnSpPr>
              <p:nvPr/>
            </p:nvCxnSpPr>
            <p:spPr>
              <a:xfrm rot="5400000" flipV="1">
                <a:off x="494607" y="1447720"/>
                <a:ext cx="0" cy="641391"/>
              </a:xfrm>
              <a:prstGeom prst="line">
                <a:avLst/>
              </a:prstGeom>
              <a:noFill/>
              <a:ln w="19050" cap="flat" cmpd="sng" algn="ctr">
                <a:solidFill>
                  <a:sysClr val="windowText" lastClr="000000"/>
                </a:solidFill>
                <a:prstDash val="solid"/>
                <a:miter lim="800000"/>
              </a:ln>
              <a:effectLst/>
            </p:spPr>
          </p:cxnSp>
          <p:sp>
            <p:nvSpPr>
              <p:cNvPr id="3139" name="TextBox 3138">
                <a:extLst>
                  <a:ext uri="{FF2B5EF4-FFF2-40B4-BE49-F238E27FC236}">
                    <a16:creationId xmlns:a16="http://schemas.microsoft.com/office/drawing/2014/main" id="{8737CDD4-A5A4-98D8-F978-87E7584FDC82}"/>
                  </a:ext>
                </a:extLst>
              </p:cNvPr>
              <p:cNvSpPr txBox="1"/>
              <p:nvPr/>
            </p:nvSpPr>
            <p:spPr>
              <a:xfrm>
                <a:off x="427114" y="1479301"/>
                <a:ext cx="482459" cy="3109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sym typeface="Arial"/>
                  </a:rPr>
                  <a:t>+</a:t>
                </a:r>
              </a:p>
            </p:txBody>
          </p:sp>
          <p:sp>
            <p:nvSpPr>
              <p:cNvPr id="3140" name="TextBox 3139">
                <a:extLst>
                  <a:ext uri="{FF2B5EF4-FFF2-40B4-BE49-F238E27FC236}">
                    <a16:creationId xmlns:a16="http://schemas.microsoft.com/office/drawing/2014/main" id="{0D907A03-001D-CFE2-6C4D-2100D2CF8308}"/>
                  </a:ext>
                </a:extLst>
              </p:cNvPr>
              <p:cNvSpPr txBox="1"/>
              <p:nvPr/>
            </p:nvSpPr>
            <p:spPr>
              <a:xfrm>
                <a:off x="876299" y="1409227"/>
                <a:ext cx="482459" cy="3109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sym typeface="Arial"/>
                  </a:rPr>
                  <a:t>_</a:t>
                </a:r>
              </a:p>
            </p:txBody>
          </p:sp>
        </p:grpSp>
        <p:sp>
          <p:nvSpPr>
            <p:cNvPr id="3144" name="Oval 3143">
              <a:extLst>
                <a:ext uri="{FF2B5EF4-FFF2-40B4-BE49-F238E27FC236}">
                  <a16:creationId xmlns:a16="http://schemas.microsoft.com/office/drawing/2014/main" id="{7F022F91-8042-0BFA-3571-80D96E25D2CE}"/>
                </a:ext>
              </a:extLst>
            </p:cNvPr>
            <p:cNvSpPr/>
            <p:nvPr/>
          </p:nvSpPr>
          <p:spPr>
            <a:xfrm>
              <a:off x="1083839" y="2570663"/>
              <a:ext cx="79120" cy="79120"/>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a:ln>
                  <a:noFill/>
                </a:ln>
                <a:solidFill>
                  <a:srgbClr val="FFECD6"/>
                </a:solidFill>
                <a:effectLst/>
                <a:uLnTx/>
                <a:uFillTx/>
                <a:latin typeface="Arial"/>
                <a:ea typeface="+mn-ea"/>
                <a:cs typeface="+mn-cs"/>
                <a:sym typeface="Arial"/>
              </a:endParaRPr>
            </a:p>
          </p:txBody>
        </p:sp>
        <p:cxnSp>
          <p:nvCxnSpPr>
            <p:cNvPr id="3149" name="Straight Connector 3148">
              <a:extLst>
                <a:ext uri="{FF2B5EF4-FFF2-40B4-BE49-F238E27FC236}">
                  <a16:creationId xmlns:a16="http://schemas.microsoft.com/office/drawing/2014/main" id="{FC32FCBE-DCC4-3A8C-8920-FC8ABDD34E6C}"/>
                </a:ext>
              </a:extLst>
            </p:cNvPr>
            <p:cNvCxnSpPr>
              <a:cxnSpLocks/>
            </p:cNvCxnSpPr>
            <p:nvPr/>
          </p:nvCxnSpPr>
          <p:spPr>
            <a:xfrm>
              <a:off x="622447" y="3929723"/>
              <a:ext cx="1380355"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3152" name="Straight Connector 3151">
              <a:extLst>
                <a:ext uri="{FF2B5EF4-FFF2-40B4-BE49-F238E27FC236}">
                  <a16:creationId xmlns:a16="http://schemas.microsoft.com/office/drawing/2014/main" id="{1051E1E6-8B79-60BB-D327-F37CBEEBCD09}"/>
                </a:ext>
              </a:extLst>
            </p:cNvPr>
            <p:cNvCxnSpPr>
              <a:cxnSpLocks/>
            </p:cNvCxnSpPr>
            <p:nvPr/>
          </p:nvCxnSpPr>
          <p:spPr>
            <a:xfrm>
              <a:off x="1481102" y="2640411"/>
              <a:ext cx="497964" cy="0"/>
            </a:xfrm>
            <a:prstGeom prst="line">
              <a:avLst/>
            </a:prstGeom>
            <a:noFill/>
            <a:ln w="19050" cap="flat" cmpd="sng" algn="ctr">
              <a:solidFill>
                <a:sysClr val="windowText" lastClr="000000"/>
              </a:solidFill>
              <a:prstDash val="solid"/>
              <a:miter lim="800000"/>
              <a:headEnd type="none" w="med" len="med"/>
              <a:tailEnd type="none" w="med" len="med"/>
            </a:ln>
            <a:effectLst/>
          </p:spPr>
        </p:cxnSp>
        <p:grpSp>
          <p:nvGrpSpPr>
            <p:cNvPr id="3218" name="Group 3217">
              <a:extLst>
                <a:ext uri="{FF2B5EF4-FFF2-40B4-BE49-F238E27FC236}">
                  <a16:creationId xmlns:a16="http://schemas.microsoft.com/office/drawing/2014/main" id="{89E08DBA-0CD2-77CF-4204-951E721EF393}"/>
                </a:ext>
              </a:extLst>
            </p:cNvPr>
            <p:cNvGrpSpPr/>
            <p:nvPr/>
          </p:nvGrpSpPr>
          <p:grpSpPr>
            <a:xfrm>
              <a:off x="1796720" y="3022727"/>
              <a:ext cx="409175" cy="651257"/>
              <a:chOff x="1529009" y="3117070"/>
              <a:chExt cx="344493" cy="548307"/>
            </a:xfrm>
          </p:grpSpPr>
          <p:sp>
            <p:nvSpPr>
              <p:cNvPr id="3154" name="Rectangle 3153">
                <a:extLst>
                  <a:ext uri="{FF2B5EF4-FFF2-40B4-BE49-F238E27FC236}">
                    <a16:creationId xmlns:a16="http://schemas.microsoft.com/office/drawing/2014/main" id="{C8FDC274-3D0D-170E-68FB-903622B2DE0F}"/>
                  </a:ext>
                </a:extLst>
              </p:cNvPr>
              <p:cNvSpPr/>
              <p:nvPr/>
            </p:nvSpPr>
            <p:spPr>
              <a:xfrm>
                <a:off x="1557649" y="3117070"/>
                <a:ext cx="290051" cy="548307"/>
              </a:xfrm>
              <a:prstGeom prst="rect">
                <a:avLst/>
              </a:prstGeom>
              <a:solidFill>
                <a:schemeClr val="accent4"/>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p>
            </p:txBody>
          </p:sp>
          <p:cxnSp>
            <p:nvCxnSpPr>
              <p:cNvPr id="3183" name="Straight Connector 3182">
                <a:extLst>
                  <a:ext uri="{FF2B5EF4-FFF2-40B4-BE49-F238E27FC236}">
                    <a16:creationId xmlns:a16="http://schemas.microsoft.com/office/drawing/2014/main" id="{7A9B2F52-63D2-BEBB-D31E-80CDD369F3C6}"/>
                  </a:ext>
                </a:extLst>
              </p:cNvPr>
              <p:cNvCxnSpPr>
                <a:cxnSpLocks/>
              </p:cNvCxnSpPr>
              <p:nvPr/>
            </p:nvCxnSpPr>
            <p:spPr>
              <a:xfrm flipH="1" flipV="1">
                <a:off x="1552121" y="3170593"/>
                <a:ext cx="290051" cy="18796"/>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87" name="Straight Connector 3186">
                <a:extLst>
                  <a:ext uri="{FF2B5EF4-FFF2-40B4-BE49-F238E27FC236}">
                    <a16:creationId xmlns:a16="http://schemas.microsoft.com/office/drawing/2014/main" id="{51AE18C6-87FD-B7BB-607B-1FC0B3F0A007}"/>
                  </a:ext>
                </a:extLst>
              </p:cNvPr>
              <p:cNvCxnSpPr>
                <a:cxnSpLocks/>
              </p:cNvCxnSpPr>
              <p:nvPr/>
            </p:nvCxnSpPr>
            <p:spPr>
              <a:xfrm flipH="1" flipV="1">
                <a:off x="1552322" y="3241446"/>
                <a:ext cx="306057" cy="1983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88" name="Straight Connector 3187">
                <a:extLst>
                  <a:ext uri="{FF2B5EF4-FFF2-40B4-BE49-F238E27FC236}">
                    <a16:creationId xmlns:a16="http://schemas.microsoft.com/office/drawing/2014/main" id="{0F8E2B35-2223-DFC4-BDAC-BEAD5FBFA08A}"/>
                  </a:ext>
                </a:extLst>
              </p:cNvPr>
              <p:cNvCxnSpPr>
                <a:cxnSpLocks/>
              </p:cNvCxnSpPr>
              <p:nvPr/>
            </p:nvCxnSpPr>
            <p:spPr>
              <a:xfrm flipH="1" flipV="1">
                <a:off x="1550361" y="3312837"/>
                <a:ext cx="306057" cy="1983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92" name="Straight Connector 3191">
                <a:extLst>
                  <a:ext uri="{FF2B5EF4-FFF2-40B4-BE49-F238E27FC236}">
                    <a16:creationId xmlns:a16="http://schemas.microsoft.com/office/drawing/2014/main" id="{3CAACCB6-80BA-85C9-77C2-A60677B38895}"/>
                  </a:ext>
                </a:extLst>
              </p:cNvPr>
              <p:cNvCxnSpPr>
                <a:cxnSpLocks/>
              </p:cNvCxnSpPr>
              <p:nvPr/>
            </p:nvCxnSpPr>
            <p:spPr>
              <a:xfrm flipH="1" flipV="1">
                <a:off x="1553439" y="3381306"/>
                <a:ext cx="306057" cy="1983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93" name="Straight Connector 3192">
                <a:extLst>
                  <a:ext uri="{FF2B5EF4-FFF2-40B4-BE49-F238E27FC236}">
                    <a16:creationId xmlns:a16="http://schemas.microsoft.com/office/drawing/2014/main" id="{A8DC3171-CCBB-EC38-AD21-D6F95F8334B4}"/>
                  </a:ext>
                </a:extLst>
              </p:cNvPr>
              <p:cNvCxnSpPr>
                <a:cxnSpLocks/>
              </p:cNvCxnSpPr>
              <p:nvPr/>
            </p:nvCxnSpPr>
            <p:spPr>
              <a:xfrm flipH="1" flipV="1">
                <a:off x="1552121" y="3449775"/>
                <a:ext cx="306057" cy="1983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94" name="Straight Connector 3193">
                <a:extLst>
                  <a:ext uri="{FF2B5EF4-FFF2-40B4-BE49-F238E27FC236}">
                    <a16:creationId xmlns:a16="http://schemas.microsoft.com/office/drawing/2014/main" id="{40B66870-D984-DDD4-E7AD-3D3DD510C621}"/>
                  </a:ext>
                </a:extLst>
              </p:cNvPr>
              <p:cNvCxnSpPr>
                <a:cxnSpLocks/>
              </p:cNvCxnSpPr>
              <p:nvPr/>
            </p:nvCxnSpPr>
            <p:spPr>
              <a:xfrm flipH="1" flipV="1">
                <a:off x="1549645" y="3521842"/>
                <a:ext cx="306057" cy="1983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95" name="Straight Connector 3194">
                <a:extLst>
                  <a:ext uri="{FF2B5EF4-FFF2-40B4-BE49-F238E27FC236}">
                    <a16:creationId xmlns:a16="http://schemas.microsoft.com/office/drawing/2014/main" id="{672EF400-954D-E951-B603-61D2A9CE3D73}"/>
                  </a:ext>
                </a:extLst>
              </p:cNvPr>
              <p:cNvCxnSpPr>
                <a:cxnSpLocks/>
              </p:cNvCxnSpPr>
              <p:nvPr/>
            </p:nvCxnSpPr>
            <p:spPr>
              <a:xfrm flipH="1" flipV="1">
                <a:off x="1547169" y="3593909"/>
                <a:ext cx="306057" cy="1983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3204" name="Block Arc 3203">
                <a:extLst>
                  <a:ext uri="{FF2B5EF4-FFF2-40B4-BE49-F238E27FC236}">
                    <a16:creationId xmlns:a16="http://schemas.microsoft.com/office/drawing/2014/main" id="{14AD0409-C2FD-999D-895D-E44995AB2C82}"/>
                  </a:ext>
                </a:extLst>
              </p:cNvPr>
              <p:cNvSpPr/>
              <p:nvPr/>
            </p:nvSpPr>
            <p:spPr>
              <a:xfrm rot="6595041">
                <a:off x="1798746" y="3189940"/>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tx1"/>
                  </a:solidFill>
                </a:endParaRPr>
              </a:p>
            </p:txBody>
          </p:sp>
          <p:sp>
            <p:nvSpPr>
              <p:cNvPr id="3205" name="Block Arc 3204">
                <a:extLst>
                  <a:ext uri="{FF2B5EF4-FFF2-40B4-BE49-F238E27FC236}">
                    <a16:creationId xmlns:a16="http://schemas.microsoft.com/office/drawing/2014/main" id="{2C7736D6-3328-55EB-F373-795D0CC8C535}"/>
                  </a:ext>
                </a:extLst>
              </p:cNvPr>
              <p:cNvSpPr/>
              <p:nvPr/>
            </p:nvSpPr>
            <p:spPr>
              <a:xfrm rot="6595041">
                <a:off x="1800652" y="3258700"/>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tx1"/>
                  </a:solidFill>
                </a:endParaRPr>
              </a:p>
            </p:txBody>
          </p:sp>
          <p:sp>
            <p:nvSpPr>
              <p:cNvPr id="3206" name="Block Arc 3205">
                <a:extLst>
                  <a:ext uri="{FF2B5EF4-FFF2-40B4-BE49-F238E27FC236}">
                    <a16:creationId xmlns:a16="http://schemas.microsoft.com/office/drawing/2014/main" id="{904A7B61-2292-6F15-6B6E-779887F4F27A}"/>
                  </a:ext>
                </a:extLst>
              </p:cNvPr>
              <p:cNvSpPr/>
              <p:nvPr/>
            </p:nvSpPr>
            <p:spPr>
              <a:xfrm rot="6595041">
                <a:off x="1800653" y="3327460"/>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tx1"/>
                  </a:solidFill>
                </a:endParaRPr>
              </a:p>
            </p:txBody>
          </p:sp>
          <p:sp>
            <p:nvSpPr>
              <p:cNvPr id="3207" name="Block Arc 3206">
                <a:extLst>
                  <a:ext uri="{FF2B5EF4-FFF2-40B4-BE49-F238E27FC236}">
                    <a16:creationId xmlns:a16="http://schemas.microsoft.com/office/drawing/2014/main" id="{321E7E40-A5F6-9E82-660F-E64AF09CC7C8}"/>
                  </a:ext>
                </a:extLst>
              </p:cNvPr>
              <p:cNvSpPr/>
              <p:nvPr/>
            </p:nvSpPr>
            <p:spPr>
              <a:xfrm rot="6595041">
                <a:off x="1798749" y="3396220"/>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tx1"/>
                  </a:solidFill>
                </a:endParaRPr>
              </a:p>
            </p:txBody>
          </p:sp>
          <p:sp>
            <p:nvSpPr>
              <p:cNvPr id="3208" name="Block Arc 3207">
                <a:extLst>
                  <a:ext uri="{FF2B5EF4-FFF2-40B4-BE49-F238E27FC236}">
                    <a16:creationId xmlns:a16="http://schemas.microsoft.com/office/drawing/2014/main" id="{0077D0B0-D7E5-4E8B-57EA-1A4A8BAF1801}"/>
                  </a:ext>
                </a:extLst>
              </p:cNvPr>
              <p:cNvSpPr/>
              <p:nvPr/>
            </p:nvSpPr>
            <p:spPr>
              <a:xfrm rot="6595041">
                <a:off x="1798750" y="3466885"/>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tx1"/>
                  </a:solidFill>
                </a:endParaRPr>
              </a:p>
            </p:txBody>
          </p:sp>
          <p:sp>
            <p:nvSpPr>
              <p:cNvPr id="3209" name="Block Arc 3208">
                <a:extLst>
                  <a:ext uri="{FF2B5EF4-FFF2-40B4-BE49-F238E27FC236}">
                    <a16:creationId xmlns:a16="http://schemas.microsoft.com/office/drawing/2014/main" id="{628C6489-E374-8AD3-4159-B96BB462D60F}"/>
                  </a:ext>
                </a:extLst>
              </p:cNvPr>
              <p:cNvSpPr/>
              <p:nvPr/>
            </p:nvSpPr>
            <p:spPr>
              <a:xfrm rot="6595041">
                <a:off x="1798751" y="3541360"/>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tx1"/>
                  </a:solidFill>
                </a:endParaRPr>
              </a:p>
            </p:txBody>
          </p:sp>
          <p:sp>
            <p:nvSpPr>
              <p:cNvPr id="3212" name="Block Arc 3211">
                <a:extLst>
                  <a:ext uri="{FF2B5EF4-FFF2-40B4-BE49-F238E27FC236}">
                    <a16:creationId xmlns:a16="http://schemas.microsoft.com/office/drawing/2014/main" id="{88560B1C-9622-C52A-6C60-581E4C2FBBE5}"/>
                  </a:ext>
                </a:extLst>
              </p:cNvPr>
              <p:cNvSpPr/>
              <p:nvPr/>
            </p:nvSpPr>
            <p:spPr>
              <a:xfrm rot="6595041" flipH="1" flipV="1">
                <a:off x="1559802" y="3216666"/>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tx1"/>
                  </a:solidFill>
                </a:endParaRPr>
              </a:p>
            </p:txBody>
          </p:sp>
          <p:sp>
            <p:nvSpPr>
              <p:cNvPr id="3213" name="Block Arc 3212">
                <a:extLst>
                  <a:ext uri="{FF2B5EF4-FFF2-40B4-BE49-F238E27FC236}">
                    <a16:creationId xmlns:a16="http://schemas.microsoft.com/office/drawing/2014/main" id="{8D2C166A-DD31-FFEC-4D39-617A1952F861}"/>
                  </a:ext>
                </a:extLst>
              </p:cNvPr>
              <p:cNvSpPr/>
              <p:nvPr/>
            </p:nvSpPr>
            <p:spPr>
              <a:xfrm rot="6595041" flipH="1" flipV="1">
                <a:off x="1557349" y="3284975"/>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tx1"/>
                  </a:solidFill>
                </a:endParaRPr>
              </a:p>
            </p:txBody>
          </p:sp>
          <p:sp>
            <p:nvSpPr>
              <p:cNvPr id="3214" name="Block Arc 3213">
                <a:extLst>
                  <a:ext uri="{FF2B5EF4-FFF2-40B4-BE49-F238E27FC236}">
                    <a16:creationId xmlns:a16="http://schemas.microsoft.com/office/drawing/2014/main" id="{D19A9E57-1FE1-C773-FF35-2DA39E833F56}"/>
                  </a:ext>
                </a:extLst>
              </p:cNvPr>
              <p:cNvSpPr/>
              <p:nvPr/>
            </p:nvSpPr>
            <p:spPr>
              <a:xfrm rot="6595041" flipH="1" flipV="1">
                <a:off x="1558663" y="3357300"/>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tx1"/>
                  </a:solidFill>
                </a:endParaRPr>
              </a:p>
            </p:txBody>
          </p:sp>
          <p:sp>
            <p:nvSpPr>
              <p:cNvPr id="3215" name="Block Arc 3214">
                <a:extLst>
                  <a:ext uri="{FF2B5EF4-FFF2-40B4-BE49-F238E27FC236}">
                    <a16:creationId xmlns:a16="http://schemas.microsoft.com/office/drawing/2014/main" id="{C895C8EB-7E33-D1B6-9C8C-44D06F84538F}"/>
                  </a:ext>
                </a:extLst>
              </p:cNvPr>
              <p:cNvSpPr/>
              <p:nvPr/>
            </p:nvSpPr>
            <p:spPr>
              <a:xfrm rot="6595041" flipH="1" flipV="1">
                <a:off x="1558747" y="3426774"/>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tx1"/>
                  </a:solidFill>
                </a:endParaRPr>
              </a:p>
            </p:txBody>
          </p:sp>
          <p:sp>
            <p:nvSpPr>
              <p:cNvPr id="3216" name="Block Arc 3215">
                <a:extLst>
                  <a:ext uri="{FF2B5EF4-FFF2-40B4-BE49-F238E27FC236}">
                    <a16:creationId xmlns:a16="http://schemas.microsoft.com/office/drawing/2014/main" id="{A8522082-2D82-B0BB-8EDC-95B2E314A608}"/>
                  </a:ext>
                </a:extLst>
              </p:cNvPr>
              <p:cNvSpPr/>
              <p:nvPr/>
            </p:nvSpPr>
            <p:spPr>
              <a:xfrm rot="6595041" flipH="1" flipV="1">
                <a:off x="1556139" y="3493281"/>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tx1"/>
                  </a:solidFill>
                </a:endParaRPr>
              </a:p>
            </p:txBody>
          </p:sp>
          <p:sp>
            <p:nvSpPr>
              <p:cNvPr id="3217" name="Block Arc 3216">
                <a:extLst>
                  <a:ext uri="{FF2B5EF4-FFF2-40B4-BE49-F238E27FC236}">
                    <a16:creationId xmlns:a16="http://schemas.microsoft.com/office/drawing/2014/main" id="{2AE20FEB-71AB-166D-B552-562210349D1A}"/>
                  </a:ext>
                </a:extLst>
              </p:cNvPr>
              <p:cNvSpPr/>
              <p:nvPr/>
            </p:nvSpPr>
            <p:spPr>
              <a:xfrm rot="6595041" flipH="1" flipV="1">
                <a:off x="1559801" y="3145778"/>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tx1"/>
                  </a:solidFill>
                </a:endParaRPr>
              </a:p>
            </p:txBody>
          </p:sp>
        </p:grpSp>
        <p:sp>
          <p:nvSpPr>
            <p:cNvPr id="3224" name="Oval 3223">
              <a:extLst>
                <a:ext uri="{FF2B5EF4-FFF2-40B4-BE49-F238E27FC236}">
                  <a16:creationId xmlns:a16="http://schemas.microsoft.com/office/drawing/2014/main" id="{A95615C8-0F80-EEDD-4F8C-7D18F4F24C6E}"/>
                </a:ext>
              </a:extLst>
            </p:cNvPr>
            <p:cNvSpPr/>
            <p:nvPr/>
          </p:nvSpPr>
          <p:spPr>
            <a:xfrm>
              <a:off x="1521213" y="2427577"/>
              <a:ext cx="1871118" cy="170246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p>
          </p:txBody>
        </p:sp>
        <p:sp>
          <p:nvSpPr>
            <p:cNvPr id="3225" name="TextBox 3224">
              <a:extLst>
                <a:ext uri="{FF2B5EF4-FFF2-40B4-BE49-F238E27FC236}">
                  <a16:creationId xmlns:a16="http://schemas.microsoft.com/office/drawing/2014/main" id="{BE5A1BFD-C3E3-9280-B0CE-6B8124464DE3}"/>
                </a:ext>
              </a:extLst>
            </p:cNvPr>
            <p:cNvSpPr txBox="1"/>
            <p:nvPr/>
          </p:nvSpPr>
          <p:spPr>
            <a:xfrm>
              <a:off x="1830737" y="4279517"/>
              <a:ext cx="119720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1" dirty="0">
                  <a:latin typeface="Roboto" panose="02000000000000000000" pitchFamily="2" charset="0"/>
                  <a:cs typeface="#9Slide03 Arima Madurai" panose="00000500000000000000" pitchFamily="2" charset="-93"/>
                </a:rPr>
                <a:t>R</a:t>
              </a:r>
              <a:r>
                <a:rPr kumimoji="0" lang="en-US" sz="1600" b="1" i="0" u="none" strike="noStrike" kern="0" cap="none" spc="0" normalizeH="0" baseline="0" noProof="0" dirty="0" err="1">
                  <a:ln>
                    <a:noFill/>
                  </a:ln>
                  <a:effectLst/>
                  <a:uLnTx/>
                  <a:uFillTx/>
                  <a:latin typeface="Roboto" panose="02000000000000000000" pitchFamily="2" charset="0"/>
                  <a:cs typeface="#9Slide03 Arima Madurai" panose="00000500000000000000" pitchFamily="2" charset="-93"/>
                  <a:sym typeface="Arial"/>
                </a:rPr>
                <a:t>ơle</a:t>
              </a:r>
              <a:endParaRPr kumimoji="0" lang="en-US" sz="16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endParaRPr>
            </a:p>
          </p:txBody>
        </p:sp>
        <p:cxnSp>
          <p:nvCxnSpPr>
            <p:cNvPr id="3226" name="Straight Connector 3225">
              <a:extLst>
                <a:ext uri="{FF2B5EF4-FFF2-40B4-BE49-F238E27FC236}">
                  <a16:creationId xmlns:a16="http://schemas.microsoft.com/office/drawing/2014/main" id="{D96619E8-A6F1-4042-ED49-CF3308890FA8}"/>
                </a:ext>
              </a:extLst>
            </p:cNvPr>
            <p:cNvCxnSpPr>
              <a:cxnSpLocks/>
            </p:cNvCxnSpPr>
            <p:nvPr/>
          </p:nvCxnSpPr>
          <p:spPr>
            <a:xfrm flipH="1">
              <a:off x="1311426" y="2093620"/>
              <a:ext cx="1198" cy="447747"/>
            </a:xfrm>
            <a:prstGeom prst="line">
              <a:avLst/>
            </a:prstGeom>
            <a:noFill/>
            <a:ln w="19050" cap="flat" cmpd="sng" algn="ctr">
              <a:solidFill>
                <a:srgbClr val="002060"/>
              </a:solidFill>
              <a:prstDash val="solid"/>
              <a:miter lim="800000"/>
            </a:ln>
            <a:effectLst/>
          </p:spPr>
        </p:cxnSp>
        <p:cxnSp>
          <p:nvCxnSpPr>
            <p:cNvPr id="3230" name="Straight Connector 3229">
              <a:extLst>
                <a:ext uri="{FF2B5EF4-FFF2-40B4-BE49-F238E27FC236}">
                  <a16:creationId xmlns:a16="http://schemas.microsoft.com/office/drawing/2014/main" id="{15246DC7-5F1C-2295-E2FC-CE4685D6ABAC}"/>
                </a:ext>
              </a:extLst>
            </p:cNvPr>
            <p:cNvCxnSpPr>
              <a:cxnSpLocks/>
            </p:cNvCxnSpPr>
            <p:nvPr/>
          </p:nvCxnSpPr>
          <p:spPr>
            <a:xfrm flipH="1">
              <a:off x="1072676" y="3521627"/>
              <a:ext cx="725192" cy="728558"/>
            </a:xfrm>
            <a:prstGeom prst="line">
              <a:avLst/>
            </a:prstGeom>
            <a:noFill/>
            <a:ln w="19050" cap="flat" cmpd="sng" algn="ctr">
              <a:solidFill>
                <a:srgbClr val="002060"/>
              </a:solidFill>
              <a:prstDash val="solid"/>
              <a:miter lim="800000"/>
            </a:ln>
            <a:effectLst/>
          </p:spPr>
        </p:cxnSp>
        <p:sp>
          <p:nvSpPr>
            <p:cNvPr id="3234" name="TextBox 3233">
              <a:extLst>
                <a:ext uri="{FF2B5EF4-FFF2-40B4-BE49-F238E27FC236}">
                  <a16:creationId xmlns:a16="http://schemas.microsoft.com/office/drawing/2014/main" id="{071F7297-3D1A-E644-3914-8C2302B9348A}"/>
                </a:ext>
              </a:extLst>
            </p:cNvPr>
            <p:cNvSpPr txBox="1"/>
            <p:nvPr/>
          </p:nvSpPr>
          <p:spPr>
            <a:xfrm>
              <a:off x="180694" y="4238472"/>
              <a:ext cx="154412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1" dirty="0" err="1">
                  <a:latin typeface="Roboto" panose="02000000000000000000" pitchFamily="2" charset="0"/>
                  <a:cs typeface="#9Slide03 Arima Madurai" panose="00000500000000000000" pitchFamily="2" charset="-93"/>
                </a:rPr>
                <a:t>Cuộn</a:t>
              </a:r>
              <a:r>
                <a:rPr lang="en-US" sz="1600" b="1" dirty="0">
                  <a:latin typeface="Roboto" panose="02000000000000000000" pitchFamily="2" charset="0"/>
                  <a:cs typeface="#9Slide03 Arima Madurai" panose="00000500000000000000" pitchFamily="2" charset="-93"/>
                </a:rPr>
                <a:t> </a:t>
              </a:r>
              <a:r>
                <a:rPr lang="en-US" sz="1600" b="1" dirty="0" err="1">
                  <a:latin typeface="Roboto" panose="02000000000000000000" pitchFamily="2" charset="0"/>
                  <a:cs typeface="#9Slide03 Arima Madurai" panose="00000500000000000000" pitchFamily="2" charset="-93"/>
                </a:rPr>
                <a:t>dây</a:t>
              </a:r>
              <a:endParaRPr kumimoji="0" lang="en-US" sz="16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endParaRPr>
            </a:p>
          </p:txBody>
        </p:sp>
        <p:sp>
          <p:nvSpPr>
            <p:cNvPr id="3235" name="TextBox 3234">
              <a:extLst>
                <a:ext uri="{FF2B5EF4-FFF2-40B4-BE49-F238E27FC236}">
                  <a16:creationId xmlns:a16="http://schemas.microsoft.com/office/drawing/2014/main" id="{5DFB0A43-F3FE-5250-DCDD-A641897469F7}"/>
                </a:ext>
              </a:extLst>
            </p:cNvPr>
            <p:cNvSpPr txBox="1"/>
            <p:nvPr/>
          </p:nvSpPr>
          <p:spPr>
            <a:xfrm>
              <a:off x="3133858" y="4235863"/>
              <a:ext cx="244913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1" dirty="0" err="1">
                  <a:latin typeface="Roboto" panose="02000000000000000000" pitchFamily="2" charset="0"/>
                  <a:cs typeface="#9Slide03 Arima Madurai" panose="00000500000000000000" pitchFamily="2" charset="-93"/>
                </a:rPr>
                <a:t>Nguồn</a:t>
              </a:r>
              <a:r>
                <a:rPr lang="en-US" sz="1600" b="1" dirty="0">
                  <a:latin typeface="Roboto" panose="02000000000000000000" pitchFamily="2" charset="0"/>
                  <a:cs typeface="#9Slide03 Arima Madurai" panose="00000500000000000000" pitchFamily="2" charset="-93"/>
                </a:rPr>
                <a:t> </a:t>
              </a:r>
              <a:r>
                <a:rPr lang="en-US" sz="1600" b="1" dirty="0" err="1">
                  <a:latin typeface="Roboto" panose="02000000000000000000" pitchFamily="2" charset="0"/>
                  <a:cs typeface="#9Slide03 Arima Madurai" panose="00000500000000000000" pitchFamily="2" charset="-93"/>
                </a:rPr>
                <a:t>điện</a:t>
              </a:r>
              <a:r>
                <a:rPr lang="en-US" sz="1600" b="1" dirty="0">
                  <a:latin typeface="Roboto" panose="02000000000000000000" pitchFamily="2" charset="0"/>
                  <a:cs typeface="#9Slide03 Arima Madurai" panose="00000500000000000000" pitchFamily="2" charset="-93"/>
                </a:rPr>
                <a:t> </a:t>
              </a:r>
              <a:r>
                <a:rPr lang="en-US" sz="1600" b="1" dirty="0" err="1">
                  <a:latin typeface="Roboto" panose="02000000000000000000" pitchFamily="2" charset="0"/>
                  <a:cs typeface="#9Slide03 Arima Madurai" panose="00000500000000000000" pitchFamily="2" charset="-93"/>
                </a:rPr>
                <a:t>mạch</a:t>
              </a:r>
              <a:endParaRPr kumimoji="0" lang="en-US" sz="16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endParaRPr>
            </a:p>
          </p:txBody>
        </p:sp>
        <p:cxnSp>
          <p:nvCxnSpPr>
            <p:cNvPr id="3237" name="Straight Connector 3236">
              <a:extLst>
                <a:ext uri="{FF2B5EF4-FFF2-40B4-BE49-F238E27FC236}">
                  <a16:creationId xmlns:a16="http://schemas.microsoft.com/office/drawing/2014/main" id="{86B12322-1630-EF0A-80F2-0B3019F45950}"/>
                </a:ext>
              </a:extLst>
            </p:cNvPr>
            <p:cNvCxnSpPr>
              <a:cxnSpLocks/>
            </p:cNvCxnSpPr>
            <p:nvPr/>
          </p:nvCxnSpPr>
          <p:spPr>
            <a:xfrm flipH="1" flipV="1">
              <a:off x="2708972" y="3100674"/>
              <a:ext cx="1089132" cy="7533"/>
            </a:xfrm>
            <a:prstGeom prst="line">
              <a:avLst/>
            </a:prstGeom>
            <a:noFill/>
            <a:ln w="19050" cap="flat" cmpd="sng" algn="ctr">
              <a:solidFill>
                <a:srgbClr val="002060"/>
              </a:solidFill>
              <a:prstDash val="solid"/>
              <a:miter lim="800000"/>
            </a:ln>
            <a:effectLst/>
          </p:spPr>
        </p:cxnSp>
        <p:sp>
          <p:nvSpPr>
            <p:cNvPr id="3239" name="TextBox 3238">
              <a:extLst>
                <a:ext uri="{FF2B5EF4-FFF2-40B4-BE49-F238E27FC236}">
                  <a16:creationId xmlns:a16="http://schemas.microsoft.com/office/drawing/2014/main" id="{2EB221CD-2F3D-2D61-0AAC-BD5973CD46DE}"/>
                </a:ext>
              </a:extLst>
            </p:cNvPr>
            <p:cNvSpPr txBox="1"/>
            <p:nvPr/>
          </p:nvSpPr>
          <p:spPr>
            <a:xfrm>
              <a:off x="3717515" y="2784367"/>
              <a:ext cx="1271522" cy="6184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1" dirty="0" err="1">
                  <a:latin typeface="Roboto" panose="02000000000000000000" pitchFamily="2" charset="0"/>
                  <a:cs typeface="#9Slide03 Arima Madurai" panose="00000500000000000000" pitchFamily="2" charset="-93"/>
                </a:rPr>
                <a:t>Công</a:t>
              </a:r>
              <a:r>
                <a:rPr lang="en-US" sz="1600" b="1" dirty="0">
                  <a:latin typeface="Roboto" panose="02000000000000000000" pitchFamily="2" charset="0"/>
                  <a:cs typeface="#9Slide03 Arima Madurai" panose="00000500000000000000" pitchFamily="2" charset="-93"/>
                </a:rPr>
                <a:t> </a:t>
              </a:r>
              <a:r>
                <a:rPr lang="en-US" sz="1600" b="1" dirty="0" err="1">
                  <a:latin typeface="Roboto" panose="02000000000000000000" pitchFamily="2" charset="0"/>
                  <a:cs typeface="#9Slide03 Arima Madurai" panose="00000500000000000000" pitchFamily="2" charset="-93"/>
                </a:rPr>
                <a:t>tắc</a:t>
              </a:r>
              <a:r>
                <a:rPr lang="en-US" sz="1600" b="1" dirty="0">
                  <a:latin typeface="Roboto" panose="02000000000000000000" pitchFamily="2" charset="0"/>
                  <a:cs typeface="#9Slide03 Arima Madurai" panose="00000500000000000000" pitchFamily="2" charset="-93"/>
                </a:rPr>
                <a:t> </a:t>
              </a:r>
              <a:r>
                <a:rPr lang="en-US" sz="1600" b="1" dirty="0" err="1">
                  <a:latin typeface="Roboto" panose="02000000000000000000" pitchFamily="2" charset="0"/>
                  <a:cs typeface="#9Slide03 Arima Madurai" panose="00000500000000000000" pitchFamily="2" charset="-93"/>
                </a:rPr>
                <a:t>mạch</a:t>
              </a:r>
              <a:endParaRPr kumimoji="0" lang="en-US" sz="16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endParaRPr>
            </a:p>
          </p:txBody>
        </p:sp>
        <p:sp>
          <p:nvSpPr>
            <p:cNvPr id="3241" name="TextBox 3240">
              <a:extLst>
                <a:ext uri="{FF2B5EF4-FFF2-40B4-BE49-F238E27FC236}">
                  <a16:creationId xmlns:a16="http://schemas.microsoft.com/office/drawing/2014/main" id="{11E84512-4830-DEFA-107B-11130C1BF897}"/>
                </a:ext>
              </a:extLst>
            </p:cNvPr>
            <p:cNvSpPr txBox="1"/>
            <p:nvPr/>
          </p:nvSpPr>
          <p:spPr>
            <a:xfrm>
              <a:off x="2112042" y="2598844"/>
              <a:ext cx="42631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dirty="0">
                  <a:latin typeface="Roboto" panose="02000000000000000000" pitchFamily="2" charset="0"/>
                  <a:cs typeface="#9Slide03 Arima Madurai" panose="00000500000000000000" pitchFamily="2" charset="-93"/>
                </a:rPr>
                <a:t>1</a:t>
              </a:r>
              <a:endParaRPr kumimoji="0" lang="en-US" sz="18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endParaRPr>
            </a:p>
          </p:txBody>
        </p:sp>
        <p:sp>
          <p:nvSpPr>
            <p:cNvPr id="3242" name="TextBox 3241">
              <a:extLst>
                <a:ext uri="{FF2B5EF4-FFF2-40B4-BE49-F238E27FC236}">
                  <a16:creationId xmlns:a16="http://schemas.microsoft.com/office/drawing/2014/main" id="{7A098FA6-6ABC-D315-FE39-6ABDE99FEB2C}"/>
                </a:ext>
              </a:extLst>
            </p:cNvPr>
            <p:cNvSpPr txBox="1"/>
            <p:nvPr/>
          </p:nvSpPr>
          <p:spPr>
            <a:xfrm>
              <a:off x="2654916" y="2604333"/>
              <a:ext cx="36293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dirty="0">
                  <a:latin typeface="Roboto" panose="02000000000000000000" pitchFamily="2" charset="0"/>
                  <a:cs typeface="#9Slide03 Arima Madurai" panose="00000500000000000000" pitchFamily="2" charset="-93"/>
                </a:rPr>
                <a:t>2</a:t>
              </a:r>
              <a:endParaRPr kumimoji="0" lang="en-US" sz="18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endParaRPr>
            </a:p>
          </p:txBody>
        </p:sp>
        <p:sp>
          <p:nvSpPr>
            <p:cNvPr id="3243" name="TextBox 3242">
              <a:extLst>
                <a:ext uri="{FF2B5EF4-FFF2-40B4-BE49-F238E27FC236}">
                  <a16:creationId xmlns:a16="http://schemas.microsoft.com/office/drawing/2014/main" id="{9C7D8506-91E3-28EF-7359-D24DCD8A87B5}"/>
                </a:ext>
              </a:extLst>
            </p:cNvPr>
            <p:cNvSpPr txBox="1"/>
            <p:nvPr/>
          </p:nvSpPr>
          <p:spPr>
            <a:xfrm>
              <a:off x="-1033642" y="3106422"/>
              <a:ext cx="1421451" cy="6184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1" dirty="0" err="1">
                  <a:latin typeface="Roboto" panose="02000000000000000000" pitchFamily="2" charset="0"/>
                  <a:cs typeface="#9Slide03 Arima Madurai" panose="00000500000000000000" pitchFamily="2" charset="-93"/>
                </a:rPr>
                <a:t>Nguồn</a:t>
              </a:r>
              <a:r>
                <a:rPr lang="en-US" sz="1600" b="1" dirty="0">
                  <a:latin typeface="Roboto" panose="02000000000000000000" pitchFamily="2" charset="0"/>
                  <a:cs typeface="#9Slide03 Arima Madurai" panose="00000500000000000000" pitchFamily="2" charset="-93"/>
                </a:rPr>
                <a:t> </a:t>
              </a:r>
              <a:r>
                <a:rPr lang="en-US" sz="1600" b="1" dirty="0" err="1">
                  <a:latin typeface="Roboto" panose="02000000000000000000" pitchFamily="2" charset="0"/>
                  <a:cs typeface="#9Slide03 Arima Madurai" panose="00000500000000000000" pitchFamily="2" charset="-93"/>
                </a:rPr>
                <a:t>điện</a:t>
              </a:r>
              <a:r>
                <a:rPr lang="en-US" sz="1600" b="1" dirty="0">
                  <a:latin typeface="Roboto" panose="02000000000000000000" pitchFamily="2" charset="0"/>
                  <a:cs typeface="#9Slide03 Arima Madurai" panose="00000500000000000000" pitchFamily="2" charset="-93"/>
                </a:rPr>
                <a:t> </a:t>
              </a:r>
              <a:r>
                <a:rPr lang="en-US" sz="1600" b="1" dirty="0" err="1">
                  <a:latin typeface="Roboto" panose="02000000000000000000" pitchFamily="2" charset="0"/>
                  <a:cs typeface="#9Slide03 Arima Madurai" panose="00000500000000000000" pitchFamily="2" charset="-93"/>
                </a:rPr>
                <a:t>cho</a:t>
              </a:r>
              <a:r>
                <a:rPr lang="en-US" sz="1600" b="1" dirty="0">
                  <a:latin typeface="Roboto" panose="02000000000000000000" pitchFamily="2" charset="0"/>
                  <a:cs typeface="#9Slide03 Arima Madurai" panose="00000500000000000000" pitchFamily="2" charset="-93"/>
                </a:rPr>
                <a:t> </a:t>
              </a:r>
              <a:r>
                <a:rPr lang="en-US" sz="1600" b="1" dirty="0" err="1">
                  <a:latin typeface="Roboto" panose="02000000000000000000" pitchFamily="2" charset="0"/>
                  <a:cs typeface="#9Slide03 Arima Madurai" panose="00000500000000000000" pitchFamily="2" charset="-93"/>
                </a:rPr>
                <a:t>rơle</a:t>
              </a:r>
              <a:endParaRPr kumimoji="0" lang="en-US" sz="16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endParaRPr>
            </a:p>
          </p:txBody>
        </p:sp>
      </p:grpSp>
      <p:cxnSp>
        <p:nvCxnSpPr>
          <p:cNvPr id="3245" name="Straight Connector 3244">
            <a:extLst>
              <a:ext uri="{FF2B5EF4-FFF2-40B4-BE49-F238E27FC236}">
                <a16:creationId xmlns:a16="http://schemas.microsoft.com/office/drawing/2014/main" id="{32CEF57B-FDF4-5E44-A3AC-43ADA70A9567}"/>
              </a:ext>
            </a:extLst>
          </p:cNvPr>
          <p:cNvCxnSpPr/>
          <p:nvPr/>
        </p:nvCxnSpPr>
        <p:spPr>
          <a:xfrm>
            <a:off x="495300" y="612171"/>
            <a:ext cx="8058150" cy="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312873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244"/>
                                        </p:tgtEl>
                                        <p:attrNameLst>
                                          <p:attrName>style.visibility</p:attrName>
                                        </p:attrNameLst>
                                      </p:cBhvr>
                                      <p:to>
                                        <p:strVal val="visible"/>
                                      </p:to>
                                    </p:set>
                                    <p:animEffect transition="in" filter="randombar(horizontal)">
                                      <p:cBhvr>
                                        <p:cTn id="7" dur="500"/>
                                        <p:tgtEl>
                                          <p:spTgt spid="3244"/>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3107"/>
                                        </p:tgtEl>
                                        <p:attrNameLst>
                                          <p:attrName>style.visibility</p:attrName>
                                        </p:attrNameLst>
                                      </p:cBhvr>
                                      <p:to>
                                        <p:strVal val="visible"/>
                                      </p:to>
                                    </p:set>
                                    <p:animEffect transition="in" filter="fade">
                                      <p:cBhvr>
                                        <p:cTn id="11" dur="500"/>
                                        <p:tgtEl>
                                          <p:spTgt spid="3107"/>
                                        </p:tgtEl>
                                      </p:cBhvr>
                                    </p:animEffect>
                                    <p:anim calcmode="lin" valueType="num">
                                      <p:cBhvr>
                                        <p:cTn id="12" dur="500" fill="hold"/>
                                        <p:tgtEl>
                                          <p:spTgt spid="3107"/>
                                        </p:tgtEl>
                                        <p:attrNameLst>
                                          <p:attrName>ppt_x</p:attrName>
                                        </p:attrNameLst>
                                      </p:cBhvr>
                                      <p:tavLst>
                                        <p:tav tm="0">
                                          <p:val>
                                            <p:strVal val="#ppt_x"/>
                                          </p:val>
                                        </p:tav>
                                        <p:tav tm="100000">
                                          <p:val>
                                            <p:strVal val="#ppt_x"/>
                                          </p:val>
                                        </p:tav>
                                      </p:tavLst>
                                    </p:anim>
                                    <p:anim calcmode="lin" valueType="num">
                                      <p:cBhvr>
                                        <p:cTn id="13" dur="500" fill="hold"/>
                                        <p:tgtEl>
                                          <p:spTgt spid="310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7"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Google Shape;339;p33">
            <a:extLst>
              <a:ext uri="{FF2B5EF4-FFF2-40B4-BE49-F238E27FC236}">
                <a16:creationId xmlns:a16="http://schemas.microsoft.com/office/drawing/2014/main" id="{16F6F205-EE42-A9F4-5BE5-058A7995F150}"/>
              </a:ext>
            </a:extLst>
          </p:cNvPr>
          <p:cNvSpPr txBox="1">
            <a:spLocks noGrp="1"/>
          </p:cNvSpPr>
          <p:nvPr>
            <p:ph type="sldNum" idx="12"/>
          </p:nvPr>
        </p:nvSpPr>
        <p:spPr>
          <a:xfrm>
            <a:off x="8443087" y="4621872"/>
            <a:ext cx="410700" cy="432300"/>
          </a:xfrm>
          <a:prstGeom prst="rect">
            <a:avLst/>
          </a:prstGeom>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100"/>
              </a:spcAft>
              <a:buClr>
                <a:srgbClr val="000000"/>
              </a:buClr>
              <a:buSzTx/>
              <a:buFont typeface="Arial"/>
              <a:buNone/>
              <a:tabLst/>
              <a:defRPr/>
            </a:pPr>
            <a:fld id="{00000000-1234-1234-1234-123412341234}" type="slidenum">
              <a:rPr kumimoji="0" lang="en" sz="1000" b="1" i="0" u="none" strike="noStrike" kern="0" cap="none" spc="0" normalizeH="0" baseline="0" noProof="0">
                <a:ln>
                  <a:noFill/>
                </a:ln>
                <a:solidFill>
                  <a:srgbClr val="000000"/>
                </a:solidFill>
                <a:effectLst/>
                <a:uLnTx/>
                <a:uFillTx/>
                <a:latin typeface="Josefin Sans"/>
                <a:sym typeface="Josefin Sans"/>
              </a:rPr>
              <a:pPr marL="0" marR="0" lvl="0" indent="0" algn="ctr" defTabSz="914400" rtl="0" eaLnBrk="1" fontAlgn="auto" latinLnBrk="0" hangingPunct="1">
                <a:lnSpc>
                  <a:spcPct val="100000"/>
                </a:lnSpc>
                <a:spcBef>
                  <a:spcPts val="0"/>
                </a:spcBef>
                <a:spcAft>
                  <a:spcPts val="100"/>
                </a:spcAft>
                <a:buClr>
                  <a:srgbClr val="000000"/>
                </a:buClr>
                <a:buSzTx/>
                <a:buFont typeface="Arial"/>
                <a:buNone/>
                <a:tabLst/>
                <a:defRPr/>
              </a:pPr>
              <a:t>27</a:t>
            </a:fld>
            <a:endParaRPr kumimoji="0" sz="1000" b="1" i="0" u="none" strike="noStrike" kern="0" cap="none" spc="0" normalizeH="0" baseline="0" noProof="0">
              <a:ln>
                <a:noFill/>
              </a:ln>
              <a:solidFill>
                <a:srgbClr val="000000"/>
              </a:solidFill>
              <a:effectLst/>
              <a:uLnTx/>
              <a:uFillTx/>
              <a:latin typeface="Josefin Sans"/>
              <a:sym typeface="Josefin Sans"/>
            </a:endParaRPr>
          </a:p>
        </p:txBody>
      </p:sp>
      <p:sp>
        <p:nvSpPr>
          <p:cNvPr id="3107" name="Google Shape;436;p36">
            <a:extLst>
              <a:ext uri="{FF2B5EF4-FFF2-40B4-BE49-F238E27FC236}">
                <a16:creationId xmlns:a16="http://schemas.microsoft.com/office/drawing/2014/main" id="{0FE1E774-B111-D76F-8D95-05C231D5AB7A}"/>
              </a:ext>
            </a:extLst>
          </p:cNvPr>
          <p:cNvSpPr txBox="1">
            <a:spLocks/>
          </p:cNvSpPr>
          <p:nvPr/>
        </p:nvSpPr>
        <p:spPr>
          <a:xfrm>
            <a:off x="848903" y="3492550"/>
            <a:ext cx="2812941" cy="144376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spcAft>
                <a:spcPts val="100"/>
              </a:spcAft>
              <a:defRPr sz="2000">
                <a:solidFill>
                  <a:srgbClr val="002060"/>
                </a:solidFill>
                <a:latin typeface="#9Slide03 Arima Madurai" panose="00000500000000000000" pitchFamily="2" charset="-93"/>
                <a:ea typeface="#9Slide03 Arima Madurai Black" panose="00000A00000000000000" pitchFamily="2" charset="-93"/>
                <a:cs typeface="#9Slide03 Arima Madurai" panose="00000500000000000000" pitchFamily="2" charset="-93"/>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err="1">
                <a:latin typeface="Roboto" panose="02000000000000000000" pitchFamily="2" charset="0"/>
                <a:ea typeface="Roboto" panose="02000000000000000000" pitchFamily="2" charset="0"/>
              </a:rPr>
              <a:t>Hãy</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mô</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tả</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hoạt</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động</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của</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mạch</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điện</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khi</a:t>
            </a:r>
            <a:r>
              <a:rPr lang="en-US" dirty="0">
                <a:latin typeface="Roboto" panose="02000000000000000000" pitchFamily="2" charset="0"/>
                <a:ea typeface="Roboto" panose="02000000000000000000" pitchFamily="2" charset="0"/>
              </a:rPr>
              <a:t> role </a:t>
            </a:r>
            <a:r>
              <a:rPr lang="en-US" dirty="0" err="1">
                <a:latin typeface="Roboto" panose="02000000000000000000" pitchFamily="2" charset="0"/>
                <a:ea typeface="Roboto" panose="02000000000000000000" pitchFamily="2" charset="0"/>
              </a:rPr>
              <a:t>đóng</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công</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tác</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mạch</a:t>
            </a:r>
            <a:r>
              <a:rPr lang="en-US" dirty="0">
                <a:latin typeface="Roboto" panose="02000000000000000000" pitchFamily="2" charset="0"/>
                <a:ea typeface="Roboto" panose="02000000000000000000" pitchFamily="2" charset="0"/>
              </a:rPr>
              <a:t> ở </a:t>
            </a:r>
            <a:r>
              <a:rPr lang="en-US" dirty="0" err="1">
                <a:latin typeface="Roboto" panose="02000000000000000000" pitchFamily="2" charset="0"/>
                <a:ea typeface="Roboto" panose="02000000000000000000" pitchFamily="2" charset="0"/>
              </a:rPr>
              <a:t>vị</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trí</a:t>
            </a:r>
            <a:r>
              <a:rPr lang="en-US" dirty="0">
                <a:latin typeface="Roboto" panose="02000000000000000000" pitchFamily="2" charset="0"/>
                <a:ea typeface="Roboto" panose="02000000000000000000" pitchFamily="2" charset="0"/>
              </a:rPr>
              <a:t> 1 </a:t>
            </a:r>
            <a:r>
              <a:rPr lang="en-US" dirty="0" err="1">
                <a:latin typeface="Roboto" panose="02000000000000000000" pitchFamily="2" charset="0"/>
                <a:ea typeface="Roboto" panose="02000000000000000000" pitchFamily="2" charset="0"/>
              </a:rPr>
              <a:t>và</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vị</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trí</a:t>
            </a:r>
            <a:r>
              <a:rPr lang="en-US" dirty="0">
                <a:latin typeface="Roboto" panose="02000000000000000000" pitchFamily="2" charset="0"/>
                <a:ea typeface="Roboto" panose="02000000000000000000" pitchFamily="2" charset="0"/>
              </a:rPr>
              <a:t> 2.</a:t>
            </a:r>
            <a:endParaRPr lang="vi-VN" dirty="0">
              <a:latin typeface="Roboto" panose="02000000000000000000" pitchFamily="2" charset="0"/>
              <a:ea typeface="Roboto" panose="02000000000000000000" pitchFamily="2" charset="0"/>
            </a:endParaRPr>
          </a:p>
        </p:txBody>
      </p:sp>
      <p:sp>
        <p:nvSpPr>
          <p:cNvPr id="25" name="Google Shape;451;p36">
            <a:extLst>
              <a:ext uri="{FF2B5EF4-FFF2-40B4-BE49-F238E27FC236}">
                <a16:creationId xmlns:a16="http://schemas.microsoft.com/office/drawing/2014/main" id="{F474CCC6-0630-D0F1-14AA-64047B06616E}"/>
              </a:ext>
            </a:extLst>
          </p:cNvPr>
          <p:cNvSpPr txBox="1"/>
          <p:nvPr/>
        </p:nvSpPr>
        <p:spPr>
          <a:xfrm>
            <a:off x="5766713" y="313650"/>
            <a:ext cx="2704632" cy="400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00"/>
              </a:spcAft>
              <a:buClr>
                <a:srgbClr val="000000"/>
              </a:buClr>
              <a:buSzTx/>
              <a:buFont typeface="Arial"/>
              <a:buNone/>
              <a:tabLst/>
              <a:defRPr/>
            </a:pPr>
            <a:r>
              <a:rPr kumimoji="0" lang="vi-VN"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rPr>
              <a:t>BÀI 22: MẠCH ĐIỆN ĐƠN GIẢN</a:t>
            </a:r>
            <a:endParaRPr kumimoji="0"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endParaRPr>
          </a:p>
        </p:txBody>
      </p:sp>
      <p:sp>
        <p:nvSpPr>
          <p:cNvPr id="26" name="Google Shape;452;p36">
            <a:extLst>
              <a:ext uri="{FF2B5EF4-FFF2-40B4-BE49-F238E27FC236}">
                <a16:creationId xmlns:a16="http://schemas.microsoft.com/office/drawing/2014/main" id="{7BDFD127-9CEE-F858-EFCD-B75EF86847B3}"/>
              </a:ext>
            </a:extLst>
          </p:cNvPr>
          <p:cNvSpPr/>
          <p:nvPr/>
        </p:nvSpPr>
        <p:spPr>
          <a:xfrm>
            <a:off x="8378602" y="370147"/>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453;p36">
            <a:extLst>
              <a:ext uri="{FF2B5EF4-FFF2-40B4-BE49-F238E27FC236}">
                <a16:creationId xmlns:a16="http://schemas.microsoft.com/office/drawing/2014/main" id="{BAD423DB-8B80-4833-F1CA-6B9ABFCA9F1F}"/>
              </a:ext>
            </a:extLst>
          </p:cNvPr>
          <p:cNvSpPr/>
          <p:nvPr/>
        </p:nvSpPr>
        <p:spPr>
          <a:xfrm>
            <a:off x="8602510" y="370147"/>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320;p33">
            <a:extLst>
              <a:ext uri="{FF2B5EF4-FFF2-40B4-BE49-F238E27FC236}">
                <a16:creationId xmlns:a16="http://schemas.microsoft.com/office/drawing/2014/main" id="{F283F409-A613-B007-4C67-7520EC7E9DA1}"/>
              </a:ext>
            </a:extLst>
          </p:cNvPr>
          <p:cNvSpPr txBox="1">
            <a:spLocks/>
          </p:cNvSpPr>
          <p:nvPr/>
        </p:nvSpPr>
        <p:spPr>
          <a:xfrm>
            <a:off x="806448" y="202516"/>
            <a:ext cx="2469776" cy="3963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Các</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thiết</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bị</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an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toàn</a:t>
            </a:r>
            <a:endPar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endParaRPr>
          </a:p>
        </p:txBody>
      </p:sp>
      <p:sp>
        <p:nvSpPr>
          <p:cNvPr id="29" name="Rectangle: Rounded Corners 28">
            <a:extLst>
              <a:ext uri="{FF2B5EF4-FFF2-40B4-BE49-F238E27FC236}">
                <a16:creationId xmlns:a16="http://schemas.microsoft.com/office/drawing/2014/main" id="{99B08667-AE6C-92BD-FF33-E8AA7EFED36B}"/>
              </a:ext>
            </a:extLst>
          </p:cNvPr>
          <p:cNvSpPr/>
          <p:nvPr/>
        </p:nvSpPr>
        <p:spPr>
          <a:xfrm>
            <a:off x="424123" y="167231"/>
            <a:ext cx="2852101" cy="483292"/>
          </a:xfrm>
          <a:prstGeom prst="roundRect">
            <a:avLst>
              <a:gd name="adj" fmla="val 50000"/>
            </a:avLst>
          </a:prstGeom>
          <a:noFill/>
          <a:ln w="28575">
            <a:solidFill>
              <a:srgbClr val="E574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ECD6"/>
              </a:solidFill>
              <a:effectLst/>
              <a:uLnTx/>
              <a:uFillTx/>
              <a:latin typeface="Arial"/>
              <a:ea typeface="+mn-ea"/>
              <a:cs typeface="+mn-cs"/>
              <a:sym typeface="Arial"/>
            </a:endParaRPr>
          </a:p>
        </p:txBody>
      </p:sp>
      <p:grpSp>
        <p:nvGrpSpPr>
          <p:cNvPr id="30" name="Group 29">
            <a:extLst>
              <a:ext uri="{FF2B5EF4-FFF2-40B4-BE49-F238E27FC236}">
                <a16:creationId xmlns:a16="http://schemas.microsoft.com/office/drawing/2014/main" id="{678C855E-11F1-43C4-ACDD-123B158F8839}"/>
              </a:ext>
            </a:extLst>
          </p:cNvPr>
          <p:cNvGrpSpPr/>
          <p:nvPr/>
        </p:nvGrpSpPr>
        <p:grpSpPr>
          <a:xfrm>
            <a:off x="442029" y="157900"/>
            <a:ext cx="460984" cy="468494"/>
            <a:chOff x="5715487" y="1806713"/>
            <a:chExt cx="1375800" cy="1398214"/>
          </a:xfrm>
        </p:grpSpPr>
        <p:sp>
          <p:nvSpPr>
            <p:cNvPr id="31" name="Google Shape;387;p34">
              <a:extLst>
                <a:ext uri="{FF2B5EF4-FFF2-40B4-BE49-F238E27FC236}">
                  <a16:creationId xmlns:a16="http://schemas.microsoft.com/office/drawing/2014/main" id="{27FFD4FD-F8BA-592A-9263-D2D9F915E54D}"/>
                </a:ext>
              </a:extLst>
            </p:cNvPr>
            <p:cNvSpPr/>
            <p:nvPr/>
          </p:nvSpPr>
          <p:spPr>
            <a:xfrm>
              <a:off x="5715487" y="1829127"/>
              <a:ext cx="1375800" cy="13758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2" name="Google Shape;388;p34">
              <a:extLst>
                <a:ext uri="{FF2B5EF4-FFF2-40B4-BE49-F238E27FC236}">
                  <a16:creationId xmlns:a16="http://schemas.microsoft.com/office/drawing/2014/main" id="{28B9859B-18EC-CDC6-0E5C-69EDBDAE7F35}"/>
                </a:ext>
              </a:extLst>
            </p:cNvPr>
            <p:cNvSpPr/>
            <p:nvPr/>
          </p:nvSpPr>
          <p:spPr>
            <a:xfrm>
              <a:off x="5901412" y="2015052"/>
              <a:ext cx="1004100" cy="10041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073" name="Group 3072">
              <a:extLst>
                <a:ext uri="{FF2B5EF4-FFF2-40B4-BE49-F238E27FC236}">
                  <a16:creationId xmlns:a16="http://schemas.microsoft.com/office/drawing/2014/main" id="{1D5426A6-3A5E-20C9-A481-FA16691A6FAF}"/>
                </a:ext>
              </a:extLst>
            </p:cNvPr>
            <p:cNvGrpSpPr/>
            <p:nvPr/>
          </p:nvGrpSpPr>
          <p:grpSpPr>
            <a:xfrm flipV="1">
              <a:off x="6840060" y="1806713"/>
              <a:ext cx="251227" cy="184160"/>
              <a:chOff x="6844077" y="3060080"/>
              <a:chExt cx="251227" cy="184160"/>
            </a:xfrm>
          </p:grpSpPr>
          <p:sp>
            <p:nvSpPr>
              <p:cNvPr id="3076" name="Google Shape;402;p34">
                <a:extLst>
                  <a:ext uri="{FF2B5EF4-FFF2-40B4-BE49-F238E27FC236}">
                    <a16:creationId xmlns:a16="http://schemas.microsoft.com/office/drawing/2014/main" id="{9926B61F-9059-2FA8-5A99-EF0727695D52}"/>
                  </a:ext>
                </a:extLst>
              </p:cNvPr>
              <p:cNvSpPr/>
              <p:nvPr/>
            </p:nvSpPr>
            <p:spPr>
              <a:xfrm rot="7426544">
                <a:off x="7019456" y="3008499"/>
                <a:ext cx="24268" cy="127429"/>
              </a:xfrm>
              <a:custGeom>
                <a:avLst/>
                <a:gdLst/>
                <a:ahLst/>
                <a:cxnLst/>
                <a:rect l="l" t="t" r="r" b="b"/>
                <a:pathLst>
                  <a:path w="534" h="2804" extrusionOk="0">
                    <a:moveTo>
                      <a:pt x="167" y="1"/>
                    </a:moveTo>
                    <a:lnTo>
                      <a:pt x="67" y="68"/>
                    </a:lnTo>
                    <a:lnTo>
                      <a:pt x="34" y="134"/>
                    </a:lnTo>
                    <a:lnTo>
                      <a:pt x="0" y="234"/>
                    </a:lnTo>
                    <a:lnTo>
                      <a:pt x="67" y="802"/>
                    </a:lnTo>
                    <a:lnTo>
                      <a:pt x="67" y="1402"/>
                    </a:lnTo>
                    <a:lnTo>
                      <a:pt x="34" y="1969"/>
                    </a:lnTo>
                    <a:lnTo>
                      <a:pt x="0" y="2570"/>
                    </a:lnTo>
                    <a:lnTo>
                      <a:pt x="0" y="2637"/>
                    </a:lnTo>
                    <a:lnTo>
                      <a:pt x="67" y="2737"/>
                    </a:lnTo>
                    <a:lnTo>
                      <a:pt x="134" y="2770"/>
                    </a:lnTo>
                    <a:lnTo>
                      <a:pt x="234" y="2803"/>
                    </a:lnTo>
                    <a:lnTo>
                      <a:pt x="334" y="2770"/>
                    </a:lnTo>
                    <a:lnTo>
                      <a:pt x="401" y="2737"/>
                    </a:lnTo>
                    <a:lnTo>
                      <a:pt x="467" y="2637"/>
                    </a:lnTo>
                    <a:lnTo>
                      <a:pt x="467" y="2570"/>
                    </a:lnTo>
                    <a:lnTo>
                      <a:pt x="534" y="1969"/>
                    </a:lnTo>
                    <a:lnTo>
                      <a:pt x="534" y="1402"/>
                    </a:lnTo>
                    <a:lnTo>
                      <a:pt x="534" y="802"/>
                    </a:lnTo>
                    <a:lnTo>
                      <a:pt x="501" y="234"/>
                    </a:lnTo>
                    <a:lnTo>
                      <a:pt x="467" y="134"/>
                    </a:lnTo>
                    <a:lnTo>
                      <a:pt x="401" y="68"/>
                    </a:lnTo>
                    <a:lnTo>
                      <a:pt x="334"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7" name="Google Shape;403;p34">
                <a:extLst>
                  <a:ext uri="{FF2B5EF4-FFF2-40B4-BE49-F238E27FC236}">
                    <a16:creationId xmlns:a16="http://schemas.microsoft.com/office/drawing/2014/main" id="{2C369B5A-8D5B-5989-CF77-0C8AFD1471F1}"/>
                  </a:ext>
                </a:extLst>
              </p:cNvPr>
              <p:cNvSpPr/>
              <p:nvPr/>
            </p:nvSpPr>
            <p:spPr>
              <a:xfrm rot="7426544">
                <a:off x="6957531" y="3083086"/>
                <a:ext cx="28858" cy="104661"/>
              </a:xfrm>
              <a:custGeom>
                <a:avLst/>
                <a:gdLst/>
                <a:ahLst/>
                <a:cxnLst/>
                <a:rect l="l" t="t" r="r" b="b"/>
                <a:pathLst>
                  <a:path w="635" h="2303" extrusionOk="0">
                    <a:moveTo>
                      <a:pt x="367" y="0"/>
                    </a:moveTo>
                    <a:lnTo>
                      <a:pt x="300" y="33"/>
                    </a:lnTo>
                    <a:lnTo>
                      <a:pt x="234" y="100"/>
                    </a:lnTo>
                    <a:lnTo>
                      <a:pt x="167" y="200"/>
                    </a:lnTo>
                    <a:lnTo>
                      <a:pt x="67" y="1134"/>
                    </a:lnTo>
                    <a:lnTo>
                      <a:pt x="0" y="2069"/>
                    </a:lnTo>
                    <a:lnTo>
                      <a:pt x="0" y="2169"/>
                    </a:lnTo>
                    <a:lnTo>
                      <a:pt x="67" y="2235"/>
                    </a:lnTo>
                    <a:lnTo>
                      <a:pt x="134" y="2302"/>
                    </a:lnTo>
                    <a:lnTo>
                      <a:pt x="334" y="2302"/>
                    </a:lnTo>
                    <a:lnTo>
                      <a:pt x="400" y="2235"/>
                    </a:lnTo>
                    <a:lnTo>
                      <a:pt x="467" y="2169"/>
                    </a:lnTo>
                    <a:lnTo>
                      <a:pt x="467" y="2069"/>
                    </a:lnTo>
                    <a:lnTo>
                      <a:pt x="534" y="1201"/>
                    </a:lnTo>
                    <a:lnTo>
                      <a:pt x="634" y="300"/>
                    </a:lnTo>
                    <a:lnTo>
                      <a:pt x="634" y="200"/>
                    </a:lnTo>
                    <a:lnTo>
                      <a:pt x="634" y="133"/>
                    </a:lnTo>
                    <a:lnTo>
                      <a:pt x="567" y="67"/>
                    </a:lnTo>
                    <a:lnTo>
                      <a:pt x="467"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8" name="Google Shape;404;p34">
                <a:extLst>
                  <a:ext uri="{FF2B5EF4-FFF2-40B4-BE49-F238E27FC236}">
                    <a16:creationId xmlns:a16="http://schemas.microsoft.com/office/drawing/2014/main" id="{C64F16D2-0C01-5B1C-4F2D-FFFA2E6496A3}"/>
                  </a:ext>
                </a:extLst>
              </p:cNvPr>
              <p:cNvSpPr/>
              <p:nvPr/>
            </p:nvSpPr>
            <p:spPr>
              <a:xfrm rot="7426544">
                <a:off x="6858484" y="3176753"/>
                <a:ext cx="53080" cy="81893"/>
              </a:xfrm>
              <a:custGeom>
                <a:avLst/>
                <a:gdLst/>
                <a:ahLst/>
                <a:cxnLst/>
                <a:rect l="l" t="t" r="r" b="b"/>
                <a:pathLst>
                  <a:path w="1168" h="1802" extrusionOk="0">
                    <a:moveTo>
                      <a:pt x="868" y="0"/>
                    </a:moveTo>
                    <a:lnTo>
                      <a:pt x="767" y="67"/>
                    </a:lnTo>
                    <a:lnTo>
                      <a:pt x="734" y="134"/>
                    </a:lnTo>
                    <a:lnTo>
                      <a:pt x="34" y="1435"/>
                    </a:lnTo>
                    <a:lnTo>
                      <a:pt x="0" y="1535"/>
                    </a:lnTo>
                    <a:lnTo>
                      <a:pt x="0" y="1635"/>
                    </a:lnTo>
                    <a:lnTo>
                      <a:pt x="67" y="1702"/>
                    </a:lnTo>
                    <a:lnTo>
                      <a:pt x="134" y="1768"/>
                    </a:lnTo>
                    <a:lnTo>
                      <a:pt x="200" y="1802"/>
                    </a:lnTo>
                    <a:lnTo>
                      <a:pt x="300" y="1802"/>
                    </a:lnTo>
                    <a:lnTo>
                      <a:pt x="401" y="1768"/>
                    </a:lnTo>
                    <a:lnTo>
                      <a:pt x="467" y="1668"/>
                    </a:lnTo>
                    <a:lnTo>
                      <a:pt x="1134" y="367"/>
                    </a:lnTo>
                    <a:lnTo>
                      <a:pt x="1168" y="267"/>
                    </a:lnTo>
                    <a:lnTo>
                      <a:pt x="1168" y="167"/>
                    </a:lnTo>
                    <a:lnTo>
                      <a:pt x="1134" y="100"/>
                    </a:lnTo>
                    <a:lnTo>
                      <a:pt x="1034" y="33"/>
                    </a:lnTo>
                    <a:lnTo>
                      <a:pt x="968"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074" name="Google Shape;411;p34">
              <a:extLst>
                <a:ext uri="{FF2B5EF4-FFF2-40B4-BE49-F238E27FC236}">
                  <a16:creationId xmlns:a16="http://schemas.microsoft.com/office/drawing/2014/main" id="{4E0DBC34-5104-5128-BB39-62DB95555C99}"/>
                </a:ext>
              </a:extLst>
            </p:cNvPr>
            <p:cNvSpPr/>
            <p:nvPr/>
          </p:nvSpPr>
          <p:spPr>
            <a:xfrm rot="-8673942">
              <a:off x="6121507" y="2865497"/>
              <a:ext cx="499078" cy="315581"/>
            </a:xfrm>
            <a:custGeom>
              <a:avLst/>
              <a:gdLst/>
              <a:ahLst/>
              <a:cxnLst/>
              <a:rect l="l" t="t" r="r" b="b"/>
              <a:pathLst>
                <a:path w="9476" h="7541" extrusionOk="0">
                  <a:moveTo>
                    <a:pt x="9275" y="0"/>
                  </a:moveTo>
                  <a:lnTo>
                    <a:pt x="8641" y="34"/>
                  </a:lnTo>
                  <a:lnTo>
                    <a:pt x="8007" y="100"/>
                  </a:lnTo>
                  <a:lnTo>
                    <a:pt x="7407" y="200"/>
                  </a:lnTo>
                  <a:lnTo>
                    <a:pt x="6806" y="334"/>
                  </a:lnTo>
                  <a:lnTo>
                    <a:pt x="6206" y="534"/>
                  </a:lnTo>
                  <a:lnTo>
                    <a:pt x="5639" y="768"/>
                  </a:lnTo>
                  <a:lnTo>
                    <a:pt x="5071" y="1001"/>
                  </a:lnTo>
                  <a:lnTo>
                    <a:pt x="4538" y="1301"/>
                  </a:lnTo>
                  <a:lnTo>
                    <a:pt x="4004" y="1635"/>
                  </a:lnTo>
                  <a:lnTo>
                    <a:pt x="3503" y="1969"/>
                  </a:lnTo>
                  <a:lnTo>
                    <a:pt x="3036" y="2369"/>
                  </a:lnTo>
                  <a:lnTo>
                    <a:pt x="2569" y="2803"/>
                  </a:lnTo>
                  <a:lnTo>
                    <a:pt x="2136" y="3236"/>
                  </a:lnTo>
                  <a:lnTo>
                    <a:pt x="1735" y="3704"/>
                  </a:lnTo>
                  <a:lnTo>
                    <a:pt x="1368" y="4204"/>
                  </a:lnTo>
                  <a:lnTo>
                    <a:pt x="1035" y="4738"/>
                  </a:lnTo>
                  <a:lnTo>
                    <a:pt x="701" y="5338"/>
                  </a:lnTo>
                  <a:lnTo>
                    <a:pt x="434" y="5972"/>
                  </a:lnTo>
                  <a:lnTo>
                    <a:pt x="200" y="6606"/>
                  </a:lnTo>
                  <a:lnTo>
                    <a:pt x="0" y="7240"/>
                  </a:lnTo>
                  <a:lnTo>
                    <a:pt x="0" y="7340"/>
                  </a:lnTo>
                  <a:lnTo>
                    <a:pt x="34" y="7440"/>
                  </a:lnTo>
                  <a:lnTo>
                    <a:pt x="100" y="7507"/>
                  </a:lnTo>
                  <a:lnTo>
                    <a:pt x="167" y="7540"/>
                  </a:lnTo>
                  <a:lnTo>
                    <a:pt x="334" y="7540"/>
                  </a:lnTo>
                  <a:lnTo>
                    <a:pt x="401" y="7474"/>
                  </a:lnTo>
                  <a:lnTo>
                    <a:pt x="467" y="7373"/>
                  </a:lnTo>
                  <a:lnTo>
                    <a:pt x="668" y="6673"/>
                  </a:lnTo>
                  <a:lnTo>
                    <a:pt x="934" y="6006"/>
                  </a:lnTo>
                  <a:lnTo>
                    <a:pt x="1235" y="5338"/>
                  </a:lnTo>
                  <a:lnTo>
                    <a:pt x="1602" y="4738"/>
                  </a:lnTo>
                  <a:lnTo>
                    <a:pt x="2035" y="4137"/>
                  </a:lnTo>
                  <a:lnTo>
                    <a:pt x="2469" y="3570"/>
                  </a:lnTo>
                  <a:lnTo>
                    <a:pt x="2970" y="3036"/>
                  </a:lnTo>
                  <a:lnTo>
                    <a:pt x="3537" y="2569"/>
                  </a:lnTo>
                  <a:lnTo>
                    <a:pt x="4137" y="2102"/>
                  </a:lnTo>
                  <a:lnTo>
                    <a:pt x="4805" y="1668"/>
                  </a:lnTo>
                  <a:lnTo>
                    <a:pt x="5505" y="1335"/>
                  </a:lnTo>
                  <a:lnTo>
                    <a:pt x="6206" y="1035"/>
                  </a:lnTo>
                  <a:lnTo>
                    <a:pt x="6940" y="801"/>
                  </a:lnTo>
                  <a:lnTo>
                    <a:pt x="7707" y="634"/>
                  </a:lnTo>
                  <a:lnTo>
                    <a:pt x="8474" y="534"/>
                  </a:lnTo>
                  <a:lnTo>
                    <a:pt x="9275" y="467"/>
                  </a:lnTo>
                  <a:lnTo>
                    <a:pt x="9375" y="467"/>
                  </a:lnTo>
                  <a:lnTo>
                    <a:pt x="9442" y="401"/>
                  </a:lnTo>
                  <a:lnTo>
                    <a:pt x="9475" y="334"/>
                  </a:lnTo>
                  <a:lnTo>
                    <a:pt x="9475" y="234"/>
                  </a:lnTo>
                  <a:lnTo>
                    <a:pt x="9475" y="134"/>
                  </a:lnTo>
                  <a:lnTo>
                    <a:pt x="9442" y="67"/>
                  </a:lnTo>
                  <a:lnTo>
                    <a:pt x="9375"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075" name="Picture 4">
              <a:extLst>
                <a:ext uri="{FF2B5EF4-FFF2-40B4-BE49-F238E27FC236}">
                  <a16:creationId xmlns:a16="http://schemas.microsoft.com/office/drawing/2014/main" id="{BBC9400E-11A0-5C13-17F0-FA9F0CCA32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1639" y="2158859"/>
              <a:ext cx="744971" cy="74497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44" name="Group 3243">
            <a:extLst>
              <a:ext uri="{FF2B5EF4-FFF2-40B4-BE49-F238E27FC236}">
                <a16:creationId xmlns:a16="http://schemas.microsoft.com/office/drawing/2014/main" id="{2FEED223-0F87-6D67-B971-5B7926634268}"/>
              </a:ext>
            </a:extLst>
          </p:cNvPr>
          <p:cNvGrpSpPr/>
          <p:nvPr/>
        </p:nvGrpSpPr>
        <p:grpSpPr>
          <a:xfrm>
            <a:off x="3639561" y="1650950"/>
            <a:ext cx="5102336" cy="2796582"/>
            <a:chOff x="-1033642" y="1012156"/>
            <a:chExt cx="6616638" cy="3626570"/>
          </a:xfrm>
        </p:grpSpPr>
        <p:cxnSp>
          <p:nvCxnSpPr>
            <p:cNvPr id="3219" name="Straight Connector 3218">
              <a:extLst>
                <a:ext uri="{FF2B5EF4-FFF2-40B4-BE49-F238E27FC236}">
                  <a16:creationId xmlns:a16="http://schemas.microsoft.com/office/drawing/2014/main" id="{44430209-0468-B973-8CE3-4B1FF4384887}"/>
                </a:ext>
              </a:extLst>
            </p:cNvPr>
            <p:cNvCxnSpPr>
              <a:cxnSpLocks/>
            </p:cNvCxnSpPr>
            <p:nvPr/>
          </p:nvCxnSpPr>
          <p:spPr>
            <a:xfrm>
              <a:off x="1989907" y="2640411"/>
              <a:ext cx="0" cy="1289312"/>
            </a:xfrm>
            <a:prstGeom prst="line">
              <a:avLst/>
            </a:prstGeom>
            <a:noFill/>
            <a:ln w="19050" cap="flat" cmpd="sng" algn="ctr">
              <a:solidFill>
                <a:sysClr val="windowText" lastClr="000000"/>
              </a:solidFill>
              <a:prstDash val="solid"/>
              <a:miter lim="800000"/>
            </a:ln>
            <a:effectLst/>
          </p:spPr>
        </p:cxnSp>
        <p:cxnSp>
          <p:nvCxnSpPr>
            <p:cNvPr id="3087" name="Straight Connector 3086">
              <a:extLst>
                <a:ext uri="{FF2B5EF4-FFF2-40B4-BE49-F238E27FC236}">
                  <a16:creationId xmlns:a16="http://schemas.microsoft.com/office/drawing/2014/main" id="{8ED9EF02-518E-90BB-73F5-DD2ED902B537}"/>
                </a:ext>
              </a:extLst>
            </p:cNvPr>
            <p:cNvCxnSpPr>
              <a:cxnSpLocks/>
            </p:cNvCxnSpPr>
            <p:nvPr/>
          </p:nvCxnSpPr>
          <p:spPr>
            <a:xfrm>
              <a:off x="2500432" y="1487228"/>
              <a:ext cx="2766895"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3088" name="Straight Connector 3087">
              <a:extLst>
                <a:ext uri="{FF2B5EF4-FFF2-40B4-BE49-F238E27FC236}">
                  <a16:creationId xmlns:a16="http://schemas.microsoft.com/office/drawing/2014/main" id="{A182EF02-7AAA-00B1-86EF-1593869DAFE0}"/>
                </a:ext>
              </a:extLst>
            </p:cNvPr>
            <p:cNvCxnSpPr>
              <a:cxnSpLocks/>
            </p:cNvCxnSpPr>
            <p:nvPr/>
          </p:nvCxnSpPr>
          <p:spPr>
            <a:xfrm>
              <a:off x="2500432" y="1472953"/>
              <a:ext cx="0" cy="1450094"/>
            </a:xfrm>
            <a:prstGeom prst="line">
              <a:avLst/>
            </a:prstGeom>
            <a:noFill/>
            <a:ln w="19050" cap="flat" cmpd="sng" algn="ctr">
              <a:solidFill>
                <a:sysClr val="windowText" lastClr="000000"/>
              </a:solidFill>
              <a:prstDash val="solid"/>
              <a:miter lim="800000"/>
            </a:ln>
            <a:effectLst/>
          </p:spPr>
        </p:cxnSp>
        <p:grpSp>
          <p:nvGrpSpPr>
            <p:cNvPr id="3089" name="Group 3088">
              <a:extLst>
                <a:ext uri="{FF2B5EF4-FFF2-40B4-BE49-F238E27FC236}">
                  <a16:creationId xmlns:a16="http://schemas.microsoft.com/office/drawing/2014/main" id="{6A840CA8-3518-9FB5-B976-936BD06EBDD3}"/>
                </a:ext>
              </a:extLst>
            </p:cNvPr>
            <p:cNvGrpSpPr/>
            <p:nvPr/>
          </p:nvGrpSpPr>
          <p:grpSpPr>
            <a:xfrm>
              <a:off x="2986793" y="3298574"/>
              <a:ext cx="2280534" cy="836416"/>
              <a:chOff x="-192827" y="1368415"/>
              <a:chExt cx="1655110" cy="607034"/>
            </a:xfrm>
          </p:grpSpPr>
          <p:cxnSp>
            <p:nvCxnSpPr>
              <p:cNvPr id="3090" name="Straight Connector 3089">
                <a:extLst>
                  <a:ext uri="{FF2B5EF4-FFF2-40B4-BE49-F238E27FC236}">
                    <a16:creationId xmlns:a16="http://schemas.microsoft.com/office/drawing/2014/main" id="{6023CAF0-6D0C-66BD-4DDC-5F940571F9FE}"/>
                  </a:ext>
                </a:extLst>
              </p:cNvPr>
              <p:cNvCxnSpPr>
                <a:cxnSpLocks/>
              </p:cNvCxnSpPr>
              <p:nvPr/>
            </p:nvCxnSpPr>
            <p:spPr>
              <a:xfrm>
                <a:off x="815303" y="1571265"/>
                <a:ext cx="0" cy="404184"/>
              </a:xfrm>
              <a:prstGeom prst="line">
                <a:avLst/>
              </a:prstGeom>
              <a:noFill/>
              <a:ln w="19050" cap="flat" cmpd="sng" algn="ctr">
                <a:solidFill>
                  <a:sysClr val="windowText" lastClr="000000"/>
                </a:solidFill>
                <a:prstDash val="solid"/>
                <a:miter lim="800000"/>
              </a:ln>
              <a:effectLst/>
            </p:spPr>
          </p:cxnSp>
          <p:cxnSp>
            <p:nvCxnSpPr>
              <p:cNvPr id="3091" name="Straight Connector 3090">
                <a:extLst>
                  <a:ext uri="{FF2B5EF4-FFF2-40B4-BE49-F238E27FC236}">
                    <a16:creationId xmlns:a16="http://schemas.microsoft.com/office/drawing/2014/main" id="{F36E5ED6-E878-5119-190A-77A34BE0DDD9}"/>
                  </a:ext>
                </a:extLst>
              </p:cNvPr>
              <p:cNvCxnSpPr>
                <a:cxnSpLocks/>
              </p:cNvCxnSpPr>
              <p:nvPr/>
            </p:nvCxnSpPr>
            <p:spPr>
              <a:xfrm>
                <a:off x="944699" y="1648902"/>
                <a:ext cx="0" cy="257535"/>
              </a:xfrm>
              <a:prstGeom prst="line">
                <a:avLst/>
              </a:prstGeom>
              <a:noFill/>
              <a:ln w="19050" cap="flat" cmpd="sng" algn="ctr">
                <a:solidFill>
                  <a:sysClr val="windowText" lastClr="000000"/>
                </a:solidFill>
                <a:prstDash val="solid"/>
                <a:miter lim="800000"/>
              </a:ln>
              <a:effectLst/>
            </p:spPr>
          </p:cxnSp>
          <p:cxnSp>
            <p:nvCxnSpPr>
              <p:cNvPr id="3092" name="Straight Connector 3091">
                <a:extLst>
                  <a:ext uri="{FF2B5EF4-FFF2-40B4-BE49-F238E27FC236}">
                    <a16:creationId xmlns:a16="http://schemas.microsoft.com/office/drawing/2014/main" id="{69C8FACC-6397-A1BA-C5F8-9FA00455C487}"/>
                  </a:ext>
                </a:extLst>
              </p:cNvPr>
              <p:cNvCxnSpPr/>
              <p:nvPr/>
            </p:nvCxnSpPr>
            <p:spPr>
              <a:xfrm>
                <a:off x="944699" y="1777043"/>
                <a:ext cx="517584" cy="0"/>
              </a:xfrm>
              <a:prstGeom prst="line">
                <a:avLst/>
              </a:prstGeom>
              <a:noFill/>
              <a:ln w="19050" cap="flat" cmpd="sng" algn="ctr">
                <a:solidFill>
                  <a:sysClr val="windowText" lastClr="000000"/>
                </a:solidFill>
                <a:prstDash val="solid"/>
                <a:miter lim="800000"/>
              </a:ln>
              <a:effectLst/>
            </p:spPr>
          </p:cxnSp>
          <p:cxnSp>
            <p:nvCxnSpPr>
              <p:cNvPr id="3093" name="Straight Connector 3092">
                <a:extLst>
                  <a:ext uri="{FF2B5EF4-FFF2-40B4-BE49-F238E27FC236}">
                    <a16:creationId xmlns:a16="http://schemas.microsoft.com/office/drawing/2014/main" id="{0BD816BA-6E74-4472-2CAF-6C76CFE84357}"/>
                  </a:ext>
                </a:extLst>
              </p:cNvPr>
              <p:cNvCxnSpPr>
                <a:cxnSpLocks/>
              </p:cNvCxnSpPr>
              <p:nvPr/>
            </p:nvCxnSpPr>
            <p:spPr>
              <a:xfrm>
                <a:off x="-192827" y="1768416"/>
                <a:ext cx="1008130" cy="0"/>
              </a:xfrm>
              <a:prstGeom prst="line">
                <a:avLst/>
              </a:prstGeom>
              <a:noFill/>
              <a:ln w="19050" cap="flat" cmpd="sng" algn="ctr">
                <a:solidFill>
                  <a:sysClr val="windowText" lastClr="000000"/>
                </a:solidFill>
                <a:prstDash val="solid"/>
                <a:miter lim="800000"/>
              </a:ln>
              <a:effectLst/>
            </p:spPr>
          </p:cxnSp>
          <p:sp>
            <p:nvSpPr>
              <p:cNvPr id="3094" name="TextBox 3093">
                <a:extLst>
                  <a:ext uri="{FF2B5EF4-FFF2-40B4-BE49-F238E27FC236}">
                    <a16:creationId xmlns:a16="http://schemas.microsoft.com/office/drawing/2014/main" id="{6F5961A9-BF8D-1745-D3B9-6D6585C86D2A}"/>
                  </a:ext>
                </a:extLst>
              </p:cNvPr>
              <p:cNvSpPr txBox="1"/>
              <p:nvPr/>
            </p:nvSpPr>
            <p:spPr>
              <a:xfrm>
                <a:off x="427116" y="1438489"/>
                <a:ext cx="482459" cy="3186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sym typeface="Arial"/>
                  </a:rPr>
                  <a:t>+</a:t>
                </a:r>
              </a:p>
            </p:txBody>
          </p:sp>
          <p:sp>
            <p:nvSpPr>
              <p:cNvPr id="3095" name="TextBox 3094">
                <a:extLst>
                  <a:ext uri="{FF2B5EF4-FFF2-40B4-BE49-F238E27FC236}">
                    <a16:creationId xmlns:a16="http://schemas.microsoft.com/office/drawing/2014/main" id="{317AC0BF-3C69-3901-8AB1-B4DA00C24AA8}"/>
                  </a:ext>
                </a:extLst>
              </p:cNvPr>
              <p:cNvSpPr txBox="1"/>
              <p:nvPr/>
            </p:nvSpPr>
            <p:spPr>
              <a:xfrm>
                <a:off x="876300" y="1368415"/>
                <a:ext cx="482459" cy="3186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sym typeface="Arial"/>
                  </a:rPr>
                  <a:t>_</a:t>
                </a:r>
              </a:p>
            </p:txBody>
          </p:sp>
        </p:grpSp>
        <p:cxnSp>
          <p:nvCxnSpPr>
            <p:cNvPr id="3096" name="Straight Connector 3095">
              <a:extLst>
                <a:ext uri="{FF2B5EF4-FFF2-40B4-BE49-F238E27FC236}">
                  <a16:creationId xmlns:a16="http://schemas.microsoft.com/office/drawing/2014/main" id="{843CCFD2-3C42-61D1-C47C-1202A2D9124A}"/>
                </a:ext>
              </a:extLst>
            </p:cNvPr>
            <p:cNvCxnSpPr>
              <a:cxnSpLocks/>
            </p:cNvCxnSpPr>
            <p:nvPr/>
          </p:nvCxnSpPr>
          <p:spPr>
            <a:xfrm>
              <a:off x="625434" y="2610224"/>
              <a:ext cx="497964"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3097" name="Straight Connector 3096">
              <a:extLst>
                <a:ext uri="{FF2B5EF4-FFF2-40B4-BE49-F238E27FC236}">
                  <a16:creationId xmlns:a16="http://schemas.microsoft.com/office/drawing/2014/main" id="{D924628B-CBFF-E4B1-0FB1-C46EA1D5C5A0}"/>
                </a:ext>
              </a:extLst>
            </p:cNvPr>
            <p:cNvCxnSpPr>
              <a:cxnSpLocks/>
            </p:cNvCxnSpPr>
            <p:nvPr/>
          </p:nvCxnSpPr>
          <p:spPr>
            <a:xfrm>
              <a:off x="5267327" y="1487228"/>
              <a:ext cx="0" cy="2396420"/>
            </a:xfrm>
            <a:prstGeom prst="line">
              <a:avLst/>
            </a:prstGeom>
            <a:noFill/>
            <a:ln w="19050" cap="flat" cmpd="sng" algn="ctr">
              <a:solidFill>
                <a:sysClr val="windowText" lastClr="000000"/>
              </a:solidFill>
              <a:prstDash val="solid"/>
              <a:miter lim="800000"/>
            </a:ln>
            <a:effectLst/>
          </p:spPr>
        </p:cxnSp>
        <p:grpSp>
          <p:nvGrpSpPr>
            <p:cNvPr id="3098" name="Group 3097">
              <a:extLst>
                <a:ext uri="{FF2B5EF4-FFF2-40B4-BE49-F238E27FC236}">
                  <a16:creationId xmlns:a16="http://schemas.microsoft.com/office/drawing/2014/main" id="{7043CF80-2EF7-C4DC-2D90-24551D84E452}"/>
                </a:ext>
              </a:extLst>
            </p:cNvPr>
            <p:cNvGrpSpPr/>
            <p:nvPr/>
          </p:nvGrpSpPr>
          <p:grpSpPr>
            <a:xfrm>
              <a:off x="3597675" y="1261631"/>
              <a:ext cx="451195" cy="451195"/>
              <a:chOff x="1631201" y="5514118"/>
              <a:chExt cx="323022" cy="323022"/>
            </a:xfrm>
          </p:grpSpPr>
          <p:sp>
            <p:nvSpPr>
              <p:cNvPr id="3099" name="Flowchart: Connector 3098">
                <a:extLst>
                  <a:ext uri="{FF2B5EF4-FFF2-40B4-BE49-F238E27FC236}">
                    <a16:creationId xmlns:a16="http://schemas.microsoft.com/office/drawing/2014/main" id="{5865EF6F-7889-20BD-3367-4786D097C26D}"/>
                  </a:ext>
                </a:extLst>
              </p:cNvPr>
              <p:cNvSpPr/>
              <p:nvPr/>
            </p:nvSpPr>
            <p:spPr>
              <a:xfrm>
                <a:off x="1631201" y="5514118"/>
                <a:ext cx="323022" cy="323022"/>
              </a:xfrm>
              <a:prstGeom prst="flowChartConnector">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sym typeface="Arial"/>
                </a:endParaRPr>
              </a:p>
            </p:txBody>
          </p:sp>
          <p:cxnSp>
            <p:nvCxnSpPr>
              <p:cNvPr id="3100" name="Straight Connector 3099">
                <a:extLst>
                  <a:ext uri="{FF2B5EF4-FFF2-40B4-BE49-F238E27FC236}">
                    <a16:creationId xmlns:a16="http://schemas.microsoft.com/office/drawing/2014/main" id="{7E252376-6439-A439-51E0-CA4E269759F8}"/>
                  </a:ext>
                </a:extLst>
              </p:cNvPr>
              <p:cNvCxnSpPr>
                <a:cxnSpLocks/>
                <a:stCxn id="3099" idx="1"/>
                <a:endCxn id="3099" idx="5"/>
              </p:cNvCxnSpPr>
              <p:nvPr/>
            </p:nvCxnSpPr>
            <p:spPr>
              <a:xfrm>
                <a:off x="1678506" y="5561423"/>
                <a:ext cx="228412" cy="228412"/>
              </a:xfrm>
              <a:prstGeom prst="line">
                <a:avLst/>
              </a:prstGeom>
              <a:noFill/>
              <a:ln w="19050" cap="flat" cmpd="sng" algn="ctr">
                <a:solidFill>
                  <a:sysClr val="windowText" lastClr="000000"/>
                </a:solidFill>
                <a:prstDash val="solid"/>
                <a:miter lim="800000"/>
              </a:ln>
              <a:effectLst/>
            </p:spPr>
          </p:cxnSp>
          <p:cxnSp>
            <p:nvCxnSpPr>
              <p:cNvPr id="3101" name="Straight Connector 3100">
                <a:extLst>
                  <a:ext uri="{FF2B5EF4-FFF2-40B4-BE49-F238E27FC236}">
                    <a16:creationId xmlns:a16="http://schemas.microsoft.com/office/drawing/2014/main" id="{7C18B932-1E88-78E2-F960-7E670DB655F4}"/>
                  </a:ext>
                </a:extLst>
              </p:cNvPr>
              <p:cNvCxnSpPr>
                <a:cxnSpLocks/>
                <a:stCxn id="3099" idx="7"/>
                <a:endCxn id="3099" idx="3"/>
              </p:cNvCxnSpPr>
              <p:nvPr/>
            </p:nvCxnSpPr>
            <p:spPr>
              <a:xfrm flipH="1">
                <a:off x="1678506" y="5561423"/>
                <a:ext cx="228412" cy="228412"/>
              </a:xfrm>
              <a:prstGeom prst="line">
                <a:avLst/>
              </a:prstGeom>
              <a:noFill/>
              <a:ln w="19050" cap="flat" cmpd="sng" algn="ctr">
                <a:solidFill>
                  <a:sysClr val="windowText" lastClr="000000"/>
                </a:solidFill>
                <a:prstDash val="solid"/>
                <a:miter lim="800000"/>
              </a:ln>
              <a:effectLst/>
            </p:spPr>
          </p:cxnSp>
        </p:grpSp>
        <p:cxnSp>
          <p:nvCxnSpPr>
            <p:cNvPr id="3103" name="Straight Connector 3102">
              <a:extLst>
                <a:ext uri="{FF2B5EF4-FFF2-40B4-BE49-F238E27FC236}">
                  <a16:creationId xmlns:a16="http://schemas.microsoft.com/office/drawing/2014/main" id="{C3EE9A63-D7B1-D385-B1B2-B54C8C929A8B}"/>
                </a:ext>
              </a:extLst>
            </p:cNvPr>
            <p:cNvCxnSpPr>
              <a:cxnSpLocks/>
            </p:cNvCxnSpPr>
            <p:nvPr/>
          </p:nvCxnSpPr>
          <p:spPr>
            <a:xfrm flipV="1">
              <a:off x="1075831" y="2476678"/>
              <a:ext cx="382898" cy="1276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04" name="TextBox 3103">
              <a:extLst>
                <a:ext uri="{FF2B5EF4-FFF2-40B4-BE49-F238E27FC236}">
                  <a16:creationId xmlns:a16="http://schemas.microsoft.com/office/drawing/2014/main" id="{467DE0DA-5152-8675-F246-BDC782FA986C}"/>
                </a:ext>
              </a:extLst>
            </p:cNvPr>
            <p:cNvSpPr txBox="1"/>
            <p:nvPr/>
          </p:nvSpPr>
          <p:spPr>
            <a:xfrm>
              <a:off x="735703" y="1406325"/>
              <a:ext cx="1197205" cy="5986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err="1">
                  <a:ln>
                    <a:noFill/>
                  </a:ln>
                  <a:effectLst/>
                  <a:uLnTx/>
                  <a:uFillTx/>
                  <a:latin typeface="Roboto" panose="02000000000000000000" pitchFamily="2" charset="0"/>
                  <a:cs typeface="#9Slide03 Arima Madurai" panose="00000500000000000000" pitchFamily="2" charset="-93"/>
                  <a:sym typeface="Arial"/>
                </a:rPr>
                <a:t>Công</a:t>
              </a:r>
              <a:r>
                <a:rPr kumimoji="0" lang="en-US" sz="12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rPr>
                <a:t> </a:t>
              </a:r>
              <a:r>
                <a:rPr kumimoji="0" lang="en-US" sz="1200" b="1" i="0" u="none" strike="noStrike" kern="0" cap="none" spc="0" normalizeH="0" baseline="0" noProof="0" dirty="0" err="1">
                  <a:ln>
                    <a:noFill/>
                  </a:ln>
                  <a:effectLst/>
                  <a:uLnTx/>
                  <a:uFillTx/>
                  <a:latin typeface="Roboto" panose="02000000000000000000" pitchFamily="2" charset="0"/>
                  <a:cs typeface="#9Slide03 Arima Madurai" panose="00000500000000000000" pitchFamily="2" charset="-93"/>
                  <a:sym typeface="Arial"/>
                </a:rPr>
                <a:t>tắc</a:t>
              </a:r>
              <a:r>
                <a:rPr kumimoji="0" lang="en-US" sz="12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rPr>
                <a:t> </a:t>
              </a:r>
              <a:r>
                <a:rPr kumimoji="0" lang="en-US" sz="1200" b="1" i="0" u="none" strike="noStrike" kern="0" cap="none" spc="0" normalizeH="0" baseline="0" noProof="0" dirty="0" err="1">
                  <a:ln>
                    <a:noFill/>
                  </a:ln>
                  <a:effectLst/>
                  <a:uLnTx/>
                  <a:uFillTx/>
                  <a:latin typeface="Roboto" panose="02000000000000000000" pitchFamily="2" charset="0"/>
                  <a:cs typeface="#9Slide03 Arima Madurai" panose="00000500000000000000" pitchFamily="2" charset="-93"/>
                  <a:sym typeface="Arial"/>
                </a:rPr>
                <a:t>rơle</a:t>
              </a:r>
              <a:endParaRPr kumimoji="0" lang="en-US" sz="12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endParaRPr>
            </a:p>
          </p:txBody>
        </p:sp>
        <p:sp>
          <p:nvSpPr>
            <p:cNvPr id="3105" name="Oval 3104">
              <a:extLst>
                <a:ext uri="{FF2B5EF4-FFF2-40B4-BE49-F238E27FC236}">
                  <a16:creationId xmlns:a16="http://schemas.microsoft.com/office/drawing/2014/main" id="{86855124-43AC-296D-E7B3-3EEE5A9A837B}"/>
                </a:ext>
              </a:extLst>
            </p:cNvPr>
            <p:cNvSpPr/>
            <p:nvPr/>
          </p:nvSpPr>
          <p:spPr>
            <a:xfrm>
              <a:off x="1481102" y="2582695"/>
              <a:ext cx="79120" cy="79120"/>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b="1" i="0" u="none" strike="noStrike" kern="0" cap="none" spc="0" normalizeH="0" baseline="0" noProof="0">
                <a:ln>
                  <a:noFill/>
                </a:ln>
                <a:solidFill>
                  <a:srgbClr val="FFECD6"/>
                </a:solidFill>
                <a:effectLst/>
                <a:uLnTx/>
                <a:uFillTx/>
                <a:latin typeface="Arial"/>
                <a:ea typeface="+mn-ea"/>
                <a:cs typeface="+mn-cs"/>
                <a:sym typeface="Arial"/>
              </a:endParaRPr>
            </a:p>
          </p:txBody>
        </p:sp>
        <p:sp>
          <p:nvSpPr>
            <p:cNvPr id="3106" name="Oval 3105">
              <a:extLst>
                <a:ext uri="{FF2B5EF4-FFF2-40B4-BE49-F238E27FC236}">
                  <a16:creationId xmlns:a16="http://schemas.microsoft.com/office/drawing/2014/main" id="{34D53EA2-2AA9-79F7-0CAE-A0AD38A27743}"/>
                </a:ext>
              </a:extLst>
            </p:cNvPr>
            <p:cNvSpPr/>
            <p:nvPr/>
          </p:nvSpPr>
          <p:spPr>
            <a:xfrm>
              <a:off x="2929178" y="2825924"/>
              <a:ext cx="115231" cy="115231"/>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b="1" i="0" u="none" strike="noStrike" kern="0" cap="none" spc="0" normalizeH="0" baseline="0" noProof="0">
                <a:ln>
                  <a:noFill/>
                </a:ln>
                <a:solidFill>
                  <a:srgbClr val="FFECD6"/>
                </a:solidFill>
                <a:effectLst/>
                <a:uLnTx/>
                <a:uFillTx/>
                <a:latin typeface="Arial"/>
                <a:ea typeface="+mn-ea"/>
                <a:cs typeface="+mn-cs"/>
                <a:sym typeface="Arial"/>
              </a:endParaRPr>
            </a:p>
          </p:txBody>
        </p:sp>
        <p:sp>
          <p:nvSpPr>
            <p:cNvPr id="3079" name="TextBox 3078">
              <a:extLst>
                <a:ext uri="{FF2B5EF4-FFF2-40B4-BE49-F238E27FC236}">
                  <a16:creationId xmlns:a16="http://schemas.microsoft.com/office/drawing/2014/main" id="{5C43DE99-F118-F90B-2BEF-48ABF193A9E3}"/>
                </a:ext>
              </a:extLst>
            </p:cNvPr>
            <p:cNvSpPr txBox="1"/>
            <p:nvPr/>
          </p:nvSpPr>
          <p:spPr>
            <a:xfrm>
              <a:off x="4034499" y="1012156"/>
              <a:ext cx="652596" cy="4390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1" dirty="0">
                  <a:latin typeface="Roboto" panose="02000000000000000000" pitchFamily="2" charset="0"/>
                  <a:cs typeface="#9Slide03 Arima Madurai" panose="00000500000000000000" pitchFamily="2" charset="-93"/>
                </a:rPr>
                <a:t>Đ1</a:t>
              </a:r>
              <a:endParaRPr kumimoji="0" lang="en-US" sz="16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endParaRPr>
            </a:p>
          </p:txBody>
        </p:sp>
        <p:cxnSp>
          <p:nvCxnSpPr>
            <p:cNvPr id="3080" name="Straight Connector 3079">
              <a:extLst>
                <a:ext uri="{FF2B5EF4-FFF2-40B4-BE49-F238E27FC236}">
                  <a16:creationId xmlns:a16="http://schemas.microsoft.com/office/drawing/2014/main" id="{2309B01C-03DD-EA0D-FCBB-770399A57137}"/>
                </a:ext>
              </a:extLst>
            </p:cNvPr>
            <p:cNvCxnSpPr>
              <a:cxnSpLocks/>
            </p:cNvCxnSpPr>
            <p:nvPr/>
          </p:nvCxnSpPr>
          <p:spPr>
            <a:xfrm>
              <a:off x="2977744" y="2326989"/>
              <a:ext cx="2289584" cy="0"/>
            </a:xfrm>
            <a:prstGeom prst="line">
              <a:avLst/>
            </a:prstGeom>
            <a:noFill/>
            <a:ln w="19050" cap="flat" cmpd="sng" algn="ctr">
              <a:solidFill>
                <a:sysClr val="windowText" lastClr="000000"/>
              </a:solidFill>
              <a:prstDash val="solid"/>
              <a:miter lim="800000"/>
              <a:headEnd type="none" w="med" len="med"/>
              <a:tailEnd type="none" w="med" len="med"/>
            </a:ln>
            <a:effectLst/>
          </p:spPr>
        </p:cxnSp>
        <p:grpSp>
          <p:nvGrpSpPr>
            <p:cNvPr id="3081" name="Group 3080">
              <a:extLst>
                <a:ext uri="{FF2B5EF4-FFF2-40B4-BE49-F238E27FC236}">
                  <a16:creationId xmlns:a16="http://schemas.microsoft.com/office/drawing/2014/main" id="{E25268B6-5DFA-3679-EFFD-FE8B39E0452E}"/>
                </a:ext>
              </a:extLst>
            </p:cNvPr>
            <p:cNvGrpSpPr/>
            <p:nvPr/>
          </p:nvGrpSpPr>
          <p:grpSpPr>
            <a:xfrm>
              <a:off x="3597675" y="2101392"/>
              <a:ext cx="451195" cy="451195"/>
              <a:chOff x="1631201" y="5514118"/>
              <a:chExt cx="323022" cy="323022"/>
            </a:xfrm>
          </p:grpSpPr>
          <p:sp>
            <p:nvSpPr>
              <p:cNvPr id="3082" name="Flowchart: Connector 3081">
                <a:extLst>
                  <a:ext uri="{FF2B5EF4-FFF2-40B4-BE49-F238E27FC236}">
                    <a16:creationId xmlns:a16="http://schemas.microsoft.com/office/drawing/2014/main" id="{A62CA8D4-7211-515E-FAE5-77A8DCC2ECE5}"/>
                  </a:ext>
                </a:extLst>
              </p:cNvPr>
              <p:cNvSpPr/>
              <p:nvPr/>
            </p:nvSpPr>
            <p:spPr>
              <a:xfrm>
                <a:off x="1631201" y="5514118"/>
                <a:ext cx="323022" cy="323022"/>
              </a:xfrm>
              <a:prstGeom prst="flowChartConnector">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sym typeface="Arial"/>
                </a:endParaRPr>
              </a:p>
            </p:txBody>
          </p:sp>
          <p:cxnSp>
            <p:nvCxnSpPr>
              <p:cNvPr id="3083" name="Straight Connector 3082">
                <a:extLst>
                  <a:ext uri="{FF2B5EF4-FFF2-40B4-BE49-F238E27FC236}">
                    <a16:creationId xmlns:a16="http://schemas.microsoft.com/office/drawing/2014/main" id="{BABCB154-5B10-A846-5DB5-0F1F2DEE09F9}"/>
                  </a:ext>
                </a:extLst>
              </p:cNvPr>
              <p:cNvCxnSpPr>
                <a:cxnSpLocks/>
                <a:stCxn id="3082" idx="1"/>
                <a:endCxn id="3082" idx="5"/>
              </p:cNvCxnSpPr>
              <p:nvPr/>
            </p:nvCxnSpPr>
            <p:spPr>
              <a:xfrm>
                <a:off x="1678506" y="5561423"/>
                <a:ext cx="228412" cy="228412"/>
              </a:xfrm>
              <a:prstGeom prst="line">
                <a:avLst/>
              </a:prstGeom>
              <a:noFill/>
              <a:ln w="19050" cap="flat" cmpd="sng" algn="ctr">
                <a:solidFill>
                  <a:sysClr val="windowText" lastClr="000000"/>
                </a:solidFill>
                <a:prstDash val="solid"/>
                <a:miter lim="800000"/>
              </a:ln>
              <a:effectLst/>
            </p:spPr>
          </p:cxnSp>
          <p:cxnSp>
            <p:nvCxnSpPr>
              <p:cNvPr id="3084" name="Straight Connector 3083">
                <a:extLst>
                  <a:ext uri="{FF2B5EF4-FFF2-40B4-BE49-F238E27FC236}">
                    <a16:creationId xmlns:a16="http://schemas.microsoft.com/office/drawing/2014/main" id="{D2B47EA9-AF5E-48C9-04EA-716F4EDE24D5}"/>
                  </a:ext>
                </a:extLst>
              </p:cNvPr>
              <p:cNvCxnSpPr>
                <a:cxnSpLocks/>
                <a:stCxn id="3082" idx="7"/>
                <a:endCxn id="3082" idx="3"/>
              </p:cNvCxnSpPr>
              <p:nvPr/>
            </p:nvCxnSpPr>
            <p:spPr>
              <a:xfrm flipH="1">
                <a:off x="1678506" y="5561423"/>
                <a:ext cx="228412" cy="228412"/>
              </a:xfrm>
              <a:prstGeom prst="line">
                <a:avLst/>
              </a:prstGeom>
              <a:noFill/>
              <a:ln w="19050" cap="flat" cmpd="sng" algn="ctr">
                <a:solidFill>
                  <a:sysClr val="windowText" lastClr="000000"/>
                </a:solidFill>
                <a:prstDash val="solid"/>
                <a:miter lim="800000"/>
              </a:ln>
              <a:effectLst/>
            </p:spPr>
          </p:cxnSp>
        </p:grpSp>
        <p:sp>
          <p:nvSpPr>
            <p:cNvPr id="3085" name="TextBox 3084">
              <a:extLst>
                <a:ext uri="{FF2B5EF4-FFF2-40B4-BE49-F238E27FC236}">
                  <a16:creationId xmlns:a16="http://schemas.microsoft.com/office/drawing/2014/main" id="{BBB2958F-96E2-37A5-B0CC-823EC4E6598E}"/>
                </a:ext>
              </a:extLst>
            </p:cNvPr>
            <p:cNvSpPr txBox="1"/>
            <p:nvPr/>
          </p:nvSpPr>
          <p:spPr>
            <a:xfrm>
              <a:off x="4034499" y="1851917"/>
              <a:ext cx="652596" cy="4390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1" dirty="0">
                  <a:latin typeface="Roboto" panose="02000000000000000000" pitchFamily="2" charset="0"/>
                  <a:cs typeface="#9Slide03 Arima Madurai" panose="00000500000000000000" pitchFamily="2" charset="-93"/>
                </a:rPr>
                <a:t>Đ2</a:t>
              </a:r>
              <a:endParaRPr kumimoji="0" lang="en-US" sz="16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endParaRPr>
            </a:p>
          </p:txBody>
        </p:sp>
        <p:cxnSp>
          <p:nvCxnSpPr>
            <p:cNvPr id="3110" name="Straight Connector 3109">
              <a:extLst>
                <a:ext uri="{FF2B5EF4-FFF2-40B4-BE49-F238E27FC236}">
                  <a16:creationId xmlns:a16="http://schemas.microsoft.com/office/drawing/2014/main" id="{CFCC630F-7A49-8A67-C485-D02C0BC69718}"/>
                </a:ext>
              </a:extLst>
            </p:cNvPr>
            <p:cNvCxnSpPr>
              <a:cxnSpLocks/>
            </p:cNvCxnSpPr>
            <p:nvPr/>
          </p:nvCxnSpPr>
          <p:spPr>
            <a:xfrm>
              <a:off x="2986794" y="2320244"/>
              <a:ext cx="0" cy="524244"/>
            </a:xfrm>
            <a:prstGeom prst="line">
              <a:avLst/>
            </a:prstGeom>
            <a:noFill/>
            <a:ln w="19050" cap="flat" cmpd="sng" algn="ctr">
              <a:solidFill>
                <a:sysClr val="windowText" lastClr="000000"/>
              </a:solidFill>
              <a:prstDash val="solid"/>
              <a:miter lim="800000"/>
            </a:ln>
            <a:effectLst/>
          </p:spPr>
        </p:cxnSp>
        <p:cxnSp>
          <p:nvCxnSpPr>
            <p:cNvPr id="3115" name="Straight Connector 3114">
              <a:extLst>
                <a:ext uri="{FF2B5EF4-FFF2-40B4-BE49-F238E27FC236}">
                  <a16:creationId xmlns:a16="http://schemas.microsoft.com/office/drawing/2014/main" id="{17F2469F-D2B1-993C-B4C5-BC157DF927BB}"/>
                </a:ext>
              </a:extLst>
            </p:cNvPr>
            <p:cNvCxnSpPr>
              <a:cxnSpLocks/>
            </p:cNvCxnSpPr>
            <p:nvPr/>
          </p:nvCxnSpPr>
          <p:spPr>
            <a:xfrm>
              <a:off x="2986793" y="3395127"/>
              <a:ext cx="0" cy="464797"/>
            </a:xfrm>
            <a:prstGeom prst="line">
              <a:avLst/>
            </a:prstGeom>
            <a:noFill/>
            <a:ln w="19050" cap="flat" cmpd="sng" algn="ctr">
              <a:solidFill>
                <a:sysClr val="windowText" lastClr="000000"/>
              </a:solidFill>
              <a:prstDash val="solid"/>
              <a:miter lim="800000"/>
            </a:ln>
            <a:effectLst/>
          </p:spPr>
        </p:cxnSp>
        <p:sp>
          <p:nvSpPr>
            <p:cNvPr id="3127" name="Oval 3126">
              <a:extLst>
                <a:ext uri="{FF2B5EF4-FFF2-40B4-BE49-F238E27FC236}">
                  <a16:creationId xmlns:a16="http://schemas.microsoft.com/office/drawing/2014/main" id="{B72687DC-0A8B-DAAF-7D8D-78BB40426C87}"/>
                </a:ext>
              </a:extLst>
            </p:cNvPr>
            <p:cNvSpPr/>
            <p:nvPr/>
          </p:nvSpPr>
          <p:spPr>
            <a:xfrm>
              <a:off x="2920128" y="3348357"/>
              <a:ext cx="115231" cy="115231"/>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b="1" i="0" u="none" strike="noStrike" kern="0" cap="none" spc="0" normalizeH="0" baseline="0" noProof="0">
                <a:ln>
                  <a:noFill/>
                </a:ln>
                <a:solidFill>
                  <a:srgbClr val="FFECD6"/>
                </a:solidFill>
                <a:effectLst/>
                <a:uLnTx/>
                <a:uFillTx/>
                <a:latin typeface="Arial"/>
                <a:ea typeface="+mn-ea"/>
                <a:cs typeface="+mn-cs"/>
                <a:sym typeface="Arial"/>
              </a:endParaRPr>
            </a:p>
          </p:txBody>
        </p:sp>
        <p:cxnSp>
          <p:nvCxnSpPr>
            <p:cNvPr id="3128" name="Straight Connector 3127">
              <a:extLst>
                <a:ext uri="{FF2B5EF4-FFF2-40B4-BE49-F238E27FC236}">
                  <a16:creationId xmlns:a16="http://schemas.microsoft.com/office/drawing/2014/main" id="{48EDEC10-A06F-6D9E-3E1C-7DAE5421A628}"/>
                </a:ext>
              </a:extLst>
            </p:cNvPr>
            <p:cNvCxnSpPr>
              <a:cxnSpLocks/>
            </p:cNvCxnSpPr>
            <p:nvPr/>
          </p:nvCxnSpPr>
          <p:spPr>
            <a:xfrm>
              <a:off x="2500432" y="2891259"/>
              <a:ext cx="479797" cy="524244"/>
            </a:xfrm>
            <a:prstGeom prst="line">
              <a:avLst/>
            </a:prstGeom>
            <a:noFill/>
            <a:ln w="19050" cap="flat" cmpd="sng" algn="ctr">
              <a:solidFill>
                <a:sysClr val="windowText" lastClr="000000"/>
              </a:solidFill>
              <a:prstDash val="solid"/>
              <a:miter lim="800000"/>
            </a:ln>
            <a:effectLst/>
          </p:spPr>
        </p:cxnSp>
        <p:sp>
          <p:nvSpPr>
            <p:cNvPr id="3132" name="Oval 3131">
              <a:extLst>
                <a:ext uri="{FF2B5EF4-FFF2-40B4-BE49-F238E27FC236}">
                  <a16:creationId xmlns:a16="http://schemas.microsoft.com/office/drawing/2014/main" id="{2E0CF970-1F28-DF11-FCB6-9F78103AC0D1}"/>
                </a:ext>
              </a:extLst>
            </p:cNvPr>
            <p:cNvSpPr/>
            <p:nvPr/>
          </p:nvSpPr>
          <p:spPr>
            <a:xfrm>
              <a:off x="2445092" y="2831970"/>
              <a:ext cx="115231" cy="115231"/>
            </a:xfrm>
            <a:prstGeom prst="ellipse">
              <a:avLst/>
            </a:prstGeom>
            <a:solidFill>
              <a:schemeClr val="bg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b="1" i="0" u="none" strike="noStrike" kern="0" cap="none" spc="0" normalizeH="0" baseline="0" noProof="0">
                <a:ln>
                  <a:noFill/>
                </a:ln>
                <a:solidFill>
                  <a:srgbClr val="FFECD6"/>
                </a:solidFill>
                <a:effectLst/>
                <a:uLnTx/>
                <a:uFillTx/>
                <a:latin typeface="Arial"/>
                <a:ea typeface="+mn-ea"/>
                <a:cs typeface="+mn-cs"/>
                <a:sym typeface="Arial"/>
              </a:endParaRPr>
            </a:p>
          </p:txBody>
        </p:sp>
        <p:grpSp>
          <p:nvGrpSpPr>
            <p:cNvPr id="3134" name="Group 3133">
              <a:extLst>
                <a:ext uri="{FF2B5EF4-FFF2-40B4-BE49-F238E27FC236}">
                  <a16:creationId xmlns:a16="http://schemas.microsoft.com/office/drawing/2014/main" id="{8E801F5F-9A8B-F2B8-FE35-C3103302DE09}"/>
                </a:ext>
              </a:extLst>
            </p:cNvPr>
            <p:cNvGrpSpPr/>
            <p:nvPr/>
          </p:nvGrpSpPr>
          <p:grpSpPr>
            <a:xfrm rot="5400000" flipV="1">
              <a:off x="-131995" y="2970170"/>
              <a:ext cx="1348715" cy="599609"/>
              <a:chOff x="173911" y="1402667"/>
              <a:chExt cx="1288372" cy="572782"/>
            </a:xfrm>
          </p:grpSpPr>
          <p:cxnSp>
            <p:nvCxnSpPr>
              <p:cNvPr id="3135" name="Straight Connector 3134">
                <a:extLst>
                  <a:ext uri="{FF2B5EF4-FFF2-40B4-BE49-F238E27FC236}">
                    <a16:creationId xmlns:a16="http://schemas.microsoft.com/office/drawing/2014/main" id="{662D6559-B6D9-8A40-6C48-210544356697}"/>
                  </a:ext>
                </a:extLst>
              </p:cNvPr>
              <p:cNvCxnSpPr>
                <a:cxnSpLocks/>
              </p:cNvCxnSpPr>
              <p:nvPr/>
            </p:nvCxnSpPr>
            <p:spPr>
              <a:xfrm>
                <a:off x="815303" y="1571265"/>
                <a:ext cx="0" cy="404184"/>
              </a:xfrm>
              <a:prstGeom prst="line">
                <a:avLst/>
              </a:prstGeom>
              <a:noFill/>
              <a:ln w="19050" cap="flat" cmpd="sng" algn="ctr">
                <a:solidFill>
                  <a:sysClr val="windowText" lastClr="000000"/>
                </a:solidFill>
                <a:prstDash val="solid"/>
                <a:miter lim="800000"/>
              </a:ln>
              <a:effectLst/>
            </p:spPr>
          </p:cxnSp>
          <p:cxnSp>
            <p:nvCxnSpPr>
              <p:cNvPr id="3136" name="Straight Connector 3135">
                <a:extLst>
                  <a:ext uri="{FF2B5EF4-FFF2-40B4-BE49-F238E27FC236}">
                    <a16:creationId xmlns:a16="http://schemas.microsoft.com/office/drawing/2014/main" id="{DAE8E5EE-DBCB-2FC7-5FA0-CE24082AE02B}"/>
                  </a:ext>
                </a:extLst>
              </p:cNvPr>
              <p:cNvCxnSpPr>
                <a:cxnSpLocks/>
              </p:cNvCxnSpPr>
              <p:nvPr/>
            </p:nvCxnSpPr>
            <p:spPr>
              <a:xfrm>
                <a:off x="944699" y="1648902"/>
                <a:ext cx="0" cy="257535"/>
              </a:xfrm>
              <a:prstGeom prst="line">
                <a:avLst/>
              </a:prstGeom>
              <a:noFill/>
              <a:ln w="19050" cap="flat" cmpd="sng" algn="ctr">
                <a:solidFill>
                  <a:sysClr val="windowText" lastClr="000000"/>
                </a:solidFill>
                <a:prstDash val="solid"/>
                <a:miter lim="800000"/>
              </a:ln>
              <a:effectLst/>
            </p:spPr>
          </p:cxnSp>
          <p:cxnSp>
            <p:nvCxnSpPr>
              <p:cNvPr id="3137" name="Straight Connector 3136">
                <a:extLst>
                  <a:ext uri="{FF2B5EF4-FFF2-40B4-BE49-F238E27FC236}">
                    <a16:creationId xmlns:a16="http://schemas.microsoft.com/office/drawing/2014/main" id="{107D8CDE-A3BB-2E06-A155-A962AFD5EA4B}"/>
                  </a:ext>
                </a:extLst>
              </p:cNvPr>
              <p:cNvCxnSpPr/>
              <p:nvPr/>
            </p:nvCxnSpPr>
            <p:spPr>
              <a:xfrm>
                <a:off x="944699" y="1777043"/>
                <a:ext cx="517584" cy="0"/>
              </a:xfrm>
              <a:prstGeom prst="line">
                <a:avLst/>
              </a:prstGeom>
              <a:noFill/>
              <a:ln w="19050" cap="flat" cmpd="sng" algn="ctr">
                <a:solidFill>
                  <a:sysClr val="windowText" lastClr="000000"/>
                </a:solidFill>
                <a:prstDash val="solid"/>
                <a:miter lim="800000"/>
              </a:ln>
              <a:effectLst/>
            </p:spPr>
          </p:cxnSp>
          <p:cxnSp>
            <p:nvCxnSpPr>
              <p:cNvPr id="3138" name="Straight Connector 3137">
                <a:extLst>
                  <a:ext uri="{FF2B5EF4-FFF2-40B4-BE49-F238E27FC236}">
                    <a16:creationId xmlns:a16="http://schemas.microsoft.com/office/drawing/2014/main" id="{11713E4C-2900-F1D7-617A-A371B3683831}"/>
                  </a:ext>
                </a:extLst>
              </p:cNvPr>
              <p:cNvCxnSpPr>
                <a:cxnSpLocks/>
              </p:cNvCxnSpPr>
              <p:nvPr/>
            </p:nvCxnSpPr>
            <p:spPr>
              <a:xfrm rot="5400000" flipV="1">
                <a:off x="494607" y="1447720"/>
                <a:ext cx="0" cy="641391"/>
              </a:xfrm>
              <a:prstGeom prst="line">
                <a:avLst/>
              </a:prstGeom>
              <a:noFill/>
              <a:ln w="19050" cap="flat" cmpd="sng" algn="ctr">
                <a:solidFill>
                  <a:sysClr val="windowText" lastClr="000000"/>
                </a:solidFill>
                <a:prstDash val="solid"/>
                <a:miter lim="800000"/>
              </a:ln>
              <a:effectLst/>
            </p:spPr>
          </p:cxnSp>
          <p:sp>
            <p:nvSpPr>
              <p:cNvPr id="3139" name="TextBox 3138">
                <a:extLst>
                  <a:ext uri="{FF2B5EF4-FFF2-40B4-BE49-F238E27FC236}">
                    <a16:creationId xmlns:a16="http://schemas.microsoft.com/office/drawing/2014/main" id="{8737CDD4-A5A4-98D8-F978-87E7584FDC82}"/>
                  </a:ext>
                </a:extLst>
              </p:cNvPr>
              <p:cNvSpPr txBox="1"/>
              <p:nvPr/>
            </p:nvSpPr>
            <p:spPr>
              <a:xfrm>
                <a:off x="427112" y="1472741"/>
                <a:ext cx="482459" cy="3240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sym typeface="Arial"/>
                  </a:rPr>
                  <a:t>+</a:t>
                </a:r>
              </a:p>
            </p:txBody>
          </p:sp>
          <p:sp>
            <p:nvSpPr>
              <p:cNvPr id="3140" name="TextBox 3139">
                <a:extLst>
                  <a:ext uri="{FF2B5EF4-FFF2-40B4-BE49-F238E27FC236}">
                    <a16:creationId xmlns:a16="http://schemas.microsoft.com/office/drawing/2014/main" id="{0D907A03-001D-CFE2-6C4D-2100D2CF8308}"/>
                  </a:ext>
                </a:extLst>
              </p:cNvPr>
              <p:cNvSpPr txBox="1"/>
              <p:nvPr/>
            </p:nvSpPr>
            <p:spPr>
              <a:xfrm>
                <a:off x="876297" y="1402667"/>
                <a:ext cx="482459" cy="3240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sym typeface="Arial"/>
                  </a:rPr>
                  <a:t>_</a:t>
                </a:r>
              </a:p>
            </p:txBody>
          </p:sp>
        </p:grpSp>
        <p:sp>
          <p:nvSpPr>
            <p:cNvPr id="3144" name="Oval 3143">
              <a:extLst>
                <a:ext uri="{FF2B5EF4-FFF2-40B4-BE49-F238E27FC236}">
                  <a16:creationId xmlns:a16="http://schemas.microsoft.com/office/drawing/2014/main" id="{7F022F91-8042-0BFA-3571-80D96E25D2CE}"/>
                </a:ext>
              </a:extLst>
            </p:cNvPr>
            <p:cNvSpPr/>
            <p:nvPr/>
          </p:nvSpPr>
          <p:spPr>
            <a:xfrm>
              <a:off x="1083839" y="2570663"/>
              <a:ext cx="79120" cy="79120"/>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b="1" i="0" u="none" strike="noStrike" kern="0" cap="none" spc="0" normalizeH="0" baseline="0" noProof="0">
                <a:ln>
                  <a:noFill/>
                </a:ln>
                <a:solidFill>
                  <a:srgbClr val="FFECD6"/>
                </a:solidFill>
                <a:effectLst/>
                <a:uLnTx/>
                <a:uFillTx/>
                <a:latin typeface="Arial"/>
                <a:ea typeface="+mn-ea"/>
                <a:cs typeface="+mn-cs"/>
                <a:sym typeface="Arial"/>
              </a:endParaRPr>
            </a:p>
          </p:txBody>
        </p:sp>
        <p:cxnSp>
          <p:nvCxnSpPr>
            <p:cNvPr id="3149" name="Straight Connector 3148">
              <a:extLst>
                <a:ext uri="{FF2B5EF4-FFF2-40B4-BE49-F238E27FC236}">
                  <a16:creationId xmlns:a16="http://schemas.microsoft.com/office/drawing/2014/main" id="{FC32FCBE-DCC4-3A8C-8920-FC8ABDD34E6C}"/>
                </a:ext>
              </a:extLst>
            </p:cNvPr>
            <p:cNvCxnSpPr>
              <a:cxnSpLocks/>
            </p:cNvCxnSpPr>
            <p:nvPr/>
          </p:nvCxnSpPr>
          <p:spPr>
            <a:xfrm>
              <a:off x="622447" y="3929723"/>
              <a:ext cx="1380355"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3152" name="Straight Connector 3151">
              <a:extLst>
                <a:ext uri="{FF2B5EF4-FFF2-40B4-BE49-F238E27FC236}">
                  <a16:creationId xmlns:a16="http://schemas.microsoft.com/office/drawing/2014/main" id="{1051E1E6-8B79-60BB-D327-F37CBEEBCD09}"/>
                </a:ext>
              </a:extLst>
            </p:cNvPr>
            <p:cNvCxnSpPr>
              <a:cxnSpLocks/>
            </p:cNvCxnSpPr>
            <p:nvPr/>
          </p:nvCxnSpPr>
          <p:spPr>
            <a:xfrm>
              <a:off x="1481102" y="2640411"/>
              <a:ext cx="497964" cy="0"/>
            </a:xfrm>
            <a:prstGeom prst="line">
              <a:avLst/>
            </a:prstGeom>
            <a:noFill/>
            <a:ln w="19050" cap="flat" cmpd="sng" algn="ctr">
              <a:solidFill>
                <a:sysClr val="windowText" lastClr="000000"/>
              </a:solidFill>
              <a:prstDash val="solid"/>
              <a:miter lim="800000"/>
              <a:headEnd type="none" w="med" len="med"/>
              <a:tailEnd type="none" w="med" len="med"/>
            </a:ln>
            <a:effectLst/>
          </p:spPr>
        </p:cxnSp>
        <p:grpSp>
          <p:nvGrpSpPr>
            <p:cNvPr id="3218" name="Group 3217">
              <a:extLst>
                <a:ext uri="{FF2B5EF4-FFF2-40B4-BE49-F238E27FC236}">
                  <a16:creationId xmlns:a16="http://schemas.microsoft.com/office/drawing/2014/main" id="{89E08DBA-0CD2-77CF-4204-951E721EF393}"/>
                </a:ext>
              </a:extLst>
            </p:cNvPr>
            <p:cNvGrpSpPr/>
            <p:nvPr/>
          </p:nvGrpSpPr>
          <p:grpSpPr>
            <a:xfrm>
              <a:off x="1796720" y="3022727"/>
              <a:ext cx="409175" cy="651257"/>
              <a:chOff x="1529009" y="3117070"/>
              <a:chExt cx="344493" cy="548307"/>
            </a:xfrm>
          </p:grpSpPr>
          <p:sp>
            <p:nvSpPr>
              <p:cNvPr id="3154" name="Rectangle 3153">
                <a:extLst>
                  <a:ext uri="{FF2B5EF4-FFF2-40B4-BE49-F238E27FC236}">
                    <a16:creationId xmlns:a16="http://schemas.microsoft.com/office/drawing/2014/main" id="{C8FDC274-3D0D-170E-68FB-903622B2DE0F}"/>
                  </a:ext>
                </a:extLst>
              </p:cNvPr>
              <p:cNvSpPr/>
              <p:nvPr/>
            </p:nvSpPr>
            <p:spPr>
              <a:xfrm>
                <a:off x="1557649" y="3117070"/>
                <a:ext cx="290051" cy="548307"/>
              </a:xfrm>
              <a:prstGeom prst="rect">
                <a:avLst/>
              </a:prstGeom>
              <a:solidFill>
                <a:schemeClr val="accent4"/>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p>
            </p:txBody>
          </p:sp>
          <p:cxnSp>
            <p:nvCxnSpPr>
              <p:cNvPr id="3183" name="Straight Connector 3182">
                <a:extLst>
                  <a:ext uri="{FF2B5EF4-FFF2-40B4-BE49-F238E27FC236}">
                    <a16:creationId xmlns:a16="http://schemas.microsoft.com/office/drawing/2014/main" id="{7A9B2F52-63D2-BEBB-D31E-80CDD369F3C6}"/>
                  </a:ext>
                </a:extLst>
              </p:cNvPr>
              <p:cNvCxnSpPr>
                <a:cxnSpLocks/>
              </p:cNvCxnSpPr>
              <p:nvPr/>
            </p:nvCxnSpPr>
            <p:spPr>
              <a:xfrm flipH="1" flipV="1">
                <a:off x="1552121" y="3170593"/>
                <a:ext cx="290051" cy="18796"/>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87" name="Straight Connector 3186">
                <a:extLst>
                  <a:ext uri="{FF2B5EF4-FFF2-40B4-BE49-F238E27FC236}">
                    <a16:creationId xmlns:a16="http://schemas.microsoft.com/office/drawing/2014/main" id="{51AE18C6-87FD-B7BB-607B-1FC0B3F0A007}"/>
                  </a:ext>
                </a:extLst>
              </p:cNvPr>
              <p:cNvCxnSpPr>
                <a:cxnSpLocks/>
              </p:cNvCxnSpPr>
              <p:nvPr/>
            </p:nvCxnSpPr>
            <p:spPr>
              <a:xfrm flipH="1" flipV="1">
                <a:off x="1552322" y="3241446"/>
                <a:ext cx="306057" cy="1983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88" name="Straight Connector 3187">
                <a:extLst>
                  <a:ext uri="{FF2B5EF4-FFF2-40B4-BE49-F238E27FC236}">
                    <a16:creationId xmlns:a16="http://schemas.microsoft.com/office/drawing/2014/main" id="{0F8E2B35-2223-DFC4-BDAC-BEAD5FBFA08A}"/>
                  </a:ext>
                </a:extLst>
              </p:cNvPr>
              <p:cNvCxnSpPr>
                <a:cxnSpLocks/>
              </p:cNvCxnSpPr>
              <p:nvPr/>
            </p:nvCxnSpPr>
            <p:spPr>
              <a:xfrm flipH="1" flipV="1">
                <a:off x="1550361" y="3312837"/>
                <a:ext cx="306057" cy="1983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92" name="Straight Connector 3191">
                <a:extLst>
                  <a:ext uri="{FF2B5EF4-FFF2-40B4-BE49-F238E27FC236}">
                    <a16:creationId xmlns:a16="http://schemas.microsoft.com/office/drawing/2014/main" id="{3CAACCB6-80BA-85C9-77C2-A60677B38895}"/>
                  </a:ext>
                </a:extLst>
              </p:cNvPr>
              <p:cNvCxnSpPr>
                <a:cxnSpLocks/>
              </p:cNvCxnSpPr>
              <p:nvPr/>
            </p:nvCxnSpPr>
            <p:spPr>
              <a:xfrm flipH="1" flipV="1">
                <a:off x="1553439" y="3381306"/>
                <a:ext cx="306057" cy="1983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93" name="Straight Connector 3192">
                <a:extLst>
                  <a:ext uri="{FF2B5EF4-FFF2-40B4-BE49-F238E27FC236}">
                    <a16:creationId xmlns:a16="http://schemas.microsoft.com/office/drawing/2014/main" id="{A8DC3171-CCBB-EC38-AD21-D6F95F8334B4}"/>
                  </a:ext>
                </a:extLst>
              </p:cNvPr>
              <p:cNvCxnSpPr>
                <a:cxnSpLocks/>
              </p:cNvCxnSpPr>
              <p:nvPr/>
            </p:nvCxnSpPr>
            <p:spPr>
              <a:xfrm flipH="1" flipV="1">
                <a:off x="1552121" y="3449775"/>
                <a:ext cx="306057" cy="1983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94" name="Straight Connector 3193">
                <a:extLst>
                  <a:ext uri="{FF2B5EF4-FFF2-40B4-BE49-F238E27FC236}">
                    <a16:creationId xmlns:a16="http://schemas.microsoft.com/office/drawing/2014/main" id="{40B66870-D984-DDD4-E7AD-3D3DD510C621}"/>
                  </a:ext>
                </a:extLst>
              </p:cNvPr>
              <p:cNvCxnSpPr>
                <a:cxnSpLocks/>
              </p:cNvCxnSpPr>
              <p:nvPr/>
            </p:nvCxnSpPr>
            <p:spPr>
              <a:xfrm flipH="1" flipV="1">
                <a:off x="1549645" y="3521842"/>
                <a:ext cx="306057" cy="1983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95" name="Straight Connector 3194">
                <a:extLst>
                  <a:ext uri="{FF2B5EF4-FFF2-40B4-BE49-F238E27FC236}">
                    <a16:creationId xmlns:a16="http://schemas.microsoft.com/office/drawing/2014/main" id="{672EF400-954D-E951-B603-61D2A9CE3D73}"/>
                  </a:ext>
                </a:extLst>
              </p:cNvPr>
              <p:cNvCxnSpPr>
                <a:cxnSpLocks/>
              </p:cNvCxnSpPr>
              <p:nvPr/>
            </p:nvCxnSpPr>
            <p:spPr>
              <a:xfrm flipH="1" flipV="1">
                <a:off x="1547169" y="3593909"/>
                <a:ext cx="306057" cy="1983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3204" name="Block Arc 3203">
                <a:extLst>
                  <a:ext uri="{FF2B5EF4-FFF2-40B4-BE49-F238E27FC236}">
                    <a16:creationId xmlns:a16="http://schemas.microsoft.com/office/drawing/2014/main" id="{14AD0409-C2FD-999D-895D-E44995AB2C82}"/>
                  </a:ext>
                </a:extLst>
              </p:cNvPr>
              <p:cNvSpPr/>
              <p:nvPr/>
            </p:nvSpPr>
            <p:spPr>
              <a:xfrm rot="6595041">
                <a:off x="1798746" y="3189940"/>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3205" name="Block Arc 3204">
                <a:extLst>
                  <a:ext uri="{FF2B5EF4-FFF2-40B4-BE49-F238E27FC236}">
                    <a16:creationId xmlns:a16="http://schemas.microsoft.com/office/drawing/2014/main" id="{2C7736D6-3328-55EB-F373-795D0CC8C535}"/>
                  </a:ext>
                </a:extLst>
              </p:cNvPr>
              <p:cNvSpPr/>
              <p:nvPr/>
            </p:nvSpPr>
            <p:spPr>
              <a:xfrm rot="6595041">
                <a:off x="1800652" y="3258700"/>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3206" name="Block Arc 3205">
                <a:extLst>
                  <a:ext uri="{FF2B5EF4-FFF2-40B4-BE49-F238E27FC236}">
                    <a16:creationId xmlns:a16="http://schemas.microsoft.com/office/drawing/2014/main" id="{904A7B61-2292-6F15-6B6E-779887F4F27A}"/>
                  </a:ext>
                </a:extLst>
              </p:cNvPr>
              <p:cNvSpPr/>
              <p:nvPr/>
            </p:nvSpPr>
            <p:spPr>
              <a:xfrm rot="6595041">
                <a:off x="1800653" y="3327460"/>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3207" name="Block Arc 3206">
                <a:extLst>
                  <a:ext uri="{FF2B5EF4-FFF2-40B4-BE49-F238E27FC236}">
                    <a16:creationId xmlns:a16="http://schemas.microsoft.com/office/drawing/2014/main" id="{321E7E40-A5F6-9E82-660F-E64AF09CC7C8}"/>
                  </a:ext>
                </a:extLst>
              </p:cNvPr>
              <p:cNvSpPr/>
              <p:nvPr/>
            </p:nvSpPr>
            <p:spPr>
              <a:xfrm rot="6595041">
                <a:off x="1798749" y="3396220"/>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3208" name="Block Arc 3207">
                <a:extLst>
                  <a:ext uri="{FF2B5EF4-FFF2-40B4-BE49-F238E27FC236}">
                    <a16:creationId xmlns:a16="http://schemas.microsoft.com/office/drawing/2014/main" id="{0077D0B0-D7E5-4E8B-57EA-1A4A8BAF1801}"/>
                  </a:ext>
                </a:extLst>
              </p:cNvPr>
              <p:cNvSpPr/>
              <p:nvPr/>
            </p:nvSpPr>
            <p:spPr>
              <a:xfrm rot="6595041">
                <a:off x="1798750" y="3466885"/>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3209" name="Block Arc 3208">
                <a:extLst>
                  <a:ext uri="{FF2B5EF4-FFF2-40B4-BE49-F238E27FC236}">
                    <a16:creationId xmlns:a16="http://schemas.microsoft.com/office/drawing/2014/main" id="{628C6489-E374-8AD3-4159-B96BB462D60F}"/>
                  </a:ext>
                </a:extLst>
              </p:cNvPr>
              <p:cNvSpPr/>
              <p:nvPr/>
            </p:nvSpPr>
            <p:spPr>
              <a:xfrm rot="6595041">
                <a:off x="1798751" y="3541360"/>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3212" name="Block Arc 3211">
                <a:extLst>
                  <a:ext uri="{FF2B5EF4-FFF2-40B4-BE49-F238E27FC236}">
                    <a16:creationId xmlns:a16="http://schemas.microsoft.com/office/drawing/2014/main" id="{88560B1C-9622-C52A-6C60-581E4C2FBBE5}"/>
                  </a:ext>
                </a:extLst>
              </p:cNvPr>
              <p:cNvSpPr/>
              <p:nvPr/>
            </p:nvSpPr>
            <p:spPr>
              <a:xfrm rot="6595041" flipH="1" flipV="1">
                <a:off x="1559802" y="3216666"/>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3213" name="Block Arc 3212">
                <a:extLst>
                  <a:ext uri="{FF2B5EF4-FFF2-40B4-BE49-F238E27FC236}">
                    <a16:creationId xmlns:a16="http://schemas.microsoft.com/office/drawing/2014/main" id="{8D2C166A-DD31-FFEC-4D39-617A1952F861}"/>
                  </a:ext>
                </a:extLst>
              </p:cNvPr>
              <p:cNvSpPr/>
              <p:nvPr/>
            </p:nvSpPr>
            <p:spPr>
              <a:xfrm rot="6595041" flipH="1" flipV="1">
                <a:off x="1557349" y="3284975"/>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3214" name="Block Arc 3213">
                <a:extLst>
                  <a:ext uri="{FF2B5EF4-FFF2-40B4-BE49-F238E27FC236}">
                    <a16:creationId xmlns:a16="http://schemas.microsoft.com/office/drawing/2014/main" id="{D19A9E57-1FE1-C773-FF35-2DA39E833F56}"/>
                  </a:ext>
                </a:extLst>
              </p:cNvPr>
              <p:cNvSpPr/>
              <p:nvPr/>
            </p:nvSpPr>
            <p:spPr>
              <a:xfrm rot="6595041" flipH="1" flipV="1">
                <a:off x="1558663" y="3357300"/>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3215" name="Block Arc 3214">
                <a:extLst>
                  <a:ext uri="{FF2B5EF4-FFF2-40B4-BE49-F238E27FC236}">
                    <a16:creationId xmlns:a16="http://schemas.microsoft.com/office/drawing/2014/main" id="{C895C8EB-7E33-D1B6-9C8C-44D06F84538F}"/>
                  </a:ext>
                </a:extLst>
              </p:cNvPr>
              <p:cNvSpPr/>
              <p:nvPr/>
            </p:nvSpPr>
            <p:spPr>
              <a:xfrm rot="6595041" flipH="1" flipV="1">
                <a:off x="1558747" y="3426774"/>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3216" name="Block Arc 3215">
                <a:extLst>
                  <a:ext uri="{FF2B5EF4-FFF2-40B4-BE49-F238E27FC236}">
                    <a16:creationId xmlns:a16="http://schemas.microsoft.com/office/drawing/2014/main" id="{A8522082-2D82-B0BB-8EDC-95B2E314A608}"/>
                  </a:ext>
                </a:extLst>
              </p:cNvPr>
              <p:cNvSpPr/>
              <p:nvPr/>
            </p:nvSpPr>
            <p:spPr>
              <a:xfrm rot="6595041" flipH="1" flipV="1">
                <a:off x="1556139" y="3493281"/>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3217" name="Block Arc 3216">
                <a:extLst>
                  <a:ext uri="{FF2B5EF4-FFF2-40B4-BE49-F238E27FC236}">
                    <a16:creationId xmlns:a16="http://schemas.microsoft.com/office/drawing/2014/main" id="{2AE20FEB-71AB-166D-B552-562210349D1A}"/>
                  </a:ext>
                </a:extLst>
              </p:cNvPr>
              <p:cNvSpPr/>
              <p:nvPr/>
            </p:nvSpPr>
            <p:spPr>
              <a:xfrm rot="6595041" flipH="1" flipV="1">
                <a:off x="1559801" y="3145778"/>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grpSp>
        <p:sp>
          <p:nvSpPr>
            <p:cNvPr id="3224" name="Oval 3223">
              <a:extLst>
                <a:ext uri="{FF2B5EF4-FFF2-40B4-BE49-F238E27FC236}">
                  <a16:creationId xmlns:a16="http://schemas.microsoft.com/office/drawing/2014/main" id="{A95615C8-0F80-EEDD-4F8C-7D18F4F24C6E}"/>
                </a:ext>
              </a:extLst>
            </p:cNvPr>
            <p:cNvSpPr/>
            <p:nvPr/>
          </p:nvSpPr>
          <p:spPr>
            <a:xfrm>
              <a:off x="1521213" y="2427577"/>
              <a:ext cx="1871118" cy="170246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p>
          </p:txBody>
        </p:sp>
        <p:sp>
          <p:nvSpPr>
            <p:cNvPr id="3225" name="TextBox 3224">
              <a:extLst>
                <a:ext uri="{FF2B5EF4-FFF2-40B4-BE49-F238E27FC236}">
                  <a16:creationId xmlns:a16="http://schemas.microsoft.com/office/drawing/2014/main" id="{BE5A1BFD-C3E3-9280-B0CE-6B8124464DE3}"/>
                </a:ext>
              </a:extLst>
            </p:cNvPr>
            <p:cNvSpPr txBox="1"/>
            <p:nvPr/>
          </p:nvSpPr>
          <p:spPr>
            <a:xfrm>
              <a:off x="1830737" y="4279517"/>
              <a:ext cx="1197202" cy="3592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b="1" dirty="0">
                  <a:latin typeface="Roboto" panose="02000000000000000000" pitchFamily="2" charset="0"/>
                  <a:cs typeface="#9Slide03 Arima Madurai" panose="00000500000000000000" pitchFamily="2" charset="-93"/>
                </a:rPr>
                <a:t>R</a:t>
              </a:r>
              <a:r>
                <a:rPr kumimoji="0" lang="en-US" sz="1200" b="1" i="0" u="none" strike="noStrike" kern="0" cap="none" spc="0" normalizeH="0" baseline="0" noProof="0" dirty="0" err="1">
                  <a:ln>
                    <a:noFill/>
                  </a:ln>
                  <a:effectLst/>
                  <a:uLnTx/>
                  <a:uFillTx/>
                  <a:latin typeface="Roboto" panose="02000000000000000000" pitchFamily="2" charset="0"/>
                  <a:cs typeface="#9Slide03 Arima Madurai" panose="00000500000000000000" pitchFamily="2" charset="-93"/>
                  <a:sym typeface="Arial"/>
                </a:rPr>
                <a:t>ơle</a:t>
              </a:r>
              <a:endParaRPr kumimoji="0" lang="en-US" sz="12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endParaRPr>
            </a:p>
          </p:txBody>
        </p:sp>
        <p:cxnSp>
          <p:nvCxnSpPr>
            <p:cNvPr id="3226" name="Straight Connector 3225">
              <a:extLst>
                <a:ext uri="{FF2B5EF4-FFF2-40B4-BE49-F238E27FC236}">
                  <a16:creationId xmlns:a16="http://schemas.microsoft.com/office/drawing/2014/main" id="{D96619E8-A6F1-4042-ED49-CF3308890FA8}"/>
                </a:ext>
              </a:extLst>
            </p:cNvPr>
            <p:cNvCxnSpPr>
              <a:cxnSpLocks/>
            </p:cNvCxnSpPr>
            <p:nvPr/>
          </p:nvCxnSpPr>
          <p:spPr>
            <a:xfrm flipH="1">
              <a:off x="1311426" y="2093620"/>
              <a:ext cx="1198" cy="447747"/>
            </a:xfrm>
            <a:prstGeom prst="line">
              <a:avLst/>
            </a:prstGeom>
            <a:noFill/>
            <a:ln w="19050" cap="flat" cmpd="sng" algn="ctr">
              <a:solidFill>
                <a:srgbClr val="002060"/>
              </a:solidFill>
              <a:prstDash val="solid"/>
              <a:miter lim="800000"/>
            </a:ln>
            <a:effectLst/>
          </p:spPr>
        </p:cxnSp>
        <p:cxnSp>
          <p:nvCxnSpPr>
            <p:cNvPr id="3230" name="Straight Connector 3229">
              <a:extLst>
                <a:ext uri="{FF2B5EF4-FFF2-40B4-BE49-F238E27FC236}">
                  <a16:creationId xmlns:a16="http://schemas.microsoft.com/office/drawing/2014/main" id="{15246DC7-5F1C-2295-E2FC-CE4685D6ABAC}"/>
                </a:ext>
              </a:extLst>
            </p:cNvPr>
            <p:cNvCxnSpPr>
              <a:cxnSpLocks/>
            </p:cNvCxnSpPr>
            <p:nvPr/>
          </p:nvCxnSpPr>
          <p:spPr>
            <a:xfrm flipH="1">
              <a:off x="1072676" y="3521627"/>
              <a:ext cx="725192" cy="728558"/>
            </a:xfrm>
            <a:prstGeom prst="line">
              <a:avLst/>
            </a:prstGeom>
            <a:noFill/>
            <a:ln w="19050" cap="flat" cmpd="sng" algn="ctr">
              <a:solidFill>
                <a:srgbClr val="002060"/>
              </a:solidFill>
              <a:prstDash val="solid"/>
              <a:miter lim="800000"/>
            </a:ln>
            <a:effectLst/>
          </p:spPr>
        </p:cxnSp>
        <p:sp>
          <p:nvSpPr>
            <p:cNvPr id="3234" name="TextBox 3233">
              <a:extLst>
                <a:ext uri="{FF2B5EF4-FFF2-40B4-BE49-F238E27FC236}">
                  <a16:creationId xmlns:a16="http://schemas.microsoft.com/office/drawing/2014/main" id="{071F7297-3D1A-E644-3914-8C2302B9348A}"/>
                </a:ext>
              </a:extLst>
            </p:cNvPr>
            <p:cNvSpPr txBox="1"/>
            <p:nvPr/>
          </p:nvSpPr>
          <p:spPr>
            <a:xfrm>
              <a:off x="180694" y="4238472"/>
              <a:ext cx="1544125" cy="3592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b="1" dirty="0" err="1">
                  <a:latin typeface="Roboto" panose="02000000000000000000" pitchFamily="2" charset="0"/>
                  <a:cs typeface="#9Slide03 Arima Madurai" panose="00000500000000000000" pitchFamily="2" charset="-93"/>
                </a:rPr>
                <a:t>Cuộn</a:t>
              </a:r>
              <a:r>
                <a:rPr lang="en-US" sz="1200" b="1" dirty="0">
                  <a:latin typeface="Roboto" panose="02000000000000000000" pitchFamily="2" charset="0"/>
                  <a:cs typeface="#9Slide03 Arima Madurai" panose="00000500000000000000" pitchFamily="2" charset="-93"/>
                </a:rPr>
                <a:t> </a:t>
              </a:r>
              <a:r>
                <a:rPr lang="en-US" sz="1200" b="1" dirty="0" err="1">
                  <a:latin typeface="Roboto" panose="02000000000000000000" pitchFamily="2" charset="0"/>
                  <a:cs typeface="#9Slide03 Arima Madurai" panose="00000500000000000000" pitchFamily="2" charset="-93"/>
                </a:rPr>
                <a:t>dây</a:t>
              </a:r>
              <a:endParaRPr kumimoji="0" lang="en-US" sz="12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endParaRPr>
            </a:p>
          </p:txBody>
        </p:sp>
        <p:sp>
          <p:nvSpPr>
            <p:cNvPr id="3235" name="TextBox 3234">
              <a:extLst>
                <a:ext uri="{FF2B5EF4-FFF2-40B4-BE49-F238E27FC236}">
                  <a16:creationId xmlns:a16="http://schemas.microsoft.com/office/drawing/2014/main" id="{5DFB0A43-F3FE-5250-DCDD-A641897469F7}"/>
                </a:ext>
              </a:extLst>
            </p:cNvPr>
            <p:cNvSpPr txBox="1"/>
            <p:nvPr/>
          </p:nvSpPr>
          <p:spPr>
            <a:xfrm>
              <a:off x="3133857" y="4235862"/>
              <a:ext cx="2449139" cy="3592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b="1" dirty="0" err="1">
                  <a:latin typeface="Roboto" panose="02000000000000000000" pitchFamily="2" charset="0"/>
                  <a:cs typeface="#9Slide03 Arima Madurai" panose="00000500000000000000" pitchFamily="2" charset="-93"/>
                </a:rPr>
                <a:t>Nguồn</a:t>
              </a:r>
              <a:r>
                <a:rPr lang="en-US" sz="1200" b="1" dirty="0">
                  <a:latin typeface="Roboto" panose="02000000000000000000" pitchFamily="2" charset="0"/>
                  <a:cs typeface="#9Slide03 Arima Madurai" panose="00000500000000000000" pitchFamily="2" charset="-93"/>
                </a:rPr>
                <a:t> </a:t>
              </a:r>
              <a:r>
                <a:rPr lang="en-US" sz="1200" b="1" dirty="0" err="1">
                  <a:latin typeface="Roboto" panose="02000000000000000000" pitchFamily="2" charset="0"/>
                  <a:cs typeface="#9Slide03 Arima Madurai" panose="00000500000000000000" pitchFamily="2" charset="-93"/>
                </a:rPr>
                <a:t>điện</a:t>
              </a:r>
              <a:r>
                <a:rPr lang="en-US" sz="1200" b="1" dirty="0">
                  <a:latin typeface="Roboto" panose="02000000000000000000" pitchFamily="2" charset="0"/>
                  <a:cs typeface="#9Slide03 Arima Madurai" panose="00000500000000000000" pitchFamily="2" charset="-93"/>
                </a:rPr>
                <a:t> </a:t>
              </a:r>
              <a:r>
                <a:rPr lang="en-US" sz="1200" b="1" dirty="0" err="1">
                  <a:latin typeface="Roboto" panose="02000000000000000000" pitchFamily="2" charset="0"/>
                  <a:cs typeface="#9Slide03 Arima Madurai" panose="00000500000000000000" pitchFamily="2" charset="-93"/>
                </a:rPr>
                <a:t>mạch</a:t>
              </a:r>
              <a:endParaRPr kumimoji="0" lang="en-US" sz="12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endParaRPr>
            </a:p>
          </p:txBody>
        </p:sp>
        <p:cxnSp>
          <p:nvCxnSpPr>
            <p:cNvPr id="3237" name="Straight Connector 3236">
              <a:extLst>
                <a:ext uri="{FF2B5EF4-FFF2-40B4-BE49-F238E27FC236}">
                  <a16:creationId xmlns:a16="http://schemas.microsoft.com/office/drawing/2014/main" id="{86B12322-1630-EF0A-80F2-0B3019F45950}"/>
                </a:ext>
              </a:extLst>
            </p:cNvPr>
            <p:cNvCxnSpPr>
              <a:cxnSpLocks/>
            </p:cNvCxnSpPr>
            <p:nvPr/>
          </p:nvCxnSpPr>
          <p:spPr>
            <a:xfrm flipH="1" flipV="1">
              <a:off x="2708972" y="3100674"/>
              <a:ext cx="1089132" cy="7533"/>
            </a:xfrm>
            <a:prstGeom prst="line">
              <a:avLst/>
            </a:prstGeom>
            <a:noFill/>
            <a:ln w="19050" cap="flat" cmpd="sng" algn="ctr">
              <a:solidFill>
                <a:srgbClr val="002060"/>
              </a:solidFill>
              <a:prstDash val="solid"/>
              <a:miter lim="800000"/>
            </a:ln>
            <a:effectLst/>
          </p:spPr>
        </p:cxnSp>
        <p:sp>
          <p:nvSpPr>
            <p:cNvPr id="3239" name="TextBox 3238">
              <a:extLst>
                <a:ext uri="{FF2B5EF4-FFF2-40B4-BE49-F238E27FC236}">
                  <a16:creationId xmlns:a16="http://schemas.microsoft.com/office/drawing/2014/main" id="{2EB221CD-2F3D-2D61-0AAC-BD5973CD46DE}"/>
                </a:ext>
              </a:extLst>
            </p:cNvPr>
            <p:cNvSpPr txBox="1"/>
            <p:nvPr/>
          </p:nvSpPr>
          <p:spPr>
            <a:xfrm>
              <a:off x="3717515" y="2784367"/>
              <a:ext cx="1271522" cy="5986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b="1" dirty="0" err="1">
                  <a:latin typeface="Roboto" panose="02000000000000000000" pitchFamily="2" charset="0"/>
                  <a:cs typeface="#9Slide03 Arima Madurai" panose="00000500000000000000" pitchFamily="2" charset="-93"/>
                </a:rPr>
                <a:t>Công</a:t>
              </a:r>
              <a:r>
                <a:rPr lang="en-US" sz="1200" b="1" dirty="0">
                  <a:latin typeface="Roboto" panose="02000000000000000000" pitchFamily="2" charset="0"/>
                  <a:cs typeface="#9Slide03 Arima Madurai" panose="00000500000000000000" pitchFamily="2" charset="-93"/>
                </a:rPr>
                <a:t> </a:t>
              </a:r>
              <a:r>
                <a:rPr lang="en-US" sz="1200" b="1" dirty="0" err="1">
                  <a:latin typeface="Roboto" panose="02000000000000000000" pitchFamily="2" charset="0"/>
                  <a:cs typeface="#9Slide03 Arima Madurai" panose="00000500000000000000" pitchFamily="2" charset="-93"/>
                </a:rPr>
                <a:t>tắc</a:t>
              </a:r>
              <a:r>
                <a:rPr lang="en-US" sz="1200" b="1" dirty="0">
                  <a:latin typeface="Roboto" panose="02000000000000000000" pitchFamily="2" charset="0"/>
                  <a:cs typeface="#9Slide03 Arima Madurai" panose="00000500000000000000" pitchFamily="2" charset="-93"/>
                </a:rPr>
                <a:t> </a:t>
              </a:r>
              <a:r>
                <a:rPr lang="en-US" sz="1200" b="1" dirty="0" err="1">
                  <a:latin typeface="Roboto" panose="02000000000000000000" pitchFamily="2" charset="0"/>
                  <a:cs typeface="#9Slide03 Arima Madurai" panose="00000500000000000000" pitchFamily="2" charset="-93"/>
                </a:rPr>
                <a:t>mạch</a:t>
              </a:r>
              <a:endParaRPr kumimoji="0" lang="en-US" sz="12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endParaRPr>
            </a:p>
          </p:txBody>
        </p:sp>
        <p:sp>
          <p:nvSpPr>
            <p:cNvPr id="3241" name="TextBox 3240">
              <a:extLst>
                <a:ext uri="{FF2B5EF4-FFF2-40B4-BE49-F238E27FC236}">
                  <a16:creationId xmlns:a16="http://schemas.microsoft.com/office/drawing/2014/main" id="{11E84512-4830-DEFA-107B-11130C1BF897}"/>
                </a:ext>
              </a:extLst>
            </p:cNvPr>
            <p:cNvSpPr txBox="1"/>
            <p:nvPr/>
          </p:nvSpPr>
          <p:spPr>
            <a:xfrm>
              <a:off x="2112042" y="2598844"/>
              <a:ext cx="426311" cy="3991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b="1" dirty="0">
                  <a:latin typeface="Roboto" panose="02000000000000000000" pitchFamily="2" charset="0"/>
                  <a:cs typeface="#9Slide03 Arima Madurai" panose="00000500000000000000" pitchFamily="2" charset="-93"/>
                </a:rPr>
                <a:t>1</a:t>
              </a:r>
              <a:endParaRPr kumimoji="0" lang="en-US"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endParaRPr>
            </a:p>
          </p:txBody>
        </p:sp>
        <p:sp>
          <p:nvSpPr>
            <p:cNvPr id="3242" name="TextBox 3241">
              <a:extLst>
                <a:ext uri="{FF2B5EF4-FFF2-40B4-BE49-F238E27FC236}">
                  <a16:creationId xmlns:a16="http://schemas.microsoft.com/office/drawing/2014/main" id="{7A098FA6-6ABC-D315-FE39-6ABDE99FEB2C}"/>
                </a:ext>
              </a:extLst>
            </p:cNvPr>
            <p:cNvSpPr txBox="1"/>
            <p:nvPr/>
          </p:nvSpPr>
          <p:spPr>
            <a:xfrm>
              <a:off x="2654915" y="2604332"/>
              <a:ext cx="362930" cy="3991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b="1" dirty="0">
                  <a:latin typeface="Roboto" panose="02000000000000000000" pitchFamily="2" charset="0"/>
                  <a:cs typeface="#9Slide03 Arima Madurai" panose="00000500000000000000" pitchFamily="2" charset="-93"/>
                </a:rPr>
                <a:t>2</a:t>
              </a:r>
              <a:endParaRPr kumimoji="0" lang="en-US"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endParaRPr>
            </a:p>
          </p:txBody>
        </p:sp>
        <p:sp>
          <p:nvSpPr>
            <p:cNvPr id="3243" name="TextBox 3242">
              <a:extLst>
                <a:ext uri="{FF2B5EF4-FFF2-40B4-BE49-F238E27FC236}">
                  <a16:creationId xmlns:a16="http://schemas.microsoft.com/office/drawing/2014/main" id="{9C7D8506-91E3-28EF-7359-D24DCD8A87B5}"/>
                </a:ext>
              </a:extLst>
            </p:cNvPr>
            <p:cNvSpPr txBox="1"/>
            <p:nvPr/>
          </p:nvSpPr>
          <p:spPr>
            <a:xfrm>
              <a:off x="-1033642" y="3106422"/>
              <a:ext cx="1421451" cy="5986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b="1" dirty="0" err="1">
                  <a:latin typeface="Roboto" panose="02000000000000000000" pitchFamily="2" charset="0"/>
                  <a:cs typeface="#9Slide03 Arima Madurai" panose="00000500000000000000" pitchFamily="2" charset="-93"/>
                </a:rPr>
                <a:t>Nguồn</a:t>
              </a:r>
              <a:r>
                <a:rPr lang="en-US" sz="1200" b="1" dirty="0">
                  <a:latin typeface="Roboto" panose="02000000000000000000" pitchFamily="2" charset="0"/>
                  <a:cs typeface="#9Slide03 Arima Madurai" panose="00000500000000000000" pitchFamily="2" charset="-93"/>
                </a:rPr>
                <a:t> </a:t>
              </a:r>
              <a:r>
                <a:rPr lang="en-US" sz="1200" b="1" dirty="0" err="1">
                  <a:latin typeface="Roboto" panose="02000000000000000000" pitchFamily="2" charset="0"/>
                  <a:cs typeface="#9Slide03 Arima Madurai" panose="00000500000000000000" pitchFamily="2" charset="-93"/>
                </a:rPr>
                <a:t>điện</a:t>
              </a:r>
              <a:r>
                <a:rPr lang="en-US" sz="1200" b="1" dirty="0">
                  <a:latin typeface="Roboto" panose="02000000000000000000" pitchFamily="2" charset="0"/>
                  <a:cs typeface="#9Slide03 Arima Madurai" panose="00000500000000000000" pitchFamily="2" charset="-93"/>
                </a:rPr>
                <a:t> </a:t>
              </a:r>
              <a:r>
                <a:rPr lang="en-US" sz="1200" b="1" dirty="0" err="1">
                  <a:latin typeface="Roboto" panose="02000000000000000000" pitchFamily="2" charset="0"/>
                  <a:cs typeface="#9Slide03 Arima Madurai" panose="00000500000000000000" pitchFamily="2" charset="-93"/>
                </a:rPr>
                <a:t>cho</a:t>
              </a:r>
              <a:r>
                <a:rPr lang="en-US" sz="1200" b="1" dirty="0">
                  <a:latin typeface="Roboto" panose="02000000000000000000" pitchFamily="2" charset="0"/>
                  <a:cs typeface="#9Slide03 Arima Madurai" panose="00000500000000000000" pitchFamily="2" charset="-93"/>
                </a:rPr>
                <a:t> </a:t>
              </a:r>
              <a:r>
                <a:rPr lang="en-US" sz="1200" b="1" dirty="0" err="1">
                  <a:latin typeface="Roboto" panose="02000000000000000000" pitchFamily="2" charset="0"/>
                  <a:cs typeface="#9Slide03 Arima Madurai" panose="00000500000000000000" pitchFamily="2" charset="-93"/>
                </a:rPr>
                <a:t>rơle</a:t>
              </a:r>
              <a:endParaRPr kumimoji="0" lang="en-US" sz="12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endParaRPr>
            </a:p>
          </p:txBody>
        </p:sp>
      </p:grpSp>
      <p:cxnSp>
        <p:nvCxnSpPr>
          <p:cNvPr id="3245" name="Straight Connector 3244">
            <a:extLst>
              <a:ext uri="{FF2B5EF4-FFF2-40B4-BE49-F238E27FC236}">
                <a16:creationId xmlns:a16="http://schemas.microsoft.com/office/drawing/2014/main" id="{32CEF57B-FDF4-5E44-A3AC-43ADA70A9567}"/>
              </a:ext>
            </a:extLst>
          </p:cNvPr>
          <p:cNvCxnSpPr/>
          <p:nvPr/>
        </p:nvCxnSpPr>
        <p:spPr>
          <a:xfrm>
            <a:off x="495300" y="612171"/>
            <a:ext cx="8058150" cy="0"/>
          </a:xfrm>
          <a:prstGeom prst="line">
            <a:avLst/>
          </a:prstGeom>
        </p:spPr>
        <p:style>
          <a:lnRef idx="1">
            <a:schemeClr val="accent6"/>
          </a:lnRef>
          <a:fillRef idx="0">
            <a:schemeClr val="accent6"/>
          </a:fillRef>
          <a:effectRef idx="0">
            <a:schemeClr val="accent6"/>
          </a:effectRef>
          <a:fontRef idx="minor">
            <a:schemeClr val="tx1"/>
          </a:fontRef>
        </p:style>
      </p:cxnSp>
      <p:pic>
        <p:nvPicPr>
          <p:cNvPr id="2" name="Picture 1">
            <a:extLst>
              <a:ext uri="{FF2B5EF4-FFF2-40B4-BE49-F238E27FC236}">
                <a16:creationId xmlns:a16="http://schemas.microsoft.com/office/drawing/2014/main" id="{065A8EA7-8AF2-08A4-D506-04130801033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5850" r="95550">
                        <a14:foregroundMark x1="15650" y1="24900" x2="23600" y2="39000"/>
                        <a14:foregroundMark x1="73700" y1="28500" x2="73700" y2="28500"/>
                        <a14:foregroundMark x1="84350" y1="27150" x2="82300" y2="40050"/>
                        <a14:foregroundMark x1="73500" y1="26950" x2="73350" y2="30600"/>
                        <a14:foregroundMark x1="70600" y1="40900" x2="86400" y2="61900"/>
                        <a14:foregroundMark x1="89700" y1="70000" x2="79550" y2="81350"/>
                        <a14:foregroundMark x1="28900" y1="81550" x2="67650" y2="84150"/>
                        <a14:foregroundMark x1="91250" y1="73100" x2="80550" y2="82250"/>
                        <a14:foregroundMark x1="94700" y1="73450" x2="95550" y2="71900"/>
                        <a14:foregroundMark x1="67300" y1="72050" x2="74200" y2="78600"/>
                        <a14:foregroundMark x1="85550" y1="26950" x2="83650" y2="34900"/>
                        <a14:foregroundMark x1="88300" y1="30950" x2="75400" y2="30950"/>
                        <a14:foregroundMark x1="88150" y1="28350" x2="89500" y2="36950"/>
                        <a14:foregroundMark x1="29600" y1="39550" x2="12900" y2="55900"/>
                        <a14:foregroundMark x1="5850" y1="71400" x2="11700" y2="77750"/>
                        <a14:foregroundMark x1="21850" y1="72950" x2="30150" y2="80500"/>
                      </a14:backgroundRemoval>
                    </a14:imgEffect>
                  </a14:imgLayer>
                </a14:imgProps>
              </a:ext>
            </a:extLst>
          </a:blip>
          <a:stretch>
            <a:fillRect/>
          </a:stretch>
        </p:blipFill>
        <p:spPr>
          <a:xfrm>
            <a:off x="894060" y="878242"/>
            <a:ext cx="2745501" cy="2745501"/>
          </a:xfrm>
          <a:prstGeom prst="rect">
            <a:avLst/>
          </a:prstGeom>
        </p:spPr>
      </p:pic>
    </p:spTree>
    <p:extLst>
      <p:ext uri="{BB962C8B-B14F-4D97-AF65-F5344CB8AC3E}">
        <p14:creationId xmlns:p14="http://schemas.microsoft.com/office/powerpoint/2010/main" val="8278003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3107"/>
                                        </p:tgtEl>
                                        <p:attrNameLst>
                                          <p:attrName>style.visibility</p:attrName>
                                        </p:attrNameLst>
                                      </p:cBhvr>
                                      <p:to>
                                        <p:strVal val="visible"/>
                                      </p:to>
                                    </p:set>
                                    <p:animEffect transition="in" filter="fade">
                                      <p:cBhvr>
                                        <p:cTn id="13" dur="500"/>
                                        <p:tgtEl>
                                          <p:spTgt spid="3107"/>
                                        </p:tgtEl>
                                      </p:cBhvr>
                                    </p:animEffect>
                                    <p:anim calcmode="lin" valueType="num">
                                      <p:cBhvr>
                                        <p:cTn id="14" dur="500" fill="hold"/>
                                        <p:tgtEl>
                                          <p:spTgt spid="3107"/>
                                        </p:tgtEl>
                                        <p:attrNameLst>
                                          <p:attrName>ppt_x</p:attrName>
                                        </p:attrNameLst>
                                      </p:cBhvr>
                                      <p:tavLst>
                                        <p:tav tm="0">
                                          <p:val>
                                            <p:strVal val="#ppt_x"/>
                                          </p:val>
                                        </p:tav>
                                        <p:tav tm="100000">
                                          <p:val>
                                            <p:strVal val="#ppt_x"/>
                                          </p:val>
                                        </p:tav>
                                      </p:tavLst>
                                    </p:anim>
                                    <p:anim calcmode="lin" valueType="num">
                                      <p:cBhvr>
                                        <p:cTn id="15" dur="500" fill="hold"/>
                                        <p:tgtEl>
                                          <p:spTgt spid="310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7"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Google Shape;339;p33">
            <a:extLst>
              <a:ext uri="{FF2B5EF4-FFF2-40B4-BE49-F238E27FC236}">
                <a16:creationId xmlns:a16="http://schemas.microsoft.com/office/drawing/2014/main" id="{16F6F205-EE42-A9F4-5BE5-058A7995F150}"/>
              </a:ext>
            </a:extLst>
          </p:cNvPr>
          <p:cNvSpPr txBox="1">
            <a:spLocks noGrp="1"/>
          </p:cNvSpPr>
          <p:nvPr>
            <p:ph type="sldNum" idx="12"/>
          </p:nvPr>
        </p:nvSpPr>
        <p:spPr>
          <a:xfrm>
            <a:off x="8443087" y="4621872"/>
            <a:ext cx="410700" cy="432300"/>
          </a:xfrm>
          <a:prstGeom prst="rect">
            <a:avLst/>
          </a:prstGeom>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100"/>
              </a:spcAft>
              <a:buClr>
                <a:srgbClr val="000000"/>
              </a:buClr>
              <a:buSzTx/>
              <a:buFont typeface="Arial"/>
              <a:buNone/>
              <a:tabLst/>
              <a:defRPr/>
            </a:pPr>
            <a:fld id="{00000000-1234-1234-1234-123412341234}" type="slidenum">
              <a:rPr kumimoji="0" lang="en" sz="1000" b="1" i="0" u="none" strike="noStrike" kern="0" cap="none" spc="0" normalizeH="0" baseline="0" noProof="0">
                <a:ln>
                  <a:noFill/>
                </a:ln>
                <a:solidFill>
                  <a:srgbClr val="000000"/>
                </a:solidFill>
                <a:effectLst/>
                <a:uLnTx/>
                <a:uFillTx/>
                <a:latin typeface="Josefin Sans"/>
                <a:sym typeface="Josefin Sans"/>
              </a:rPr>
              <a:pPr marL="0" marR="0" lvl="0" indent="0" algn="ctr" defTabSz="914400" rtl="0" eaLnBrk="1" fontAlgn="auto" latinLnBrk="0" hangingPunct="1">
                <a:lnSpc>
                  <a:spcPct val="100000"/>
                </a:lnSpc>
                <a:spcBef>
                  <a:spcPts val="0"/>
                </a:spcBef>
                <a:spcAft>
                  <a:spcPts val="100"/>
                </a:spcAft>
                <a:buClr>
                  <a:srgbClr val="000000"/>
                </a:buClr>
                <a:buSzTx/>
                <a:buFont typeface="Arial"/>
                <a:buNone/>
                <a:tabLst/>
                <a:defRPr/>
              </a:pPr>
              <a:t>28</a:t>
            </a:fld>
            <a:endParaRPr kumimoji="0" sz="1000" b="1" i="0" u="none" strike="noStrike" kern="0" cap="none" spc="0" normalizeH="0" baseline="0" noProof="0">
              <a:ln>
                <a:noFill/>
              </a:ln>
              <a:solidFill>
                <a:srgbClr val="000000"/>
              </a:solidFill>
              <a:effectLst/>
              <a:uLnTx/>
              <a:uFillTx/>
              <a:latin typeface="Josefin Sans"/>
              <a:sym typeface="Josefin Sans"/>
            </a:endParaRPr>
          </a:p>
        </p:txBody>
      </p:sp>
      <p:sp>
        <p:nvSpPr>
          <p:cNvPr id="3107" name="Google Shape;436;p36">
            <a:extLst>
              <a:ext uri="{FF2B5EF4-FFF2-40B4-BE49-F238E27FC236}">
                <a16:creationId xmlns:a16="http://schemas.microsoft.com/office/drawing/2014/main" id="{0FE1E774-B111-D76F-8D95-05C231D5AB7A}"/>
              </a:ext>
            </a:extLst>
          </p:cNvPr>
          <p:cNvSpPr txBox="1">
            <a:spLocks/>
          </p:cNvSpPr>
          <p:nvPr/>
        </p:nvSpPr>
        <p:spPr>
          <a:xfrm>
            <a:off x="1207718" y="4343420"/>
            <a:ext cx="6811070" cy="57062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spcAft>
                <a:spcPts val="100"/>
              </a:spcAft>
              <a:defRPr sz="2000">
                <a:solidFill>
                  <a:srgbClr val="002060"/>
                </a:solidFill>
                <a:latin typeface="#9Slide03 Arima Madurai" panose="00000500000000000000" pitchFamily="2" charset="-93"/>
                <a:ea typeface="#9Slide03 Arima Madurai Black" panose="00000A00000000000000" pitchFamily="2" charset="-93"/>
                <a:cs typeface="#9Slide03 Arima Madurai" panose="00000500000000000000" pitchFamily="2" charset="-93"/>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latin typeface="Roboto" panose="02000000000000000000" pitchFamily="2" charset="0"/>
                <a:ea typeface="Roboto" panose="02000000000000000000" pitchFamily="2" charset="0"/>
              </a:rPr>
              <a:t>Khi role </a:t>
            </a:r>
            <a:r>
              <a:rPr lang="en-US" dirty="0" err="1">
                <a:latin typeface="Roboto" panose="02000000000000000000" pitchFamily="2" charset="0"/>
                <a:ea typeface="Roboto" panose="02000000000000000000" pitchFamily="2" charset="0"/>
              </a:rPr>
              <a:t>đóng</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công</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tác</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mạch</a:t>
            </a:r>
            <a:r>
              <a:rPr lang="en-US" dirty="0">
                <a:latin typeface="Roboto" panose="02000000000000000000" pitchFamily="2" charset="0"/>
                <a:ea typeface="Roboto" panose="02000000000000000000" pitchFamily="2" charset="0"/>
              </a:rPr>
              <a:t> ở </a:t>
            </a:r>
            <a:r>
              <a:rPr lang="en-US" dirty="0" err="1">
                <a:latin typeface="Roboto" panose="02000000000000000000" pitchFamily="2" charset="0"/>
                <a:ea typeface="Roboto" panose="02000000000000000000" pitchFamily="2" charset="0"/>
              </a:rPr>
              <a:t>vị</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trí</a:t>
            </a:r>
            <a:r>
              <a:rPr lang="en-US" dirty="0">
                <a:latin typeface="Roboto" panose="02000000000000000000" pitchFamily="2" charset="0"/>
                <a:ea typeface="Roboto" panose="02000000000000000000" pitchFamily="2" charset="0"/>
              </a:rPr>
              <a:t> 1 </a:t>
            </a:r>
            <a:r>
              <a:rPr lang="en-US" dirty="0" err="1">
                <a:latin typeface="Roboto" panose="02000000000000000000" pitchFamily="2" charset="0"/>
                <a:ea typeface="Roboto" panose="02000000000000000000" pitchFamily="2" charset="0"/>
              </a:rPr>
              <a:t>và</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vị</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trí</a:t>
            </a:r>
            <a:r>
              <a:rPr lang="en-US" dirty="0">
                <a:latin typeface="Roboto" panose="02000000000000000000" pitchFamily="2" charset="0"/>
                <a:ea typeface="Roboto" panose="02000000000000000000" pitchFamily="2" charset="0"/>
              </a:rPr>
              <a:t> 2 </a:t>
            </a:r>
            <a:r>
              <a:rPr lang="en-US" dirty="0" err="1">
                <a:latin typeface="Roboto" panose="02000000000000000000" pitchFamily="2" charset="0"/>
                <a:ea typeface="Roboto" panose="02000000000000000000" pitchFamily="2" charset="0"/>
              </a:rPr>
              <a:t>sẽ</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có</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dòng</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điện</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chạy</a:t>
            </a:r>
            <a:r>
              <a:rPr lang="en-US" dirty="0">
                <a:latin typeface="Roboto" panose="02000000000000000000" pitchFamily="2" charset="0"/>
                <a:ea typeface="Roboto" panose="02000000000000000000" pitchFamily="2" charset="0"/>
              </a:rPr>
              <a:t> qua </a:t>
            </a:r>
            <a:r>
              <a:rPr lang="en-US" dirty="0" err="1">
                <a:latin typeface="Roboto" panose="02000000000000000000" pitchFamily="2" charset="0"/>
                <a:ea typeface="Roboto" panose="02000000000000000000" pitchFamily="2" charset="0"/>
              </a:rPr>
              <a:t>làm</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cho</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bóng</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đèn</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sáng</a:t>
            </a:r>
            <a:endParaRPr lang="vi-VN" dirty="0">
              <a:latin typeface="Roboto" panose="02000000000000000000" pitchFamily="2" charset="0"/>
              <a:ea typeface="Roboto" panose="02000000000000000000" pitchFamily="2" charset="0"/>
            </a:endParaRPr>
          </a:p>
        </p:txBody>
      </p:sp>
      <p:sp>
        <p:nvSpPr>
          <p:cNvPr id="25" name="Google Shape;451;p36">
            <a:extLst>
              <a:ext uri="{FF2B5EF4-FFF2-40B4-BE49-F238E27FC236}">
                <a16:creationId xmlns:a16="http://schemas.microsoft.com/office/drawing/2014/main" id="{F474CCC6-0630-D0F1-14AA-64047B06616E}"/>
              </a:ext>
            </a:extLst>
          </p:cNvPr>
          <p:cNvSpPr txBox="1"/>
          <p:nvPr/>
        </p:nvSpPr>
        <p:spPr>
          <a:xfrm>
            <a:off x="5805903" y="313650"/>
            <a:ext cx="2665442" cy="400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00"/>
              </a:spcAft>
              <a:buClr>
                <a:srgbClr val="000000"/>
              </a:buClr>
              <a:buSzTx/>
              <a:buFont typeface="Arial"/>
              <a:buNone/>
              <a:tabLst/>
              <a:defRPr/>
            </a:pPr>
            <a:r>
              <a:rPr kumimoji="0" lang="vi-VN"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rPr>
              <a:t>BÀI 22: MẠCH ĐIỆN ĐƠN GIẢN</a:t>
            </a:r>
            <a:endParaRPr kumimoji="0"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endParaRPr>
          </a:p>
        </p:txBody>
      </p:sp>
      <p:sp>
        <p:nvSpPr>
          <p:cNvPr id="26" name="Google Shape;452;p36">
            <a:extLst>
              <a:ext uri="{FF2B5EF4-FFF2-40B4-BE49-F238E27FC236}">
                <a16:creationId xmlns:a16="http://schemas.microsoft.com/office/drawing/2014/main" id="{7BDFD127-9CEE-F858-EFCD-B75EF86847B3}"/>
              </a:ext>
            </a:extLst>
          </p:cNvPr>
          <p:cNvSpPr/>
          <p:nvPr/>
        </p:nvSpPr>
        <p:spPr>
          <a:xfrm>
            <a:off x="8378602" y="370147"/>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453;p36">
            <a:extLst>
              <a:ext uri="{FF2B5EF4-FFF2-40B4-BE49-F238E27FC236}">
                <a16:creationId xmlns:a16="http://schemas.microsoft.com/office/drawing/2014/main" id="{BAD423DB-8B80-4833-F1CA-6B9ABFCA9F1F}"/>
              </a:ext>
            </a:extLst>
          </p:cNvPr>
          <p:cNvSpPr/>
          <p:nvPr/>
        </p:nvSpPr>
        <p:spPr>
          <a:xfrm>
            <a:off x="8602510" y="370147"/>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320;p33">
            <a:extLst>
              <a:ext uri="{FF2B5EF4-FFF2-40B4-BE49-F238E27FC236}">
                <a16:creationId xmlns:a16="http://schemas.microsoft.com/office/drawing/2014/main" id="{F283F409-A613-B007-4C67-7520EC7E9DA1}"/>
              </a:ext>
            </a:extLst>
          </p:cNvPr>
          <p:cNvSpPr txBox="1">
            <a:spLocks/>
          </p:cNvSpPr>
          <p:nvPr/>
        </p:nvSpPr>
        <p:spPr>
          <a:xfrm>
            <a:off x="806448" y="202516"/>
            <a:ext cx="2469776" cy="3963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Các</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thiết</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bị</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an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toàn</a:t>
            </a:r>
            <a:endPar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endParaRPr>
          </a:p>
        </p:txBody>
      </p:sp>
      <p:sp>
        <p:nvSpPr>
          <p:cNvPr id="29" name="Rectangle: Rounded Corners 28">
            <a:extLst>
              <a:ext uri="{FF2B5EF4-FFF2-40B4-BE49-F238E27FC236}">
                <a16:creationId xmlns:a16="http://schemas.microsoft.com/office/drawing/2014/main" id="{99B08667-AE6C-92BD-FF33-E8AA7EFED36B}"/>
              </a:ext>
            </a:extLst>
          </p:cNvPr>
          <p:cNvSpPr/>
          <p:nvPr/>
        </p:nvSpPr>
        <p:spPr>
          <a:xfrm>
            <a:off x="424123" y="167231"/>
            <a:ext cx="2852101" cy="483292"/>
          </a:xfrm>
          <a:prstGeom prst="roundRect">
            <a:avLst>
              <a:gd name="adj" fmla="val 50000"/>
            </a:avLst>
          </a:prstGeom>
          <a:noFill/>
          <a:ln w="28575">
            <a:solidFill>
              <a:srgbClr val="E574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ECD6"/>
              </a:solidFill>
              <a:effectLst/>
              <a:uLnTx/>
              <a:uFillTx/>
              <a:latin typeface="Arial"/>
              <a:ea typeface="+mn-ea"/>
              <a:cs typeface="+mn-cs"/>
              <a:sym typeface="Arial"/>
            </a:endParaRPr>
          </a:p>
        </p:txBody>
      </p:sp>
      <p:grpSp>
        <p:nvGrpSpPr>
          <p:cNvPr id="30" name="Group 29">
            <a:extLst>
              <a:ext uri="{FF2B5EF4-FFF2-40B4-BE49-F238E27FC236}">
                <a16:creationId xmlns:a16="http://schemas.microsoft.com/office/drawing/2014/main" id="{678C855E-11F1-43C4-ACDD-123B158F8839}"/>
              </a:ext>
            </a:extLst>
          </p:cNvPr>
          <p:cNvGrpSpPr/>
          <p:nvPr/>
        </p:nvGrpSpPr>
        <p:grpSpPr>
          <a:xfrm>
            <a:off x="442029" y="157900"/>
            <a:ext cx="460984" cy="468494"/>
            <a:chOff x="5715487" y="1806713"/>
            <a:chExt cx="1375800" cy="1398214"/>
          </a:xfrm>
        </p:grpSpPr>
        <p:sp>
          <p:nvSpPr>
            <p:cNvPr id="31" name="Google Shape;387;p34">
              <a:extLst>
                <a:ext uri="{FF2B5EF4-FFF2-40B4-BE49-F238E27FC236}">
                  <a16:creationId xmlns:a16="http://schemas.microsoft.com/office/drawing/2014/main" id="{27FFD4FD-F8BA-592A-9263-D2D9F915E54D}"/>
                </a:ext>
              </a:extLst>
            </p:cNvPr>
            <p:cNvSpPr/>
            <p:nvPr/>
          </p:nvSpPr>
          <p:spPr>
            <a:xfrm>
              <a:off x="5715487" y="1829127"/>
              <a:ext cx="1375800" cy="13758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2" name="Google Shape;388;p34">
              <a:extLst>
                <a:ext uri="{FF2B5EF4-FFF2-40B4-BE49-F238E27FC236}">
                  <a16:creationId xmlns:a16="http://schemas.microsoft.com/office/drawing/2014/main" id="{28B9859B-18EC-CDC6-0E5C-69EDBDAE7F35}"/>
                </a:ext>
              </a:extLst>
            </p:cNvPr>
            <p:cNvSpPr/>
            <p:nvPr/>
          </p:nvSpPr>
          <p:spPr>
            <a:xfrm>
              <a:off x="5901412" y="2015052"/>
              <a:ext cx="1004100" cy="10041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073" name="Group 3072">
              <a:extLst>
                <a:ext uri="{FF2B5EF4-FFF2-40B4-BE49-F238E27FC236}">
                  <a16:creationId xmlns:a16="http://schemas.microsoft.com/office/drawing/2014/main" id="{1D5426A6-3A5E-20C9-A481-FA16691A6FAF}"/>
                </a:ext>
              </a:extLst>
            </p:cNvPr>
            <p:cNvGrpSpPr/>
            <p:nvPr/>
          </p:nvGrpSpPr>
          <p:grpSpPr>
            <a:xfrm flipV="1">
              <a:off x="6840060" y="1806713"/>
              <a:ext cx="251227" cy="184160"/>
              <a:chOff x="6844077" y="3060080"/>
              <a:chExt cx="251227" cy="184160"/>
            </a:xfrm>
          </p:grpSpPr>
          <p:sp>
            <p:nvSpPr>
              <p:cNvPr id="3076" name="Google Shape;402;p34">
                <a:extLst>
                  <a:ext uri="{FF2B5EF4-FFF2-40B4-BE49-F238E27FC236}">
                    <a16:creationId xmlns:a16="http://schemas.microsoft.com/office/drawing/2014/main" id="{9926B61F-9059-2FA8-5A99-EF0727695D52}"/>
                  </a:ext>
                </a:extLst>
              </p:cNvPr>
              <p:cNvSpPr/>
              <p:nvPr/>
            </p:nvSpPr>
            <p:spPr>
              <a:xfrm rot="7426544">
                <a:off x="7019456" y="3008499"/>
                <a:ext cx="24268" cy="127429"/>
              </a:xfrm>
              <a:custGeom>
                <a:avLst/>
                <a:gdLst/>
                <a:ahLst/>
                <a:cxnLst/>
                <a:rect l="l" t="t" r="r" b="b"/>
                <a:pathLst>
                  <a:path w="534" h="2804" extrusionOk="0">
                    <a:moveTo>
                      <a:pt x="167" y="1"/>
                    </a:moveTo>
                    <a:lnTo>
                      <a:pt x="67" y="68"/>
                    </a:lnTo>
                    <a:lnTo>
                      <a:pt x="34" y="134"/>
                    </a:lnTo>
                    <a:lnTo>
                      <a:pt x="0" y="234"/>
                    </a:lnTo>
                    <a:lnTo>
                      <a:pt x="67" y="802"/>
                    </a:lnTo>
                    <a:lnTo>
                      <a:pt x="67" y="1402"/>
                    </a:lnTo>
                    <a:lnTo>
                      <a:pt x="34" y="1969"/>
                    </a:lnTo>
                    <a:lnTo>
                      <a:pt x="0" y="2570"/>
                    </a:lnTo>
                    <a:lnTo>
                      <a:pt x="0" y="2637"/>
                    </a:lnTo>
                    <a:lnTo>
                      <a:pt x="67" y="2737"/>
                    </a:lnTo>
                    <a:lnTo>
                      <a:pt x="134" y="2770"/>
                    </a:lnTo>
                    <a:lnTo>
                      <a:pt x="234" y="2803"/>
                    </a:lnTo>
                    <a:lnTo>
                      <a:pt x="334" y="2770"/>
                    </a:lnTo>
                    <a:lnTo>
                      <a:pt x="401" y="2737"/>
                    </a:lnTo>
                    <a:lnTo>
                      <a:pt x="467" y="2637"/>
                    </a:lnTo>
                    <a:lnTo>
                      <a:pt x="467" y="2570"/>
                    </a:lnTo>
                    <a:lnTo>
                      <a:pt x="534" y="1969"/>
                    </a:lnTo>
                    <a:lnTo>
                      <a:pt x="534" y="1402"/>
                    </a:lnTo>
                    <a:lnTo>
                      <a:pt x="534" y="802"/>
                    </a:lnTo>
                    <a:lnTo>
                      <a:pt x="501" y="234"/>
                    </a:lnTo>
                    <a:lnTo>
                      <a:pt x="467" y="134"/>
                    </a:lnTo>
                    <a:lnTo>
                      <a:pt x="401" y="68"/>
                    </a:lnTo>
                    <a:lnTo>
                      <a:pt x="334"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7" name="Google Shape;403;p34">
                <a:extLst>
                  <a:ext uri="{FF2B5EF4-FFF2-40B4-BE49-F238E27FC236}">
                    <a16:creationId xmlns:a16="http://schemas.microsoft.com/office/drawing/2014/main" id="{2C369B5A-8D5B-5989-CF77-0C8AFD1471F1}"/>
                  </a:ext>
                </a:extLst>
              </p:cNvPr>
              <p:cNvSpPr/>
              <p:nvPr/>
            </p:nvSpPr>
            <p:spPr>
              <a:xfrm rot="7426544">
                <a:off x="6957531" y="3083086"/>
                <a:ext cx="28858" cy="104661"/>
              </a:xfrm>
              <a:custGeom>
                <a:avLst/>
                <a:gdLst/>
                <a:ahLst/>
                <a:cxnLst/>
                <a:rect l="l" t="t" r="r" b="b"/>
                <a:pathLst>
                  <a:path w="635" h="2303" extrusionOk="0">
                    <a:moveTo>
                      <a:pt x="367" y="0"/>
                    </a:moveTo>
                    <a:lnTo>
                      <a:pt x="300" y="33"/>
                    </a:lnTo>
                    <a:lnTo>
                      <a:pt x="234" y="100"/>
                    </a:lnTo>
                    <a:lnTo>
                      <a:pt x="167" y="200"/>
                    </a:lnTo>
                    <a:lnTo>
                      <a:pt x="67" y="1134"/>
                    </a:lnTo>
                    <a:lnTo>
                      <a:pt x="0" y="2069"/>
                    </a:lnTo>
                    <a:lnTo>
                      <a:pt x="0" y="2169"/>
                    </a:lnTo>
                    <a:lnTo>
                      <a:pt x="67" y="2235"/>
                    </a:lnTo>
                    <a:lnTo>
                      <a:pt x="134" y="2302"/>
                    </a:lnTo>
                    <a:lnTo>
                      <a:pt x="334" y="2302"/>
                    </a:lnTo>
                    <a:lnTo>
                      <a:pt x="400" y="2235"/>
                    </a:lnTo>
                    <a:lnTo>
                      <a:pt x="467" y="2169"/>
                    </a:lnTo>
                    <a:lnTo>
                      <a:pt x="467" y="2069"/>
                    </a:lnTo>
                    <a:lnTo>
                      <a:pt x="534" y="1201"/>
                    </a:lnTo>
                    <a:lnTo>
                      <a:pt x="634" y="300"/>
                    </a:lnTo>
                    <a:lnTo>
                      <a:pt x="634" y="200"/>
                    </a:lnTo>
                    <a:lnTo>
                      <a:pt x="634" y="133"/>
                    </a:lnTo>
                    <a:lnTo>
                      <a:pt x="567" y="67"/>
                    </a:lnTo>
                    <a:lnTo>
                      <a:pt x="467"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8" name="Google Shape;404;p34">
                <a:extLst>
                  <a:ext uri="{FF2B5EF4-FFF2-40B4-BE49-F238E27FC236}">
                    <a16:creationId xmlns:a16="http://schemas.microsoft.com/office/drawing/2014/main" id="{C64F16D2-0C01-5B1C-4F2D-FFFA2E6496A3}"/>
                  </a:ext>
                </a:extLst>
              </p:cNvPr>
              <p:cNvSpPr/>
              <p:nvPr/>
            </p:nvSpPr>
            <p:spPr>
              <a:xfrm rot="7426544">
                <a:off x="6858484" y="3176753"/>
                <a:ext cx="53080" cy="81893"/>
              </a:xfrm>
              <a:custGeom>
                <a:avLst/>
                <a:gdLst/>
                <a:ahLst/>
                <a:cxnLst/>
                <a:rect l="l" t="t" r="r" b="b"/>
                <a:pathLst>
                  <a:path w="1168" h="1802" extrusionOk="0">
                    <a:moveTo>
                      <a:pt x="868" y="0"/>
                    </a:moveTo>
                    <a:lnTo>
                      <a:pt x="767" y="67"/>
                    </a:lnTo>
                    <a:lnTo>
                      <a:pt x="734" y="134"/>
                    </a:lnTo>
                    <a:lnTo>
                      <a:pt x="34" y="1435"/>
                    </a:lnTo>
                    <a:lnTo>
                      <a:pt x="0" y="1535"/>
                    </a:lnTo>
                    <a:lnTo>
                      <a:pt x="0" y="1635"/>
                    </a:lnTo>
                    <a:lnTo>
                      <a:pt x="67" y="1702"/>
                    </a:lnTo>
                    <a:lnTo>
                      <a:pt x="134" y="1768"/>
                    </a:lnTo>
                    <a:lnTo>
                      <a:pt x="200" y="1802"/>
                    </a:lnTo>
                    <a:lnTo>
                      <a:pt x="300" y="1802"/>
                    </a:lnTo>
                    <a:lnTo>
                      <a:pt x="401" y="1768"/>
                    </a:lnTo>
                    <a:lnTo>
                      <a:pt x="467" y="1668"/>
                    </a:lnTo>
                    <a:lnTo>
                      <a:pt x="1134" y="367"/>
                    </a:lnTo>
                    <a:lnTo>
                      <a:pt x="1168" y="267"/>
                    </a:lnTo>
                    <a:lnTo>
                      <a:pt x="1168" y="167"/>
                    </a:lnTo>
                    <a:lnTo>
                      <a:pt x="1134" y="100"/>
                    </a:lnTo>
                    <a:lnTo>
                      <a:pt x="1034" y="33"/>
                    </a:lnTo>
                    <a:lnTo>
                      <a:pt x="968"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074" name="Google Shape;411;p34">
              <a:extLst>
                <a:ext uri="{FF2B5EF4-FFF2-40B4-BE49-F238E27FC236}">
                  <a16:creationId xmlns:a16="http://schemas.microsoft.com/office/drawing/2014/main" id="{4E0DBC34-5104-5128-BB39-62DB95555C99}"/>
                </a:ext>
              </a:extLst>
            </p:cNvPr>
            <p:cNvSpPr/>
            <p:nvPr/>
          </p:nvSpPr>
          <p:spPr>
            <a:xfrm rot="-8673942">
              <a:off x="6121507" y="2865497"/>
              <a:ext cx="499078" cy="315581"/>
            </a:xfrm>
            <a:custGeom>
              <a:avLst/>
              <a:gdLst/>
              <a:ahLst/>
              <a:cxnLst/>
              <a:rect l="l" t="t" r="r" b="b"/>
              <a:pathLst>
                <a:path w="9476" h="7541" extrusionOk="0">
                  <a:moveTo>
                    <a:pt x="9275" y="0"/>
                  </a:moveTo>
                  <a:lnTo>
                    <a:pt x="8641" y="34"/>
                  </a:lnTo>
                  <a:lnTo>
                    <a:pt x="8007" y="100"/>
                  </a:lnTo>
                  <a:lnTo>
                    <a:pt x="7407" y="200"/>
                  </a:lnTo>
                  <a:lnTo>
                    <a:pt x="6806" y="334"/>
                  </a:lnTo>
                  <a:lnTo>
                    <a:pt x="6206" y="534"/>
                  </a:lnTo>
                  <a:lnTo>
                    <a:pt x="5639" y="768"/>
                  </a:lnTo>
                  <a:lnTo>
                    <a:pt x="5071" y="1001"/>
                  </a:lnTo>
                  <a:lnTo>
                    <a:pt x="4538" y="1301"/>
                  </a:lnTo>
                  <a:lnTo>
                    <a:pt x="4004" y="1635"/>
                  </a:lnTo>
                  <a:lnTo>
                    <a:pt x="3503" y="1969"/>
                  </a:lnTo>
                  <a:lnTo>
                    <a:pt x="3036" y="2369"/>
                  </a:lnTo>
                  <a:lnTo>
                    <a:pt x="2569" y="2803"/>
                  </a:lnTo>
                  <a:lnTo>
                    <a:pt x="2136" y="3236"/>
                  </a:lnTo>
                  <a:lnTo>
                    <a:pt x="1735" y="3704"/>
                  </a:lnTo>
                  <a:lnTo>
                    <a:pt x="1368" y="4204"/>
                  </a:lnTo>
                  <a:lnTo>
                    <a:pt x="1035" y="4738"/>
                  </a:lnTo>
                  <a:lnTo>
                    <a:pt x="701" y="5338"/>
                  </a:lnTo>
                  <a:lnTo>
                    <a:pt x="434" y="5972"/>
                  </a:lnTo>
                  <a:lnTo>
                    <a:pt x="200" y="6606"/>
                  </a:lnTo>
                  <a:lnTo>
                    <a:pt x="0" y="7240"/>
                  </a:lnTo>
                  <a:lnTo>
                    <a:pt x="0" y="7340"/>
                  </a:lnTo>
                  <a:lnTo>
                    <a:pt x="34" y="7440"/>
                  </a:lnTo>
                  <a:lnTo>
                    <a:pt x="100" y="7507"/>
                  </a:lnTo>
                  <a:lnTo>
                    <a:pt x="167" y="7540"/>
                  </a:lnTo>
                  <a:lnTo>
                    <a:pt x="334" y="7540"/>
                  </a:lnTo>
                  <a:lnTo>
                    <a:pt x="401" y="7474"/>
                  </a:lnTo>
                  <a:lnTo>
                    <a:pt x="467" y="7373"/>
                  </a:lnTo>
                  <a:lnTo>
                    <a:pt x="668" y="6673"/>
                  </a:lnTo>
                  <a:lnTo>
                    <a:pt x="934" y="6006"/>
                  </a:lnTo>
                  <a:lnTo>
                    <a:pt x="1235" y="5338"/>
                  </a:lnTo>
                  <a:lnTo>
                    <a:pt x="1602" y="4738"/>
                  </a:lnTo>
                  <a:lnTo>
                    <a:pt x="2035" y="4137"/>
                  </a:lnTo>
                  <a:lnTo>
                    <a:pt x="2469" y="3570"/>
                  </a:lnTo>
                  <a:lnTo>
                    <a:pt x="2970" y="3036"/>
                  </a:lnTo>
                  <a:lnTo>
                    <a:pt x="3537" y="2569"/>
                  </a:lnTo>
                  <a:lnTo>
                    <a:pt x="4137" y="2102"/>
                  </a:lnTo>
                  <a:lnTo>
                    <a:pt x="4805" y="1668"/>
                  </a:lnTo>
                  <a:lnTo>
                    <a:pt x="5505" y="1335"/>
                  </a:lnTo>
                  <a:lnTo>
                    <a:pt x="6206" y="1035"/>
                  </a:lnTo>
                  <a:lnTo>
                    <a:pt x="6940" y="801"/>
                  </a:lnTo>
                  <a:lnTo>
                    <a:pt x="7707" y="634"/>
                  </a:lnTo>
                  <a:lnTo>
                    <a:pt x="8474" y="534"/>
                  </a:lnTo>
                  <a:lnTo>
                    <a:pt x="9275" y="467"/>
                  </a:lnTo>
                  <a:lnTo>
                    <a:pt x="9375" y="467"/>
                  </a:lnTo>
                  <a:lnTo>
                    <a:pt x="9442" y="401"/>
                  </a:lnTo>
                  <a:lnTo>
                    <a:pt x="9475" y="334"/>
                  </a:lnTo>
                  <a:lnTo>
                    <a:pt x="9475" y="234"/>
                  </a:lnTo>
                  <a:lnTo>
                    <a:pt x="9475" y="134"/>
                  </a:lnTo>
                  <a:lnTo>
                    <a:pt x="9442" y="67"/>
                  </a:lnTo>
                  <a:lnTo>
                    <a:pt x="9375"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075" name="Picture 4">
              <a:extLst>
                <a:ext uri="{FF2B5EF4-FFF2-40B4-BE49-F238E27FC236}">
                  <a16:creationId xmlns:a16="http://schemas.microsoft.com/office/drawing/2014/main" id="{BBC9400E-11A0-5C13-17F0-FA9F0CCA32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1639" y="2158859"/>
              <a:ext cx="744971" cy="74497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44" name="Group 3243">
            <a:extLst>
              <a:ext uri="{FF2B5EF4-FFF2-40B4-BE49-F238E27FC236}">
                <a16:creationId xmlns:a16="http://schemas.microsoft.com/office/drawing/2014/main" id="{2FEED223-0F87-6D67-B971-5B7926634268}"/>
              </a:ext>
            </a:extLst>
          </p:cNvPr>
          <p:cNvGrpSpPr/>
          <p:nvPr/>
        </p:nvGrpSpPr>
        <p:grpSpPr>
          <a:xfrm>
            <a:off x="1365198" y="783696"/>
            <a:ext cx="6081142" cy="3341482"/>
            <a:chOff x="-1033642" y="1012156"/>
            <a:chExt cx="6616638" cy="3635728"/>
          </a:xfrm>
        </p:grpSpPr>
        <p:cxnSp>
          <p:nvCxnSpPr>
            <p:cNvPr id="3219" name="Straight Connector 3218">
              <a:extLst>
                <a:ext uri="{FF2B5EF4-FFF2-40B4-BE49-F238E27FC236}">
                  <a16:creationId xmlns:a16="http://schemas.microsoft.com/office/drawing/2014/main" id="{44430209-0468-B973-8CE3-4B1FF4384887}"/>
                </a:ext>
              </a:extLst>
            </p:cNvPr>
            <p:cNvCxnSpPr>
              <a:cxnSpLocks/>
            </p:cNvCxnSpPr>
            <p:nvPr/>
          </p:nvCxnSpPr>
          <p:spPr>
            <a:xfrm>
              <a:off x="1989907" y="2640411"/>
              <a:ext cx="0" cy="1289312"/>
            </a:xfrm>
            <a:prstGeom prst="line">
              <a:avLst/>
            </a:prstGeom>
            <a:noFill/>
            <a:ln w="19050" cap="flat" cmpd="sng" algn="ctr">
              <a:solidFill>
                <a:sysClr val="windowText" lastClr="000000"/>
              </a:solidFill>
              <a:prstDash val="solid"/>
              <a:miter lim="800000"/>
            </a:ln>
            <a:effectLst/>
          </p:spPr>
        </p:cxnSp>
        <p:cxnSp>
          <p:nvCxnSpPr>
            <p:cNvPr id="3087" name="Straight Connector 3086">
              <a:extLst>
                <a:ext uri="{FF2B5EF4-FFF2-40B4-BE49-F238E27FC236}">
                  <a16:creationId xmlns:a16="http://schemas.microsoft.com/office/drawing/2014/main" id="{8ED9EF02-518E-90BB-73F5-DD2ED902B537}"/>
                </a:ext>
              </a:extLst>
            </p:cNvPr>
            <p:cNvCxnSpPr>
              <a:cxnSpLocks/>
            </p:cNvCxnSpPr>
            <p:nvPr/>
          </p:nvCxnSpPr>
          <p:spPr>
            <a:xfrm>
              <a:off x="2500432" y="1487228"/>
              <a:ext cx="2766895"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3088" name="Straight Connector 3087">
              <a:extLst>
                <a:ext uri="{FF2B5EF4-FFF2-40B4-BE49-F238E27FC236}">
                  <a16:creationId xmlns:a16="http://schemas.microsoft.com/office/drawing/2014/main" id="{A182EF02-7AAA-00B1-86EF-1593869DAFE0}"/>
                </a:ext>
              </a:extLst>
            </p:cNvPr>
            <p:cNvCxnSpPr>
              <a:cxnSpLocks/>
            </p:cNvCxnSpPr>
            <p:nvPr/>
          </p:nvCxnSpPr>
          <p:spPr>
            <a:xfrm>
              <a:off x="2500432" y="1472953"/>
              <a:ext cx="0" cy="1450094"/>
            </a:xfrm>
            <a:prstGeom prst="line">
              <a:avLst/>
            </a:prstGeom>
            <a:noFill/>
            <a:ln w="19050" cap="flat" cmpd="sng" algn="ctr">
              <a:solidFill>
                <a:sysClr val="windowText" lastClr="000000"/>
              </a:solidFill>
              <a:prstDash val="solid"/>
              <a:miter lim="800000"/>
            </a:ln>
            <a:effectLst/>
          </p:spPr>
        </p:cxnSp>
        <p:grpSp>
          <p:nvGrpSpPr>
            <p:cNvPr id="3089" name="Group 3088">
              <a:extLst>
                <a:ext uri="{FF2B5EF4-FFF2-40B4-BE49-F238E27FC236}">
                  <a16:creationId xmlns:a16="http://schemas.microsoft.com/office/drawing/2014/main" id="{6A840CA8-3518-9FB5-B976-936BD06EBDD3}"/>
                </a:ext>
              </a:extLst>
            </p:cNvPr>
            <p:cNvGrpSpPr/>
            <p:nvPr/>
          </p:nvGrpSpPr>
          <p:grpSpPr>
            <a:xfrm>
              <a:off x="2986793" y="3298574"/>
              <a:ext cx="2280534" cy="836416"/>
              <a:chOff x="-192827" y="1368415"/>
              <a:chExt cx="1655110" cy="607034"/>
            </a:xfrm>
          </p:grpSpPr>
          <p:cxnSp>
            <p:nvCxnSpPr>
              <p:cNvPr id="3090" name="Straight Connector 3089">
                <a:extLst>
                  <a:ext uri="{FF2B5EF4-FFF2-40B4-BE49-F238E27FC236}">
                    <a16:creationId xmlns:a16="http://schemas.microsoft.com/office/drawing/2014/main" id="{6023CAF0-6D0C-66BD-4DDC-5F940571F9FE}"/>
                  </a:ext>
                </a:extLst>
              </p:cNvPr>
              <p:cNvCxnSpPr>
                <a:cxnSpLocks/>
              </p:cNvCxnSpPr>
              <p:nvPr/>
            </p:nvCxnSpPr>
            <p:spPr>
              <a:xfrm>
                <a:off x="815303" y="1571265"/>
                <a:ext cx="0" cy="404184"/>
              </a:xfrm>
              <a:prstGeom prst="line">
                <a:avLst/>
              </a:prstGeom>
              <a:noFill/>
              <a:ln w="19050" cap="flat" cmpd="sng" algn="ctr">
                <a:solidFill>
                  <a:sysClr val="windowText" lastClr="000000"/>
                </a:solidFill>
                <a:prstDash val="solid"/>
                <a:miter lim="800000"/>
              </a:ln>
              <a:effectLst/>
            </p:spPr>
          </p:cxnSp>
          <p:cxnSp>
            <p:nvCxnSpPr>
              <p:cNvPr id="3091" name="Straight Connector 3090">
                <a:extLst>
                  <a:ext uri="{FF2B5EF4-FFF2-40B4-BE49-F238E27FC236}">
                    <a16:creationId xmlns:a16="http://schemas.microsoft.com/office/drawing/2014/main" id="{F36E5ED6-E878-5119-190A-77A34BE0DDD9}"/>
                  </a:ext>
                </a:extLst>
              </p:cNvPr>
              <p:cNvCxnSpPr>
                <a:cxnSpLocks/>
              </p:cNvCxnSpPr>
              <p:nvPr/>
            </p:nvCxnSpPr>
            <p:spPr>
              <a:xfrm>
                <a:off x="944699" y="1648902"/>
                <a:ext cx="0" cy="257535"/>
              </a:xfrm>
              <a:prstGeom prst="line">
                <a:avLst/>
              </a:prstGeom>
              <a:noFill/>
              <a:ln w="19050" cap="flat" cmpd="sng" algn="ctr">
                <a:solidFill>
                  <a:sysClr val="windowText" lastClr="000000"/>
                </a:solidFill>
                <a:prstDash val="solid"/>
                <a:miter lim="800000"/>
              </a:ln>
              <a:effectLst/>
            </p:spPr>
          </p:cxnSp>
          <p:cxnSp>
            <p:nvCxnSpPr>
              <p:cNvPr id="3092" name="Straight Connector 3091">
                <a:extLst>
                  <a:ext uri="{FF2B5EF4-FFF2-40B4-BE49-F238E27FC236}">
                    <a16:creationId xmlns:a16="http://schemas.microsoft.com/office/drawing/2014/main" id="{69C8FACC-6397-A1BA-C5F8-9FA00455C487}"/>
                  </a:ext>
                </a:extLst>
              </p:cNvPr>
              <p:cNvCxnSpPr/>
              <p:nvPr/>
            </p:nvCxnSpPr>
            <p:spPr>
              <a:xfrm>
                <a:off x="944699" y="1777043"/>
                <a:ext cx="517584" cy="0"/>
              </a:xfrm>
              <a:prstGeom prst="line">
                <a:avLst/>
              </a:prstGeom>
              <a:noFill/>
              <a:ln w="19050" cap="flat" cmpd="sng" algn="ctr">
                <a:solidFill>
                  <a:sysClr val="windowText" lastClr="000000"/>
                </a:solidFill>
                <a:prstDash val="solid"/>
                <a:miter lim="800000"/>
              </a:ln>
              <a:effectLst/>
            </p:spPr>
          </p:cxnSp>
          <p:cxnSp>
            <p:nvCxnSpPr>
              <p:cNvPr id="3093" name="Straight Connector 3092">
                <a:extLst>
                  <a:ext uri="{FF2B5EF4-FFF2-40B4-BE49-F238E27FC236}">
                    <a16:creationId xmlns:a16="http://schemas.microsoft.com/office/drawing/2014/main" id="{0BD816BA-6E74-4472-2CAF-6C76CFE84357}"/>
                  </a:ext>
                </a:extLst>
              </p:cNvPr>
              <p:cNvCxnSpPr>
                <a:cxnSpLocks/>
              </p:cNvCxnSpPr>
              <p:nvPr/>
            </p:nvCxnSpPr>
            <p:spPr>
              <a:xfrm>
                <a:off x="-192827" y="1768416"/>
                <a:ext cx="1008130" cy="0"/>
              </a:xfrm>
              <a:prstGeom prst="line">
                <a:avLst/>
              </a:prstGeom>
              <a:noFill/>
              <a:ln w="19050" cap="flat" cmpd="sng" algn="ctr">
                <a:solidFill>
                  <a:sysClr val="windowText" lastClr="000000"/>
                </a:solidFill>
                <a:prstDash val="solid"/>
                <a:miter lim="800000"/>
              </a:ln>
              <a:effectLst/>
            </p:spPr>
          </p:cxnSp>
          <p:sp>
            <p:nvSpPr>
              <p:cNvPr id="3094" name="TextBox 3093">
                <a:extLst>
                  <a:ext uri="{FF2B5EF4-FFF2-40B4-BE49-F238E27FC236}">
                    <a16:creationId xmlns:a16="http://schemas.microsoft.com/office/drawing/2014/main" id="{6F5961A9-BF8D-1745-D3B9-6D6585C86D2A}"/>
                  </a:ext>
                </a:extLst>
              </p:cNvPr>
              <p:cNvSpPr txBox="1"/>
              <p:nvPr/>
            </p:nvSpPr>
            <p:spPr>
              <a:xfrm>
                <a:off x="427116" y="1438489"/>
                <a:ext cx="482459" cy="3159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sym typeface="Arial"/>
                  </a:rPr>
                  <a:t>+</a:t>
                </a:r>
              </a:p>
            </p:txBody>
          </p:sp>
          <p:sp>
            <p:nvSpPr>
              <p:cNvPr id="3095" name="TextBox 3094">
                <a:extLst>
                  <a:ext uri="{FF2B5EF4-FFF2-40B4-BE49-F238E27FC236}">
                    <a16:creationId xmlns:a16="http://schemas.microsoft.com/office/drawing/2014/main" id="{317AC0BF-3C69-3901-8AB1-B4DA00C24AA8}"/>
                  </a:ext>
                </a:extLst>
              </p:cNvPr>
              <p:cNvSpPr txBox="1"/>
              <p:nvPr/>
            </p:nvSpPr>
            <p:spPr>
              <a:xfrm>
                <a:off x="876300" y="1368415"/>
                <a:ext cx="482459" cy="3159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sym typeface="Arial"/>
                  </a:rPr>
                  <a:t>_</a:t>
                </a:r>
              </a:p>
            </p:txBody>
          </p:sp>
        </p:grpSp>
        <p:cxnSp>
          <p:nvCxnSpPr>
            <p:cNvPr id="3096" name="Straight Connector 3095">
              <a:extLst>
                <a:ext uri="{FF2B5EF4-FFF2-40B4-BE49-F238E27FC236}">
                  <a16:creationId xmlns:a16="http://schemas.microsoft.com/office/drawing/2014/main" id="{843CCFD2-3C42-61D1-C47C-1202A2D9124A}"/>
                </a:ext>
              </a:extLst>
            </p:cNvPr>
            <p:cNvCxnSpPr>
              <a:cxnSpLocks/>
            </p:cNvCxnSpPr>
            <p:nvPr/>
          </p:nvCxnSpPr>
          <p:spPr>
            <a:xfrm>
              <a:off x="625434" y="2610224"/>
              <a:ext cx="497964"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3097" name="Straight Connector 3096">
              <a:extLst>
                <a:ext uri="{FF2B5EF4-FFF2-40B4-BE49-F238E27FC236}">
                  <a16:creationId xmlns:a16="http://schemas.microsoft.com/office/drawing/2014/main" id="{D924628B-CBFF-E4B1-0FB1-C46EA1D5C5A0}"/>
                </a:ext>
              </a:extLst>
            </p:cNvPr>
            <p:cNvCxnSpPr>
              <a:cxnSpLocks/>
            </p:cNvCxnSpPr>
            <p:nvPr/>
          </p:nvCxnSpPr>
          <p:spPr>
            <a:xfrm>
              <a:off x="5267327" y="1487228"/>
              <a:ext cx="0" cy="2396420"/>
            </a:xfrm>
            <a:prstGeom prst="line">
              <a:avLst/>
            </a:prstGeom>
            <a:noFill/>
            <a:ln w="19050" cap="flat" cmpd="sng" algn="ctr">
              <a:solidFill>
                <a:sysClr val="windowText" lastClr="000000"/>
              </a:solidFill>
              <a:prstDash val="solid"/>
              <a:miter lim="800000"/>
            </a:ln>
            <a:effectLst/>
          </p:spPr>
        </p:cxnSp>
        <p:grpSp>
          <p:nvGrpSpPr>
            <p:cNvPr id="3098" name="Group 3097">
              <a:extLst>
                <a:ext uri="{FF2B5EF4-FFF2-40B4-BE49-F238E27FC236}">
                  <a16:creationId xmlns:a16="http://schemas.microsoft.com/office/drawing/2014/main" id="{7043CF80-2EF7-C4DC-2D90-24551D84E452}"/>
                </a:ext>
              </a:extLst>
            </p:cNvPr>
            <p:cNvGrpSpPr/>
            <p:nvPr/>
          </p:nvGrpSpPr>
          <p:grpSpPr>
            <a:xfrm>
              <a:off x="3597675" y="1261631"/>
              <a:ext cx="451195" cy="451195"/>
              <a:chOff x="1631201" y="5514118"/>
              <a:chExt cx="323022" cy="323022"/>
            </a:xfrm>
          </p:grpSpPr>
          <p:sp>
            <p:nvSpPr>
              <p:cNvPr id="3099" name="Flowchart: Connector 3098">
                <a:extLst>
                  <a:ext uri="{FF2B5EF4-FFF2-40B4-BE49-F238E27FC236}">
                    <a16:creationId xmlns:a16="http://schemas.microsoft.com/office/drawing/2014/main" id="{5865EF6F-7889-20BD-3367-4786D097C26D}"/>
                  </a:ext>
                </a:extLst>
              </p:cNvPr>
              <p:cNvSpPr/>
              <p:nvPr/>
            </p:nvSpPr>
            <p:spPr>
              <a:xfrm>
                <a:off x="1631201" y="5514118"/>
                <a:ext cx="323022" cy="323022"/>
              </a:xfrm>
              <a:prstGeom prst="flowChartConnector">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sym typeface="Arial"/>
                </a:endParaRPr>
              </a:p>
            </p:txBody>
          </p:sp>
          <p:cxnSp>
            <p:nvCxnSpPr>
              <p:cNvPr id="3100" name="Straight Connector 3099">
                <a:extLst>
                  <a:ext uri="{FF2B5EF4-FFF2-40B4-BE49-F238E27FC236}">
                    <a16:creationId xmlns:a16="http://schemas.microsoft.com/office/drawing/2014/main" id="{7E252376-6439-A439-51E0-CA4E269759F8}"/>
                  </a:ext>
                </a:extLst>
              </p:cNvPr>
              <p:cNvCxnSpPr>
                <a:cxnSpLocks/>
                <a:stCxn id="3099" idx="1"/>
                <a:endCxn id="3099" idx="5"/>
              </p:cNvCxnSpPr>
              <p:nvPr/>
            </p:nvCxnSpPr>
            <p:spPr>
              <a:xfrm>
                <a:off x="1678506" y="5561423"/>
                <a:ext cx="228412" cy="228412"/>
              </a:xfrm>
              <a:prstGeom prst="line">
                <a:avLst/>
              </a:prstGeom>
              <a:noFill/>
              <a:ln w="19050" cap="flat" cmpd="sng" algn="ctr">
                <a:solidFill>
                  <a:sysClr val="windowText" lastClr="000000"/>
                </a:solidFill>
                <a:prstDash val="solid"/>
                <a:miter lim="800000"/>
              </a:ln>
              <a:effectLst/>
            </p:spPr>
          </p:cxnSp>
          <p:cxnSp>
            <p:nvCxnSpPr>
              <p:cNvPr id="3101" name="Straight Connector 3100">
                <a:extLst>
                  <a:ext uri="{FF2B5EF4-FFF2-40B4-BE49-F238E27FC236}">
                    <a16:creationId xmlns:a16="http://schemas.microsoft.com/office/drawing/2014/main" id="{7C18B932-1E88-78E2-F960-7E670DB655F4}"/>
                  </a:ext>
                </a:extLst>
              </p:cNvPr>
              <p:cNvCxnSpPr>
                <a:cxnSpLocks/>
                <a:stCxn id="3099" idx="7"/>
                <a:endCxn id="3099" idx="3"/>
              </p:cNvCxnSpPr>
              <p:nvPr/>
            </p:nvCxnSpPr>
            <p:spPr>
              <a:xfrm flipH="1">
                <a:off x="1678506" y="5561423"/>
                <a:ext cx="228412" cy="228412"/>
              </a:xfrm>
              <a:prstGeom prst="line">
                <a:avLst/>
              </a:prstGeom>
              <a:noFill/>
              <a:ln w="19050" cap="flat" cmpd="sng" algn="ctr">
                <a:solidFill>
                  <a:sysClr val="windowText" lastClr="000000"/>
                </a:solidFill>
                <a:prstDash val="solid"/>
                <a:miter lim="800000"/>
              </a:ln>
              <a:effectLst/>
            </p:spPr>
          </p:cxnSp>
        </p:grpSp>
        <p:cxnSp>
          <p:nvCxnSpPr>
            <p:cNvPr id="3103" name="Straight Connector 3102">
              <a:extLst>
                <a:ext uri="{FF2B5EF4-FFF2-40B4-BE49-F238E27FC236}">
                  <a16:creationId xmlns:a16="http://schemas.microsoft.com/office/drawing/2014/main" id="{C3EE9A63-D7B1-D385-B1B2-B54C8C929A8B}"/>
                </a:ext>
              </a:extLst>
            </p:cNvPr>
            <p:cNvCxnSpPr>
              <a:cxnSpLocks/>
            </p:cNvCxnSpPr>
            <p:nvPr/>
          </p:nvCxnSpPr>
          <p:spPr>
            <a:xfrm flipV="1">
              <a:off x="1075831" y="2476678"/>
              <a:ext cx="382898" cy="1276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04" name="TextBox 3103">
              <a:extLst>
                <a:ext uri="{FF2B5EF4-FFF2-40B4-BE49-F238E27FC236}">
                  <a16:creationId xmlns:a16="http://schemas.microsoft.com/office/drawing/2014/main" id="{467DE0DA-5152-8675-F246-BDC782FA986C}"/>
                </a:ext>
              </a:extLst>
            </p:cNvPr>
            <p:cNvSpPr txBox="1"/>
            <p:nvPr/>
          </p:nvSpPr>
          <p:spPr>
            <a:xfrm>
              <a:off x="735703" y="1406325"/>
              <a:ext cx="1197204" cy="6362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err="1">
                  <a:ln>
                    <a:noFill/>
                  </a:ln>
                  <a:effectLst/>
                  <a:uLnTx/>
                  <a:uFillTx/>
                  <a:latin typeface="Roboto" panose="02000000000000000000" pitchFamily="2" charset="0"/>
                  <a:cs typeface="#9Slide03 Arima Madurai" panose="00000500000000000000" pitchFamily="2" charset="-93"/>
                  <a:sym typeface="Arial"/>
                </a:rPr>
                <a:t>Công</a:t>
              </a:r>
              <a:r>
                <a:rPr kumimoji="0" lang="en-US" sz="16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rPr>
                <a:t> </a:t>
              </a:r>
              <a:r>
                <a:rPr kumimoji="0" lang="en-US" sz="1600" b="1" i="0" u="none" strike="noStrike" kern="0" cap="none" spc="0" normalizeH="0" baseline="0" noProof="0" dirty="0" err="1">
                  <a:ln>
                    <a:noFill/>
                  </a:ln>
                  <a:effectLst/>
                  <a:uLnTx/>
                  <a:uFillTx/>
                  <a:latin typeface="Roboto" panose="02000000000000000000" pitchFamily="2" charset="0"/>
                  <a:cs typeface="#9Slide03 Arima Madurai" panose="00000500000000000000" pitchFamily="2" charset="-93"/>
                  <a:sym typeface="Arial"/>
                </a:rPr>
                <a:t>tắc</a:t>
              </a:r>
              <a:r>
                <a:rPr kumimoji="0" lang="en-US" sz="16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rPr>
                <a:t> </a:t>
              </a:r>
              <a:r>
                <a:rPr kumimoji="0" lang="en-US" sz="1600" b="1" i="0" u="none" strike="noStrike" kern="0" cap="none" spc="0" normalizeH="0" baseline="0" noProof="0" dirty="0" err="1">
                  <a:ln>
                    <a:noFill/>
                  </a:ln>
                  <a:effectLst/>
                  <a:uLnTx/>
                  <a:uFillTx/>
                  <a:latin typeface="Roboto" panose="02000000000000000000" pitchFamily="2" charset="0"/>
                  <a:cs typeface="#9Slide03 Arima Madurai" panose="00000500000000000000" pitchFamily="2" charset="-93"/>
                  <a:sym typeface="Arial"/>
                </a:rPr>
                <a:t>rơle</a:t>
              </a:r>
              <a:endParaRPr kumimoji="0" lang="en-US" sz="16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endParaRPr>
            </a:p>
          </p:txBody>
        </p:sp>
        <p:sp>
          <p:nvSpPr>
            <p:cNvPr id="3105" name="Oval 3104">
              <a:extLst>
                <a:ext uri="{FF2B5EF4-FFF2-40B4-BE49-F238E27FC236}">
                  <a16:creationId xmlns:a16="http://schemas.microsoft.com/office/drawing/2014/main" id="{86855124-43AC-296D-E7B3-3EEE5A9A837B}"/>
                </a:ext>
              </a:extLst>
            </p:cNvPr>
            <p:cNvSpPr/>
            <p:nvPr/>
          </p:nvSpPr>
          <p:spPr>
            <a:xfrm>
              <a:off x="1481102" y="2582695"/>
              <a:ext cx="79120" cy="79120"/>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a:ln>
                  <a:noFill/>
                </a:ln>
                <a:solidFill>
                  <a:srgbClr val="FFECD6"/>
                </a:solidFill>
                <a:effectLst/>
                <a:uLnTx/>
                <a:uFillTx/>
                <a:latin typeface="Arial"/>
                <a:ea typeface="+mn-ea"/>
                <a:cs typeface="+mn-cs"/>
                <a:sym typeface="Arial"/>
              </a:endParaRPr>
            </a:p>
          </p:txBody>
        </p:sp>
        <p:sp>
          <p:nvSpPr>
            <p:cNvPr id="3106" name="Oval 3105">
              <a:extLst>
                <a:ext uri="{FF2B5EF4-FFF2-40B4-BE49-F238E27FC236}">
                  <a16:creationId xmlns:a16="http://schemas.microsoft.com/office/drawing/2014/main" id="{34D53EA2-2AA9-79F7-0CAE-A0AD38A27743}"/>
                </a:ext>
              </a:extLst>
            </p:cNvPr>
            <p:cNvSpPr/>
            <p:nvPr/>
          </p:nvSpPr>
          <p:spPr>
            <a:xfrm>
              <a:off x="2929178" y="2825924"/>
              <a:ext cx="115231" cy="115231"/>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a:ln>
                  <a:noFill/>
                </a:ln>
                <a:solidFill>
                  <a:srgbClr val="FFECD6"/>
                </a:solidFill>
                <a:effectLst/>
                <a:uLnTx/>
                <a:uFillTx/>
                <a:latin typeface="Arial"/>
                <a:ea typeface="+mn-ea"/>
                <a:cs typeface="+mn-cs"/>
                <a:sym typeface="Arial"/>
              </a:endParaRPr>
            </a:p>
          </p:txBody>
        </p:sp>
        <p:sp>
          <p:nvSpPr>
            <p:cNvPr id="3079" name="TextBox 3078">
              <a:extLst>
                <a:ext uri="{FF2B5EF4-FFF2-40B4-BE49-F238E27FC236}">
                  <a16:creationId xmlns:a16="http://schemas.microsoft.com/office/drawing/2014/main" id="{5C43DE99-F118-F90B-2BEF-48ABF193A9E3}"/>
                </a:ext>
              </a:extLst>
            </p:cNvPr>
            <p:cNvSpPr txBox="1"/>
            <p:nvPr/>
          </p:nvSpPr>
          <p:spPr>
            <a:xfrm>
              <a:off x="4034499" y="1012156"/>
              <a:ext cx="652596" cy="4353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latin typeface="Roboto" panose="02000000000000000000" pitchFamily="2" charset="0"/>
                  <a:cs typeface="#9Slide03 Arima Madurai" panose="00000500000000000000" pitchFamily="2" charset="-93"/>
                </a:rPr>
                <a:t>Đ1</a:t>
              </a:r>
              <a:endParaRPr kumimoji="0" lang="en-US" sz="20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endParaRPr>
            </a:p>
          </p:txBody>
        </p:sp>
        <p:cxnSp>
          <p:nvCxnSpPr>
            <p:cNvPr id="3080" name="Straight Connector 3079">
              <a:extLst>
                <a:ext uri="{FF2B5EF4-FFF2-40B4-BE49-F238E27FC236}">
                  <a16:creationId xmlns:a16="http://schemas.microsoft.com/office/drawing/2014/main" id="{2309B01C-03DD-EA0D-FCBB-770399A57137}"/>
                </a:ext>
              </a:extLst>
            </p:cNvPr>
            <p:cNvCxnSpPr>
              <a:cxnSpLocks/>
            </p:cNvCxnSpPr>
            <p:nvPr/>
          </p:nvCxnSpPr>
          <p:spPr>
            <a:xfrm>
              <a:off x="2977744" y="2326989"/>
              <a:ext cx="2289584" cy="0"/>
            </a:xfrm>
            <a:prstGeom prst="line">
              <a:avLst/>
            </a:prstGeom>
            <a:noFill/>
            <a:ln w="19050" cap="flat" cmpd="sng" algn="ctr">
              <a:solidFill>
                <a:sysClr val="windowText" lastClr="000000"/>
              </a:solidFill>
              <a:prstDash val="solid"/>
              <a:miter lim="800000"/>
              <a:headEnd type="none" w="med" len="med"/>
              <a:tailEnd type="none" w="med" len="med"/>
            </a:ln>
            <a:effectLst/>
          </p:spPr>
        </p:cxnSp>
        <p:grpSp>
          <p:nvGrpSpPr>
            <p:cNvPr id="3081" name="Group 3080">
              <a:extLst>
                <a:ext uri="{FF2B5EF4-FFF2-40B4-BE49-F238E27FC236}">
                  <a16:creationId xmlns:a16="http://schemas.microsoft.com/office/drawing/2014/main" id="{E25268B6-5DFA-3679-EFFD-FE8B39E0452E}"/>
                </a:ext>
              </a:extLst>
            </p:cNvPr>
            <p:cNvGrpSpPr/>
            <p:nvPr/>
          </p:nvGrpSpPr>
          <p:grpSpPr>
            <a:xfrm>
              <a:off x="3597675" y="2101392"/>
              <a:ext cx="451195" cy="451195"/>
              <a:chOff x="1631201" y="5514118"/>
              <a:chExt cx="323022" cy="323022"/>
            </a:xfrm>
          </p:grpSpPr>
          <p:sp>
            <p:nvSpPr>
              <p:cNvPr id="3082" name="Flowchart: Connector 3081">
                <a:extLst>
                  <a:ext uri="{FF2B5EF4-FFF2-40B4-BE49-F238E27FC236}">
                    <a16:creationId xmlns:a16="http://schemas.microsoft.com/office/drawing/2014/main" id="{A62CA8D4-7211-515E-FAE5-77A8DCC2ECE5}"/>
                  </a:ext>
                </a:extLst>
              </p:cNvPr>
              <p:cNvSpPr/>
              <p:nvPr/>
            </p:nvSpPr>
            <p:spPr>
              <a:xfrm>
                <a:off x="1631201" y="5514118"/>
                <a:ext cx="323022" cy="323022"/>
              </a:xfrm>
              <a:prstGeom prst="flowChartConnector">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sym typeface="Arial"/>
                </a:endParaRPr>
              </a:p>
            </p:txBody>
          </p:sp>
          <p:cxnSp>
            <p:nvCxnSpPr>
              <p:cNvPr id="3083" name="Straight Connector 3082">
                <a:extLst>
                  <a:ext uri="{FF2B5EF4-FFF2-40B4-BE49-F238E27FC236}">
                    <a16:creationId xmlns:a16="http://schemas.microsoft.com/office/drawing/2014/main" id="{BABCB154-5B10-A846-5DB5-0F1F2DEE09F9}"/>
                  </a:ext>
                </a:extLst>
              </p:cNvPr>
              <p:cNvCxnSpPr>
                <a:cxnSpLocks/>
                <a:stCxn id="3082" idx="1"/>
                <a:endCxn id="3082" idx="5"/>
              </p:cNvCxnSpPr>
              <p:nvPr/>
            </p:nvCxnSpPr>
            <p:spPr>
              <a:xfrm>
                <a:off x="1678506" y="5561423"/>
                <a:ext cx="228412" cy="228412"/>
              </a:xfrm>
              <a:prstGeom prst="line">
                <a:avLst/>
              </a:prstGeom>
              <a:noFill/>
              <a:ln w="19050" cap="flat" cmpd="sng" algn="ctr">
                <a:solidFill>
                  <a:sysClr val="windowText" lastClr="000000"/>
                </a:solidFill>
                <a:prstDash val="solid"/>
                <a:miter lim="800000"/>
              </a:ln>
              <a:effectLst/>
            </p:spPr>
          </p:cxnSp>
          <p:cxnSp>
            <p:nvCxnSpPr>
              <p:cNvPr id="3084" name="Straight Connector 3083">
                <a:extLst>
                  <a:ext uri="{FF2B5EF4-FFF2-40B4-BE49-F238E27FC236}">
                    <a16:creationId xmlns:a16="http://schemas.microsoft.com/office/drawing/2014/main" id="{D2B47EA9-AF5E-48C9-04EA-716F4EDE24D5}"/>
                  </a:ext>
                </a:extLst>
              </p:cNvPr>
              <p:cNvCxnSpPr>
                <a:cxnSpLocks/>
                <a:stCxn id="3082" idx="7"/>
                <a:endCxn id="3082" idx="3"/>
              </p:cNvCxnSpPr>
              <p:nvPr/>
            </p:nvCxnSpPr>
            <p:spPr>
              <a:xfrm flipH="1">
                <a:off x="1678506" y="5561423"/>
                <a:ext cx="228412" cy="228412"/>
              </a:xfrm>
              <a:prstGeom prst="line">
                <a:avLst/>
              </a:prstGeom>
              <a:noFill/>
              <a:ln w="19050" cap="flat" cmpd="sng" algn="ctr">
                <a:solidFill>
                  <a:sysClr val="windowText" lastClr="000000"/>
                </a:solidFill>
                <a:prstDash val="solid"/>
                <a:miter lim="800000"/>
              </a:ln>
              <a:effectLst/>
            </p:spPr>
          </p:cxnSp>
        </p:grpSp>
        <p:sp>
          <p:nvSpPr>
            <p:cNvPr id="3085" name="TextBox 3084">
              <a:extLst>
                <a:ext uri="{FF2B5EF4-FFF2-40B4-BE49-F238E27FC236}">
                  <a16:creationId xmlns:a16="http://schemas.microsoft.com/office/drawing/2014/main" id="{BBB2958F-96E2-37A5-B0CC-823EC4E6598E}"/>
                </a:ext>
              </a:extLst>
            </p:cNvPr>
            <p:cNvSpPr txBox="1"/>
            <p:nvPr/>
          </p:nvSpPr>
          <p:spPr>
            <a:xfrm>
              <a:off x="4034499" y="1851917"/>
              <a:ext cx="652596" cy="4353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latin typeface="Roboto" panose="02000000000000000000" pitchFamily="2" charset="0"/>
                  <a:cs typeface="#9Slide03 Arima Madurai" panose="00000500000000000000" pitchFamily="2" charset="-93"/>
                </a:rPr>
                <a:t>Đ2</a:t>
              </a:r>
              <a:endParaRPr kumimoji="0" lang="en-US" sz="20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endParaRPr>
            </a:p>
          </p:txBody>
        </p:sp>
        <p:cxnSp>
          <p:nvCxnSpPr>
            <p:cNvPr id="3110" name="Straight Connector 3109">
              <a:extLst>
                <a:ext uri="{FF2B5EF4-FFF2-40B4-BE49-F238E27FC236}">
                  <a16:creationId xmlns:a16="http://schemas.microsoft.com/office/drawing/2014/main" id="{CFCC630F-7A49-8A67-C485-D02C0BC69718}"/>
                </a:ext>
              </a:extLst>
            </p:cNvPr>
            <p:cNvCxnSpPr>
              <a:cxnSpLocks/>
            </p:cNvCxnSpPr>
            <p:nvPr/>
          </p:nvCxnSpPr>
          <p:spPr>
            <a:xfrm>
              <a:off x="2986794" y="2320244"/>
              <a:ext cx="0" cy="524244"/>
            </a:xfrm>
            <a:prstGeom prst="line">
              <a:avLst/>
            </a:prstGeom>
            <a:noFill/>
            <a:ln w="19050" cap="flat" cmpd="sng" algn="ctr">
              <a:solidFill>
                <a:sysClr val="windowText" lastClr="000000"/>
              </a:solidFill>
              <a:prstDash val="solid"/>
              <a:miter lim="800000"/>
            </a:ln>
            <a:effectLst/>
          </p:spPr>
        </p:cxnSp>
        <p:cxnSp>
          <p:nvCxnSpPr>
            <p:cNvPr id="3115" name="Straight Connector 3114">
              <a:extLst>
                <a:ext uri="{FF2B5EF4-FFF2-40B4-BE49-F238E27FC236}">
                  <a16:creationId xmlns:a16="http://schemas.microsoft.com/office/drawing/2014/main" id="{17F2469F-D2B1-993C-B4C5-BC157DF927BB}"/>
                </a:ext>
              </a:extLst>
            </p:cNvPr>
            <p:cNvCxnSpPr>
              <a:cxnSpLocks/>
            </p:cNvCxnSpPr>
            <p:nvPr/>
          </p:nvCxnSpPr>
          <p:spPr>
            <a:xfrm>
              <a:off x="2986793" y="3395127"/>
              <a:ext cx="0" cy="464797"/>
            </a:xfrm>
            <a:prstGeom prst="line">
              <a:avLst/>
            </a:prstGeom>
            <a:noFill/>
            <a:ln w="19050" cap="flat" cmpd="sng" algn="ctr">
              <a:solidFill>
                <a:sysClr val="windowText" lastClr="000000"/>
              </a:solidFill>
              <a:prstDash val="solid"/>
              <a:miter lim="800000"/>
            </a:ln>
            <a:effectLst/>
          </p:spPr>
        </p:cxnSp>
        <p:sp>
          <p:nvSpPr>
            <p:cNvPr id="3127" name="Oval 3126">
              <a:extLst>
                <a:ext uri="{FF2B5EF4-FFF2-40B4-BE49-F238E27FC236}">
                  <a16:creationId xmlns:a16="http://schemas.microsoft.com/office/drawing/2014/main" id="{B72687DC-0A8B-DAAF-7D8D-78BB40426C87}"/>
                </a:ext>
              </a:extLst>
            </p:cNvPr>
            <p:cNvSpPr/>
            <p:nvPr/>
          </p:nvSpPr>
          <p:spPr>
            <a:xfrm>
              <a:off x="2920128" y="3348357"/>
              <a:ext cx="115231" cy="115231"/>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a:ln>
                  <a:noFill/>
                </a:ln>
                <a:solidFill>
                  <a:srgbClr val="FFECD6"/>
                </a:solidFill>
                <a:effectLst/>
                <a:uLnTx/>
                <a:uFillTx/>
                <a:latin typeface="Arial"/>
                <a:ea typeface="+mn-ea"/>
                <a:cs typeface="+mn-cs"/>
                <a:sym typeface="Arial"/>
              </a:endParaRPr>
            </a:p>
          </p:txBody>
        </p:sp>
        <p:cxnSp>
          <p:nvCxnSpPr>
            <p:cNvPr id="3128" name="Straight Connector 3127">
              <a:extLst>
                <a:ext uri="{FF2B5EF4-FFF2-40B4-BE49-F238E27FC236}">
                  <a16:creationId xmlns:a16="http://schemas.microsoft.com/office/drawing/2014/main" id="{48EDEC10-A06F-6D9E-3E1C-7DAE5421A628}"/>
                </a:ext>
              </a:extLst>
            </p:cNvPr>
            <p:cNvCxnSpPr>
              <a:cxnSpLocks/>
            </p:cNvCxnSpPr>
            <p:nvPr/>
          </p:nvCxnSpPr>
          <p:spPr>
            <a:xfrm>
              <a:off x="2500432" y="2891259"/>
              <a:ext cx="479797" cy="524244"/>
            </a:xfrm>
            <a:prstGeom prst="line">
              <a:avLst/>
            </a:prstGeom>
            <a:noFill/>
            <a:ln w="19050" cap="flat" cmpd="sng" algn="ctr">
              <a:solidFill>
                <a:sysClr val="windowText" lastClr="000000"/>
              </a:solidFill>
              <a:prstDash val="solid"/>
              <a:miter lim="800000"/>
            </a:ln>
            <a:effectLst/>
          </p:spPr>
        </p:cxnSp>
        <p:sp>
          <p:nvSpPr>
            <p:cNvPr id="3132" name="Oval 3131">
              <a:extLst>
                <a:ext uri="{FF2B5EF4-FFF2-40B4-BE49-F238E27FC236}">
                  <a16:creationId xmlns:a16="http://schemas.microsoft.com/office/drawing/2014/main" id="{2E0CF970-1F28-DF11-FCB6-9F78103AC0D1}"/>
                </a:ext>
              </a:extLst>
            </p:cNvPr>
            <p:cNvSpPr/>
            <p:nvPr/>
          </p:nvSpPr>
          <p:spPr>
            <a:xfrm>
              <a:off x="2445092" y="2831970"/>
              <a:ext cx="115231" cy="115231"/>
            </a:xfrm>
            <a:prstGeom prst="ellipse">
              <a:avLst/>
            </a:prstGeom>
            <a:solidFill>
              <a:schemeClr val="bg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a:ln>
                  <a:noFill/>
                </a:ln>
                <a:solidFill>
                  <a:srgbClr val="FFECD6"/>
                </a:solidFill>
                <a:effectLst/>
                <a:uLnTx/>
                <a:uFillTx/>
                <a:latin typeface="Arial"/>
                <a:ea typeface="+mn-ea"/>
                <a:cs typeface="+mn-cs"/>
                <a:sym typeface="Arial"/>
              </a:endParaRPr>
            </a:p>
          </p:txBody>
        </p:sp>
        <p:grpSp>
          <p:nvGrpSpPr>
            <p:cNvPr id="3134" name="Group 3133">
              <a:extLst>
                <a:ext uri="{FF2B5EF4-FFF2-40B4-BE49-F238E27FC236}">
                  <a16:creationId xmlns:a16="http://schemas.microsoft.com/office/drawing/2014/main" id="{8E801F5F-9A8B-F2B8-FE35-C3103302DE09}"/>
                </a:ext>
              </a:extLst>
            </p:cNvPr>
            <p:cNvGrpSpPr/>
            <p:nvPr/>
          </p:nvGrpSpPr>
          <p:grpSpPr>
            <a:xfrm rot="5400000" flipV="1">
              <a:off x="-130903" y="2971264"/>
              <a:ext cx="1348715" cy="597422"/>
              <a:chOff x="173911" y="1404756"/>
              <a:chExt cx="1288372" cy="570693"/>
            </a:xfrm>
          </p:grpSpPr>
          <p:cxnSp>
            <p:nvCxnSpPr>
              <p:cNvPr id="3135" name="Straight Connector 3134">
                <a:extLst>
                  <a:ext uri="{FF2B5EF4-FFF2-40B4-BE49-F238E27FC236}">
                    <a16:creationId xmlns:a16="http://schemas.microsoft.com/office/drawing/2014/main" id="{662D6559-B6D9-8A40-6C48-210544356697}"/>
                  </a:ext>
                </a:extLst>
              </p:cNvPr>
              <p:cNvCxnSpPr>
                <a:cxnSpLocks/>
              </p:cNvCxnSpPr>
              <p:nvPr/>
            </p:nvCxnSpPr>
            <p:spPr>
              <a:xfrm>
                <a:off x="815303" y="1571265"/>
                <a:ext cx="0" cy="404184"/>
              </a:xfrm>
              <a:prstGeom prst="line">
                <a:avLst/>
              </a:prstGeom>
              <a:noFill/>
              <a:ln w="19050" cap="flat" cmpd="sng" algn="ctr">
                <a:solidFill>
                  <a:sysClr val="windowText" lastClr="000000"/>
                </a:solidFill>
                <a:prstDash val="solid"/>
                <a:miter lim="800000"/>
              </a:ln>
              <a:effectLst/>
            </p:spPr>
          </p:cxnSp>
          <p:cxnSp>
            <p:nvCxnSpPr>
              <p:cNvPr id="3136" name="Straight Connector 3135">
                <a:extLst>
                  <a:ext uri="{FF2B5EF4-FFF2-40B4-BE49-F238E27FC236}">
                    <a16:creationId xmlns:a16="http://schemas.microsoft.com/office/drawing/2014/main" id="{DAE8E5EE-DBCB-2FC7-5FA0-CE24082AE02B}"/>
                  </a:ext>
                </a:extLst>
              </p:cNvPr>
              <p:cNvCxnSpPr>
                <a:cxnSpLocks/>
              </p:cNvCxnSpPr>
              <p:nvPr/>
            </p:nvCxnSpPr>
            <p:spPr>
              <a:xfrm>
                <a:off x="944699" y="1648902"/>
                <a:ext cx="0" cy="257535"/>
              </a:xfrm>
              <a:prstGeom prst="line">
                <a:avLst/>
              </a:prstGeom>
              <a:noFill/>
              <a:ln w="19050" cap="flat" cmpd="sng" algn="ctr">
                <a:solidFill>
                  <a:sysClr val="windowText" lastClr="000000"/>
                </a:solidFill>
                <a:prstDash val="solid"/>
                <a:miter lim="800000"/>
              </a:ln>
              <a:effectLst/>
            </p:spPr>
          </p:cxnSp>
          <p:cxnSp>
            <p:nvCxnSpPr>
              <p:cNvPr id="3137" name="Straight Connector 3136">
                <a:extLst>
                  <a:ext uri="{FF2B5EF4-FFF2-40B4-BE49-F238E27FC236}">
                    <a16:creationId xmlns:a16="http://schemas.microsoft.com/office/drawing/2014/main" id="{107D8CDE-A3BB-2E06-A155-A962AFD5EA4B}"/>
                  </a:ext>
                </a:extLst>
              </p:cNvPr>
              <p:cNvCxnSpPr/>
              <p:nvPr/>
            </p:nvCxnSpPr>
            <p:spPr>
              <a:xfrm>
                <a:off x="944699" y="1777043"/>
                <a:ext cx="517584" cy="0"/>
              </a:xfrm>
              <a:prstGeom prst="line">
                <a:avLst/>
              </a:prstGeom>
              <a:noFill/>
              <a:ln w="19050" cap="flat" cmpd="sng" algn="ctr">
                <a:solidFill>
                  <a:sysClr val="windowText" lastClr="000000"/>
                </a:solidFill>
                <a:prstDash val="solid"/>
                <a:miter lim="800000"/>
              </a:ln>
              <a:effectLst/>
            </p:spPr>
          </p:cxnSp>
          <p:cxnSp>
            <p:nvCxnSpPr>
              <p:cNvPr id="3138" name="Straight Connector 3137">
                <a:extLst>
                  <a:ext uri="{FF2B5EF4-FFF2-40B4-BE49-F238E27FC236}">
                    <a16:creationId xmlns:a16="http://schemas.microsoft.com/office/drawing/2014/main" id="{11713E4C-2900-F1D7-617A-A371B3683831}"/>
                  </a:ext>
                </a:extLst>
              </p:cNvPr>
              <p:cNvCxnSpPr>
                <a:cxnSpLocks/>
              </p:cNvCxnSpPr>
              <p:nvPr/>
            </p:nvCxnSpPr>
            <p:spPr>
              <a:xfrm rot="5400000" flipV="1">
                <a:off x="494607" y="1447720"/>
                <a:ext cx="0" cy="641391"/>
              </a:xfrm>
              <a:prstGeom prst="line">
                <a:avLst/>
              </a:prstGeom>
              <a:noFill/>
              <a:ln w="19050" cap="flat" cmpd="sng" algn="ctr">
                <a:solidFill>
                  <a:sysClr val="windowText" lastClr="000000"/>
                </a:solidFill>
                <a:prstDash val="solid"/>
                <a:miter lim="800000"/>
              </a:ln>
              <a:effectLst/>
            </p:spPr>
          </p:cxnSp>
          <p:sp>
            <p:nvSpPr>
              <p:cNvPr id="3139" name="TextBox 3138">
                <a:extLst>
                  <a:ext uri="{FF2B5EF4-FFF2-40B4-BE49-F238E27FC236}">
                    <a16:creationId xmlns:a16="http://schemas.microsoft.com/office/drawing/2014/main" id="{8737CDD4-A5A4-98D8-F978-87E7584FDC82}"/>
                  </a:ext>
                </a:extLst>
              </p:cNvPr>
              <p:cNvSpPr txBox="1"/>
              <p:nvPr/>
            </p:nvSpPr>
            <p:spPr>
              <a:xfrm>
                <a:off x="427113" y="1474831"/>
                <a:ext cx="482459" cy="3198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sym typeface="Arial"/>
                  </a:rPr>
                  <a:t>+</a:t>
                </a:r>
              </a:p>
            </p:txBody>
          </p:sp>
          <p:sp>
            <p:nvSpPr>
              <p:cNvPr id="3140" name="TextBox 3139">
                <a:extLst>
                  <a:ext uri="{FF2B5EF4-FFF2-40B4-BE49-F238E27FC236}">
                    <a16:creationId xmlns:a16="http://schemas.microsoft.com/office/drawing/2014/main" id="{0D907A03-001D-CFE2-6C4D-2100D2CF8308}"/>
                  </a:ext>
                </a:extLst>
              </p:cNvPr>
              <p:cNvSpPr txBox="1"/>
              <p:nvPr/>
            </p:nvSpPr>
            <p:spPr>
              <a:xfrm>
                <a:off x="876296" y="1404756"/>
                <a:ext cx="482459" cy="3198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sym typeface="Arial"/>
                  </a:rPr>
                  <a:t>_</a:t>
                </a:r>
              </a:p>
            </p:txBody>
          </p:sp>
        </p:grpSp>
        <p:sp>
          <p:nvSpPr>
            <p:cNvPr id="3144" name="Oval 3143">
              <a:extLst>
                <a:ext uri="{FF2B5EF4-FFF2-40B4-BE49-F238E27FC236}">
                  <a16:creationId xmlns:a16="http://schemas.microsoft.com/office/drawing/2014/main" id="{7F022F91-8042-0BFA-3571-80D96E25D2CE}"/>
                </a:ext>
              </a:extLst>
            </p:cNvPr>
            <p:cNvSpPr/>
            <p:nvPr/>
          </p:nvSpPr>
          <p:spPr>
            <a:xfrm>
              <a:off x="1083839" y="2570663"/>
              <a:ext cx="79120" cy="79120"/>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a:ln>
                  <a:noFill/>
                </a:ln>
                <a:solidFill>
                  <a:srgbClr val="FFECD6"/>
                </a:solidFill>
                <a:effectLst/>
                <a:uLnTx/>
                <a:uFillTx/>
                <a:latin typeface="Arial"/>
                <a:ea typeface="+mn-ea"/>
                <a:cs typeface="+mn-cs"/>
                <a:sym typeface="Arial"/>
              </a:endParaRPr>
            </a:p>
          </p:txBody>
        </p:sp>
        <p:cxnSp>
          <p:nvCxnSpPr>
            <p:cNvPr id="3149" name="Straight Connector 3148">
              <a:extLst>
                <a:ext uri="{FF2B5EF4-FFF2-40B4-BE49-F238E27FC236}">
                  <a16:creationId xmlns:a16="http://schemas.microsoft.com/office/drawing/2014/main" id="{FC32FCBE-DCC4-3A8C-8920-FC8ABDD34E6C}"/>
                </a:ext>
              </a:extLst>
            </p:cNvPr>
            <p:cNvCxnSpPr>
              <a:cxnSpLocks/>
            </p:cNvCxnSpPr>
            <p:nvPr/>
          </p:nvCxnSpPr>
          <p:spPr>
            <a:xfrm>
              <a:off x="622447" y="3929723"/>
              <a:ext cx="1380355"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3152" name="Straight Connector 3151">
              <a:extLst>
                <a:ext uri="{FF2B5EF4-FFF2-40B4-BE49-F238E27FC236}">
                  <a16:creationId xmlns:a16="http://schemas.microsoft.com/office/drawing/2014/main" id="{1051E1E6-8B79-60BB-D327-F37CBEEBCD09}"/>
                </a:ext>
              </a:extLst>
            </p:cNvPr>
            <p:cNvCxnSpPr>
              <a:cxnSpLocks/>
            </p:cNvCxnSpPr>
            <p:nvPr/>
          </p:nvCxnSpPr>
          <p:spPr>
            <a:xfrm>
              <a:off x="1481102" y="2640411"/>
              <a:ext cx="497964" cy="0"/>
            </a:xfrm>
            <a:prstGeom prst="line">
              <a:avLst/>
            </a:prstGeom>
            <a:noFill/>
            <a:ln w="19050" cap="flat" cmpd="sng" algn="ctr">
              <a:solidFill>
                <a:sysClr val="windowText" lastClr="000000"/>
              </a:solidFill>
              <a:prstDash val="solid"/>
              <a:miter lim="800000"/>
              <a:headEnd type="none" w="med" len="med"/>
              <a:tailEnd type="none" w="med" len="med"/>
            </a:ln>
            <a:effectLst/>
          </p:spPr>
        </p:cxnSp>
        <p:grpSp>
          <p:nvGrpSpPr>
            <p:cNvPr id="3218" name="Group 3217">
              <a:extLst>
                <a:ext uri="{FF2B5EF4-FFF2-40B4-BE49-F238E27FC236}">
                  <a16:creationId xmlns:a16="http://schemas.microsoft.com/office/drawing/2014/main" id="{89E08DBA-0CD2-77CF-4204-951E721EF393}"/>
                </a:ext>
              </a:extLst>
            </p:cNvPr>
            <p:cNvGrpSpPr/>
            <p:nvPr/>
          </p:nvGrpSpPr>
          <p:grpSpPr>
            <a:xfrm>
              <a:off x="1796720" y="3022727"/>
              <a:ext cx="409175" cy="651257"/>
              <a:chOff x="1529009" y="3117070"/>
              <a:chExt cx="344493" cy="548307"/>
            </a:xfrm>
          </p:grpSpPr>
          <p:sp>
            <p:nvSpPr>
              <p:cNvPr id="3154" name="Rectangle 3153">
                <a:extLst>
                  <a:ext uri="{FF2B5EF4-FFF2-40B4-BE49-F238E27FC236}">
                    <a16:creationId xmlns:a16="http://schemas.microsoft.com/office/drawing/2014/main" id="{C8FDC274-3D0D-170E-68FB-903622B2DE0F}"/>
                  </a:ext>
                </a:extLst>
              </p:cNvPr>
              <p:cNvSpPr/>
              <p:nvPr/>
            </p:nvSpPr>
            <p:spPr>
              <a:xfrm>
                <a:off x="1557649" y="3117070"/>
                <a:ext cx="290051" cy="548307"/>
              </a:xfrm>
              <a:prstGeom prst="rect">
                <a:avLst/>
              </a:prstGeom>
              <a:solidFill>
                <a:schemeClr val="accent4"/>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p>
            </p:txBody>
          </p:sp>
          <p:cxnSp>
            <p:nvCxnSpPr>
              <p:cNvPr id="3183" name="Straight Connector 3182">
                <a:extLst>
                  <a:ext uri="{FF2B5EF4-FFF2-40B4-BE49-F238E27FC236}">
                    <a16:creationId xmlns:a16="http://schemas.microsoft.com/office/drawing/2014/main" id="{7A9B2F52-63D2-BEBB-D31E-80CDD369F3C6}"/>
                  </a:ext>
                </a:extLst>
              </p:cNvPr>
              <p:cNvCxnSpPr>
                <a:cxnSpLocks/>
              </p:cNvCxnSpPr>
              <p:nvPr/>
            </p:nvCxnSpPr>
            <p:spPr>
              <a:xfrm flipH="1" flipV="1">
                <a:off x="1552121" y="3170593"/>
                <a:ext cx="290051" cy="18796"/>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87" name="Straight Connector 3186">
                <a:extLst>
                  <a:ext uri="{FF2B5EF4-FFF2-40B4-BE49-F238E27FC236}">
                    <a16:creationId xmlns:a16="http://schemas.microsoft.com/office/drawing/2014/main" id="{51AE18C6-87FD-B7BB-607B-1FC0B3F0A007}"/>
                  </a:ext>
                </a:extLst>
              </p:cNvPr>
              <p:cNvCxnSpPr>
                <a:cxnSpLocks/>
              </p:cNvCxnSpPr>
              <p:nvPr/>
            </p:nvCxnSpPr>
            <p:spPr>
              <a:xfrm flipH="1" flipV="1">
                <a:off x="1552322" y="3241446"/>
                <a:ext cx="306057" cy="1983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88" name="Straight Connector 3187">
                <a:extLst>
                  <a:ext uri="{FF2B5EF4-FFF2-40B4-BE49-F238E27FC236}">
                    <a16:creationId xmlns:a16="http://schemas.microsoft.com/office/drawing/2014/main" id="{0F8E2B35-2223-DFC4-BDAC-BEAD5FBFA08A}"/>
                  </a:ext>
                </a:extLst>
              </p:cNvPr>
              <p:cNvCxnSpPr>
                <a:cxnSpLocks/>
              </p:cNvCxnSpPr>
              <p:nvPr/>
            </p:nvCxnSpPr>
            <p:spPr>
              <a:xfrm flipH="1" flipV="1">
                <a:off x="1550361" y="3312837"/>
                <a:ext cx="306057" cy="1983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92" name="Straight Connector 3191">
                <a:extLst>
                  <a:ext uri="{FF2B5EF4-FFF2-40B4-BE49-F238E27FC236}">
                    <a16:creationId xmlns:a16="http://schemas.microsoft.com/office/drawing/2014/main" id="{3CAACCB6-80BA-85C9-77C2-A60677B38895}"/>
                  </a:ext>
                </a:extLst>
              </p:cNvPr>
              <p:cNvCxnSpPr>
                <a:cxnSpLocks/>
              </p:cNvCxnSpPr>
              <p:nvPr/>
            </p:nvCxnSpPr>
            <p:spPr>
              <a:xfrm flipH="1" flipV="1">
                <a:off x="1553439" y="3381306"/>
                <a:ext cx="306057" cy="1983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93" name="Straight Connector 3192">
                <a:extLst>
                  <a:ext uri="{FF2B5EF4-FFF2-40B4-BE49-F238E27FC236}">
                    <a16:creationId xmlns:a16="http://schemas.microsoft.com/office/drawing/2014/main" id="{A8DC3171-CCBB-EC38-AD21-D6F95F8334B4}"/>
                  </a:ext>
                </a:extLst>
              </p:cNvPr>
              <p:cNvCxnSpPr>
                <a:cxnSpLocks/>
              </p:cNvCxnSpPr>
              <p:nvPr/>
            </p:nvCxnSpPr>
            <p:spPr>
              <a:xfrm flipH="1" flipV="1">
                <a:off x="1552121" y="3449775"/>
                <a:ext cx="306057" cy="1983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94" name="Straight Connector 3193">
                <a:extLst>
                  <a:ext uri="{FF2B5EF4-FFF2-40B4-BE49-F238E27FC236}">
                    <a16:creationId xmlns:a16="http://schemas.microsoft.com/office/drawing/2014/main" id="{40B66870-D984-DDD4-E7AD-3D3DD510C621}"/>
                  </a:ext>
                </a:extLst>
              </p:cNvPr>
              <p:cNvCxnSpPr>
                <a:cxnSpLocks/>
              </p:cNvCxnSpPr>
              <p:nvPr/>
            </p:nvCxnSpPr>
            <p:spPr>
              <a:xfrm flipH="1" flipV="1">
                <a:off x="1549645" y="3521842"/>
                <a:ext cx="306057" cy="1983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95" name="Straight Connector 3194">
                <a:extLst>
                  <a:ext uri="{FF2B5EF4-FFF2-40B4-BE49-F238E27FC236}">
                    <a16:creationId xmlns:a16="http://schemas.microsoft.com/office/drawing/2014/main" id="{672EF400-954D-E951-B603-61D2A9CE3D73}"/>
                  </a:ext>
                </a:extLst>
              </p:cNvPr>
              <p:cNvCxnSpPr>
                <a:cxnSpLocks/>
              </p:cNvCxnSpPr>
              <p:nvPr/>
            </p:nvCxnSpPr>
            <p:spPr>
              <a:xfrm flipH="1" flipV="1">
                <a:off x="1547169" y="3593909"/>
                <a:ext cx="306057" cy="1983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3204" name="Block Arc 3203">
                <a:extLst>
                  <a:ext uri="{FF2B5EF4-FFF2-40B4-BE49-F238E27FC236}">
                    <a16:creationId xmlns:a16="http://schemas.microsoft.com/office/drawing/2014/main" id="{14AD0409-C2FD-999D-895D-E44995AB2C82}"/>
                  </a:ext>
                </a:extLst>
              </p:cNvPr>
              <p:cNvSpPr/>
              <p:nvPr/>
            </p:nvSpPr>
            <p:spPr>
              <a:xfrm rot="6595041">
                <a:off x="1798746" y="3189940"/>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tx1"/>
                  </a:solidFill>
                </a:endParaRPr>
              </a:p>
            </p:txBody>
          </p:sp>
          <p:sp>
            <p:nvSpPr>
              <p:cNvPr id="3205" name="Block Arc 3204">
                <a:extLst>
                  <a:ext uri="{FF2B5EF4-FFF2-40B4-BE49-F238E27FC236}">
                    <a16:creationId xmlns:a16="http://schemas.microsoft.com/office/drawing/2014/main" id="{2C7736D6-3328-55EB-F373-795D0CC8C535}"/>
                  </a:ext>
                </a:extLst>
              </p:cNvPr>
              <p:cNvSpPr/>
              <p:nvPr/>
            </p:nvSpPr>
            <p:spPr>
              <a:xfrm rot="6595041">
                <a:off x="1800652" y="3258700"/>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tx1"/>
                  </a:solidFill>
                </a:endParaRPr>
              </a:p>
            </p:txBody>
          </p:sp>
          <p:sp>
            <p:nvSpPr>
              <p:cNvPr id="3206" name="Block Arc 3205">
                <a:extLst>
                  <a:ext uri="{FF2B5EF4-FFF2-40B4-BE49-F238E27FC236}">
                    <a16:creationId xmlns:a16="http://schemas.microsoft.com/office/drawing/2014/main" id="{904A7B61-2292-6F15-6B6E-779887F4F27A}"/>
                  </a:ext>
                </a:extLst>
              </p:cNvPr>
              <p:cNvSpPr/>
              <p:nvPr/>
            </p:nvSpPr>
            <p:spPr>
              <a:xfrm rot="6595041">
                <a:off x="1800653" y="3327460"/>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tx1"/>
                  </a:solidFill>
                </a:endParaRPr>
              </a:p>
            </p:txBody>
          </p:sp>
          <p:sp>
            <p:nvSpPr>
              <p:cNvPr id="3207" name="Block Arc 3206">
                <a:extLst>
                  <a:ext uri="{FF2B5EF4-FFF2-40B4-BE49-F238E27FC236}">
                    <a16:creationId xmlns:a16="http://schemas.microsoft.com/office/drawing/2014/main" id="{321E7E40-A5F6-9E82-660F-E64AF09CC7C8}"/>
                  </a:ext>
                </a:extLst>
              </p:cNvPr>
              <p:cNvSpPr/>
              <p:nvPr/>
            </p:nvSpPr>
            <p:spPr>
              <a:xfrm rot="6595041">
                <a:off x="1798749" y="3396220"/>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tx1"/>
                  </a:solidFill>
                </a:endParaRPr>
              </a:p>
            </p:txBody>
          </p:sp>
          <p:sp>
            <p:nvSpPr>
              <p:cNvPr id="3208" name="Block Arc 3207">
                <a:extLst>
                  <a:ext uri="{FF2B5EF4-FFF2-40B4-BE49-F238E27FC236}">
                    <a16:creationId xmlns:a16="http://schemas.microsoft.com/office/drawing/2014/main" id="{0077D0B0-D7E5-4E8B-57EA-1A4A8BAF1801}"/>
                  </a:ext>
                </a:extLst>
              </p:cNvPr>
              <p:cNvSpPr/>
              <p:nvPr/>
            </p:nvSpPr>
            <p:spPr>
              <a:xfrm rot="6595041">
                <a:off x="1798750" y="3466885"/>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tx1"/>
                  </a:solidFill>
                </a:endParaRPr>
              </a:p>
            </p:txBody>
          </p:sp>
          <p:sp>
            <p:nvSpPr>
              <p:cNvPr id="3209" name="Block Arc 3208">
                <a:extLst>
                  <a:ext uri="{FF2B5EF4-FFF2-40B4-BE49-F238E27FC236}">
                    <a16:creationId xmlns:a16="http://schemas.microsoft.com/office/drawing/2014/main" id="{628C6489-E374-8AD3-4159-B96BB462D60F}"/>
                  </a:ext>
                </a:extLst>
              </p:cNvPr>
              <p:cNvSpPr/>
              <p:nvPr/>
            </p:nvSpPr>
            <p:spPr>
              <a:xfrm rot="6595041">
                <a:off x="1798751" y="3541360"/>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tx1"/>
                  </a:solidFill>
                </a:endParaRPr>
              </a:p>
            </p:txBody>
          </p:sp>
          <p:sp>
            <p:nvSpPr>
              <p:cNvPr id="3212" name="Block Arc 3211">
                <a:extLst>
                  <a:ext uri="{FF2B5EF4-FFF2-40B4-BE49-F238E27FC236}">
                    <a16:creationId xmlns:a16="http://schemas.microsoft.com/office/drawing/2014/main" id="{88560B1C-9622-C52A-6C60-581E4C2FBBE5}"/>
                  </a:ext>
                </a:extLst>
              </p:cNvPr>
              <p:cNvSpPr/>
              <p:nvPr/>
            </p:nvSpPr>
            <p:spPr>
              <a:xfrm rot="6595041" flipH="1" flipV="1">
                <a:off x="1559802" y="3216666"/>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tx1"/>
                  </a:solidFill>
                </a:endParaRPr>
              </a:p>
            </p:txBody>
          </p:sp>
          <p:sp>
            <p:nvSpPr>
              <p:cNvPr id="3213" name="Block Arc 3212">
                <a:extLst>
                  <a:ext uri="{FF2B5EF4-FFF2-40B4-BE49-F238E27FC236}">
                    <a16:creationId xmlns:a16="http://schemas.microsoft.com/office/drawing/2014/main" id="{8D2C166A-DD31-FFEC-4D39-617A1952F861}"/>
                  </a:ext>
                </a:extLst>
              </p:cNvPr>
              <p:cNvSpPr/>
              <p:nvPr/>
            </p:nvSpPr>
            <p:spPr>
              <a:xfrm rot="6595041" flipH="1" flipV="1">
                <a:off x="1557349" y="3284975"/>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tx1"/>
                  </a:solidFill>
                </a:endParaRPr>
              </a:p>
            </p:txBody>
          </p:sp>
          <p:sp>
            <p:nvSpPr>
              <p:cNvPr id="3214" name="Block Arc 3213">
                <a:extLst>
                  <a:ext uri="{FF2B5EF4-FFF2-40B4-BE49-F238E27FC236}">
                    <a16:creationId xmlns:a16="http://schemas.microsoft.com/office/drawing/2014/main" id="{D19A9E57-1FE1-C773-FF35-2DA39E833F56}"/>
                  </a:ext>
                </a:extLst>
              </p:cNvPr>
              <p:cNvSpPr/>
              <p:nvPr/>
            </p:nvSpPr>
            <p:spPr>
              <a:xfrm rot="6595041" flipH="1" flipV="1">
                <a:off x="1558663" y="3357300"/>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tx1"/>
                  </a:solidFill>
                </a:endParaRPr>
              </a:p>
            </p:txBody>
          </p:sp>
          <p:sp>
            <p:nvSpPr>
              <p:cNvPr id="3215" name="Block Arc 3214">
                <a:extLst>
                  <a:ext uri="{FF2B5EF4-FFF2-40B4-BE49-F238E27FC236}">
                    <a16:creationId xmlns:a16="http://schemas.microsoft.com/office/drawing/2014/main" id="{C895C8EB-7E33-D1B6-9C8C-44D06F84538F}"/>
                  </a:ext>
                </a:extLst>
              </p:cNvPr>
              <p:cNvSpPr/>
              <p:nvPr/>
            </p:nvSpPr>
            <p:spPr>
              <a:xfrm rot="6595041" flipH="1" flipV="1">
                <a:off x="1558747" y="3426774"/>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tx1"/>
                  </a:solidFill>
                </a:endParaRPr>
              </a:p>
            </p:txBody>
          </p:sp>
          <p:sp>
            <p:nvSpPr>
              <p:cNvPr id="3216" name="Block Arc 3215">
                <a:extLst>
                  <a:ext uri="{FF2B5EF4-FFF2-40B4-BE49-F238E27FC236}">
                    <a16:creationId xmlns:a16="http://schemas.microsoft.com/office/drawing/2014/main" id="{A8522082-2D82-B0BB-8EDC-95B2E314A608}"/>
                  </a:ext>
                </a:extLst>
              </p:cNvPr>
              <p:cNvSpPr/>
              <p:nvPr/>
            </p:nvSpPr>
            <p:spPr>
              <a:xfrm rot="6595041" flipH="1" flipV="1">
                <a:off x="1556139" y="3493281"/>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tx1"/>
                  </a:solidFill>
                </a:endParaRPr>
              </a:p>
            </p:txBody>
          </p:sp>
          <p:sp>
            <p:nvSpPr>
              <p:cNvPr id="3217" name="Block Arc 3216">
                <a:extLst>
                  <a:ext uri="{FF2B5EF4-FFF2-40B4-BE49-F238E27FC236}">
                    <a16:creationId xmlns:a16="http://schemas.microsoft.com/office/drawing/2014/main" id="{2AE20FEB-71AB-166D-B552-562210349D1A}"/>
                  </a:ext>
                </a:extLst>
              </p:cNvPr>
              <p:cNvSpPr/>
              <p:nvPr/>
            </p:nvSpPr>
            <p:spPr>
              <a:xfrm rot="6595041" flipH="1" flipV="1">
                <a:off x="1559801" y="3145778"/>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tx1"/>
                  </a:solidFill>
                </a:endParaRPr>
              </a:p>
            </p:txBody>
          </p:sp>
        </p:grpSp>
        <p:sp>
          <p:nvSpPr>
            <p:cNvPr id="3224" name="Oval 3223">
              <a:extLst>
                <a:ext uri="{FF2B5EF4-FFF2-40B4-BE49-F238E27FC236}">
                  <a16:creationId xmlns:a16="http://schemas.microsoft.com/office/drawing/2014/main" id="{A95615C8-0F80-EEDD-4F8C-7D18F4F24C6E}"/>
                </a:ext>
              </a:extLst>
            </p:cNvPr>
            <p:cNvSpPr/>
            <p:nvPr/>
          </p:nvSpPr>
          <p:spPr>
            <a:xfrm>
              <a:off x="1521213" y="2427577"/>
              <a:ext cx="1871118" cy="170246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p>
          </p:txBody>
        </p:sp>
        <p:sp>
          <p:nvSpPr>
            <p:cNvPr id="3225" name="TextBox 3224">
              <a:extLst>
                <a:ext uri="{FF2B5EF4-FFF2-40B4-BE49-F238E27FC236}">
                  <a16:creationId xmlns:a16="http://schemas.microsoft.com/office/drawing/2014/main" id="{BE5A1BFD-C3E3-9280-B0CE-6B8124464DE3}"/>
                </a:ext>
              </a:extLst>
            </p:cNvPr>
            <p:cNvSpPr txBox="1"/>
            <p:nvPr/>
          </p:nvSpPr>
          <p:spPr>
            <a:xfrm>
              <a:off x="1830737" y="4279517"/>
              <a:ext cx="1197202" cy="3683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1" dirty="0">
                  <a:latin typeface="Roboto" panose="02000000000000000000" pitchFamily="2" charset="0"/>
                  <a:cs typeface="#9Slide03 Arima Madurai" panose="00000500000000000000" pitchFamily="2" charset="-93"/>
                </a:rPr>
                <a:t>R</a:t>
              </a:r>
              <a:r>
                <a:rPr kumimoji="0" lang="en-US" sz="1600" b="1" i="0" u="none" strike="noStrike" kern="0" cap="none" spc="0" normalizeH="0" baseline="0" noProof="0" dirty="0" err="1">
                  <a:ln>
                    <a:noFill/>
                  </a:ln>
                  <a:effectLst/>
                  <a:uLnTx/>
                  <a:uFillTx/>
                  <a:latin typeface="Roboto" panose="02000000000000000000" pitchFamily="2" charset="0"/>
                  <a:cs typeface="#9Slide03 Arima Madurai" panose="00000500000000000000" pitchFamily="2" charset="-93"/>
                  <a:sym typeface="Arial"/>
                </a:rPr>
                <a:t>ơle</a:t>
              </a:r>
              <a:endParaRPr kumimoji="0" lang="en-US" sz="16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endParaRPr>
            </a:p>
          </p:txBody>
        </p:sp>
        <p:cxnSp>
          <p:nvCxnSpPr>
            <p:cNvPr id="3226" name="Straight Connector 3225">
              <a:extLst>
                <a:ext uri="{FF2B5EF4-FFF2-40B4-BE49-F238E27FC236}">
                  <a16:creationId xmlns:a16="http://schemas.microsoft.com/office/drawing/2014/main" id="{D96619E8-A6F1-4042-ED49-CF3308890FA8}"/>
                </a:ext>
              </a:extLst>
            </p:cNvPr>
            <p:cNvCxnSpPr>
              <a:cxnSpLocks/>
            </p:cNvCxnSpPr>
            <p:nvPr/>
          </p:nvCxnSpPr>
          <p:spPr>
            <a:xfrm flipH="1">
              <a:off x="1311426" y="2093620"/>
              <a:ext cx="1198" cy="447747"/>
            </a:xfrm>
            <a:prstGeom prst="line">
              <a:avLst/>
            </a:prstGeom>
            <a:noFill/>
            <a:ln w="19050" cap="flat" cmpd="sng" algn="ctr">
              <a:solidFill>
                <a:srgbClr val="002060"/>
              </a:solidFill>
              <a:prstDash val="solid"/>
              <a:miter lim="800000"/>
            </a:ln>
            <a:effectLst/>
          </p:spPr>
        </p:cxnSp>
        <p:cxnSp>
          <p:nvCxnSpPr>
            <p:cNvPr id="3230" name="Straight Connector 3229">
              <a:extLst>
                <a:ext uri="{FF2B5EF4-FFF2-40B4-BE49-F238E27FC236}">
                  <a16:creationId xmlns:a16="http://schemas.microsoft.com/office/drawing/2014/main" id="{15246DC7-5F1C-2295-E2FC-CE4685D6ABAC}"/>
                </a:ext>
              </a:extLst>
            </p:cNvPr>
            <p:cNvCxnSpPr>
              <a:cxnSpLocks/>
            </p:cNvCxnSpPr>
            <p:nvPr/>
          </p:nvCxnSpPr>
          <p:spPr>
            <a:xfrm flipH="1">
              <a:off x="1072676" y="3521627"/>
              <a:ext cx="725192" cy="728558"/>
            </a:xfrm>
            <a:prstGeom prst="line">
              <a:avLst/>
            </a:prstGeom>
            <a:noFill/>
            <a:ln w="19050" cap="flat" cmpd="sng" algn="ctr">
              <a:solidFill>
                <a:srgbClr val="002060"/>
              </a:solidFill>
              <a:prstDash val="solid"/>
              <a:miter lim="800000"/>
            </a:ln>
            <a:effectLst/>
          </p:spPr>
        </p:cxnSp>
        <p:sp>
          <p:nvSpPr>
            <p:cNvPr id="3234" name="TextBox 3233">
              <a:extLst>
                <a:ext uri="{FF2B5EF4-FFF2-40B4-BE49-F238E27FC236}">
                  <a16:creationId xmlns:a16="http://schemas.microsoft.com/office/drawing/2014/main" id="{071F7297-3D1A-E644-3914-8C2302B9348A}"/>
                </a:ext>
              </a:extLst>
            </p:cNvPr>
            <p:cNvSpPr txBox="1"/>
            <p:nvPr/>
          </p:nvSpPr>
          <p:spPr>
            <a:xfrm>
              <a:off x="180694" y="4238472"/>
              <a:ext cx="1544125" cy="3683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1" dirty="0" err="1">
                  <a:latin typeface="Roboto" panose="02000000000000000000" pitchFamily="2" charset="0"/>
                  <a:cs typeface="#9Slide03 Arima Madurai" panose="00000500000000000000" pitchFamily="2" charset="-93"/>
                </a:rPr>
                <a:t>Cuộn</a:t>
              </a:r>
              <a:r>
                <a:rPr lang="en-US" sz="1600" b="1" dirty="0">
                  <a:latin typeface="Roboto" panose="02000000000000000000" pitchFamily="2" charset="0"/>
                  <a:cs typeface="#9Slide03 Arima Madurai" panose="00000500000000000000" pitchFamily="2" charset="-93"/>
                </a:rPr>
                <a:t> </a:t>
              </a:r>
              <a:r>
                <a:rPr lang="en-US" sz="1600" b="1" dirty="0" err="1">
                  <a:latin typeface="Roboto" panose="02000000000000000000" pitchFamily="2" charset="0"/>
                  <a:cs typeface="#9Slide03 Arima Madurai" panose="00000500000000000000" pitchFamily="2" charset="-93"/>
                </a:rPr>
                <a:t>dây</a:t>
              </a:r>
              <a:endParaRPr kumimoji="0" lang="en-US" sz="16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endParaRPr>
            </a:p>
          </p:txBody>
        </p:sp>
        <p:sp>
          <p:nvSpPr>
            <p:cNvPr id="3235" name="TextBox 3234">
              <a:extLst>
                <a:ext uri="{FF2B5EF4-FFF2-40B4-BE49-F238E27FC236}">
                  <a16:creationId xmlns:a16="http://schemas.microsoft.com/office/drawing/2014/main" id="{5DFB0A43-F3FE-5250-DCDD-A641897469F7}"/>
                </a:ext>
              </a:extLst>
            </p:cNvPr>
            <p:cNvSpPr txBox="1"/>
            <p:nvPr/>
          </p:nvSpPr>
          <p:spPr>
            <a:xfrm>
              <a:off x="3133858" y="4235863"/>
              <a:ext cx="2449138" cy="3683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1" dirty="0" err="1">
                  <a:latin typeface="Roboto" panose="02000000000000000000" pitchFamily="2" charset="0"/>
                  <a:cs typeface="#9Slide03 Arima Madurai" panose="00000500000000000000" pitchFamily="2" charset="-93"/>
                </a:rPr>
                <a:t>Nguồn</a:t>
              </a:r>
              <a:r>
                <a:rPr lang="en-US" sz="1600" b="1" dirty="0">
                  <a:latin typeface="Roboto" panose="02000000000000000000" pitchFamily="2" charset="0"/>
                  <a:cs typeface="#9Slide03 Arima Madurai" panose="00000500000000000000" pitchFamily="2" charset="-93"/>
                </a:rPr>
                <a:t> </a:t>
              </a:r>
              <a:r>
                <a:rPr lang="en-US" sz="1600" b="1" dirty="0" err="1">
                  <a:latin typeface="Roboto" panose="02000000000000000000" pitchFamily="2" charset="0"/>
                  <a:cs typeface="#9Slide03 Arima Madurai" panose="00000500000000000000" pitchFamily="2" charset="-93"/>
                </a:rPr>
                <a:t>điện</a:t>
              </a:r>
              <a:r>
                <a:rPr lang="en-US" sz="1600" b="1" dirty="0">
                  <a:latin typeface="Roboto" panose="02000000000000000000" pitchFamily="2" charset="0"/>
                  <a:cs typeface="#9Slide03 Arima Madurai" panose="00000500000000000000" pitchFamily="2" charset="-93"/>
                </a:rPr>
                <a:t> </a:t>
              </a:r>
              <a:r>
                <a:rPr lang="en-US" sz="1600" b="1" dirty="0" err="1">
                  <a:latin typeface="Roboto" panose="02000000000000000000" pitchFamily="2" charset="0"/>
                  <a:cs typeface="#9Slide03 Arima Madurai" panose="00000500000000000000" pitchFamily="2" charset="-93"/>
                </a:rPr>
                <a:t>mạch</a:t>
              </a:r>
              <a:endParaRPr kumimoji="0" lang="en-US" sz="16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endParaRPr>
            </a:p>
          </p:txBody>
        </p:sp>
        <p:cxnSp>
          <p:nvCxnSpPr>
            <p:cNvPr id="3237" name="Straight Connector 3236">
              <a:extLst>
                <a:ext uri="{FF2B5EF4-FFF2-40B4-BE49-F238E27FC236}">
                  <a16:creationId xmlns:a16="http://schemas.microsoft.com/office/drawing/2014/main" id="{86B12322-1630-EF0A-80F2-0B3019F45950}"/>
                </a:ext>
              </a:extLst>
            </p:cNvPr>
            <p:cNvCxnSpPr>
              <a:cxnSpLocks/>
            </p:cNvCxnSpPr>
            <p:nvPr/>
          </p:nvCxnSpPr>
          <p:spPr>
            <a:xfrm flipH="1" flipV="1">
              <a:off x="2708972" y="3100674"/>
              <a:ext cx="1089132" cy="7533"/>
            </a:xfrm>
            <a:prstGeom prst="line">
              <a:avLst/>
            </a:prstGeom>
            <a:noFill/>
            <a:ln w="19050" cap="flat" cmpd="sng" algn="ctr">
              <a:solidFill>
                <a:srgbClr val="002060"/>
              </a:solidFill>
              <a:prstDash val="solid"/>
              <a:miter lim="800000"/>
            </a:ln>
            <a:effectLst/>
          </p:spPr>
        </p:cxnSp>
        <p:sp>
          <p:nvSpPr>
            <p:cNvPr id="3239" name="TextBox 3238">
              <a:extLst>
                <a:ext uri="{FF2B5EF4-FFF2-40B4-BE49-F238E27FC236}">
                  <a16:creationId xmlns:a16="http://schemas.microsoft.com/office/drawing/2014/main" id="{2EB221CD-2F3D-2D61-0AAC-BD5973CD46DE}"/>
                </a:ext>
              </a:extLst>
            </p:cNvPr>
            <p:cNvSpPr txBox="1"/>
            <p:nvPr/>
          </p:nvSpPr>
          <p:spPr>
            <a:xfrm>
              <a:off x="3717515" y="2784367"/>
              <a:ext cx="1271523" cy="6362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1" dirty="0" err="1">
                  <a:latin typeface="Roboto" panose="02000000000000000000" pitchFamily="2" charset="0"/>
                  <a:cs typeface="#9Slide03 Arima Madurai" panose="00000500000000000000" pitchFamily="2" charset="-93"/>
                </a:rPr>
                <a:t>Công</a:t>
              </a:r>
              <a:r>
                <a:rPr lang="en-US" sz="1600" b="1" dirty="0">
                  <a:latin typeface="Roboto" panose="02000000000000000000" pitchFamily="2" charset="0"/>
                  <a:cs typeface="#9Slide03 Arima Madurai" panose="00000500000000000000" pitchFamily="2" charset="-93"/>
                </a:rPr>
                <a:t> </a:t>
              </a:r>
              <a:r>
                <a:rPr lang="en-US" sz="1600" b="1" dirty="0" err="1">
                  <a:latin typeface="Roboto" panose="02000000000000000000" pitchFamily="2" charset="0"/>
                  <a:cs typeface="#9Slide03 Arima Madurai" panose="00000500000000000000" pitchFamily="2" charset="-93"/>
                </a:rPr>
                <a:t>tắc</a:t>
              </a:r>
              <a:r>
                <a:rPr lang="en-US" sz="1600" b="1" dirty="0">
                  <a:latin typeface="Roboto" panose="02000000000000000000" pitchFamily="2" charset="0"/>
                  <a:cs typeface="#9Slide03 Arima Madurai" panose="00000500000000000000" pitchFamily="2" charset="-93"/>
                </a:rPr>
                <a:t> </a:t>
              </a:r>
              <a:r>
                <a:rPr lang="en-US" sz="1600" b="1" dirty="0" err="1">
                  <a:latin typeface="Roboto" panose="02000000000000000000" pitchFamily="2" charset="0"/>
                  <a:cs typeface="#9Slide03 Arima Madurai" panose="00000500000000000000" pitchFamily="2" charset="-93"/>
                </a:rPr>
                <a:t>mạch</a:t>
              </a:r>
              <a:endParaRPr kumimoji="0" lang="en-US" sz="16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endParaRPr>
            </a:p>
          </p:txBody>
        </p:sp>
        <p:sp>
          <p:nvSpPr>
            <p:cNvPr id="3241" name="TextBox 3240">
              <a:extLst>
                <a:ext uri="{FF2B5EF4-FFF2-40B4-BE49-F238E27FC236}">
                  <a16:creationId xmlns:a16="http://schemas.microsoft.com/office/drawing/2014/main" id="{11E84512-4830-DEFA-107B-11130C1BF897}"/>
                </a:ext>
              </a:extLst>
            </p:cNvPr>
            <p:cNvSpPr txBox="1"/>
            <p:nvPr/>
          </p:nvSpPr>
          <p:spPr>
            <a:xfrm>
              <a:off x="2112042" y="2598843"/>
              <a:ext cx="426311" cy="4018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dirty="0">
                  <a:latin typeface="Roboto" panose="02000000000000000000" pitchFamily="2" charset="0"/>
                  <a:cs typeface="#9Slide03 Arima Madurai" panose="00000500000000000000" pitchFamily="2" charset="-93"/>
                </a:rPr>
                <a:t>1</a:t>
              </a:r>
              <a:endParaRPr kumimoji="0" lang="en-US" sz="18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endParaRPr>
            </a:p>
          </p:txBody>
        </p:sp>
        <p:sp>
          <p:nvSpPr>
            <p:cNvPr id="3242" name="TextBox 3241">
              <a:extLst>
                <a:ext uri="{FF2B5EF4-FFF2-40B4-BE49-F238E27FC236}">
                  <a16:creationId xmlns:a16="http://schemas.microsoft.com/office/drawing/2014/main" id="{7A098FA6-6ABC-D315-FE39-6ABDE99FEB2C}"/>
                </a:ext>
              </a:extLst>
            </p:cNvPr>
            <p:cNvSpPr txBox="1"/>
            <p:nvPr/>
          </p:nvSpPr>
          <p:spPr>
            <a:xfrm>
              <a:off x="2654916" y="2604333"/>
              <a:ext cx="362930" cy="4018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dirty="0">
                  <a:latin typeface="Roboto" panose="02000000000000000000" pitchFamily="2" charset="0"/>
                  <a:cs typeface="#9Slide03 Arima Madurai" panose="00000500000000000000" pitchFamily="2" charset="-93"/>
                </a:rPr>
                <a:t>2</a:t>
              </a:r>
              <a:endParaRPr kumimoji="0" lang="en-US" sz="18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endParaRPr>
            </a:p>
          </p:txBody>
        </p:sp>
        <p:sp>
          <p:nvSpPr>
            <p:cNvPr id="3243" name="TextBox 3242">
              <a:extLst>
                <a:ext uri="{FF2B5EF4-FFF2-40B4-BE49-F238E27FC236}">
                  <a16:creationId xmlns:a16="http://schemas.microsoft.com/office/drawing/2014/main" id="{9C7D8506-91E3-28EF-7359-D24DCD8A87B5}"/>
                </a:ext>
              </a:extLst>
            </p:cNvPr>
            <p:cNvSpPr txBox="1"/>
            <p:nvPr/>
          </p:nvSpPr>
          <p:spPr>
            <a:xfrm>
              <a:off x="-1033642" y="3106422"/>
              <a:ext cx="1421452" cy="6362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1" dirty="0" err="1">
                  <a:latin typeface="Roboto" panose="02000000000000000000" pitchFamily="2" charset="0"/>
                  <a:cs typeface="#9Slide03 Arima Madurai" panose="00000500000000000000" pitchFamily="2" charset="-93"/>
                </a:rPr>
                <a:t>Nguồn</a:t>
              </a:r>
              <a:r>
                <a:rPr lang="en-US" sz="1600" b="1" dirty="0">
                  <a:latin typeface="Roboto" panose="02000000000000000000" pitchFamily="2" charset="0"/>
                  <a:cs typeface="#9Slide03 Arima Madurai" panose="00000500000000000000" pitchFamily="2" charset="-93"/>
                </a:rPr>
                <a:t> </a:t>
              </a:r>
              <a:r>
                <a:rPr lang="en-US" sz="1600" b="1" dirty="0" err="1">
                  <a:latin typeface="Roboto" panose="02000000000000000000" pitchFamily="2" charset="0"/>
                  <a:cs typeface="#9Slide03 Arima Madurai" panose="00000500000000000000" pitchFamily="2" charset="-93"/>
                </a:rPr>
                <a:t>điện</a:t>
              </a:r>
              <a:r>
                <a:rPr lang="en-US" sz="1600" b="1" dirty="0">
                  <a:latin typeface="Roboto" panose="02000000000000000000" pitchFamily="2" charset="0"/>
                  <a:cs typeface="#9Slide03 Arima Madurai" panose="00000500000000000000" pitchFamily="2" charset="-93"/>
                </a:rPr>
                <a:t> </a:t>
              </a:r>
              <a:r>
                <a:rPr lang="en-US" sz="1600" b="1" dirty="0" err="1">
                  <a:latin typeface="Roboto" panose="02000000000000000000" pitchFamily="2" charset="0"/>
                  <a:cs typeface="#9Slide03 Arima Madurai" panose="00000500000000000000" pitchFamily="2" charset="-93"/>
                </a:rPr>
                <a:t>cho</a:t>
              </a:r>
              <a:r>
                <a:rPr lang="en-US" sz="1600" b="1" dirty="0">
                  <a:latin typeface="Roboto" panose="02000000000000000000" pitchFamily="2" charset="0"/>
                  <a:cs typeface="#9Slide03 Arima Madurai" panose="00000500000000000000" pitchFamily="2" charset="-93"/>
                </a:rPr>
                <a:t> </a:t>
              </a:r>
              <a:r>
                <a:rPr lang="en-US" sz="1600" b="1" dirty="0" err="1">
                  <a:latin typeface="Roboto" panose="02000000000000000000" pitchFamily="2" charset="0"/>
                  <a:cs typeface="#9Slide03 Arima Madurai" panose="00000500000000000000" pitchFamily="2" charset="-93"/>
                </a:rPr>
                <a:t>rơle</a:t>
              </a:r>
              <a:endParaRPr kumimoji="0" lang="en-US" sz="16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endParaRPr>
            </a:p>
          </p:txBody>
        </p:sp>
      </p:grpSp>
      <p:cxnSp>
        <p:nvCxnSpPr>
          <p:cNvPr id="3245" name="Straight Connector 3244">
            <a:extLst>
              <a:ext uri="{FF2B5EF4-FFF2-40B4-BE49-F238E27FC236}">
                <a16:creationId xmlns:a16="http://schemas.microsoft.com/office/drawing/2014/main" id="{32CEF57B-FDF4-5E44-A3AC-43ADA70A9567}"/>
              </a:ext>
            </a:extLst>
          </p:cNvPr>
          <p:cNvCxnSpPr/>
          <p:nvPr/>
        </p:nvCxnSpPr>
        <p:spPr>
          <a:xfrm>
            <a:off x="495300" y="612171"/>
            <a:ext cx="8058150" cy="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1889571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107"/>
                                        </p:tgtEl>
                                        <p:attrNameLst>
                                          <p:attrName>style.visibility</p:attrName>
                                        </p:attrNameLst>
                                      </p:cBhvr>
                                      <p:to>
                                        <p:strVal val="visible"/>
                                      </p:to>
                                    </p:set>
                                    <p:animEffect transition="in" filter="fade">
                                      <p:cBhvr>
                                        <p:cTn id="7" dur="500"/>
                                        <p:tgtEl>
                                          <p:spTgt spid="3107"/>
                                        </p:tgtEl>
                                      </p:cBhvr>
                                    </p:animEffect>
                                    <p:anim calcmode="lin" valueType="num">
                                      <p:cBhvr>
                                        <p:cTn id="8" dur="500" fill="hold"/>
                                        <p:tgtEl>
                                          <p:spTgt spid="3107"/>
                                        </p:tgtEl>
                                        <p:attrNameLst>
                                          <p:attrName>ppt_x</p:attrName>
                                        </p:attrNameLst>
                                      </p:cBhvr>
                                      <p:tavLst>
                                        <p:tav tm="0">
                                          <p:val>
                                            <p:strVal val="#ppt_x"/>
                                          </p:val>
                                        </p:tav>
                                        <p:tav tm="100000">
                                          <p:val>
                                            <p:strVal val="#ppt_x"/>
                                          </p:val>
                                        </p:tav>
                                      </p:tavLst>
                                    </p:anim>
                                    <p:anim calcmode="lin" valueType="num">
                                      <p:cBhvr>
                                        <p:cTn id="9" dur="500" fill="hold"/>
                                        <p:tgtEl>
                                          <p:spTgt spid="310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2" name="Google Shape;451;p36">
            <a:extLst>
              <a:ext uri="{FF2B5EF4-FFF2-40B4-BE49-F238E27FC236}">
                <a16:creationId xmlns:a16="http://schemas.microsoft.com/office/drawing/2014/main" id="{D54BDB02-EAFB-0799-4F02-266A262DC647}"/>
              </a:ext>
            </a:extLst>
          </p:cNvPr>
          <p:cNvSpPr txBox="1"/>
          <p:nvPr/>
        </p:nvSpPr>
        <p:spPr>
          <a:xfrm>
            <a:off x="5619244" y="313650"/>
            <a:ext cx="2852101" cy="400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00"/>
              </a:spcAft>
              <a:buClr>
                <a:srgbClr val="000000"/>
              </a:buClr>
              <a:buSzTx/>
              <a:buFont typeface="Arial"/>
              <a:buNone/>
              <a:tabLst/>
              <a:defRPr/>
            </a:pPr>
            <a:r>
              <a:rPr kumimoji="0" lang="vi-VN"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rPr>
              <a:t>BÀI 22: MẠCH ĐIỆN ĐƠN GIẢN</a:t>
            </a:r>
            <a:endParaRPr kumimoji="0"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endParaRPr>
          </a:p>
        </p:txBody>
      </p:sp>
      <p:sp>
        <p:nvSpPr>
          <p:cNvPr id="3" name="Google Shape;452;p36">
            <a:extLst>
              <a:ext uri="{FF2B5EF4-FFF2-40B4-BE49-F238E27FC236}">
                <a16:creationId xmlns:a16="http://schemas.microsoft.com/office/drawing/2014/main" id="{5FA9533F-BBCD-094D-88A7-93221ECDAF3C}"/>
              </a:ext>
            </a:extLst>
          </p:cNvPr>
          <p:cNvSpPr/>
          <p:nvPr/>
        </p:nvSpPr>
        <p:spPr>
          <a:xfrm>
            <a:off x="8378602" y="370147"/>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453;p36">
            <a:extLst>
              <a:ext uri="{FF2B5EF4-FFF2-40B4-BE49-F238E27FC236}">
                <a16:creationId xmlns:a16="http://schemas.microsoft.com/office/drawing/2014/main" id="{09A8F85D-6981-40E5-FF4F-9069F9BA88DA}"/>
              </a:ext>
            </a:extLst>
          </p:cNvPr>
          <p:cNvSpPr/>
          <p:nvPr/>
        </p:nvSpPr>
        <p:spPr>
          <a:xfrm>
            <a:off x="8602510" y="370147"/>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320;p33">
            <a:extLst>
              <a:ext uri="{FF2B5EF4-FFF2-40B4-BE49-F238E27FC236}">
                <a16:creationId xmlns:a16="http://schemas.microsoft.com/office/drawing/2014/main" id="{3EC6D0AB-EAFC-D517-02AF-44A6E6463BDA}"/>
              </a:ext>
            </a:extLst>
          </p:cNvPr>
          <p:cNvSpPr txBox="1">
            <a:spLocks/>
          </p:cNvSpPr>
          <p:nvPr/>
        </p:nvSpPr>
        <p:spPr>
          <a:xfrm>
            <a:off x="806448" y="202516"/>
            <a:ext cx="2469776" cy="3963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Các</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thiết</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bị</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an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toàn</a:t>
            </a:r>
            <a:endPar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endParaRPr>
          </a:p>
        </p:txBody>
      </p:sp>
      <p:sp>
        <p:nvSpPr>
          <p:cNvPr id="6" name="Rectangle: Rounded Corners 5">
            <a:extLst>
              <a:ext uri="{FF2B5EF4-FFF2-40B4-BE49-F238E27FC236}">
                <a16:creationId xmlns:a16="http://schemas.microsoft.com/office/drawing/2014/main" id="{61F667C5-8AB0-58CE-75FD-275705F1DA5D}"/>
              </a:ext>
            </a:extLst>
          </p:cNvPr>
          <p:cNvSpPr/>
          <p:nvPr/>
        </p:nvSpPr>
        <p:spPr>
          <a:xfrm>
            <a:off x="424123" y="167231"/>
            <a:ext cx="2852101" cy="483292"/>
          </a:xfrm>
          <a:prstGeom prst="roundRect">
            <a:avLst>
              <a:gd name="adj" fmla="val 50000"/>
            </a:avLst>
          </a:prstGeom>
          <a:noFill/>
          <a:ln w="28575">
            <a:solidFill>
              <a:srgbClr val="E574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ECD6"/>
              </a:solidFill>
              <a:effectLst/>
              <a:uLnTx/>
              <a:uFillTx/>
              <a:latin typeface="Arial"/>
              <a:ea typeface="+mn-ea"/>
              <a:cs typeface="+mn-cs"/>
              <a:sym typeface="Arial"/>
            </a:endParaRPr>
          </a:p>
        </p:txBody>
      </p:sp>
      <p:grpSp>
        <p:nvGrpSpPr>
          <p:cNvPr id="7" name="Group 6">
            <a:extLst>
              <a:ext uri="{FF2B5EF4-FFF2-40B4-BE49-F238E27FC236}">
                <a16:creationId xmlns:a16="http://schemas.microsoft.com/office/drawing/2014/main" id="{7E656572-AC55-C4F8-7AE7-A98E212DE3A3}"/>
              </a:ext>
            </a:extLst>
          </p:cNvPr>
          <p:cNvGrpSpPr/>
          <p:nvPr/>
        </p:nvGrpSpPr>
        <p:grpSpPr>
          <a:xfrm>
            <a:off x="442029" y="157900"/>
            <a:ext cx="460984" cy="468494"/>
            <a:chOff x="5715487" y="1806713"/>
            <a:chExt cx="1375800" cy="1398214"/>
          </a:xfrm>
        </p:grpSpPr>
        <p:sp>
          <p:nvSpPr>
            <p:cNvPr id="8" name="Google Shape;387;p34">
              <a:extLst>
                <a:ext uri="{FF2B5EF4-FFF2-40B4-BE49-F238E27FC236}">
                  <a16:creationId xmlns:a16="http://schemas.microsoft.com/office/drawing/2014/main" id="{6C428361-6102-5BD7-F579-E431A4DBC996}"/>
                </a:ext>
              </a:extLst>
            </p:cNvPr>
            <p:cNvSpPr/>
            <p:nvPr/>
          </p:nvSpPr>
          <p:spPr>
            <a:xfrm>
              <a:off x="5715487" y="1829127"/>
              <a:ext cx="1375800" cy="13758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388;p34">
              <a:extLst>
                <a:ext uri="{FF2B5EF4-FFF2-40B4-BE49-F238E27FC236}">
                  <a16:creationId xmlns:a16="http://schemas.microsoft.com/office/drawing/2014/main" id="{79AE8CF7-5EB1-4E4B-FE0B-6551868478E7}"/>
                </a:ext>
              </a:extLst>
            </p:cNvPr>
            <p:cNvSpPr/>
            <p:nvPr/>
          </p:nvSpPr>
          <p:spPr>
            <a:xfrm>
              <a:off x="5901412" y="2015052"/>
              <a:ext cx="1004100" cy="10041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0" name="Group 9">
              <a:extLst>
                <a:ext uri="{FF2B5EF4-FFF2-40B4-BE49-F238E27FC236}">
                  <a16:creationId xmlns:a16="http://schemas.microsoft.com/office/drawing/2014/main" id="{AB2C8944-5441-4E5B-976E-BD805BAB41AE}"/>
                </a:ext>
              </a:extLst>
            </p:cNvPr>
            <p:cNvGrpSpPr/>
            <p:nvPr/>
          </p:nvGrpSpPr>
          <p:grpSpPr>
            <a:xfrm flipV="1">
              <a:off x="6840060" y="1806713"/>
              <a:ext cx="251227" cy="184160"/>
              <a:chOff x="6844077" y="3060080"/>
              <a:chExt cx="251227" cy="184160"/>
            </a:xfrm>
          </p:grpSpPr>
          <p:sp>
            <p:nvSpPr>
              <p:cNvPr id="13" name="Google Shape;402;p34">
                <a:extLst>
                  <a:ext uri="{FF2B5EF4-FFF2-40B4-BE49-F238E27FC236}">
                    <a16:creationId xmlns:a16="http://schemas.microsoft.com/office/drawing/2014/main" id="{54B808D9-755B-5622-FCEB-0872B208E317}"/>
                  </a:ext>
                </a:extLst>
              </p:cNvPr>
              <p:cNvSpPr/>
              <p:nvPr/>
            </p:nvSpPr>
            <p:spPr>
              <a:xfrm rot="7426544">
                <a:off x="7019456" y="3008499"/>
                <a:ext cx="24268" cy="127429"/>
              </a:xfrm>
              <a:custGeom>
                <a:avLst/>
                <a:gdLst/>
                <a:ahLst/>
                <a:cxnLst/>
                <a:rect l="l" t="t" r="r" b="b"/>
                <a:pathLst>
                  <a:path w="534" h="2804" extrusionOk="0">
                    <a:moveTo>
                      <a:pt x="167" y="1"/>
                    </a:moveTo>
                    <a:lnTo>
                      <a:pt x="67" y="68"/>
                    </a:lnTo>
                    <a:lnTo>
                      <a:pt x="34" y="134"/>
                    </a:lnTo>
                    <a:lnTo>
                      <a:pt x="0" y="234"/>
                    </a:lnTo>
                    <a:lnTo>
                      <a:pt x="67" y="802"/>
                    </a:lnTo>
                    <a:lnTo>
                      <a:pt x="67" y="1402"/>
                    </a:lnTo>
                    <a:lnTo>
                      <a:pt x="34" y="1969"/>
                    </a:lnTo>
                    <a:lnTo>
                      <a:pt x="0" y="2570"/>
                    </a:lnTo>
                    <a:lnTo>
                      <a:pt x="0" y="2637"/>
                    </a:lnTo>
                    <a:lnTo>
                      <a:pt x="67" y="2737"/>
                    </a:lnTo>
                    <a:lnTo>
                      <a:pt x="134" y="2770"/>
                    </a:lnTo>
                    <a:lnTo>
                      <a:pt x="234" y="2803"/>
                    </a:lnTo>
                    <a:lnTo>
                      <a:pt x="334" y="2770"/>
                    </a:lnTo>
                    <a:lnTo>
                      <a:pt x="401" y="2737"/>
                    </a:lnTo>
                    <a:lnTo>
                      <a:pt x="467" y="2637"/>
                    </a:lnTo>
                    <a:lnTo>
                      <a:pt x="467" y="2570"/>
                    </a:lnTo>
                    <a:lnTo>
                      <a:pt x="534" y="1969"/>
                    </a:lnTo>
                    <a:lnTo>
                      <a:pt x="534" y="1402"/>
                    </a:lnTo>
                    <a:lnTo>
                      <a:pt x="534" y="802"/>
                    </a:lnTo>
                    <a:lnTo>
                      <a:pt x="501" y="234"/>
                    </a:lnTo>
                    <a:lnTo>
                      <a:pt x="467" y="134"/>
                    </a:lnTo>
                    <a:lnTo>
                      <a:pt x="401" y="68"/>
                    </a:lnTo>
                    <a:lnTo>
                      <a:pt x="334"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403;p34">
                <a:extLst>
                  <a:ext uri="{FF2B5EF4-FFF2-40B4-BE49-F238E27FC236}">
                    <a16:creationId xmlns:a16="http://schemas.microsoft.com/office/drawing/2014/main" id="{9C8C4077-0F88-81E7-CA5E-CA6409E8B27E}"/>
                  </a:ext>
                </a:extLst>
              </p:cNvPr>
              <p:cNvSpPr/>
              <p:nvPr/>
            </p:nvSpPr>
            <p:spPr>
              <a:xfrm rot="7426544">
                <a:off x="6957531" y="3083086"/>
                <a:ext cx="28858" cy="104661"/>
              </a:xfrm>
              <a:custGeom>
                <a:avLst/>
                <a:gdLst/>
                <a:ahLst/>
                <a:cxnLst/>
                <a:rect l="l" t="t" r="r" b="b"/>
                <a:pathLst>
                  <a:path w="635" h="2303" extrusionOk="0">
                    <a:moveTo>
                      <a:pt x="367" y="0"/>
                    </a:moveTo>
                    <a:lnTo>
                      <a:pt x="300" y="33"/>
                    </a:lnTo>
                    <a:lnTo>
                      <a:pt x="234" y="100"/>
                    </a:lnTo>
                    <a:lnTo>
                      <a:pt x="167" y="200"/>
                    </a:lnTo>
                    <a:lnTo>
                      <a:pt x="67" y="1134"/>
                    </a:lnTo>
                    <a:lnTo>
                      <a:pt x="0" y="2069"/>
                    </a:lnTo>
                    <a:lnTo>
                      <a:pt x="0" y="2169"/>
                    </a:lnTo>
                    <a:lnTo>
                      <a:pt x="67" y="2235"/>
                    </a:lnTo>
                    <a:lnTo>
                      <a:pt x="134" y="2302"/>
                    </a:lnTo>
                    <a:lnTo>
                      <a:pt x="334" y="2302"/>
                    </a:lnTo>
                    <a:lnTo>
                      <a:pt x="400" y="2235"/>
                    </a:lnTo>
                    <a:lnTo>
                      <a:pt x="467" y="2169"/>
                    </a:lnTo>
                    <a:lnTo>
                      <a:pt x="467" y="2069"/>
                    </a:lnTo>
                    <a:lnTo>
                      <a:pt x="534" y="1201"/>
                    </a:lnTo>
                    <a:lnTo>
                      <a:pt x="634" y="300"/>
                    </a:lnTo>
                    <a:lnTo>
                      <a:pt x="634" y="200"/>
                    </a:lnTo>
                    <a:lnTo>
                      <a:pt x="634" y="133"/>
                    </a:lnTo>
                    <a:lnTo>
                      <a:pt x="567" y="67"/>
                    </a:lnTo>
                    <a:lnTo>
                      <a:pt x="467"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404;p34">
                <a:extLst>
                  <a:ext uri="{FF2B5EF4-FFF2-40B4-BE49-F238E27FC236}">
                    <a16:creationId xmlns:a16="http://schemas.microsoft.com/office/drawing/2014/main" id="{A0CB2C68-F0D5-8234-8BC4-8F77309041AD}"/>
                  </a:ext>
                </a:extLst>
              </p:cNvPr>
              <p:cNvSpPr/>
              <p:nvPr/>
            </p:nvSpPr>
            <p:spPr>
              <a:xfrm rot="7426544">
                <a:off x="6858484" y="3176753"/>
                <a:ext cx="53080" cy="81893"/>
              </a:xfrm>
              <a:custGeom>
                <a:avLst/>
                <a:gdLst/>
                <a:ahLst/>
                <a:cxnLst/>
                <a:rect l="l" t="t" r="r" b="b"/>
                <a:pathLst>
                  <a:path w="1168" h="1802" extrusionOk="0">
                    <a:moveTo>
                      <a:pt x="868" y="0"/>
                    </a:moveTo>
                    <a:lnTo>
                      <a:pt x="767" y="67"/>
                    </a:lnTo>
                    <a:lnTo>
                      <a:pt x="734" y="134"/>
                    </a:lnTo>
                    <a:lnTo>
                      <a:pt x="34" y="1435"/>
                    </a:lnTo>
                    <a:lnTo>
                      <a:pt x="0" y="1535"/>
                    </a:lnTo>
                    <a:lnTo>
                      <a:pt x="0" y="1635"/>
                    </a:lnTo>
                    <a:lnTo>
                      <a:pt x="67" y="1702"/>
                    </a:lnTo>
                    <a:lnTo>
                      <a:pt x="134" y="1768"/>
                    </a:lnTo>
                    <a:lnTo>
                      <a:pt x="200" y="1802"/>
                    </a:lnTo>
                    <a:lnTo>
                      <a:pt x="300" y="1802"/>
                    </a:lnTo>
                    <a:lnTo>
                      <a:pt x="401" y="1768"/>
                    </a:lnTo>
                    <a:lnTo>
                      <a:pt x="467" y="1668"/>
                    </a:lnTo>
                    <a:lnTo>
                      <a:pt x="1134" y="367"/>
                    </a:lnTo>
                    <a:lnTo>
                      <a:pt x="1168" y="267"/>
                    </a:lnTo>
                    <a:lnTo>
                      <a:pt x="1168" y="167"/>
                    </a:lnTo>
                    <a:lnTo>
                      <a:pt x="1134" y="100"/>
                    </a:lnTo>
                    <a:lnTo>
                      <a:pt x="1034" y="33"/>
                    </a:lnTo>
                    <a:lnTo>
                      <a:pt x="968"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 name="Google Shape;411;p34">
              <a:extLst>
                <a:ext uri="{FF2B5EF4-FFF2-40B4-BE49-F238E27FC236}">
                  <a16:creationId xmlns:a16="http://schemas.microsoft.com/office/drawing/2014/main" id="{2DCF0F34-D492-C199-DAFC-FEF92E567CEA}"/>
                </a:ext>
              </a:extLst>
            </p:cNvPr>
            <p:cNvSpPr/>
            <p:nvPr/>
          </p:nvSpPr>
          <p:spPr>
            <a:xfrm rot="-8673942">
              <a:off x="6121507" y="2865497"/>
              <a:ext cx="499078" cy="315581"/>
            </a:xfrm>
            <a:custGeom>
              <a:avLst/>
              <a:gdLst/>
              <a:ahLst/>
              <a:cxnLst/>
              <a:rect l="l" t="t" r="r" b="b"/>
              <a:pathLst>
                <a:path w="9476" h="7541" extrusionOk="0">
                  <a:moveTo>
                    <a:pt x="9275" y="0"/>
                  </a:moveTo>
                  <a:lnTo>
                    <a:pt x="8641" y="34"/>
                  </a:lnTo>
                  <a:lnTo>
                    <a:pt x="8007" y="100"/>
                  </a:lnTo>
                  <a:lnTo>
                    <a:pt x="7407" y="200"/>
                  </a:lnTo>
                  <a:lnTo>
                    <a:pt x="6806" y="334"/>
                  </a:lnTo>
                  <a:lnTo>
                    <a:pt x="6206" y="534"/>
                  </a:lnTo>
                  <a:lnTo>
                    <a:pt x="5639" y="768"/>
                  </a:lnTo>
                  <a:lnTo>
                    <a:pt x="5071" y="1001"/>
                  </a:lnTo>
                  <a:lnTo>
                    <a:pt x="4538" y="1301"/>
                  </a:lnTo>
                  <a:lnTo>
                    <a:pt x="4004" y="1635"/>
                  </a:lnTo>
                  <a:lnTo>
                    <a:pt x="3503" y="1969"/>
                  </a:lnTo>
                  <a:lnTo>
                    <a:pt x="3036" y="2369"/>
                  </a:lnTo>
                  <a:lnTo>
                    <a:pt x="2569" y="2803"/>
                  </a:lnTo>
                  <a:lnTo>
                    <a:pt x="2136" y="3236"/>
                  </a:lnTo>
                  <a:lnTo>
                    <a:pt x="1735" y="3704"/>
                  </a:lnTo>
                  <a:lnTo>
                    <a:pt x="1368" y="4204"/>
                  </a:lnTo>
                  <a:lnTo>
                    <a:pt x="1035" y="4738"/>
                  </a:lnTo>
                  <a:lnTo>
                    <a:pt x="701" y="5338"/>
                  </a:lnTo>
                  <a:lnTo>
                    <a:pt x="434" y="5972"/>
                  </a:lnTo>
                  <a:lnTo>
                    <a:pt x="200" y="6606"/>
                  </a:lnTo>
                  <a:lnTo>
                    <a:pt x="0" y="7240"/>
                  </a:lnTo>
                  <a:lnTo>
                    <a:pt x="0" y="7340"/>
                  </a:lnTo>
                  <a:lnTo>
                    <a:pt x="34" y="7440"/>
                  </a:lnTo>
                  <a:lnTo>
                    <a:pt x="100" y="7507"/>
                  </a:lnTo>
                  <a:lnTo>
                    <a:pt x="167" y="7540"/>
                  </a:lnTo>
                  <a:lnTo>
                    <a:pt x="334" y="7540"/>
                  </a:lnTo>
                  <a:lnTo>
                    <a:pt x="401" y="7474"/>
                  </a:lnTo>
                  <a:lnTo>
                    <a:pt x="467" y="7373"/>
                  </a:lnTo>
                  <a:lnTo>
                    <a:pt x="668" y="6673"/>
                  </a:lnTo>
                  <a:lnTo>
                    <a:pt x="934" y="6006"/>
                  </a:lnTo>
                  <a:lnTo>
                    <a:pt x="1235" y="5338"/>
                  </a:lnTo>
                  <a:lnTo>
                    <a:pt x="1602" y="4738"/>
                  </a:lnTo>
                  <a:lnTo>
                    <a:pt x="2035" y="4137"/>
                  </a:lnTo>
                  <a:lnTo>
                    <a:pt x="2469" y="3570"/>
                  </a:lnTo>
                  <a:lnTo>
                    <a:pt x="2970" y="3036"/>
                  </a:lnTo>
                  <a:lnTo>
                    <a:pt x="3537" y="2569"/>
                  </a:lnTo>
                  <a:lnTo>
                    <a:pt x="4137" y="2102"/>
                  </a:lnTo>
                  <a:lnTo>
                    <a:pt x="4805" y="1668"/>
                  </a:lnTo>
                  <a:lnTo>
                    <a:pt x="5505" y="1335"/>
                  </a:lnTo>
                  <a:lnTo>
                    <a:pt x="6206" y="1035"/>
                  </a:lnTo>
                  <a:lnTo>
                    <a:pt x="6940" y="801"/>
                  </a:lnTo>
                  <a:lnTo>
                    <a:pt x="7707" y="634"/>
                  </a:lnTo>
                  <a:lnTo>
                    <a:pt x="8474" y="534"/>
                  </a:lnTo>
                  <a:lnTo>
                    <a:pt x="9275" y="467"/>
                  </a:lnTo>
                  <a:lnTo>
                    <a:pt x="9375" y="467"/>
                  </a:lnTo>
                  <a:lnTo>
                    <a:pt x="9442" y="401"/>
                  </a:lnTo>
                  <a:lnTo>
                    <a:pt x="9475" y="334"/>
                  </a:lnTo>
                  <a:lnTo>
                    <a:pt x="9475" y="234"/>
                  </a:lnTo>
                  <a:lnTo>
                    <a:pt x="9475" y="134"/>
                  </a:lnTo>
                  <a:lnTo>
                    <a:pt x="9442" y="67"/>
                  </a:lnTo>
                  <a:lnTo>
                    <a:pt x="9375"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2" name="Picture 4">
              <a:extLst>
                <a:ext uri="{FF2B5EF4-FFF2-40B4-BE49-F238E27FC236}">
                  <a16:creationId xmlns:a16="http://schemas.microsoft.com/office/drawing/2014/main" id="{4D62CD18-B515-754C-69A6-4670F5A3F6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1639" y="2158859"/>
              <a:ext cx="744971" cy="744971"/>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Google Shape;320;p33">
            <a:extLst>
              <a:ext uri="{FF2B5EF4-FFF2-40B4-BE49-F238E27FC236}">
                <a16:creationId xmlns:a16="http://schemas.microsoft.com/office/drawing/2014/main" id="{A8316573-EFC6-4D19-833F-BF8A1FD69969}"/>
              </a:ext>
            </a:extLst>
          </p:cNvPr>
          <p:cNvSpPr txBox="1">
            <a:spLocks/>
          </p:cNvSpPr>
          <p:nvPr/>
        </p:nvSpPr>
        <p:spPr>
          <a:xfrm>
            <a:off x="2648444" y="650523"/>
            <a:ext cx="4653757" cy="4637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800" b="1" i="0" u="none" strike="noStrike" kern="0" cap="none" spc="0" normalizeH="0" baseline="0" noProof="0" dirty="0" err="1">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Cầu</a:t>
            </a:r>
            <a:r>
              <a:rPr kumimoji="0" lang="en-US" sz="2800" b="1" i="0" u="none" strike="noStrike" kern="0" cap="none" spc="0" normalizeH="0" noProof="0" dirty="0">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 </a:t>
            </a:r>
            <a:r>
              <a:rPr kumimoji="0" lang="en-US" sz="2800" b="1" i="0" u="none" strike="noStrike" kern="0" cap="none" spc="0" normalizeH="0" noProof="0" dirty="0" err="1">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dao</a:t>
            </a:r>
            <a:r>
              <a:rPr kumimoji="0" lang="en-US" sz="2800" b="1" i="0" u="none" strike="noStrike" kern="0" cap="none" spc="0" normalizeH="0" noProof="0" dirty="0">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 </a:t>
            </a:r>
            <a:r>
              <a:rPr kumimoji="0" lang="en-US" sz="2800" b="1" i="0" u="none" strike="noStrike" kern="0" cap="none" spc="0" normalizeH="0" noProof="0" dirty="0" err="1">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tự</a:t>
            </a:r>
            <a:r>
              <a:rPr kumimoji="0" lang="en-US" sz="2800" b="1" i="0" u="none" strike="noStrike" kern="0" cap="none" spc="0" normalizeH="0" noProof="0" dirty="0">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 </a:t>
            </a:r>
            <a:r>
              <a:rPr kumimoji="0" lang="en-US" sz="2800" b="1" i="0" u="none" strike="noStrike" kern="0" cap="none" spc="0" normalizeH="0" noProof="0" dirty="0" err="1">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động</a:t>
            </a:r>
            <a:r>
              <a:rPr kumimoji="0" lang="en-US" sz="2800" b="1" i="0" u="none" strike="noStrike" kern="0" cap="none" spc="0" normalizeH="0" noProof="0" dirty="0">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 (</a:t>
            </a:r>
            <a:r>
              <a:rPr kumimoji="0" lang="en-US" sz="2800" b="1" i="0" u="none" strike="noStrike" kern="0" cap="none" spc="0" normalizeH="0" noProof="0" dirty="0" err="1">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Aptomat</a:t>
            </a:r>
            <a:r>
              <a:rPr kumimoji="0" lang="en-US" sz="2800" b="1" i="0" u="none" strike="noStrike" kern="0" cap="none" spc="0" normalizeH="0" noProof="0" dirty="0">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a:t>
            </a:r>
            <a:endParaRPr kumimoji="0" lang="en-US" sz="2800" b="1" i="0" u="none" strike="noStrike" kern="0" cap="none" spc="0" normalizeH="0" baseline="0" noProof="0" dirty="0">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endParaRPr>
          </a:p>
        </p:txBody>
      </p:sp>
      <p:pic>
        <p:nvPicPr>
          <p:cNvPr id="491" name="Picture 2" descr="Sự khác nhau giữa cầu dao điện và aptomat là gì?">
            <a:extLst>
              <a:ext uri="{FF2B5EF4-FFF2-40B4-BE49-F238E27FC236}">
                <a16:creationId xmlns:a16="http://schemas.microsoft.com/office/drawing/2014/main" id="{1AD43051-8CA5-C80D-4F13-109E91E9A21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150" r="20019"/>
          <a:stretch/>
        </p:blipFill>
        <p:spPr bwMode="auto">
          <a:xfrm>
            <a:off x="4659172" y="1493887"/>
            <a:ext cx="1598023" cy="2716276"/>
          </a:xfrm>
          <a:prstGeom prst="rect">
            <a:avLst/>
          </a:prstGeom>
          <a:noFill/>
          <a:extLst>
            <a:ext uri="{909E8E84-426E-40DD-AFC4-6F175D3DCCD1}">
              <a14:hiddenFill xmlns:a14="http://schemas.microsoft.com/office/drawing/2010/main">
                <a:solidFill>
                  <a:srgbClr val="FFFFFF"/>
                </a:solidFill>
              </a14:hiddenFill>
            </a:ext>
          </a:extLst>
        </p:spPr>
      </p:pic>
      <p:pic>
        <p:nvPicPr>
          <p:cNvPr id="492" name="Picture 491">
            <a:extLst>
              <a:ext uri="{FF2B5EF4-FFF2-40B4-BE49-F238E27FC236}">
                <a16:creationId xmlns:a16="http://schemas.microsoft.com/office/drawing/2014/main" id="{CEADDABE-4100-4083-B2B0-AF9A020C5E1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934" r="25713"/>
          <a:stretch/>
        </p:blipFill>
        <p:spPr>
          <a:xfrm>
            <a:off x="1329303" y="1503703"/>
            <a:ext cx="2049777" cy="2716276"/>
          </a:xfrm>
          <a:prstGeom prst="rect">
            <a:avLst/>
          </a:prstGeom>
        </p:spPr>
      </p:pic>
      <p:pic>
        <p:nvPicPr>
          <p:cNvPr id="493" name="Picture 492">
            <a:extLst>
              <a:ext uri="{FF2B5EF4-FFF2-40B4-BE49-F238E27FC236}">
                <a16:creationId xmlns:a16="http://schemas.microsoft.com/office/drawing/2014/main" id="{D144CC5C-C3DC-6A8F-BEBF-7A6E32FC153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860" r="27572"/>
          <a:stretch/>
        </p:blipFill>
        <p:spPr>
          <a:xfrm>
            <a:off x="6257195" y="1550084"/>
            <a:ext cx="1530195" cy="2603882"/>
          </a:xfrm>
          <a:prstGeom prst="rect">
            <a:avLst/>
          </a:prstGeom>
        </p:spPr>
      </p:pic>
      <p:sp>
        <p:nvSpPr>
          <p:cNvPr id="494" name="Google Shape;320;p33">
            <a:extLst>
              <a:ext uri="{FF2B5EF4-FFF2-40B4-BE49-F238E27FC236}">
                <a16:creationId xmlns:a16="http://schemas.microsoft.com/office/drawing/2014/main" id="{DB37C68A-9671-0FE9-95AC-30161E0E8D91}"/>
              </a:ext>
            </a:extLst>
          </p:cNvPr>
          <p:cNvSpPr txBox="1">
            <a:spLocks/>
          </p:cNvSpPr>
          <p:nvPr/>
        </p:nvSpPr>
        <p:spPr>
          <a:xfrm>
            <a:off x="1629467" y="4210163"/>
            <a:ext cx="1593106" cy="3895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l"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Cầu</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dao</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đôi</a:t>
            </a:r>
            <a:endPar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endParaRPr>
          </a:p>
        </p:txBody>
      </p:sp>
      <p:sp>
        <p:nvSpPr>
          <p:cNvPr id="495" name="Google Shape;320;p33">
            <a:extLst>
              <a:ext uri="{FF2B5EF4-FFF2-40B4-BE49-F238E27FC236}">
                <a16:creationId xmlns:a16="http://schemas.microsoft.com/office/drawing/2014/main" id="{BEF7D133-9F43-E7E4-856C-FCCEF95707D8}"/>
              </a:ext>
            </a:extLst>
          </p:cNvPr>
          <p:cNvSpPr txBox="1">
            <a:spLocks/>
          </p:cNvSpPr>
          <p:nvPr/>
        </p:nvSpPr>
        <p:spPr>
          <a:xfrm>
            <a:off x="5559388" y="4210163"/>
            <a:ext cx="1593106" cy="3895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l"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Cầu</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dao</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đơn</a:t>
            </a:r>
            <a:endPar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endParaRPr>
          </a:p>
        </p:txBody>
      </p:sp>
    </p:spTree>
    <p:extLst>
      <p:ext uri="{BB962C8B-B14F-4D97-AF65-F5344CB8AC3E}">
        <p14:creationId xmlns:p14="http://schemas.microsoft.com/office/powerpoint/2010/main" val="32898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92"/>
                                        </p:tgtEl>
                                        <p:attrNameLst>
                                          <p:attrName>style.visibility</p:attrName>
                                        </p:attrNameLst>
                                      </p:cBhvr>
                                      <p:to>
                                        <p:strVal val="visible"/>
                                      </p:to>
                                    </p:set>
                                    <p:anim calcmode="lin" valueType="num">
                                      <p:cBhvr>
                                        <p:cTn id="14" dur="500" fill="hold"/>
                                        <p:tgtEl>
                                          <p:spTgt spid="492"/>
                                        </p:tgtEl>
                                        <p:attrNameLst>
                                          <p:attrName>ppt_w</p:attrName>
                                        </p:attrNameLst>
                                      </p:cBhvr>
                                      <p:tavLst>
                                        <p:tav tm="0">
                                          <p:val>
                                            <p:fltVal val="0"/>
                                          </p:val>
                                        </p:tav>
                                        <p:tav tm="100000">
                                          <p:val>
                                            <p:strVal val="#ppt_w"/>
                                          </p:val>
                                        </p:tav>
                                      </p:tavLst>
                                    </p:anim>
                                    <p:anim calcmode="lin" valueType="num">
                                      <p:cBhvr>
                                        <p:cTn id="15" dur="500" fill="hold"/>
                                        <p:tgtEl>
                                          <p:spTgt spid="492"/>
                                        </p:tgtEl>
                                        <p:attrNameLst>
                                          <p:attrName>ppt_h</p:attrName>
                                        </p:attrNameLst>
                                      </p:cBhvr>
                                      <p:tavLst>
                                        <p:tav tm="0">
                                          <p:val>
                                            <p:fltVal val="0"/>
                                          </p:val>
                                        </p:tav>
                                        <p:tav tm="100000">
                                          <p:val>
                                            <p:strVal val="#ppt_h"/>
                                          </p:val>
                                        </p:tav>
                                      </p:tavLst>
                                    </p:anim>
                                    <p:animEffect transition="in" filter="fade">
                                      <p:cBhvr>
                                        <p:cTn id="16" dur="500"/>
                                        <p:tgtEl>
                                          <p:spTgt spid="492"/>
                                        </p:tgtEl>
                                      </p:cBhvr>
                                    </p:animEffect>
                                  </p:childTnLst>
                                </p:cTn>
                              </p:par>
                              <p:par>
                                <p:cTn id="17" presetID="53" presetClass="entr" presetSubtype="16" fill="hold" nodeType="withEffect">
                                  <p:stCondLst>
                                    <p:cond delay="0"/>
                                  </p:stCondLst>
                                  <p:childTnLst>
                                    <p:set>
                                      <p:cBhvr>
                                        <p:cTn id="18" dur="1" fill="hold">
                                          <p:stCondLst>
                                            <p:cond delay="0"/>
                                          </p:stCondLst>
                                        </p:cTn>
                                        <p:tgtEl>
                                          <p:spTgt spid="491"/>
                                        </p:tgtEl>
                                        <p:attrNameLst>
                                          <p:attrName>style.visibility</p:attrName>
                                        </p:attrNameLst>
                                      </p:cBhvr>
                                      <p:to>
                                        <p:strVal val="visible"/>
                                      </p:to>
                                    </p:set>
                                    <p:anim calcmode="lin" valueType="num">
                                      <p:cBhvr>
                                        <p:cTn id="19" dur="500" fill="hold"/>
                                        <p:tgtEl>
                                          <p:spTgt spid="491"/>
                                        </p:tgtEl>
                                        <p:attrNameLst>
                                          <p:attrName>ppt_w</p:attrName>
                                        </p:attrNameLst>
                                      </p:cBhvr>
                                      <p:tavLst>
                                        <p:tav tm="0">
                                          <p:val>
                                            <p:fltVal val="0"/>
                                          </p:val>
                                        </p:tav>
                                        <p:tav tm="100000">
                                          <p:val>
                                            <p:strVal val="#ppt_w"/>
                                          </p:val>
                                        </p:tav>
                                      </p:tavLst>
                                    </p:anim>
                                    <p:anim calcmode="lin" valueType="num">
                                      <p:cBhvr>
                                        <p:cTn id="20" dur="500" fill="hold"/>
                                        <p:tgtEl>
                                          <p:spTgt spid="491"/>
                                        </p:tgtEl>
                                        <p:attrNameLst>
                                          <p:attrName>ppt_h</p:attrName>
                                        </p:attrNameLst>
                                      </p:cBhvr>
                                      <p:tavLst>
                                        <p:tav tm="0">
                                          <p:val>
                                            <p:fltVal val="0"/>
                                          </p:val>
                                        </p:tav>
                                        <p:tav tm="100000">
                                          <p:val>
                                            <p:strVal val="#ppt_h"/>
                                          </p:val>
                                        </p:tav>
                                      </p:tavLst>
                                    </p:anim>
                                    <p:animEffect transition="in" filter="fade">
                                      <p:cBhvr>
                                        <p:cTn id="21" dur="500"/>
                                        <p:tgtEl>
                                          <p:spTgt spid="491"/>
                                        </p:tgtEl>
                                      </p:cBhvr>
                                    </p:animEffect>
                                  </p:childTnLst>
                                </p:cTn>
                              </p:par>
                              <p:par>
                                <p:cTn id="22" presetID="53" presetClass="entr" presetSubtype="16" fill="hold" nodeType="withEffect">
                                  <p:stCondLst>
                                    <p:cond delay="0"/>
                                  </p:stCondLst>
                                  <p:childTnLst>
                                    <p:set>
                                      <p:cBhvr>
                                        <p:cTn id="23" dur="1" fill="hold">
                                          <p:stCondLst>
                                            <p:cond delay="0"/>
                                          </p:stCondLst>
                                        </p:cTn>
                                        <p:tgtEl>
                                          <p:spTgt spid="493"/>
                                        </p:tgtEl>
                                        <p:attrNameLst>
                                          <p:attrName>style.visibility</p:attrName>
                                        </p:attrNameLst>
                                      </p:cBhvr>
                                      <p:to>
                                        <p:strVal val="visible"/>
                                      </p:to>
                                    </p:set>
                                    <p:anim calcmode="lin" valueType="num">
                                      <p:cBhvr>
                                        <p:cTn id="24" dur="500" fill="hold"/>
                                        <p:tgtEl>
                                          <p:spTgt spid="493"/>
                                        </p:tgtEl>
                                        <p:attrNameLst>
                                          <p:attrName>ppt_w</p:attrName>
                                        </p:attrNameLst>
                                      </p:cBhvr>
                                      <p:tavLst>
                                        <p:tav tm="0">
                                          <p:val>
                                            <p:fltVal val="0"/>
                                          </p:val>
                                        </p:tav>
                                        <p:tav tm="100000">
                                          <p:val>
                                            <p:strVal val="#ppt_w"/>
                                          </p:val>
                                        </p:tav>
                                      </p:tavLst>
                                    </p:anim>
                                    <p:anim calcmode="lin" valueType="num">
                                      <p:cBhvr>
                                        <p:cTn id="25" dur="500" fill="hold"/>
                                        <p:tgtEl>
                                          <p:spTgt spid="493"/>
                                        </p:tgtEl>
                                        <p:attrNameLst>
                                          <p:attrName>ppt_h</p:attrName>
                                        </p:attrNameLst>
                                      </p:cBhvr>
                                      <p:tavLst>
                                        <p:tav tm="0">
                                          <p:val>
                                            <p:fltVal val="0"/>
                                          </p:val>
                                        </p:tav>
                                        <p:tav tm="100000">
                                          <p:val>
                                            <p:strVal val="#ppt_h"/>
                                          </p:val>
                                        </p:tav>
                                      </p:tavLst>
                                    </p:anim>
                                    <p:animEffect transition="in" filter="fade">
                                      <p:cBhvr>
                                        <p:cTn id="26" dur="500"/>
                                        <p:tgtEl>
                                          <p:spTgt spid="493"/>
                                        </p:tgtEl>
                                      </p:cBhvr>
                                    </p:animEffect>
                                  </p:childTnLst>
                                </p:cTn>
                              </p:par>
                            </p:childTnLst>
                          </p:cTn>
                        </p:par>
                        <p:par>
                          <p:cTn id="27" fill="hold">
                            <p:stCondLst>
                              <p:cond delay="500"/>
                            </p:stCondLst>
                            <p:childTnLst>
                              <p:par>
                                <p:cTn id="28" presetID="47" presetClass="entr" presetSubtype="0" fill="hold" grpId="0" nodeType="afterEffect">
                                  <p:stCondLst>
                                    <p:cond delay="0"/>
                                  </p:stCondLst>
                                  <p:childTnLst>
                                    <p:set>
                                      <p:cBhvr>
                                        <p:cTn id="29" dur="1" fill="hold">
                                          <p:stCondLst>
                                            <p:cond delay="0"/>
                                          </p:stCondLst>
                                        </p:cTn>
                                        <p:tgtEl>
                                          <p:spTgt spid="494"/>
                                        </p:tgtEl>
                                        <p:attrNameLst>
                                          <p:attrName>style.visibility</p:attrName>
                                        </p:attrNameLst>
                                      </p:cBhvr>
                                      <p:to>
                                        <p:strVal val="visible"/>
                                      </p:to>
                                    </p:set>
                                    <p:animEffect transition="in" filter="fade">
                                      <p:cBhvr>
                                        <p:cTn id="30" dur="500"/>
                                        <p:tgtEl>
                                          <p:spTgt spid="494"/>
                                        </p:tgtEl>
                                      </p:cBhvr>
                                    </p:animEffect>
                                    <p:anim calcmode="lin" valueType="num">
                                      <p:cBhvr>
                                        <p:cTn id="31" dur="500" fill="hold"/>
                                        <p:tgtEl>
                                          <p:spTgt spid="494"/>
                                        </p:tgtEl>
                                        <p:attrNameLst>
                                          <p:attrName>ppt_x</p:attrName>
                                        </p:attrNameLst>
                                      </p:cBhvr>
                                      <p:tavLst>
                                        <p:tav tm="0">
                                          <p:val>
                                            <p:strVal val="#ppt_x"/>
                                          </p:val>
                                        </p:tav>
                                        <p:tav tm="100000">
                                          <p:val>
                                            <p:strVal val="#ppt_x"/>
                                          </p:val>
                                        </p:tav>
                                      </p:tavLst>
                                    </p:anim>
                                    <p:anim calcmode="lin" valueType="num">
                                      <p:cBhvr>
                                        <p:cTn id="32" dur="500" fill="hold"/>
                                        <p:tgtEl>
                                          <p:spTgt spid="494"/>
                                        </p:tgtEl>
                                        <p:attrNameLst>
                                          <p:attrName>ppt_y</p:attrName>
                                        </p:attrNameLst>
                                      </p:cBhvr>
                                      <p:tavLst>
                                        <p:tav tm="0">
                                          <p:val>
                                            <p:strVal val="#ppt_y-.1"/>
                                          </p:val>
                                        </p:tav>
                                        <p:tav tm="100000">
                                          <p:val>
                                            <p:strVal val="#ppt_y"/>
                                          </p:val>
                                        </p:tav>
                                      </p:tavLst>
                                    </p:anim>
                                  </p:childTnLst>
                                </p:cTn>
                              </p:par>
                            </p:childTnLst>
                          </p:cTn>
                        </p:par>
                        <p:par>
                          <p:cTn id="33" fill="hold">
                            <p:stCondLst>
                              <p:cond delay="1000"/>
                            </p:stCondLst>
                            <p:childTnLst>
                              <p:par>
                                <p:cTn id="34" presetID="47" presetClass="entr" presetSubtype="0" fill="hold" grpId="0" nodeType="afterEffect">
                                  <p:stCondLst>
                                    <p:cond delay="0"/>
                                  </p:stCondLst>
                                  <p:childTnLst>
                                    <p:set>
                                      <p:cBhvr>
                                        <p:cTn id="35" dur="1" fill="hold">
                                          <p:stCondLst>
                                            <p:cond delay="0"/>
                                          </p:stCondLst>
                                        </p:cTn>
                                        <p:tgtEl>
                                          <p:spTgt spid="495"/>
                                        </p:tgtEl>
                                        <p:attrNameLst>
                                          <p:attrName>style.visibility</p:attrName>
                                        </p:attrNameLst>
                                      </p:cBhvr>
                                      <p:to>
                                        <p:strVal val="visible"/>
                                      </p:to>
                                    </p:set>
                                    <p:animEffect transition="in" filter="fade">
                                      <p:cBhvr>
                                        <p:cTn id="36" dur="500"/>
                                        <p:tgtEl>
                                          <p:spTgt spid="495"/>
                                        </p:tgtEl>
                                      </p:cBhvr>
                                    </p:animEffect>
                                    <p:anim calcmode="lin" valueType="num">
                                      <p:cBhvr>
                                        <p:cTn id="37" dur="500" fill="hold"/>
                                        <p:tgtEl>
                                          <p:spTgt spid="495"/>
                                        </p:tgtEl>
                                        <p:attrNameLst>
                                          <p:attrName>ppt_x</p:attrName>
                                        </p:attrNameLst>
                                      </p:cBhvr>
                                      <p:tavLst>
                                        <p:tav tm="0">
                                          <p:val>
                                            <p:strVal val="#ppt_x"/>
                                          </p:val>
                                        </p:tav>
                                        <p:tav tm="100000">
                                          <p:val>
                                            <p:strVal val="#ppt_x"/>
                                          </p:val>
                                        </p:tav>
                                      </p:tavLst>
                                    </p:anim>
                                    <p:anim calcmode="lin" valueType="num">
                                      <p:cBhvr>
                                        <p:cTn id="38" dur="500" fill="hold"/>
                                        <p:tgtEl>
                                          <p:spTgt spid="4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94" grpId="0"/>
      <p:bldP spid="49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4" name="Google Shape;364;p34"/>
          <p:cNvSpPr txBox="1">
            <a:spLocks noGrp="1"/>
          </p:cNvSpPr>
          <p:nvPr>
            <p:ph type="title" idx="2"/>
          </p:nvPr>
        </p:nvSpPr>
        <p:spPr>
          <a:xfrm>
            <a:off x="1728150" y="858162"/>
            <a:ext cx="56877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100"/>
              </a:spcAft>
              <a:buClr>
                <a:schemeClr val="dk1"/>
              </a:buClr>
              <a:buSzPts val="1100"/>
              <a:buFont typeface="Arial"/>
              <a:buNone/>
            </a:pPr>
            <a:r>
              <a:rPr lang="en" dirty="0">
                <a:latin typeface="Roboto Black" panose="02000000000000000000" pitchFamily="2" charset="0"/>
              </a:rPr>
              <a:t>Nội Dung Bài Học</a:t>
            </a:r>
            <a:endParaRPr dirty="0">
              <a:latin typeface="Roboto Black" panose="02000000000000000000" pitchFamily="2" charset="0"/>
            </a:endParaRPr>
          </a:p>
        </p:txBody>
      </p:sp>
      <p:sp>
        <p:nvSpPr>
          <p:cNvPr id="366" name="Google Shape;366;p34"/>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lvl="0" indent="0" algn="ctr" rtl="0">
              <a:spcBef>
                <a:spcPts val="0"/>
              </a:spcBef>
              <a:spcAft>
                <a:spcPts val="100"/>
              </a:spcAft>
              <a:buNone/>
            </a:pPr>
            <a:fld id="{00000000-1234-1234-1234-123412341234}" type="slidenum">
              <a:rPr lang="en" sz="1000" b="1">
                <a:solidFill>
                  <a:schemeClr val="dk1"/>
                </a:solidFill>
                <a:latin typeface="Josefin Sans"/>
                <a:ea typeface="Josefin Sans"/>
                <a:cs typeface="Josefin Sans"/>
                <a:sym typeface="Josefin Sans"/>
              </a:rPr>
              <a:t>3</a:t>
            </a:fld>
            <a:endParaRPr sz="1000" b="1">
              <a:solidFill>
                <a:schemeClr val="dk1"/>
              </a:solidFill>
              <a:latin typeface="Josefin Sans"/>
              <a:ea typeface="Josefin Sans"/>
              <a:cs typeface="Josefin Sans"/>
              <a:sym typeface="Josefin Sans"/>
            </a:endParaRPr>
          </a:p>
        </p:txBody>
      </p:sp>
      <p:sp>
        <p:nvSpPr>
          <p:cNvPr id="412" name="Google Shape;412;p34"/>
          <p:cNvSpPr txBox="1"/>
          <p:nvPr/>
        </p:nvSpPr>
        <p:spPr>
          <a:xfrm>
            <a:off x="748992" y="229026"/>
            <a:ext cx="3175894"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00"/>
              </a:spcAft>
              <a:buNone/>
            </a:pPr>
            <a:r>
              <a:rPr lang="vi-VN" b="1" dirty="0">
                <a:solidFill>
                  <a:schemeClr val="dk1"/>
                </a:solidFill>
                <a:latin typeface="Roboto" panose="02000000000000000000" pitchFamily="2" charset="0"/>
                <a:ea typeface="Hammersmith One"/>
                <a:cs typeface="Hammersmith One"/>
                <a:sym typeface="Hammersmith One"/>
              </a:rPr>
              <a:t>BÀI 22: MẠCH ĐIỆN ĐƠN GIẢN</a:t>
            </a:r>
            <a:endParaRPr b="1" dirty="0">
              <a:solidFill>
                <a:schemeClr val="dk1"/>
              </a:solidFill>
              <a:latin typeface="Roboto" panose="02000000000000000000" pitchFamily="2" charset="0"/>
              <a:ea typeface="Hammersmith One"/>
              <a:cs typeface="Hammersmith One"/>
              <a:sym typeface="Hammersmith One"/>
            </a:endParaRPr>
          </a:p>
        </p:txBody>
      </p:sp>
      <p:sp>
        <p:nvSpPr>
          <p:cNvPr id="413" name="Google Shape;413;p34"/>
          <p:cNvSpPr/>
          <p:nvPr/>
        </p:nvSpPr>
        <p:spPr>
          <a:xfrm>
            <a:off x="357608" y="327384"/>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4"/>
          <p:cNvSpPr/>
          <p:nvPr/>
        </p:nvSpPr>
        <p:spPr>
          <a:xfrm>
            <a:off x="581516" y="327384"/>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roup 5">
            <a:extLst>
              <a:ext uri="{FF2B5EF4-FFF2-40B4-BE49-F238E27FC236}">
                <a16:creationId xmlns:a16="http://schemas.microsoft.com/office/drawing/2014/main" id="{DC08810A-A1CF-B79D-D83A-3CB9EDD19A9B}"/>
              </a:ext>
            </a:extLst>
          </p:cNvPr>
          <p:cNvGrpSpPr/>
          <p:nvPr/>
        </p:nvGrpSpPr>
        <p:grpSpPr>
          <a:xfrm>
            <a:off x="1586063" y="1562046"/>
            <a:ext cx="1375800" cy="1563864"/>
            <a:chOff x="1574066" y="1710729"/>
            <a:chExt cx="1375800" cy="1563864"/>
          </a:xfrm>
        </p:grpSpPr>
        <p:sp>
          <p:nvSpPr>
            <p:cNvPr id="375" name="Google Shape;375;p34"/>
            <p:cNvSpPr/>
            <p:nvPr/>
          </p:nvSpPr>
          <p:spPr>
            <a:xfrm>
              <a:off x="1574066" y="1898793"/>
              <a:ext cx="1375800" cy="13758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4"/>
            <p:cNvSpPr/>
            <p:nvPr/>
          </p:nvSpPr>
          <p:spPr>
            <a:xfrm>
              <a:off x="1759991" y="2084718"/>
              <a:ext cx="1004100" cy="10041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roup 4">
              <a:extLst>
                <a:ext uri="{FF2B5EF4-FFF2-40B4-BE49-F238E27FC236}">
                  <a16:creationId xmlns:a16="http://schemas.microsoft.com/office/drawing/2014/main" id="{C597818A-0127-6587-A08E-C2DCA714DE18}"/>
                </a:ext>
              </a:extLst>
            </p:cNvPr>
            <p:cNvGrpSpPr/>
            <p:nvPr/>
          </p:nvGrpSpPr>
          <p:grpSpPr>
            <a:xfrm rot="18844348">
              <a:off x="1741661" y="1758469"/>
              <a:ext cx="241086" cy="145606"/>
              <a:chOff x="2176413" y="1639225"/>
              <a:chExt cx="241086" cy="145606"/>
            </a:xfrm>
          </p:grpSpPr>
          <p:sp>
            <p:nvSpPr>
              <p:cNvPr id="398" name="Google Shape;398;p34"/>
              <p:cNvSpPr/>
              <p:nvPr/>
            </p:nvSpPr>
            <p:spPr>
              <a:xfrm>
                <a:off x="2176413" y="1639225"/>
                <a:ext cx="24268" cy="127428"/>
              </a:xfrm>
              <a:custGeom>
                <a:avLst/>
                <a:gdLst/>
                <a:ahLst/>
                <a:cxnLst/>
                <a:rect l="l" t="t" r="r" b="b"/>
                <a:pathLst>
                  <a:path w="534" h="2804" extrusionOk="0">
                    <a:moveTo>
                      <a:pt x="167" y="1"/>
                    </a:moveTo>
                    <a:lnTo>
                      <a:pt x="67" y="68"/>
                    </a:lnTo>
                    <a:lnTo>
                      <a:pt x="34" y="134"/>
                    </a:lnTo>
                    <a:lnTo>
                      <a:pt x="0" y="234"/>
                    </a:lnTo>
                    <a:lnTo>
                      <a:pt x="67" y="802"/>
                    </a:lnTo>
                    <a:lnTo>
                      <a:pt x="67" y="1402"/>
                    </a:lnTo>
                    <a:lnTo>
                      <a:pt x="34" y="1969"/>
                    </a:lnTo>
                    <a:lnTo>
                      <a:pt x="0" y="2570"/>
                    </a:lnTo>
                    <a:lnTo>
                      <a:pt x="0" y="2637"/>
                    </a:lnTo>
                    <a:lnTo>
                      <a:pt x="67" y="2737"/>
                    </a:lnTo>
                    <a:lnTo>
                      <a:pt x="134" y="2770"/>
                    </a:lnTo>
                    <a:lnTo>
                      <a:pt x="234" y="2803"/>
                    </a:lnTo>
                    <a:lnTo>
                      <a:pt x="334" y="2770"/>
                    </a:lnTo>
                    <a:lnTo>
                      <a:pt x="401" y="2737"/>
                    </a:lnTo>
                    <a:lnTo>
                      <a:pt x="467" y="2637"/>
                    </a:lnTo>
                    <a:lnTo>
                      <a:pt x="467" y="2570"/>
                    </a:lnTo>
                    <a:lnTo>
                      <a:pt x="534" y="1969"/>
                    </a:lnTo>
                    <a:lnTo>
                      <a:pt x="534" y="1402"/>
                    </a:lnTo>
                    <a:lnTo>
                      <a:pt x="534" y="802"/>
                    </a:lnTo>
                    <a:lnTo>
                      <a:pt x="501" y="234"/>
                    </a:lnTo>
                    <a:lnTo>
                      <a:pt x="467" y="134"/>
                    </a:lnTo>
                    <a:lnTo>
                      <a:pt x="401" y="68"/>
                    </a:lnTo>
                    <a:lnTo>
                      <a:pt x="3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4"/>
              <p:cNvSpPr/>
              <p:nvPr/>
            </p:nvSpPr>
            <p:spPr>
              <a:xfrm>
                <a:off x="2259805" y="1665038"/>
                <a:ext cx="28858" cy="104660"/>
              </a:xfrm>
              <a:custGeom>
                <a:avLst/>
                <a:gdLst/>
                <a:ahLst/>
                <a:cxnLst/>
                <a:rect l="l" t="t" r="r" b="b"/>
                <a:pathLst>
                  <a:path w="635" h="2303" extrusionOk="0">
                    <a:moveTo>
                      <a:pt x="367" y="0"/>
                    </a:moveTo>
                    <a:lnTo>
                      <a:pt x="300" y="33"/>
                    </a:lnTo>
                    <a:lnTo>
                      <a:pt x="234" y="100"/>
                    </a:lnTo>
                    <a:lnTo>
                      <a:pt x="167" y="200"/>
                    </a:lnTo>
                    <a:lnTo>
                      <a:pt x="67" y="1134"/>
                    </a:lnTo>
                    <a:lnTo>
                      <a:pt x="0" y="2069"/>
                    </a:lnTo>
                    <a:lnTo>
                      <a:pt x="0" y="2169"/>
                    </a:lnTo>
                    <a:lnTo>
                      <a:pt x="67" y="2235"/>
                    </a:lnTo>
                    <a:lnTo>
                      <a:pt x="134" y="2302"/>
                    </a:lnTo>
                    <a:lnTo>
                      <a:pt x="334" y="2302"/>
                    </a:lnTo>
                    <a:lnTo>
                      <a:pt x="400" y="2235"/>
                    </a:lnTo>
                    <a:lnTo>
                      <a:pt x="467" y="2169"/>
                    </a:lnTo>
                    <a:lnTo>
                      <a:pt x="467" y="2069"/>
                    </a:lnTo>
                    <a:lnTo>
                      <a:pt x="534" y="1201"/>
                    </a:lnTo>
                    <a:lnTo>
                      <a:pt x="634" y="300"/>
                    </a:lnTo>
                    <a:lnTo>
                      <a:pt x="634" y="200"/>
                    </a:lnTo>
                    <a:lnTo>
                      <a:pt x="634" y="133"/>
                    </a:lnTo>
                    <a:lnTo>
                      <a:pt x="567" y="67"/>
                    </a:lnTo>
                    <a:lnTo>
                      <a:pt x="46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4"/>
              <p:cNvSpPr/>
              <p:nvPr/>
            </p:nvSpPr>
            <p:spPr>
              <a:xfrm>
                <a:off x="2364419" y="1702939"/>
                <a:ext cx="53080" cy="81892"/>
              </a:xfrm>
              <a:custGeom>
                <a:avLst/>
                <a:gdLst/>
                <a:ahLst/>
                <a:cxnLst/>
                <a:rect l="l" t="t" r="r" b="b"/>
                <a:pathLst>
                  <a:path w="1168" h="1802" extrusionOk="0">
                    <a:moveTo>
                      <a:pt x="868" y="0"/>
                    </a:moveTo>
                    <a:lnTo>
                      <a:pt x="767" y="67"/>
                    </a:lnTo>
                    <a:lnTo>
                      <a:pt x="734" y="134"/>
                    </a:lnTo>
                    <a:lnTo>
                      <a:pt x="34" y="1435"/>
                    </a:lnTo>
                    <a:lnTo>
                      <a:pt x="0" y="1535"/>
                    </a:lnTo>
                    <a:lnTo>
                      <a:pt x="0" y="1635"/>
                    </a:lnTo>
                    <a:lnTo>
                      <a:pt x="67" y="1702"/>
                    </a:lnTo>
                    <a:lnTo>
                      <a:pt x="134" y="1768"/>
                    </a:lnTo>
                    <a:lnTo>
                      <a:pt x="200" y="1802"/>
                    </a:lnTo>
                    <a:lnTo>
                      <a:pt x="300" y="1802"/>
                    </a:lnTo>
                    <a:lnTo>
                      <a:pt x="401" y="1768"/>
                    </a:lnTo>
                    <a:lnTo>
                      <a:pt x="467" y="1668"/>
                    </a:lnTo>
                    <a:lnTo>
                      <a:pt x="1134" y="367"/>
                    </a:lnTo>
                    <a:lnTo>
                      <a:pt x="1168" y="267"/>
                    </a:lnTo>
                    <a:lnTo>
                      <a:pt x="1168" y="167"/>
                    </a:lnTo>
                    <a:lnTo>
                      <a:pt x="1134" y="100"/>
                    </a:lnTo>
                    <a:lnTo>
                      <a:pt x="1034" y="33"/>
                    </a:lnTo>
                    <a:lnTo>
                      <a:pt x="96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0" name="Google Shape;410;p34"/>
            <p:cNvSpPr/>
            <p:nvPr/>
          </p:nvSpPr>
          <p:spPr>
            <a:xfrm>
              <a:off x="1742770" y="2003311"/>
              <a:ext cx="499077" cy="315591"/>
            </a:xfrm>
            <a:custGeom>
              <a:avLst/>
              <a:gdLst/>
              <a:ahLst/>
              <a:cxnLst/>
              <a:rect l="l" t="t" r="r" b="b"/>
              <a:pathLst>
                <a:path w="9476" h="7541" extrusionOk="0">
                  <a:moveTo>
                    <a:pt x="9275" y="0"/>
                  </a:moveTo>
                  <a:lnTo>
                    <a:pt x="8641" y="34"/>
                  </a:lnTo>
                  <a:lnTo>
                    <a:pt x="8007" y="100"/>
                  </a:lnTo>
                  <a:lnTo>
                    <a:pt x="7407" y="200"/>
                  </a:lnTo>
                  <a:lnTo>
                    <a:pt x="6806" y="334"/>
                  </a:lnTo>
                  <a:lnTo>
                    <a:pt x="6206" y="534"/>
                  </a:lnTo>
                  <a:lnTo>
                    <a:pt x="5639" y="768"/>
                  </a:lnTo>
                  <a:lnTo>
                    <a:pt x="5071" y="1001"/>
                  </a:lnTo>
                  <a:lnTo>
                    <a:pt x="4538" y="1301"/>
                  </a:lnTo>
                  <a:lnTo>
                    <a:pt x="4004" y="1635"/>
                  </a:lnTo>
                  <a:lnTo>
                    <a:pt x="3503" y="1969"/>
                  </a:lnTo>
                  <a:lnTo>
                    <a:pt x="3036" y="2369"/>
                  </a:lnTo>
                  <a:lnTo>
                    <a:pt x="2569" y="2803"/>
                  </a:lnTo>
                  <a:lnTo>
                    <a:pt x="2136" y="3236"/>
                  </a:lnTo>
                  <a:lnTo>
                    <a:pt x="1735" y="3704"/>
                  </a:lnTo>
                  <a:lnTo>
                    <a:pt x="1368" y="4204"/>
                  </a:lnTo>
                  <a:lnTo>
                    <a:pt x="1035" y="4738"/>
                  </a:lnTo>
                  <a:lnTo>
                    <a:pt x="701" y="5338"/>
                  </a:lnTo>
                  <a:lnTo>
                    <a:pt x="434" y="5972"/>
                  </a:lnTo>
                  <a:lnTo>
                    <a:pt x="200" y="6606"/>
                  </a:lnTo>
                  <a:lnTo>
                    <a:pt x="0" y="7240"/>
                  </a:lnTo>
                  <a:lnTo>
                    <a:pt x="0" y="7340"/>
                  </a:lnTo>
                  <a:lnTo>
                    <a:pt x="34" y="7440"/>
                  </a:lnTo>
                  <a:lnTo>
                    <a:pt x="100" y="7507"/>
                  </a:lnTo>
                  <a:lnTo>
                    <a:pt x="167" y="7540"/>
                  </a:lnTo>
                  <a:lnTo>
                    <a:pt x="334" y="7540"/>
                  </a:lnTo>
                  <a:lnTo>
                    <a:pt x="401" y="7474"/>
                  </a:lnTo>
                  <a:lnTo>
                    <a:pt x="467" y="7373"/>
                  </a:lnTo>
                  <a:lnTo>
                    <a:pt x="668" y="6673"/>
                  </a:lnTo>
                  <a:lnTo>
                    <a:pt x="934" y="6006"/>
                  </a:lnTo>
                  <a:lnTo>
                    <a:pt x="1235" y="5338"/>
                  </a:lnTo>
                  <a:lnTo>
                    <a:pt x="1602" y="4738"/>
                  </a:lnTo>
                  <a:lnTo>
                    <a:pt x="2035" y="4137"/>
                  </a:lnTo>
                  <a:lnTo>
                    <a:pt x="2469" y="3570"/>
                  </a:lnTo>
                  <a:lnTo>
                    <a:pt x="2970" y="3036"/>
                  </a:lnTo>
                  <a:lnTo>
                    <a:pt x="3537" y="2569"/>
                  </a:lnTo>
                  <a:lnTo>
                    <a:pt x="4137" y="2102"/>
                  </a:lnTo>
                  <a:lnTo>
                    <a:pt x="4805" y="1668"/>
                  </a:lnTo>
                  <a:lnTo>
                    <a:pt x="5505" y="1335"/>
                  </a:lnTo>
                  <a:lnTo>
                    <a:pt x="6206" y="1035"/>
                  </a:lnTo>
                  <a:lnTo>
                    <a:pt x="6940" y="801"/>
                  </a:lnTo>
                  <a:lnTo>
                    <a:pt x="7707" y="634"/>
                  </a:lnTo>
                  <a:lnTo>
                    <a:pt x="8474" y="534"/>
                  </a:lnTo>
                  <a:lnTo>
                    <a:pt x="9275" y="467"/>
                  </a:lnTo>
                  <a:lnTo>
                    <a:pt x="9375" y="467"/>
                  </a:lnTo>
                  <a:lnTo>
                    <a:pt x="9442" y="401"/>
                  </a:lnTo>
                  <a:lnTo>
                    <a:pt x="9475" y="334"/>
                  </a:lnTo>
                  <a:lnTo>
                    <a:pt x="9475" y="234"/>
                  </a:lnTo>
                  <a:lnTo>
                    <a:pt x="9475" y="134"/>
                  </a:lnTo>
                  <a:lnTo>
                    <a:pt x="9442" y="67"/>
                  </a:lnTo>
                  <a:lnTo>
                    <a:pt x="937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6" name="Picture 2">
              <a:extLst>
                <a:ext uri="{FF2B5EF4-FFF2-40B4-BE49-F238E27FC236}">
                  <a16:creationId xmlns:a16="http://schemas.microsoft.com/office/drawing/2014/main" id="{E0A417C9-7A63-316C-6AEB-2A7F0279D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2812" y="2274480"/>
              <a:ext cx="606958" cy="6069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74F3D157-E51B-DDFF-E5B2-5F18013A9C12}"/>
              </a:ext>
            </a:extLst>
          </p:cNvPr>
          <p:cNvGrpSpPr/>
          <p:nvPr/>
        </p:nvGrpSpPr>
        <p:grpSpPr>
          <a:xfrm>
            <a:off x="5715487" y="1727696"/>
            <a:ext cx="1375800" cy="1398214"/>
            <a:chOff x="5715487" y="1806713"/>
            <a:chExt cx="1375800" cy="1398214"/>
          </a:xfrm>
        </p:grpSpPr>
        <p:sp>
          <p:nvSpPr>
            <p:cNvPr id="387" name="Google Shape;387;p34"/>
            <p:cNvSpPr/>
            <p:nvPr/>
          </p:nvSpPr>
          <p:spPr>
            <a:xfrm>
              <a:off x="5715487" y="1829127"/>
              <a:ext cx="1375800" cy="13758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4"/>
            <p:cNvSpPr/>
            <p:nvPr/>
          </p:nvSpPr>
          <p:spPr>
            <a:xfrm>
              <a:off x="5901412" y="2015052"/>
              <a:ext cx="1004100" cy="1004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roup 3">
              <a:extLst>
                <a:ext uri="{FF2B5EF4-FFF2-40B4-BE49-F238E27FC236}">
                  <a16:creationId xmlns:a16="http://schemas.microsoft.com/office/drawing/2014/main" id="{2BAFB78F-9B16-3814-713D-A7E9E1C1D497}"/>
                </a:ext>
              </a:extLst>
            </p:cNvPr>
            <p:cNvGrpSpPr/>
            <p:nvPr/>
          </p:nvGrpSpPr>
          <p:grpSpPr>
            <a:xfrm flipV="1">
              <a:off x="6840060" y="1806713"/>
              <a:ext cx="251227" cy="184160"/>
              <a:chOff x="6844077" y="3060080"/>
              <a:chExt cx="251227" cy="184160"/>
            </a:xfrm>
          </p:grpSpPr>
          <p:sp>
            <p:nvSpPr>
              <p:cNvPr id="402" name="Google Shape;402;p34"/>
              <p:cNvSpPr/>
              <p:nvPr/>
            </p:nvSpPr>
            <p:spPr>
              <a:xfrm rot="7426544">
                <a:off x="7019456" y="3008499"/>
                <a:ext cx="24268" cy="127429"/>
              </a:xfrm>
              <a:custGeom>
                <a:avLst/>
                <a:gdLst/>
                <a:ahLst/>
                <a:cxnLst/>
                <a:rect l="l" t="t" r="r" b="b"/>
                <a:pathLst>
                  <a:path w="534" h="2804" extrusionOk="0">
                    <a:moveTo>
                      <a:pt x="167" y="1"/>
                    </a:moveTo>
                    <a:lnTo>
                      <a:pt x="67" y="68"/>
                    </a:lnTo>
                    <a:lnTo>
                      <a:pt x="34" y="134"/>
                    </a:lnTo>
                    <a:lnTo>
                      <a:pt x="0" y="234"/>
                    </a:lnTo>
                    <a:lnTo>
                      <a:pt x="67" y="802"/>
                    </a:lnTo>
                    <a:lnTo>
                      <a:pt x="67" y="1402"/>
                    </a:lnTo>
                    <a:lnTo>
                      <a:pt x="34" y="1969"/>
                    </a:lnTo>
                    <a:lnTo>
                      <a:pt x="0" y="2570"/>
                    </a:lnTo>
                    <a:lnTo>
                      <a:pt x="0" y="2637"/>
                    </a:lnTo>
                    <a:lnTo>
                      <a:pt x="67" y="2737"/>
                    </a:lnTo>
                    <a:lnTo>
                      <a:pt x="134" y="2770"/>
                    </a:lnTo>
                    <a:lnTo>
                      <a:pt x="234" y="2803"/>
                    </a:lnTo>
                    <a:lnTo>
                      <a:pt x="334" y="2770"/>
                    </a:lnTo>
                    <a:lnTo>
                      <a:pt x="401" y="2737"/>
                    </a:lnTo>
                    <a:lnTo>
                      <a:pt x="467" y="2637"/>
                    </a:lnTo>
                    <a:lnTo>
                      <a:pt x="467" y="2570"/>
                    </a:lnTo>
                    <a:lnTo>
                      <a:pt x="534" y="1969"/>
                    </a:lnTo>
                    <a:lnTo>
                      <a:pt x="534" y="1402"/>
                    </a:lnTo>
                    <a:lnTo>
                      <a:pt x="534" y="802"/>
                    </a:lnTo>
                    <a:lnTo>
                      <a:pt x="501" y="234"/>
                    </a:lnTo>
                    <a:lnTo>
                      <a:pt x="467" y="134"/>
                    </a:lnTo>
                    <a:lnTo>
                      <a:pt x="401" y="68"/>
                    </a:lnTo>
                    <a:lnTo>
                      <a:pt x="3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4"/>
              <p:cNvSpPr/>
              <p:nvPr/>
            </p:nvSpPr>
            <p:spPr>
              <a:xfrm rot="7426544">
                <a:off x="6957531" y="3083086"/>
                <a:ext cx="28858" cy="104661"/>
              </a:xfrm>
              <a:custGeom>
                <a:avLst/>
                <a:gdLst/>
                <a:ahLst/>
                <a:cxnLst/>
                <a:rect l="l" t="t" r="r" b="b"/>
                <a:pathLst>
                  <a:path w="635" h="2303" extrusionOk="0">
                    <a:moveTo>
                      <a:pt x="367" y="0"/>
                    </a:moveTo>
                    <a:lnTo>
                      <a:pt x="300" y="33"/>
                    </a:lnTo>
                    <a:lnTo>
                      <a:pt x="234" y="100"/>
                    </a:lnTo>
                    <a:lnTo>
                      <a:pt x="167" y="200"/>
                    </a:lnTo>
                    <a:lnTo>
                      <a:pt x="67" y="1134"/>
                    </a:lnTo>
                    <a:lnTo>
                      <a:pt x="0" y="2069"/>
                    </a:lnTo>
                    <a:lnTo>
                      <a:pt x="0" y="2169"/>
                    </a:lnTo>
                    <a:lnTo>
                      <a:pt x="67" y="2235"/>
                    </a:lnTo>
                    <a:lnTo>
                      <a:pt x="134" y="2302"/>
                    </a:lnTo>
                    <a:lnTo>
                      <a:pt x="334" y="2302"/>
                    </a:lnTo>
                    <a:lnTo>
                      <a:pt x="400" y="2235"/>
                    </a:lnTo>
                    <a:lnTo>
                      <a:pt x="467" y="2169"/>
                    </a:lnTo>
                    <a:lnTo>
                      <a:pt x="467" y="2069"/>
                    </a:lnTo>
                    <a:lnTo>
                      <a:pt x="534" y="1201"/>
                    </a:lnTo>
                    <a:lnTo>
                      <a:pt x="634" y="300"/>
                    </a:lnTo>
                    <a:lnTo>
                      <a:pt x="634" y="200"/>
                    </a:lnTo>
                    <a:lnTo>
                      <a:pt x="634" y="133"/>
                    </a:lnTo>
                    <a:lnTo>
                      <a:pt x="567" y="67"/>
                    </a:lnTo>
                    <a:lnTo>
                      <a:pt x="46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4"/>
              <p:cNvSpPr/>
              <p:nvPr/>
            </p:nvSpPr>
            <p:spPr>
              <a:xfrm rot="7426544">
                <a:off x="6858484" y="3176753"/>
                <a:ext cx="53080" cy="81893"/>
              </a:xfrm>
              <a:custGeom>
                <a:avLst/>
                <a:gdLst/>
                <a:ahLst/>
                <a:cxnLst/>
                <a:rect l="l" t="t" r="r" b="b"/>
                <a:pathLst>
                  <a:path w="1168" h="1802" extrusionOk="0">
                    <a:moveTo>
                      <a:pt x="868" y="0"/>
                    </a:moveTo>
                    <a:lnTo>
                      <a:pt x="767" y="67"/>
                    </a:lnTo>
                    <a:lnTo>
                      <a:pt x="734" y="134"/>
                    </a:lnTo>
                    <a:lnTo>
                      <a:pt x="34" y="1435"/>
                    </a:lnTo>
                    <a:lnTo>
                      <a:pt x="0" y="1535"/>
                    </a:lnTo>
                    <a:lnTo>
                      <a:pt x="0" y="1635"/>
                    </a:lnTo>
                    <a:lnTo>
                      <a:pt x="67" y="1702"/>
                    </a:lnTo>
                    <a:lnTo>
                      <a:pt x="134" y="1768"/>
                    </a:lnTo>
                    <a:lnTo>
                      <a:pt x="200" y="1802"/>
                    </a:lnTo>
                    <a:lnTo>
                      <a:pt x="300" y="1802"/>
                    </a:lnTo>
                    <a:lnTo>
                      <a:pt x="401" y="1768"/>
                    </a:lnTo>
                    <a:lnTo>
                      <a:pt x="467" y="1668"/>
                    </a:lnTo>
                    <a:lnTo>
                      <a:pt x="1134" y="367"/>
                    </a:lnTo>
                    <a:lnTo>
                      <a:pt x="1168" y="267"/>
                    </a:lnTo>
                    <a:lnTo>
                      <a:pt x="1168" y="167"/>
                    </a:lnTo>
                    <a:lnTo>
                      <a:pt x="1134" y="100"/>
                    </a:lnTo>
                    <a:lnTo>
                      <a:pt x="1034" y="33"/>
                    </a:lnTo>
                    <a:lnTo>
                      <a:pt x="96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1" name="Google Shape;411;p34"/>
            <p:cNvSpPr/>
            <p:nvPr/>
          </p:nvSpPr>
          <p:spPr>
            <a:xfrm rot="-8673942">
              <a:off x="6121507" y="2865497"/>
              <a:ext cx="499078" cy="315581"/>
            </a:xfrm>
            <a:custGeom>
              <a:avLst/>
              <a:gdLst/>
              <a:ahLst/>
              <a:cxnLst/>
              <a:rect l="l" t="t" r="r" b="b"/>
              <a:pathLst>
                <a:path w="9476" h="7541" extrusionOk="0">
                  <a:moveTo>
                    <a:pt x="9275" y="0"/>
                  </a:moveTo>
                  <a:lnTo>
                    <a:pt x="8641" y="34"/>
                  </a:lnTo>
                  <a:lnTo>
                    <a:pt x="8007" y="100"/>
                  </a:lnTo>
                  <a:lnTo>
                    <a:pt x="7407" y="200"/>
                  </a:lnTo>
                  <a:lnTo>
                    <a:pt x="6806" y="334"/>
                  </a:lnTo>
                  <a:lnTo>
                    <a:pt x="6206" y="534"/>
                  </a:lnTo>
                  <a:lnTo>
                    <a:pt x="5639" y="768"/>
                  </a:lnTo>
                  <a:lnTo>
                    <a:pt x="5071" y="1001"/>
                  </a:lnTo>
                  <a:lnTo>
                    <a:pt x="4538" y="1301"/>
                  </a:lnTo>
                  <a:lnTo>
                    <a:pt x="4004" y="1635"/>
                  </a:lnTo>
                  <a:lnTo>
                    <a:pt x="3503" y="1969"/>
                  </a:lnTo>
                  <a:lnTo>
                    <a:pt x="3036" y="2369"/>
                  </a:lnTo>
                  <a:lnTo>
                    <a:pt x="2569" y="2803"/>
                  </a:lnTo>
                  <a:lnTo>
                    <a:pt x="2136" y="3236"/>
                  </a:lnTo>
                  <a:lnTo>
                    <a:pt x="1735" y="3704"/>
                  </a:lnTo>
                  <a:lnTo>
                    <a:pt x="1368" y="4204"/>
                  </a:lnTo>
                  <a:lnTo>
                    <a:pt x="1035" y="4738"/>
                  </a:lnTo>
                  <a:lnTo>
                    <a:pt x="701" y="5338"/>
                  </a:lnTo>
                  <a:lnTo>
                    <a:pt x="434" y="5972"/>
                  </a:lnTo>
                  <a:lnTo>
                    <a:pt x="200" y="6606"/>
                  </a:lnTo>
                  <a:lnTo>
                    <a:pt x="0" y="7240"/>
                  </a:lnTo>
                  <a:lnTo>
                    <a:pt x="0" y="7340"/>
                  </a:lnTo>
                  <a:lnTo>
                    <a:pt x="34" y="7440"/>
                  </a:lnTo>
                  <a:lnTo>
                    <a:pt x="100" y="7507"/>
                  </a:lnTo>
                  <a:lnTo>
                    <a:pt x="167" y="7540"/>
                  </a:lnTo>
                  <a:lnTo>
                    <a:pt x="334" y="7540"/>
                  </a:lnTo>
                  <a:lnTo>
                    <a:pt x="401" y="7474"/>
                  </a:lnTo>
                  <a:lnTo>
                    <a:pt x="467" y="7373"/>
                  </a:lnTo>
                  <a:lnTo>
                    <a:pt x="668" y="6673"/>
                  </a:lnTo>
                  <a:lnTo>
                    <a:pt x="934" y="6006"/>
                  </a:lnTo>
                  <a:lnTo>
                    <a:pt x="1235" y="5338"/>
                  </a:lnTo>
                  <a:lnTo>
                    <a:pt x="1602" y="4738"/>
                  </a:lnTo>
                  <a:lnTo>
                    <a:pt x="2035" y="4137"/>
                  </a:lnTo>
                  <a:lnTo>
                    <a:pt x="2469" y="3570"/>
                  </a:lnTo>
                  <a:lnTo>
                    <a:pt x="2970" y="3036"/>
                  </a:lnTo>
                  <a:lnTo>
                    <a:pt x="3537" y="2569"/>
                  </a:lnTo>
                  <a:lnTo>
                    <a:pt x="4137" y="2102"/>
                  </a:lnTo>
                  <a:lnTo>
                    <a:pt x="4805" y="1668"/>
                  </a:lnTo>
                  <a:lnTo>
                    <a:pt x="5505" y="1335"/>
                  </a:lnTo>
                  <a:lnTo>
                    <a:pt x="6206" y="1035"/>
                  </a:lnTo>
                  <a:lnTo>
                    <a:pt x="6940" y="801"/>
                  </a:lnTo>
                  <a:lnTo>
                    <a:pt x="7707" y="634"/>
                  </a:lnTo>
                  <a:lnTo>
                    <a:pt x="8474" y="534"/>
                  </a:lnTo>
                  <a:lnTo>
                    <a:pt x="9275" y="467"/>
                  </a:lnTo>
                  <a:lnTo>
                    <a:pt x="9375" y="467"/>
                  </a:lnTo>
                  <a:lnTo>
                    <a:pt x="9442" y="401"/>
                  </a:lnTo>
                  <a:lnTo>
                    <a:pt x="9475" y="334"/>
                  </a:lnTo>
                  <a:lnTo>
                    <a:pt x="9475" y="234"/>
                  </a:lnTo>
                  <a:lnTo>
                    <a:pt x="9475" y="134"/>
                  </a:lnTo>
                  <a:lnTo>
                    <a:pt x="9442" y="67"/>
                  </a:lnTo>
                  <a:lnTo>
                    <a:pt x="937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8" name="Picture 4">
              <a:extLst>
                <a:ext uri="{FF2B5EF4-FFF2-40B4-BE49-F238E27FC236}">
                  <a16:creationId xmlns:a16="http://schemas.microsoft.com/office/drawing/2014/main" id="{F7363FB9-83E5-CA3C-2F37-787F8764B9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1639" y="2158859"/>
              <a:ext cx="744971" cy="744971"/>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Google Shape;320;p33">
            <a:extLst>
              <a:ext uri="{FF2B5EF4-FFF2-40B4-BE49-F238E27FC236}">
                <a16:creationId xmlns:a16="http://schemas.microsoft.com/office/drawing/2014/main" id="{12C4FD51-A1B9-5A50-F413-DA91A7F9FC06}"/>
              </a:ext>
            </a:extLst>
          </p:cNvPr>
          <p:cNvSpPr txBox="1">
            <a:spLocks/>
          </p:cNvSpPr>
          <p:nvPr/>
        </p:nvSpPr>
        <p:spPr>
          <a:xfrm>
            <a:off x="889688" y="3357217"/>
            <a:ext cx="2797200" cy="49307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algn="ctr">
              <a:spcAft>
                <a:spcPts val="100"/>
              </a:spcAft>
            </a:pPr>
            <a:r>
              <a:rPr lang="en-US" sz="2400" dirty="0" err="1">
                <a:latin typeface="Roboto" panose="02000000000000000000" pitchFamily="2" charset="0"/>
              </a:rPr>
              <a:t>Sơ</a:t>
            </a:r>
            <a:r>
              <a:rPr lang="en-US" sz="2400" dirty="0">
                <a:latin typeface="Roboto" panose="02000000000000000000" pitchFamily="2" charset="0"/>
              </a:rPr>
              <a:t> </a:t>
            </a:r>
            <a:r>
              <a:rPr lang="en-US" sz="2400" dirty="0" err="1">
                <a:latin typeface="Roboto" panose="02000000000000000000" pitchFamily="2" charset="0"/>
              </a:rPr>
              <a:t>Đồ</a:t>
            </a:r>
            <a:r>
              <a:rPr lang="en-US" sz="2400" dirty="0">
                <a:latin typeface="Roboto" panose="02000000000000000000" pitchFamily="2" charset="0"/>
              </a:rPr>
              <a:t> </a:t>
            </a:r>
            <a:r>
              <a:rPr lang="en-US" sz="2400" dirty="0" err="1">
                <a:latin typeface="Roboto" panose="02000000000000000000" pitchFamily="2" charset="0"/>
              </a:rPr>
              <a:t>Mạch</a:t>
            </a:r>
            <a:r>
              <a:rPr lang="en-US" sz="2400" dirty="0">
                <a:latin typeface="Roboto" panose="02000000000000000000" pitchFamily="2" charset="0"/>
              </a:rPr>
              <a:t> </a:t>
            </a:r>
            <a:r>
              <a:rPr lang="en-US" sz="2400" dirty="0" err="1">
                <a:latin typeface="Roboto" panose="02000000000000000000" pitchFamily="2" charset="0"/>
              </a:rPr>
              <a:t>Điện</a:t>
            </a:r>
            <a:endParaRPr lang="en-US" sz="2400" dirty="0">
              <a:latin typeface="Roboto" panose="02000000000000000000" pitchFamily="2" charset="0"/>
            </a:endParaRPr>
          </a:p>
        </p:txBody>
      </p:sp>
      <p:sp>
        <p:nvSpPr>
          <p:cNvPr id="9" name="Google Shape;320;p33">
            <a:extLst>
              <a:ext uri="{FF2B5EF4-FFF2-40B4-BE49-F238E27FC236}">
                <a16:creationId xmlns:a16="http://schemas.microsoft.com/office/drawing/2014/main" id="{C628C59A-4544-5C99-39D7-131BCA395882}"/>
              </a:ext>
            </a:extLst>
          </p:cNvPr>
          <p:cNvSpPr txBox="1">
            <a:spLocks/>
          </p:cNvSpPr>
          <p:nvPr/>
        </p:nvSpPr>
        <p:spPr>
          <a:xfrm>
            <a:off x="4773508" y="3240596"/>
            <a:ext cx="3195076" cy="49307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algn="ctr">
              <a:spcAft>
                <a:spcPts val="100"/>
              </a:spcAft>
            </a:pPr>
            <a:r>
              <a:rPr lang="en-US" sz="2400" dirty="0" err="1">
                <a:latin typeface="Roboto" panose="02000000000000000000" pitchFamily="2" charset="0"/>
              </a:rPr>
              <a:t>Công</a:t>
            </a:r>
            <a:r>
              <a:rPr lang="en-US" sz="2400" dirty="0">
                <a:latin typeface="Roboto" panose="02000000000000000000" pitchFamily="2" charset="0"/>
              </a:rPr>
              <a:t> </a:t>
            </a:r>
            <a:r>
              <a:rPr lang="en-US" sz="2400" dirty="0" err="1">
                <a:latin typeface="Roboto" panose="02000000000000000000" pitchFamily="2" charset="0"/>
              </a:rPr>
              <a:t>Dụng</a:t>
            </a:r>
            <a:r>
              <a:rPr lang="en-US" sz="2400" dirty="0">
                <a:latin typeface="Roboto" panose="02000000000000000000" pitchFamily="2" charset="0"/>
              </a:rPr>
              <a:t> </a:t>
            </a:r>
            <a:r>
              <a:rPr lang="en-US" sz="2400" dirty="0" err="1">
                <a:latin typeface="Roboto" panose="02000000000000000000" pitchFamily="2" charset="0"/>
              </a:rPr>
              <a:t>Của</a:t>
            </a:r>
            <a:r>
              <a:rPr lang="en-US" sz="2400" dirty="0">
                <a:latin typeface="Roboto" panose="02000000000000000000" pitchFamily="2" charset="0"/>
              </a:rPr>
              <a:t> </a:t>
            </a:r>
            <a:r>
              <a:rPr lang="en-US" sz="2400" dirty="0" err="1">
                <a:latin typeface="Roboto" panose="02000000000000000000" pitchFamily="2" charset="0"/>
              </a:rPr>
              <a:t>Một</a:t>
            </a:r>
            <a:r>
              <a:rPr lang="en-US" sz="2400" dirty="0">
                <a:latin typeface="Roboto" panose="02000000000000000000" pitchFamily="2" charset="0"/>
              </a:rPr>
              <a:t> </a:t>
            </a:r>
            <a:r>
              <a:rPr lang="en-US" sz="2400" dirty="0" err="1">
                <a:latin typeface="Roboto" panose="02000000000000000000" pitchFamily="2" charset="0"/>
              </a:rPr>
              <a:t>Số</a:t>
            </a:r>
            <a:r>
              <a:rPr lang="en-US" sz="2400" dirty="0">
                <a:latin typeface="Roboto" panose="02000000000000000000" pitchFamily="2" charset="0"/>
              </a:rPr>
              <a:t> </a:t>
            </a:r>
            <a:r>
              <a:rPr lang="en-US" sz="2400" dirty="0" err="1">
                <a:latin typeface="Roboto" panose="02000000000000000000" pitchFamily="2" charset="0"/>
              </a:rPr>
              <a:t>Thiết</a:t>
            </a:r>
            <a:r>
              <a:rPr lang="en-US" sz="2400" dirty="0">
                <a:latin typeface="Roboto" panose="02000000000000000000" pitchFamily="2" charset="0"/>
              </a:rPr>
              <a:t> </a:t>
            </a:r>
            <a:r>
              <a:rPr lang="en-US" sz="2400" dirty="0" err="1">
                <a:latin typeface="Roboto" panose="02000000000000000000" pitchFamily="2" charset="0"/>
              </a:rPr>
              <a:t>Bị</a:t>
            </a:r>
            <a:r>
              <a:rPr lang="en-US" sz="2400" dirty="0">
                <a:latin typeface="Roboto" panose="02000000000000000000" pitchFamily="2" charset="0"/>
              </a:rPr>
              <a:t> </a:t>
            </a:r>
            <a:r>
              <a:rPr lang="en-US" sz="2400" dirty="0" err="1">
                <a:latin typeface="Roboto" panose="02000000000000000000" pitchFamily="2" charset="0"/>
              </a:rPr>
              <a:t>Điện</a:t>
            </a:r>
            <a:endParaRPr lang="en-US" sz="2400" dirty="0">
              <a:latin typeface="Roboto" panose="020000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2000">
        <p:checker/>
      </p:transition>
    </mc:Choice>
    <mc:Fallback xmlns="">
      <p:transition spd="slow">
        <p:checker/>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510" name="Google Shape;510;p37"/>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lvl="0" indent="0" algn="ctr" rtl="0">
              <a:spcBef>
                <a:spcPts val="0"/>
              </a:spcBef>
              <a:spcAft>
                <a:spcPts val="100"/>
              </a:spcAft>
              <a:buNone/>
            </a:pPr>
            <a:fld id="{00000000-1234-1234-1234-123412341234}" type="slidenum">
              <a:rPr lang="en"/>
              <a:t>30</a:t>
            </a:fld>
            <a:endParaRPr/>
          </a:p>
        </p:txBody>
      </p:sp>
      <p:sp>
        <p:nvSpPr>
          <p:cNvPr id="2" name="Google Shape;451;p36">
            <a:extLst>
              <a:ext uri="{FF2B5EF4-FFF2-40B4-BE49-F238E27FC236}">
                <a16:creationId xmlns:a16="http://schemas.microsoft.com/office/drawing/2014/main" id="{D54BDB02-EAFB-0799-4F02-266A262DC647}"/>
              </a:ext>
            </a:extLst>
          </p:cNvPr>
          <p:cNvSpPr txBox="1"/>
          <p:nvPr/>
        </p:nvSpPr>
        <p:spPr>
          <a:xfrm>
            <a:off x="5690382" y="313650"/>
            <a:ext cx="2780963" cy="400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00"/>
              </a:spcAft>
              <a:buClr>
                <a:srgbClr val="000000"/>
              </a:buClr>
              <a:buSzTx/>
              <a:buFont typeface="Arial"/>
              <a:buNone/>
              <a:tabLst/>
              <a:defRPr/>
            </a:pPr>
            <a:r>
              <a:rPr kumimoji="0" lang="vi-VN"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rPr>
              <a:t>BÀI 22: MẠCH ĐIỆN ĐƠN GIẢN</a:t>
            </a:r>
            <a:endParaRPr kumimoji="0"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endParaRPr>
          </a:p>
        </p:txBody>
      </p:sp>
      <p:sp>
        <p:nvSpPr>
          <p:cNvPr id="3" name="Google Shape;452;p36">
            <a:extLst>
              <a:ext uri="{FF2B5EF4-FFF2-40B4-BE49-F238E27FC236}">
                <a16:creationId xmlns:a16="http://schemas.microsoft.com/office/drawing/2014/main" id="{5FA9533F-BBCD-094D-88A7-93221ECDAF3C}"/>
              </a:ext>
            </a:extLst>
          </p:cNvPr>
          <p:cNvSpPr/>
          <p:nvPr/>
        </p:nvSpPr>
        <p:spPr>
          <a:xfrm>
            <a:off x="8378602" y="370147"/>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453;p36">
            <a:extLst>
              <a:ext uri="{FF2B5EF4-FFF2-40B4-BE49-F238E27FC236}">
                <a16:creationId xmlns:a16="http://schemas.microsoft.com/office/drawing/2014/main" id="{09A8F85D-6981-40E5-FF4F-9069F9BA88DA}"/>
              </a:ext>
            </a:extLst>
          </p:cNvPr>
          <p:cNvSpPr/>
          <p:nvPr/>
        </p:nvSpPr>
        <p:spPr>
          <a:xfrm>
            <a:off x="8602510" y="370147"/>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320;p33">
            <a:extLst>
              <a:ext uri="{FF2B5EF4-FFF2-40B4-BE49-F238E27FC236}">
                <a16:creationId xmlns:a16="http://schemas.microsoft.com/office/drawing/2014/main" id="{3EC6D0AB-EAFC-D517-02AF-44A6E6463BDA}"/>
              </a:ext>
            </a:extLst>
          </p:cNvPr>
          <p:cNvSpPr txBox="1">
            <a:spLocks/>
          </p:cNvSpPr>
          <p:nvPr/>
        </p:nvSpPr>
        <p:spPr>
          <a:xfrm>
            <a:off x="806448" y="202516"/>
            <a:ext cx="2469776" cy="3963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Các</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thiết</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bị</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an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toàn</a:t>
            </a:r>
            <a:endPar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endParaRPr>
          </a:p>
        </p:txBody>
      </p:sp>
      <p:sp>
        <p:nvSpPr>
          <p:cNvPr id="6" name="Rectangle: Rounded Corners 5">
            <a:extLst>
              <a:ext uri="{FF2B5EF4-FFF2-40B4-BE49-F238E27FC236}">
                <a16:creationId xmlns:a16="http://schemas.microsoft.com/office/drawing/2014/main" id="{61F667C5-8AB0-58CE-75FD-275705F1DA5D}"/>
              </a:ext>
            </a:extLst>
          </p:cNvPr>
          <p:cNvSpPr/>
          <p:nvPr/>
        </p:nvSpPr>
        <p:spPr>
          <a:xfrm>
            <a:off x="424123" y="167231"/>
            <a:ext cx="2852101" cy="483292"/>
          </a:xfrm>
          <a:prstGeom prst="roundRect">
            <a:avLst>
              <a:gd name="adj" fmla="val 50000"/>
            </a:avLst>
          </a:prstGeom>
          <a:noFill/>
          <a:ln w="28575">
            <a:solidFill>
              <a:srgbClr val="E574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ECD6"/>
              </a:solidFill>
              <a:effectLst/>
              <a:uLnTx/>
              <a:uFillTx/>
              <a:latin typeface="Arial"/>
              <a:ea typeface="+mn-ea"/>
              <a:cs typeface="+mn-cs"/>
              <a:sym typeface="Arial"/>
            </a:endParaRPr>
          </a:p>
        </p:txBody>
      </p:sp>
      <p:grpSp>
        <p:nvGrpSpPr>
          <p:cNvPr id="7" name="Group 6">
            <a:extLst>
              <a:ext uri="{FF2B5EF4-FFF2-40B4-BE49-F238E27FC236}">
                <a16:creationId xmlns:a16="http://schemas.microsoft.com/office/drawing/2014/main" id="{7E656572-AC55-C4F8-7AE7-A98E212DE3A3}"/>
              </a:ext>
            </a:extLst>
          </p:cNvPr>
          <p:cNvGrpSpPr/>
          <p:nvPr/>
        </p:nvGrpSpPr>
        <p:grpSpPr>
          <a:xfrm>
            <a:off x="442029" y="157900"/>
            <a:ext cx="460984" cy="468494"/>
            <a:chOff x="5715487" y="1806713"/>
            <a:chExt cx="1375800" cy="1398214"/>
          </a:xfrm>
        </p:grpSpPr>
        <p:sp>
          <p:nvSpPr>
            <p:cNvPr id="8" name="Google Shape;387;p34">
              <a:extLst>
                <a:ext uri="{FF2B5EF4-FFF2-40B4-BE49-F238E27FC236}">
                  <a16:creationId xmlns:a16="http://schemas.microsoft.com/office/drawing/2014/main" id="{6C428361-6102-5BD7-F579-E431A4DBC996}"/>
                </a:ext>
              </a:extLst>
            </p:cNvPr>
            <p:cNvSpPr/>
            <p:nvPr/>
          </p:nvSpPr>
          <p:spPr>
            <a:xfrm>
              <a:off x="5715487" y="1829127"/>
              <a:ext cx="1375800" cy="13758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388;p34">
              <a:extLst>
                <a:ext uri="{FF2B5EF4-FFF2-40B4-BE49-F238E27FC236}">
                  <a16:creationId xmlns:a16="http://schemas.microsoft.com/office/drawing/2014/main" id="{79AE8CF7-5EB1-4E4B-FE0B-6551868478E7}"/>
                </a:ext>
              </a:extLst>
            </p:cNvPr>
            <p:cNvSpPr/>
            <p:nvPr/>
          </p:nvSpPr>
          <p:spPr>
            <a:xfrm>
              <a:off x="5901412" y="2015052"/>
              <a:ext cx="1004100" cy="10041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0" name="Group 9">
              <a:extLst>
                <a:ext uri="{FF2B5EF4-FFF2-40B4-BE49-F238E27FC236}">
                  <a16:creationId xmlns:a16="http://schemas.microsoft.com/office/drawing/2014/main" id="{AB2C8944-5441-4E5B-976E-BD805BAB41AE}"/>
                </a:ext>
              </a:extLst>
            </p:cNvPr>
            <p:cNvGrpSpPr/>
            <p:nvPr/>
          </p:nvGrpSpPr>
          <p:grpSpPr>
            <a:xfrm flipV="1">
              <a:off x="6840060" y="1806713"/>
              <a:ext cx="251227" cy="184160"/>
              <a:chOff x="6844077" y="3060080"/>
              <a:chExt cx="251227" cy="184160"/>
            </a:xfrm>
          </p:grpSpPr>
          <p:sp>
            <p:nvSpPr>
              <p:cNvPr id="13" name="Google Shape;402;p34">
                <a:extLst>
                  <a:ext uri="{FF2B5EF4-FFF2-40B4-BE49-F238E27FC236}">
                    <a16:creationId xmlns:a16="http://schemas.microsoft.com/office/drawing/2014/main" id="{54B808D9-755B-5622-FCEB-0872B208E317}"/>
                  </a:ext>
                </a:extLst>
              </p:cNvPr>
              <p:cNvSpPr/>
              <p:nvPr/>
            </p:nvSpPr>
            <p:spPr>
              <a:xfrm rot="7426544">
                <a:off x="7019456" y="3008499"/>
                <a:ext cx="24268" cy="127429"/>
              </a:xfrm>
              <a:custGeom>
                <a:avLst/>
                <a:gdLst/>
                <a:ahLst/>
                <a:cxnLst/>
                <a:rect l="l" t="t" r="r" b="b"/>
                <a:pathLst>
                  <a:path w="534" h="2804" extrusionOk="0">
                    <a:moveTo>
                      <a:pt x="167" y="1"/>
                    </a:moveTo>
                    <a:lnTo>
                      <a:pt x="67" y="68"/>
                    </a:lnTo>
                    <a:lnTo>
                      <a:pt x="34" y="134"/>
                    </a:lnTo>
                    <a:lnTo>
                      <a:pt x="0" y="234"/>
                    </a:lnTo>
                    <a:lnTo>
                      <a:pt x="67" y="802"/>
                    </a:lnTo>
                    <a:lnTo>
                      <a:pt x="67" y="1402"/>
                    </a:lnTo>
                    <a:lnTo>
                      <a:pt x="34" y="1969"/>
                    </a:lnTo>
                    <a:lnTo>
                      <a:pt x="0" y="2570"/>
                    </a:lnTo>
                    <a:lnTo>
                      <a:pt x="0" y="2637"/>
                    </a:lnTo>
                    <a:lnTo>
                      <a:pt x="67" y="2737"/>
                    </a:lnTo>
                    <a:lnTo>
                      <a:pt x="134" y="2770"/>
                    </a:lnTo>
                    <a:lnTo>
                      <a:pt x="234" y="2803"/>
                    </a:lnTo>
                    <a:lnTo>
                      <a:pt x="334" y="2770"/>
                    </a:lnTo>
                    <a:lnTo>
                      <a:pt x="401" y="2737"/>
                    </a:lnTo>
                    <a:lnTo>
                      <a:pt x="467" y="2637"/>
                    </a:lnTo>
                    <a:lnTo>
                      <a:pt x="467" y="2570"/>
                    </a:lnTo>
                    <a:lnTo>
                      <a:pt x="534" y="1969"/>
                    </a:lnTo>
                    <a:lnTo>
                      <a:pt x="534" y="1402"/>
                    </a:lnTo>
                    <a:lnTo>
                      <a:pt x="534" y="802"/>
                    </a:lnTo>
                    <a:lnTo>
                      <a:pt x="501" y="234"/>
                    </a:lnTo>
                    <a:lnTo>
                      <a:pt x="467" y="134"/>
                    </a:lnTo>
                    <a:lnTo>
                      <a:pt x="401" y="68"/>
                    </a:lnTo>
                    <a:lnTo>
                      <a:pt x="334"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403;p34">
                <a:extLst>
                  <a:ext uri="{FF2B5EF4-FFF2-40B4-BE49-F238E27FC236}">
                    <a16:creationId xmlns:a16="http://schemas.microsoft.com/office/drawing/2014/main" id="{9C8C4077-0F88-81E7-CA5E-CA6409E8B27E}"/>
                  </a:ext>
                </a:extLst>
              </p:cNvPr>
              <p:cNvSpPr/>
              <p:nvPr/>
            </p:nvSpPr>
            <p:spPr>
              <a:xfrm rot="7426544">
                <a:off x="6957531" y="3083086"/>
                <a:ext cx="28858" cy="104661"/>
              </a:xfrm>
              <a:custGeom>
                <a:avLst/>
                <a:gdLst/>
                <a:ahLst/>
                <a:cxnLst/>
                <a:rect l="l" t="t" r="r" b="b"/>
                <a:pathLst>
                  <a:path w="635" h="2303" extrusionOk="0">
                    <a:moveTo>
                      <a:pt x="367" y="0"/>
                    </a:moveTo>
                    <a:lnTo>
                      <a:pt x="300" y="33"/>
                    </a:lnTo>
                    <a:lnTo>
                      <a:pt x="234" y="100"/>
                    </a:lnTo>
                    <a:lnTo>
                      <a:pt x="167" y="200"/>
                    </a:lnTo>
                    <a:lnTo>
                      <a:pt x="67" y="1134"/>
                    </a:lnTo>
                    <a:lnTo>
                      <a:pt x="0" y="2069"/>
                    </a:lnTo>
                    <a:lnTo>
                      <a:pt x="0" y="2169"/>
                    </a:lnTo>
                    <a:lnTo>
                      <a:pt x="67" y="2235"/>
                    </a:lnTo>
                    <a:lnTo>
                      <a:pt x="134" y="2302"/>
                    </a:lnTo>
                    <a:lnTo>
                      <a:pt x="334" y="2302"/>
                    </a:lnTo>
                    <a:lnTo>
                      <a:pt x="400" y="2235"/>
                    </a:lnTo>
                    <a:lnTo>
                      <a:pt x="467" y="2169"/>
                    </a:lnTo>
                    <a:lnTo>
                      <a:pt x="467" y="2069"/>
                    </a:lnTo>
                    <a:lnTo>
                      <a:pt x="534" y="1201"/>
                    </a:lnTo>
                    <a:lnTo>
                      <a:pt x="634" y="300"/>
                    </a:lnTo>
                    <a:lnTo>
                      <a:pt x="634" y="200"/>
                    </a:lnTo>
                    <a:lnTo>
                      <a:pt x="634" y="133"/>
                    </a:lnTo>
                    <a:lnTo>
                      <a:pt x="567" y="67"/>
                    </a:lnTo>
                    <a:lnTo>
                      <a:pt x="467"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404;p34">
                <a:extLst>
                  <a:ext uri="{FF2B5EF4-FFF2-40B4-BE49-F238E27FC236}">
                    <a16:creationId xmlns:a16="http://schemas.microsoft.com/office/drawing/2014/main" id="{A0CB2C68-F0D5-8234-8BC4-8F77309041AD}"/>
                  </a:ext>
                </a:extLst>
              </p:cNvPr>
              <p:cNvSpPr/>
              <p:nvPr/>
            </p:nvSpPr>
            <p:spPr>
              <a:xfrm rot="7426544">
                <a:off x="6858484" y="3176753"/>
                <a:ext cx="53080" cy="81893"/>
              </a:xfrm>
              <a:custGeom>
                <a:avLst/>
                <a:gdLst/>
                <a:ahLst/>
                <a:cxnLst/>
                <a:rect l="l" t="t" r="r" b="b"/>
                <a:pathLst>
                  <a:path w="1168" h="1802" extrusionOk="0">
                    <a:moveTo>
                      <a:pt x="868" y="0"/>
                    </a:moveTo>
                    <a:lnTo>
                      <a:pt x="767" y="67"/>
                    </a:lnTo>
                    <a:lnTo>
                      <a:pt x="734" y="134"/>
                    </a:lnTo>
                    <a:lnTo>
                      <a:pt x="34" y="1435"/>
                    </a:lnTo>
                    <a:lnTo>
                      <a:pt x="0" y="1535"/>
                    </a:lnTo>
                    <a:lnTo>
                      <a:pt x="0" y="1635"/>
                    </a:lnTo>
                    <a:lnTo>
                      <a:pt x="67" y="1702"/>
                    </a:lnTo>
                    <a:lnTo>
                      <a:pt x="134" y="1768"/>
                    </a:lnTo>
                    <a:lnTo>
                      <a:pt x="200" y="1802"/>
                    </a:lnTo>
                    <a:lnTo>
                      <a:pt x="300" y="1802"/>
                    </a:lnTo>
                    <a:lnTo>
                      <a:pt x="401" y="1768"/>
                    </a:lnTo>
                    <a:lnTo>
                      <a:pt x="467" y="1668"/>
                    </a:lnTo>
                    <a:lnTo>
                      <a:pt x="1134" y="367"/>
                    </a:lnTo>
                    <a:lnTo>
                      <a:pt x="1168" y="267"/>
                    </a:lnTo>
                    <a:lnTo>
                      <a:pt x="1168" y="167"/>
                    </a:lnTo>
                    <a:lnTo>
                      <a:pt x="1134" y="100"/>
                    </a:lnTo>
                    <a:lnTo>
                      <a:pt x="1034" y="33"/>
                    </a:lnTo>
                    <a:lnTo>
                      <a:pt x="968"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 name="Google Shape;411;p34">
              <a:extLst>
                <a:ext uri="{FF2B5EF4-FFF2-40B4-BE49-F238E27FC236}">
                  <a16:creationId xmlns:a16="http://schemas.microsoft.com/office/drawing/2014/main" id="{2DCF0F34-D492-C199-DAFC-FEF92E567CEA}"/>
                </a:ext>
              </a:extLst>
            </p:cNvPr>
            <p:cNvSpPr/>
            <p:nvPr/>
          </p:nvSpPr>
          <p:spPr>
            <a:xfrm rot="-8673942">
              <a:off x="6121507" y="2865497"/>
              <a:ext cx="499078" cy="315581"/>
            </a:xfrm>
            <a:custGeom>
              <a:avLst/>
              <a:gdLst/>
              <a:ahLst/>
              <a:cxnLst/>
              <a:rect l="l" t="t" r="r" b="b"/>
              <a:pathLst>
                <a:path w="9476" h="7541" extrusionOk="0">
                  <a:moveTo>
                    <a:pt x="9275" y="0"/>
                  </a:moveTo>
                  <a:lnTo>
                    <a:pt x="8641" y="34"/>
                  </a:lnTo>
                  <a:lnTo>
                    <a:pt x="8007" y="100"/>
                  </a:lnTo>
                  <a:lnTo>
                    <a:pt x="7407" y="200"/>
                  </a:lnTo>
                  <a:lnTo>
                    <a:pt x="6806" y="334"/>
                  </a:lnTo>
                  <a:lnTo>
                    <a:pt x="6206" y="534"/>
                  </a:lnTo>
                  <a:lnTo>
                    <a:pt x="5639" y="768"/>
                  </a:lnTo>
                  <a:lnTo>
                    <a:pt x="5071" y="1001"/>
                  </a:lnTo>
                  <a:lnTo>
                    <a:pt x="4538" y="1301"/>
                  </a:lnTo>
                  <a:lnTo>
                    <a:pt x="4004" y="1635"/>
                  </a:lnTo>
                  <a:lnTo>
                    <a:pt x="3503" y="1969"/>
                  </a:lnTo>
                  <a:lnTo>
                    <a:pt x="3036" y="2369"/>
                  </a:lnTo>
                  <a:lnTo>
                    <a:pt x="2569" y="2803"/>
                  </a:lnTo>
                  <a:lnTo>
                    <a:pt x="2136" y="3236"/>
                  </a:lnTo>
                  <a:lnTo>
                    <a:pt x="1735" y="3704"/>
                  </a:lnTo>
                  <a:lnTo>
                    <a:pt x="1368" y="4204"/>
                  </a:lnTo>
                  <a:lnTo>
                    <a:pt x="1035" y="4738"/>
                  </a:lnTo>
                  <a:lnTo>
                    <a:pt x="701" y="5338"/>
                  </a:lnTo>
                  <a:lnTo>
                    <a:pt x="434" y="5972"/>
                  </a:lnTo>
                  <a:lnTo>
                    <a:pt x="200" y="6606"/>
                  </a:lnTo>
                  <a:lnTo>
                    <a:pt x="0" y="7240"/>
                  </a:lnTo>
                  <a:lnTo>
                    <a:pt x="0" y="7340"/>
                  </a:lnTo>
                  <a:lnTo>
                    <a:pt x="34" y="7440"/>
                  </a:lnTo>
                  <a:lnTo>
                    <a:pt x="100" y="7507"/>
                  </a:lnTo>
                  <a:lnTo>
                    <a:pt x="167" y="7540"/>
                  </a:lnTo>
                  <a:lnTo>
                    <a:pt x="334" y="7540"/>
                  </a:lnTo>
                  <a:lnTo>
                    <a:pt x="401" y="7474"/>
                  </a:lnTo>
                  <a:lnTo>
                    <a:pt x="467" y="7373"/>
                  </a:lnTo>
                  <a:lnTo>
                    <a:pt x="668" y="6673"/>
                  </a:lnTo>
                  <a:lnTo>
                    <a:pt x="934" y="6006"/>
                  </a:lnTo>
                  <a:lnTo>
                    <a:pt x="1235" y="5338"/>
                  </a:lnTo>
                  <a:lnTo>
                    <a:pt x="1602" y="4738"/>
                  </a:lnTo>
                  <a:lnTo>
                    <a:pt x="2035" y="4137"/>
                  </a:lnTo>
                  <a:lnTo>
                    <a:pt x="2469" y="3570"/>
                  </a:lnTo>
                  <a:lnTo>
                    <a:pt x="2970" y="3036"/>
                  </a:lnTo>
                  <a:lnTo>
                    <a:pt x="3537" y="2569"/>
                  </a:lnTo>
                  <a:lnTo>
                    <a:pt x="4137" y="2102"/>
                  </a:lnTo>
                  <a:lnTo>
                    <a:pt x="4805" y="1668"/>
                  </a:lnTo>
                  <a:lnTo>
                    <a:pt x="5505" y="1335"/>
                  </a:lnTo>
                  <a:lnTo>
                    <a:pt x="6206" y="1035"/>
                  </a:lnTo>
                  <a:lnTo>
                    <a:pt x="6940" y="801"/>
                  </a:lnTo>
                  <a:lnTo>
                    <a:pt x="7707" y="634"/>
                  </a:lnTo>
                  <a:lnTo>
                    <a:pt x="8474" y="534"/>
                  </a:lnTo>
                  <a:lnTo>
                    <a:pt x="9275" y="467"/>
                  </a:lnTo>
                  <a:lnTo>
                    <a:pt x="9375" y="467"/>
                  </a:lnTo>
                  <a:lnTo>
                    <a:pt x="9442" y="401"/>
                  </a:lnTo>
                  <a:lnTo>
                    <a:pt x="9475" y="334"/>
                  </a:lnTo>
                  <a:lnTo>
                    <a:pt x="9475" y="234"/>
                  </a:lnTo>
                  <a:lnTo>
                    <a:pt x="9475" y="134"/>
                  </a:lnTo>
                  <a:lnTo>
                    <a:pt x="9442" y="67"/>
                  </a:lnTo>
                  <a:lnTo>
                    <a:pt x="9375"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2" name="Picture 4">
              <a:extLst>
                <a:ext uri="{FF2B5EF4-FFF2-40B4-BE49-F238E27FC236}">
                  <a16:creationId xmlns:a16="http://schemas.microsoft.com/office/drawing/2014/main" id="{4D62CD18-B515-754C-69A6-4670F5A3F6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1639" y="2158859"/>
              <a:ext cx="744971" cy="744971"/>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Google Shape;320;p33">
            <a:extLst>
              <a:ext uri="{FF2B5EF4-FFF2-40B4-BE49-F238E27FC236}">
                <a16:creationId xmlns:a16="http://schemas.microsoft.com/office/drawing/2014/main" id="{A8316573-EFC6-4D19-833F-BF8A1FD69969}"/>
              </a:ext>
            </a:extLst>
          </p:cNvPr>
          <p:cNvSpPr txBox="1">
            <a:spLocks/>
          </p:cNvSpPr>
          <p:nvPr/>
        </p:nvSpPr>
        <p:spPr>
          <a:xfrm>
            <a:off x="2648444" y="650523"/>
            <a:ext cx="4653757" cy="4637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800" b="1" i="0" u="none" strike="noStrike" kern="0" cap="none" spc="0" normalizeH="0" baseline="0" noProof="0" dirty="0" err="1">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Cầu</a:t>
            </a:r>
            <a:r>
              <a:rPr kumimoji="0" lang="en-US" sz="2800" b="1" i="0" u="none" strike="noStrike" kern="0" cap="none" spc="0" normalizeH="0" noProof="0" dirty="0">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 </a:t>
            </a:r>
            <a:r>
              <a:rPr kumimoji="0" lang="en-US" sz="2800" b="1" i="0" u="none" strike="noStrike" kern="0" cap="none" spc="0" normalizeH="0" noProof="0" dirty="0" err="1">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dao</a:t>
            </a:r>
            <a:r>
              <a:rPr kumimoji="0" lang="en-US" sz="2800" b="1" i="0" u="none" strike="noStrike" kern="0" cap="none" spc="0" normalizeH="0" noProof="0" dirty="0">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 </a:t>
            </a:r>
            <a:r>
              <a:rPr kumimoji="0" lang="en-US" sz="2800" b="1" i="0" u="none" strike="noStrike" kern="0" cap="none" spc="0" normalizeH="0" noProof="0" dirty="0" err="1">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tự</a:t>
            </a:r>
            <a:r>
              <a:rPr kumimoji="0" lang="en-US" sz="2800" b="1" i="0" u="none" strike="noStrike" kern="0" cap="none" spc="0" normalizeH="0" noProof="0" dirty="0">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 </a:t>
            </a:r>
            <a:r>
              <a:rPr kumimoji="0" lang="en-US" sz="2800" b="1" i="0" u="none" strike="noStrike" kern="0" cap="none" spc="0" normalizeH="0" noProof="0" dirty="0" err="1">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động</a:t>
            </a:r>
            <a:r>
              <a:rPr kumimoji="0" lang="en-US" sz="2800" b="1" i="0" u="none" strike="noStrike" kern="0" cap="none" spc="0" normalizeH="0" noProof="0" dirty="0">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 (</a:t>
            </a:r>
            <a:r>
              <a:rPr kumimoji="0" lang="en-US" sz="2800" b="1" i="0" u="none" strike="noStrike" kern="0" cap="none" spc="0" normalizeH="0" noProof="0" dirty="0" err="1">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Aptomat</a:t>
            </a:r>
            <a:r>
              <a:rPr kumimoji="0" lang="en-US" sz="2800" b="1" i="0" u="none" strike="noStrike" kern="0" cap="none" spc="0" normalizeH="0" noProof="0" dirty="0">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a:t>
            </a:r>
            <a:endParaRPr kumimoji="0" lang="en-US" sz="2800" b="1" i="0" u="none" strike="noStrike" kern="0" cap="none" spc="0" normalizeH="0" baseline="0" noProof="0" dirty="0">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endParaRPr>
          </a:p>
        </p:txBody>
      </p:sp>
      <p:sp>
        <p:nvSpPr>
          <p:cNvPr id="28" name="Google Shape;320;p33">
            <a:extLst>
              <a:ext uri="{FF2B5EF4-FFF2-40B4-BE49-F238E27FC236}">
                <a16:creationId xmlns:a16="http://schemas.microsoft.com/office/drawing/2014/main" id="{2B2AD151-29A1-3891-7119-4EFA9DA0C10C}"/>
              </a:ext>
            </a:extLst>
          </p:cNvPr>
          <p:cNvSpPr txBox="1">
            <a:spLocks/>
          </p:cNvSpPr>
          <p:nvPr/>
        </p:nvSpPr>
        <p:spPr>
          <a:xfrm>
            <a:off x="562907" y="1243272"/>
            <a:ext cx="3469447" cy="463775"/>
          </a:xfrm>
          <a:prstGeom prst="roundRect">
            <a:avLst>
              <a:gd name="adj" fmla="val 50000"/>
            </a:avLst>
          </a:prstGeom>
          <a:solidFill>
            <a:srgbClr val="F4DF4A"/>
          </a:solidFill>
          <a:ln>
            <a:noFill/>
          </a:ln>
        </p:spPr>
        <p:txBody>
          <a:bodyPr spcFirstLastPara="1" wrap="square" lIns="91425" tIns="91425" rIns="91425" bIns="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lang="en-US" sz="2000" dirty="0" err="1">
                <a:solidFill>
                  <a:srgbClr val="000000"/>
                </a:solidFill>
                <a:latin typeface="Roboto" panose="02000000000000000000" pitchFamily="2" charset="0"/>
                <a:cs typeface="#9Slide03 Arima Madurai Black" panose="00000A00000000000000" pitchFamily="2" charset="-93"/>
              </a:rPr>
              <a:t>Được</a:t>
            </a:r>
            <a:r>
              <a:rPr lang="en-US" sz="2000" dirty="0">
                <a:solidFill>
                  <a:srgbClr val="000000"/>
                </a:solidFill>
                <a:latin typeface="Roboto" panose="02000000000000000000" pitchFamily="2" charset="0"/>
                <a:cs typeface="#9Slide03 Arima Madurai Black" panose="00000A00000000000000" pitchFamily="2" charset="-93"/>
              </a:rPr>
              <a:t> </a:t>
            </a:r>
            <a:r>
              <a:rPr lang="en-US" sz="2000" dirty="0" err="1">
                <a:solidFill>
                  <a:srgbClr val="000000"/>
                </a:solidFill>
                <a:latin typeface="Roboto" panose="02000000000000000000" pitchFamily="2" charset="0"/>
                <a:cs typeface="#9Slide03 Arima Madurai Black" panose="00000A00000000000000" pitchFamily="2" charset="-93"/>
              </a:rPr>
              <a:t>mắc</a:t>
            </a:r>
            <a:r>
              <a:rPr lang="en-US" sz="2000" dirty="0">
                <a:solidFill>
                  <a:srgbClr val="000000"/>
                </a:solidFill>
                <a:latin typeface="Roboto" panose="02000000000000000000" pitchFamily="2" charset="0"/>
                <a:cs typeface="#9Slide03 Arima Madurai Black" panose="00000A00000000000000" pitchFamily="2" charset="-93"/>
              </a:rPr>
              <a:t> </a:t>
            </a:r>
            <a:r>
              <a:rPr lang="en-US" sz="2000" dirty="0" err="1">
                <a:solidFill>
                  <a:srgbClr val="000000"/>
                </a:solidFill>
                <a:latin typeface="Roboto" panose="02000000000000000000" pitchFamily="2" charset="0"/>
                <a:cs typeface="#9Slide03 Arima Madurai Black" panose="00000A00000000000000" pitchFamily="2" charset="-93"/>
              </a:rPr>
              <a:t>trong</a:t>
            </a:r>
            <a:r>
              <a:rPr lang="en-US" sz="2000" dirty="0">
                <a:solidFill>
                  <a:srgbClr val="000000"/>
                </a:solidFill>
                <a:latin typeface="Roboto" panose="02000000000000000000" pitchFamily="2" charset="0"/>
                <a:cs typeface="#9Slide03 Arima Madurai Black" panose="00000A00000000000000" pitchFamily="2" charset="-93"/>
              </a:rPr>
              <a:t> </a:t>
            </a:r>
            <a:r>
              <a:rPr lang="en-US" sz="2000" dirty="0" err="1">
                <a:solidFill>
                  <a:srgbClr val="000000"/>
                </a:solidFill>
                <a:latin typeface="Roboto" panose="02000000000000000000" pitchFamily="2" charset="0"/>
                <a:cs typeface="#9Slide03 Arima Madurai Black" panose="00000A00000000000000" pitchFamily="2" charset="-93"/>
              </a:rPr>
              <a:t>mạch</a:t>
            </a:r>
            <a:r>
              <a:rPr lang="en-US" sz="2000" dirty="0">
                <a:solidFill>
                  <a:srgbClr val="000000"/>
                </a:solidFill>
                <a:latin typeface="Roboto" panose="02000000000000000000" pitchFamily="2" charset="0"/>
                <a:cs typeface="#9Slide03 Arima Madurai Black" panose="00000A00000000000000" pitchFamily="2" charset="-93"/>
              </a:rPr>
              <a:t> </a:t>
            </a:r>
            <a:r>
              <a:rPr lang="en-US" sz="2000" dirty="0" err="1">
                <a:solidFill>
                  <a:srgbClr val="000000"/>
                </a:solidFill>
                <a:latin typeface="Roboto" panose="02000000000000000000" pitchFamily="2" charset="0"/>
                <a:cs typeface="#9Slide03 Arima Madurai Black" panose="00000A00000000000000" pitchFamily="2" charset="-93"/>
              </a:rPr>
              <a:t>điện</a:t>
            </a:r>
            <a:endPar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endParaRPr>
          </a:p>
        </p:txBody>
      </p:sp>
      <p:sp>
        <p:nvSpPr>
          <p:cNvPr id="513" name="Google Shape;320;p33">
            <a:extLst>
              <a:ext uri="{FF2B5EF4-FFF2-40B4-BE49-F238E27FC236}">
                <a16:creationId xmlns:a16="http://schemas.microsoft.com/office/drawing/2014/main" id="{E6D2546B-D4DE-9390-5A33-A8C5C15AAD21}"/>
              </a:ext>
            </a:extLst>
          </p:cNvPr>
          <p:cNvSpPr txBox="1">
            <a:spLocks/>
          </p:cNvSpPr>
          <p:nvPr/>
        </p:nvSpPr>
        <p:spPr>
          <a:xfrm>
            <a:off x="562907" y="1829512"/>
            <a:ext cx="2718448" cy="463775"/>
          </a:xfrm>
          <a:prstGeom prst="roundRect">
            <a:avLst>
              <a:gd name="adj" fmla="val 50000"/>
            </a:avLst>
          </a:prstGeom>
          <a:solidFill>
            <a:srgbClr val="F4DF4A"/>
          </a:solidFill>
          <a:ln>
            <a:noFill/>
          </a:ln>
        </p:spPr>
        <p:txBody>
          <a:bodyPr spcFirstLastPara="1" wrap="square" lIns="91425" tIns="91425" rIns="91425" bIns="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Nguyên</a:t>
            </a:r>
            <a:r>
              <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lý</a:t>
            </a:r>
            <a:r>
              <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hoạt</a:t>
            </a:r>
            <a:r>
              <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động</a:t>
            </a:r>
            <a:endPar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endParaRPr>
          </a:p>
        </p:txBody>
      </p:sp>
      <p:sp>
        <p:nvSpPr>
          <p:cNvPr id="514" name="Google Shape;320;p33">
            <a:extLst>
              <a:ext uri="{FF2B5EF4-FFF2-40B4-BE49-F238E27FC236}">
                <a16:creationId xmlns:a16="http://schemas.microsoft.com/office/drawing/2014/main" id="{A917C366-B501-9AF8-2028-C4F95B4850C3}"/>
              </a:ext>
            </a:extLst>
          </p:cNvPr>
          <p:cNvSpPr txBox="1">
            <a:spLocks/>
          </p:cNvSpPr>
          <p:nvPr/>
        </p:nvSpPr>
        <p:spPr>
          <a:xfrm>
            <a:off x="562907" y="2465904"/>
            <a:ext cx="4846764" cy="3977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l"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Gạt</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về</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ON –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dòng</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điện</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chạy</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trong</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mạch</a:t>
            </a:r>
            <a:endPar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endParaRPr>
          </a:p>
        </p:txBody>
      </p:sp>
      <p:sp>
        <p:nvSpPr>
          <p:cNvPr id="27" name="Google Shape;320;p33">
            <a:extLst>
              <a:ext uri="{FF2B5EF4-FFF2-40B4-BE49-F238E27FC236}">
                <a16:creationId xmlns:a16="http://schemas.microsoft.com/office/drawing/2014/main" id="{7F072E8C-9EAD-E650-399D-0D5F04F0722D}"/>
              </a:ext>
            </a:extLst>
          </p:cNvPr>
          <p:cNvSpPr txBox="1">
            <a:spLocks/>
          </p:cNvSpPr>
          <p:nvPr/>
        </p:nvSpPr>
        <p:spPr>
          <a:xfrm>
            <a:off x="562907" y="4085402"/>
            <a:ext cx="4463459" cy="4075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l"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Sau </a:t>
            </a: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khi</a:t>
            </a:r>
            <a:r>
              <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sửa</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chữa</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lang="en-US" sz="2000" dirty="0" err="1">
                <a:solidFill>
                  <a:srgbClr val="000000"/>
                </a:solidFill>
                <a:latin typeface="Roboto" panose="02000000000000000000" pitchFamily="2" charset="0"/>
                <a:cs typeface="#9Slide03 Arima Madurai" panose="00000500000000000000" pitchFamily="2" charset="-93"/>
              </a:rPr>
              <a:t>đẩy</a:t>
            </a:r>
            <a:r>
              <a:rPr lang="en-US" sz="2000" dirty="0">
                <a:solidFill>
                  <a:srgbClr val="000000"/>
                </a:solidFill>
                <a:latin typeface="Roboto" panose="02000000000000000000" pitchFamily="2" charset="0"/>
                <a:cs typeface="#9Slide03 Arima Madurai" panose="00000500000000000000" pitchFamily="2" charset="-93"/>
              </a:rPr>
              <a:t> </a:t>
            </a:r>
            <a:r>
              <a:rPr lang="en-US" sz="2000" dirty="0" err="1">
                <a:solidFill>
                  <a:srgbClr val="000000"/>
                </a:solidFill>
                <a:latin typeface="Roboto" panose="02000000000000000000" pitchFamily="2" charset="0"/>
                <a:cs typeface="#9Slide03 Arima Madurai" panose="00000500000000000000" pitchFamily="2" charset="-93"/>
              </a:rPr>
              <a:t>cần</a:t>
            </a:r>
            <a:r>
              <a:rPr lang="en-US" sz="2000" dirty="0">
                <a:solidFill>
                  <a:srgbClr val="000000"/>
                </a:solidFill>
                <a:latin typeface="Roboto" panose="02000000000000000000" pitchFamily="2" charset="0"/>
                <a:cs typeface="#9Slide03 Arima Madurai" panose="00000500000000000000" pitchFamily="2" charset="-93"/>
              </a:rPr>
              <a:t> </a:t>
            </a:r>
            <a:r>
              <a:rPr lang="en-US" sz="2000" dirty="0" err="1">
                <a:solidFill>
                  <a:srgbClr val="000000"/>
                </a:solidFill>
                <a:latin typeface="Roboto" panose="02000000000000000000" pitchFamily="2" charset="0"/>
                <a:cs typeface="#9Slide03 Arima Madurai" panose="00000500000000000000" pitchFamily="2" charset="-93"/>
              </a:rPr>
              <a:t>gạt</a:t>
            </a:r>
            <a:r>
              <a:rPr lang="en-US" sz="2000" dirty="0">
                <a:solidFill>
                  <a:srgbClr val="000000"/>
                </a:solidFill>
                <a:latin typeface="Roboto" panose="02000000000000000000" pitchFamily="2" charset="0"/>
                <a:cs typeface="#9Slide03 Arima Madurai" panose="00000500000000000000" pitchFamily="2" charset="-93"/>
              </a:rPr>
              <a:t> </a:t>
            </a:r>
            <a:r>
              <a:rPr lang="en-US" sz="2000" dirty="0" err="1">
                <a:solidFill>
                  <a:srgbClr val="000000"/>
                </a:solidFill>
                <a:latin typeface="Roboto" panose="02000000000000000000" pitchFamily="2" charset="0"/>
                <a:cs typeface="#9Slide03 Arima Madurai" panose="00000500000000000000" pitchFamily="2" charset="-93"/>
              </a:rPr>
              <a:t>về</a:t>
            </a:r>
            <a:r>
              <a:rPr lang="en-US" sz="2000" dirty="0">
                <a:solidFill>
                  <a:srgbClr val="000000"/>
                </a:solidFill>
                <a:latin typeface="Roboto" panose="02000000000000000000" pitchFamily="2" charset="0"/>
                <a:cs typeface="#9Slide03 Arima Madurai" panose="00000500000000000000" pitchFamily="2" charset="-93"/>
              </a:rPr>
              <a:t> ON</a:t>
            </a:r>
            <a:endPar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endParaRPr>
          </a:p>
        </p:txBody>
      </p:sp>
      <p:grpSp>
        <p:nvGrpSpPr>
          <p:cNvPr id="494" name="Group 493">
            <a:extLst>
              <a:ext uri="{FF2B5EF4-FFF2-40B4-BE49-F238E27FC236}">
                <a16:creationId xmlns:a16="http://schemas.microsoft.com/office/drawing/2014/main" id="{2AB1191F-87F6-F700-0061-514F1C47E585}"/>
              </a:ext>
            </a:extLst>
          </p:cNvPr>
          <p:cNvGrpSpPr/>
          <p:nvPr/>
        </p:nvGrpSpPr>
        <p:grpSpPr>
          <a:xfrm>
            <a:off x="5862647" y="1311918"/>
            <a:ext cx="3367919" cy="3181059"/>
            <a:chOff x="5327334" y="1311918"/>
            <a:chExt cx="3367919" cy="3181059"/>
          </a:xfrm>
        </p:grpSpPr>
        <p:pic>
          <p:nvPicPr>
            <p:cNvPr id="491" name="Picture 490">
              <a:extLst>
                <a:ext uri="{FF2B5EF4-FFF2-40B4-BE49-F238E27FC236}">
                  <a16:creationId xmlns:a16="http://schemas.microsoft.com/office/drawing/2014/main" id="{D60B6245-CE85-2A86-651E-3FDA156C801B}"/>
                </a:ext>
              </a:extLst>
            </p:cNvPr>
            <p:cNvPicPr>
              <a:picLocks noChangeAspect="1"/>
            </p:cNvPicPr>
            <p:nvPr/>
          </p:nvPicPr>
          <p:blipFill>
            <a:blip r:embed="rId4"/>
            <a:stretch>
              <a:fillRect/>
            </a:stretch>
          </p:blipFill>
          <p:spPr>
            <a:xfrm>
              <a:off x="5767065" y="1667276"/>
              <a:ext cx="2928188" cy="2825701"/>
            </a:xfrm>
            <a:prstGeom prst="rect">
              <a:avLst/>
            </a:prstGeom>
          </p:spPr>
        </p:pic>
        <p:sp>
          <p:nvSpPr>
            <p:cNvPr id="492" name="Google Shape;320;p33">
              <a:extLst>
                <a:ext uri="{FF2B5EF4-FFF2-40B4-BE49-F238E27FC236}">
                  <a16:creationId xmlns:a16="http://schemas.microsoft.com/office/drawing/2014/main" id="{21D96109-77B4-6438-83C5-352F44E97153}"/>
                </a:ext>
              </a:extLst>
            </p:cNvPr>
            <p:cNvSpPr txBox="1">
              <a:spLocks/>
            </p:cNvSpPr>
            <p:nvPr/>
          </p:nvSpPr>
          <p:spPr>
            <a:xfrm>
              <a:off x="5327334" y="1311918"/>
              <a:ext cx="1125931" cy="3977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l"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000" b="1" i="0" u="none" strike="noStrike" kern="0" cap="none" spc="0" normalizeH="0" baseline="0" noProof="0" dirty="0" err="1">
                  <a:ln>
                    <a:noFill/>
                  </a:ln>
                  <a:solidFill>
                    <a:srgbClr val="C00000"/>
                  </a:solidFill>
                  <a:effectLst/>
                  <a:uLnTx/>
                  <a:uFillTx/>
                  <a:latin typeface="Roboto" panose="02000000000000000000" pitchFamily="2" charset="0"/>
                  <a:cs typeface="#9Slide03 Arima Madurai" panose="00000500000000000000" pitchFamily="2" charset="-93"/>
                  <a:sym typeface="Hammersmith One"/>
                </a:rPr>
                <a:t>Cần</a:t>
              </a:r>
              <a:r>
                <a:rPr kumimoji="0" lang="en-US" sz="2000" b="1" i="0" u="none" strike="noStrike" kern="0" cap="none" spc="0" normalizeH="0" noProof="0" dirty="0">
                  <a:ln>
                    <a:noFill/>
                  </a:ln>
                  <a:solidFill>
                    <a:srgbClr val="C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C00000"/>
                  </a:solidFill>
                  <a:effectLst/>
                  <a:uLnTx/>
                  <a:uFillTx/>
                  <a:latin typeface="Roboto" panose="02000000000000000000" pitchFamily="2" charset="0"/>
                  <a:cs typeface="#9Slide03 Arima Madurai" panose="00000500000000000000" pitchFamily="2" charset="-93"/>
                  <a:sym typeface="Hammersmith One"/>
                </a:rPr>
                <a:t>gạt</a:t>
              </a:r>
              <a:endParaRPr kumimoji="0" lang="en-US" sz="2000" b="1" i="0" u="none" strike="noStrike" kern="0" cap="none" spc="0" normalizeH="0" baseline="0" noProof="0" dirty="0">
                <a:ln>
                  <a:noFill/>
                </a:ln>
                <a:solidFill>
                  <a:srgbClr val="C00000"/>
                </a:solidFill>
                <a:effectLst/>
                <a:uLnTx/>
                <a:uFillTx/>
                <a:latin typeface="Roboto" panose="02000000000000000000" pitchFamily="2" charset="0"/>
                <a:cs typeface="#9Slide03 Arima Madurai" panose="00000500000000000000" pitchFamily="2" charset="-93"/>
                <a:sym typeface="Hammersmith One"/>
              </a:endParaRPr>
            </a:p>
          </p:txBody>
        </p:sp>
        <p:sp>
          <p:nvSpPr>
            <p:cNvPr id="493" name="Google Shape;320;p33">
              <a:extLst>
                <a:ext uri="{FF2B5EF4-FFF2-40B4-BE49-F238E27FC236}">
                  <a16:creationId xmlns:a16="http://schemas.microsoft.com/office/drawing/2014/main" id="{957E8003-CAB9-88DE-4F24-9BFF20826A44}"/>
                </a:ext>
              </a:extLst>
            </p:cNvPr>
            <p:cNvSpPr txBox="1">
              <a:spLocks/>
            </p:cNvSpPr>
            <p:nvPr/>
          </p:nvSpPr>
          <p:spPr>
            <a:xfrm>
              <a:off x="6668193" y="2817798"/>
              <a:ext cx="1125931" cy="7275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l"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000" b="1" i="0" u="none" strike="noStrike" kern="0" cap="none" spc="0" normalizeH="0" baseline="0" noProof="0" dirty="0" err="1">
                  <a:ln>
                    <a:noFill/>
                  </a:ln>
                  <a:solidFill>
                    <a:srgbClr val="C00000"/>
                  </a:solidFill>
                  <a:effectLst/>
                  <a:uLnTx/>
                  <a:uFillTx/>
                  <a:latin typeface="Roboto" panose="02000000000000000000" pitchFamily="2" charset="0"/>
                  <a:cs typeface="#9Slide03 Arima Madurai" panose="00000500000000000000" pitchFamily="2" charset="-93"/>
                  <a:sym typeface="Hammersmith One"/>
                </a:rPr>
                <a:t>Cầu</a:t>
              </a:r>
              <a:r>
                <a:rPr kumimoji="0" lang="en-US" sz="2000" b="1" i="0" u="none" strike="noStrike" kern="0" cap="none" spc="0" normalizeH="0" noProof="0" dirty="0">
                  <a:ln>
                    <a:noFill/>
                  </a:ln>
                  <a:solidFill>
                    <a:srgbClr val="C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C00000"/>
                  </a:solidFill>
                  <a:effectLst/>
                  <a:uLnTx/>
                  <a:uFillTx/>
                  <a:latin typeface="Roboto" panose="02000000000000000000" pitchFamily="2" charset="0"/>
                  <a:cs typeface="#9Slide03 Arima Madurai" panose="00000500000000000000" pitchFamily="2" charset="-93"/>
                  <a:sym typeface="Hammersmith One"/>
                </a:rPr>
                <a:t>dao</a:t>
              </a:r>
              <a:r>
                <a:rPr kumimoji="0" lang="en-US" sz="2000" b="1" i="0" u="none" strike="noStrike" kern="0" cap="none" spc="0" normalizeH="0" noProof="0" dirty="0">
                  <a:ln>
                    <a:noFill/>
                  </a:ln>
                  <a:solidFill>
                    <a:srgbClr val="C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C00000"/>
                  </a:solidFill>
                  <a:effectLst/>
                  <a:uLnTx/>
                  <a:uFillTx/>
                  <a:latin typeface="Roboto" panose="02000000000000000000" pitchFamily="2" charset="0"/>
                  <a:cs typeface="#9Slide03 Arima Madurai" panose="00000500000000000000" pitchFamily="2" charset="-93"/>
                  <a:sym typeface="Hammersmith One"/>
                </a:rPr>
                <a:t>tự</a:t>
              </a:r>
              <a:r>
                <a:rPr kumimoji="0" lang="en-US" sz="2000" b="1" i="0" u="none" strike="noStrike" kern="0" cap="none" spc="0" normalizeH="0" noProof="0" dirty="0">
                  <a:ln>
                    <a:noFill/>
                  </a:ln>
                  <a:solidFill>
                    <a:srgbClr val="C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C00000"/>
                  </a:solidFill>
                  <a:effectLst/>
                  <a:uLnTx/>
                  <a:uFillTx/>
                  <a:latin typeface="Roboto" panose="02000000000000000000" pitchFamily="2" charset="0"/>
                  <a:cs typeface="#9Slide03 Arima Madurai" panose="00000500000000000000" pitchFamily="2" charset="-93"/>
                  <a:sym typeface="Hammersmith One"/>
                </a:rPr>
                <a:t>động</a:t>
              </a:r>
              <a:endParaRPr kumimoji="0" lang="en-US" sz="2000" b="1" i="0" u="none" strike="noStrike" kern="0" cap="none" spc="0" normalizeH="0" baseline="0" noProof="0" dirty="0">
                <a:ln>
                  <a:noFill/>
                </a:ln>
                <a:solidFill>
                  <a:srgbClr val="C00000"/>
                </a:solidFill>
                <a:effectLst/>
                <a:uLnTx/>
                <a:uFillTx/>
                <a:latin typeface="Roboto" panose="02000000000000000000" pitchFamily="2" charset="0"/>
                <a:cs typeface="#9Slide03 Arima Madurai" panose="00000500000000000000" pitchFamily="2" charset="-93"/>
                <a:sym typeface="Hammersmith One"/>
              </a:endParaRPr>
            </a:p>
          </p:txBody>
        </p:sp>
      </p:grpSp>
      <p:sp>
        <p:nvSpPr>
          <p:cNvPr id="495" name="Google Shape;320;p33">
            <a:extLst>
              <a:ext uri="{FF2B5EF4-FFF2-40B4-BE49-F238E27FC236}">
                <a16:creationId xmlns:a16="http://schemas.microsoft.com/office/drawing/2014/main" id="{68590C12-68D0-7F2A-3A20-FF6D6AB6DD78}"/>
              </a:ext>
            </a:extLst>
          </p:cNvPr>
          <p:cNvSpPr txBox="1">
            <a:spLocks/>
          </p:cNvSpPr>
          <p:nvPr/>
        </p:nvSpPr>
        <p:spPr>
          <a:xfrm>
            <a:off x="562907" y="3005737"/>
            <a:ext cx="4846764" cy="3977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l"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Gạt</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về</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OFF –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ngắt</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mạch</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điện</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bằng</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tay</a:t>
            </a:r>
            <a:endPar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endParaRPr>
          </a:p>
        </p:txBody>
      </p:sp>
      <mc:AlternateContent xmlns:mc="http://schemas.openxmlformats.org/markup-compatibility/2006" xmlns:a14="http://schemas.microsoft.com/office/drawing/2010/main">
        <mc:Choice Requires="a14">
          <p:sp>
            <p:nvSpPr>
              <p:cNvPr id="496" name="Google Shape;320;p33">
                <a:extLst>
                  <a:ext uri="{FF2B5EF4-FFF2-40B4-BE49-F238E27FC236}">
                    <a16:creationId xmlns:a16="http://schemas.microsoft.com/office/drawing/2014/main" id="{EB4E9572-01F6-6C74-FA4F-FB8695F15B10}"/>
                  </a:ext>
                </a:extLst>
              </p:cNvPr>
              <p:cNvSpPr txBox="1">
                <a:spLocks/>
              </p:cNvSpPr>
              <p:nvPr/>
            </p:nvSpPr>
            <p:spPr>
              <a:xfrm>
                <a:off x="562907" y="3545570"/>
                <a:ext cx="4846764" cy="3977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lvl="0" algn="l">
                  <a:spcAft>
                    <a:spcPts val="100"/>
                  </a:spcAft>
                  <a:buClr>
                    <a:srgbClr val="000000"/>
                  </a:buClr>
                  <a:defRPr/>
                </a:pPr>
                <a:r>
                  <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Sự</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cố</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14:m>
                  <m:oMath xmlns:m="http://schemas.openxmlformats.org/officeDocument/2006/math">
                    <m:groupChr>
                      <m:groupChrPr>
                        <m:chr m:val="→"/>
                        <m:vertJc m:val="bot"/>
                        <m:ctrlPr>
                          <a:rPr kumimoji="0" lang="en-US" sz="2000" b="1" i="1" u="none" strike="noStrike" kern="0" cap="none" spc="0" normalizeH="0" noProof="0" smtClean="0">
                            <a:ln>
                              <a:noFill/>
                            </a:ln>
                            <a:solidFill>
                              <a:srgbClr val="000000"/>
                            </a:solidFill>
                            <a:effectLst/>
                            <a:uLnTx/>
                            <a:uFillTx/>
                            <a:latin typeface="Cambria Math" panose="02040503050406030204" pitchFamily="18" charset="0"/>
                            <a:cs typeface="#9Slide03 Arima Madurai" panose="00000500000000000000" pitchFamily="2" charset="-93"/>
                            <a:sym typeface="Hammersmith One"/>
                          </a:rPr>
                        </m:ctrlPr>
                      </m:groupChrPr>
                      <m:e>
                        <m:r>
                          <m:rPr>
                            <m:brk m:alnAt="2"/>
                          </m:rPr>
                          <a:rPr kumimoji="0" lang="en-US" sz="2000" b="1" i="1" u="none" strike="noStrike" kern="0" cap="none" spc="0" normalizeH="0" noProof="0" smtClean="0">
                            <a:ln>
                              <a:noFill/>
                            </a:ln>
                            <a:solidFill>
                              <a:srgbClr val="000000"/>
                            </a:solidFill>
                            <a:effectLst/>
                            <a:uLnTx/>
                            <a:uFillTx/>
                            <a:latin typeface="Cambria Math" panose="02040503050406030204" pitchFamily="18" charset="0"/>
                            <a:cs typeface="#9Slide03 Arima Madurai" panose="00000500000000000000" pitchFamily="2" charset="-93"/>
                            <a:sym typeface="Hammersmith One"/>
                          </a:rPr>
                          <m:t> </m:t>
                        </m:r>
                        <m:r>
                          <a:rPr kumimoji="0" lang="en-US" sz="2000" b="1" i="1" u="none" strike="noStrike" kern="0" cap="none" spc="0" normalizeH="0" noProof="0" smtClean="0">
                            <a:ln>
                              <a:noFill/>
                            </a:ln>
                            <a:solidFill>
                              <a:srgbClr val="000000"/>
                            </a:solidFill>
                            <a:effectLst/>
                            <a:uLnTx/>
                            <a:uFillTx/>
                            <a:latin typeface="Cambria Math" panose="02040503050406030204" pitchFamily="18" charset="0"/>
                            <a:cs typeface="#9Slide03 Arima Madurai" panose="00000500000000000000" pitchFamily="2" charset="-93"/>
                            <a:sym typeface="Hammersmith One"/>
                          </a:rPr>
                          <m:t>        </m:t>
                        </m:r>
                      </m:e>
                    </m:groupChr>
                  </m:oMath>
                </a14:m>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dòng</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điện</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quá</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lớn</a:t>
                </a:r>
                <a:r>
                  <a:rPr lang="en-US" sz="2000" dirty="0">
                    <a:solidFill>
                      <a:srgbClr val="000000"/>
                    </a:solidFill>
                    <a:latin typeface="Roboto" panose="02000000000000000000" pitchFamily="2" charset="0"/>
                    <a:cs typeface="#9Slide03 Arima Madurai" panose="00000500000000000000" pitchFamily="2" charset="-93"/>
                  </a:rPr>
                  <a:t> </a:t>
                </a:r>
                <a14:m>
                  <m:oMath xmlns:m="http://schemas.openxmlformats.org/officeDocument/2006/math">
                    <m:groupChr>
                      <m:groupChrPr>
                        <m:chr m:val="→"/>
                        <m:vertJc m:val="bot"/>
                        <m:ctrlPr>
                          <a:rPr lang="en-US" sz="2000" i="1">
                            <a:solidFill>
                              <a:srgbClr val="000000"/>
                            </a:solidFill>
                            <a:latin typeface="Cambria Math" panose="02040503050406030204" pitchFamily="18" charset="0"/>
                            <a:cs typeface="#9Slide03 Arima Madurai" panose="00000500000000000000" pitchFamily="2" charset="-93"/>
                          </a:rPr>
                        </m:ctrlPr>
                      </m:groupChrPr>
                      <m:e>
                        <m:r>
                          <m:rPr>
                            <m:brk m:alnAt="2"/>
                          </m:rPr>
                          <a:rPr lang="en-US" sz="2000" i="1">
                            <a:solidFill>
                              <a:srgbClr val="000000"/>
                            </a:solidFill>
                            <a:latin typeface="Cambria Math" panose="02040503050406030204" pitchFamily="18" charset="0"/>
                            <a:cs typeface="#9Slide03 Arima Madurai" panose="00000500000000000000" pitchFamily="2" charset="-93"/>
                          </a:rPr>
                          <m:t> </m:t>
                        </m:r>
                        <m:r>
                          <a:rPr lang="en-US" sz="2000" i="1">
                            <a:solidFill>
                              <a:srgbClr val="000000"/>
                            </a:solidFill>
                            <a:latin typeface="Cambria Math" panose="02040503050406030204" pitchFamily="18" charset="0"/>
                            <a:cs typeface="#9Slide03 Arima Madurai" panose="00000500000000000000" pitchFamily="2" charset="-93"/>
                          </a:rPr>
                          <m:t>        </m:t>
                        </m:r>
                      </m:e>
                    </m:groupChr>
                  </m:oMath>
                </a14:m>
                <a:r>
                  <a:rPr lang="en-US" sz="2000" dirty="0">
                    <a:solidFill>
                      <a:srgbClr val="000000"/>
                    </a:solidFill>
                    <a:latin typeface="Roboto" panose="02000000000000000000" pitchFamily="2" charset="0"/>
                    <a:cs typeface="#9Slide03 Arima Madurai" panose="00000500000000000000" pitchFamily="2" charset="-93"/>
                  </a:rPr>
                  <a:t> </a:t>
                </a:r>
                <a:r>
                  <a:rPr lang="en-US" sz="2000" dirty="0" err="1">
                    <a:solidFill>
                      <a:srgbClr val="000000"/>
                    </a:solidFill>
                    <a:latin typeface="Roboto" panose="02000000000000000000" pitchFamily="2" charset="0"/>
                    <a:cs typeface="#9Slide03 Arima Madurai" panose="00000500000000000000" pitchFamily="2" charset="-93"/>
                  </a:rPr>
                  <a:t>tự</a:t>
                </a:r>
                <a:r>
                  <a:rPr lang="en-US" sz="2000" dirty="0">
                    <a:solidFill>
                      <a:srgbClr val="000000"/>
                    </a:solidFill>
                    <a:latin typeface="Roboto" panose="02000000000000000000" pitchFamily="2" charset="0"/>
                    <a:cs typeface="#9Slide03 Arima Madurai" panose="00000500000000000000" pitchFamily="2" charset="-93"/>
                  </a:rPr>
                  <a:t> </a:t>
                </a:r>
                <a:r>
                  <a:rPr lang="en-US" sz="2000" dirty="0" err="1">
                    <a:solidFill>
                      <a:srgbClr val="000000"/>
                    </a:solidFill>
                    <a:latin typeface="Roboto" panose="02000000000000000000" pitchFamily="2" charset="0"/>
                    <a:cs typeface="#9Slide03 Arima Madurai" panose="00000500000000000000" pitchFamily="2" charset="-93"/>
                  </a:rPr>
                  <a:t>về</a:t>
                </a:r>
                <a:r>
                  <a:rPr lang="en-US" sz="2000" dirty="0">
                    <a:solidFill>
                      <a:srgbClr val="000000"/>
                    </a:solidFill>
                    <a:latin typeface="Roboto" panose="02000000000000000000" pitchFamily="2" charset="0"/>
                    <a:cs typeface="#9Slide03 Arima Madurai" panose="00000500000000000000" pitchFamily="2" charset="-93"/>
                  </a:rPr>
                  <a:t> OFF</a:t>
                </a:r>
                <a:endPar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endParaRPr>
              </a:p>
            </p:txBody>
          </p:sp>
        </mc:Choice>
        <mc:Fallback xmlns="">
          <p:sp>
            <p:nvSpPr>
              <p:cNvPr id="496" name="Google Shape;320;p33">
                <a:extLst>
                  <a:ext uri="{FF2B5EF4-FFF2-40B4-BE49-F238E27FC236}">
                    <a16:creationId xmlns:a16="http://schemas.microsoft.com/office/drawing/2014/main" id="{EB4E9572-01F6-6C74-FA4F-FB8695F15B10}"/>
                  </a:ext>
                </a:extLst>
              </p:cNvPr>
              <p:cNvSpPr txBox="1">
                <a:spLocks noRot="1" noChangeAspect="1" noMove="1" noResize="1" noEditPoints="1" noAdjustHandles="1" noChangeArrowheads="1" noChangeShapeType="1" noTextEdit="1"/>
              </p:cNvSpPr>
              <p:nvPr/>
            </p:nvSpPr>
            <p:spPr>
              <a:xfrm>
                <a:off x="562907" y="3545570"/>
                <a:ext cx="4846764" cy="397739"/>
              </a:xfrm>
              <a:prstGeom prst="rect">
                <a:avLst/>
              </a:prstGeom>
              <a:blipFill>
                <a:blip r:embed="rId5"/>
                <a:stretch>
                  <a:fillRect l="-1258" b="-116923"/>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353071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94"/>
                                        </p:tgtEl>
                                        <p:attrNameLst>
                                          <p:attrName>style.visibility</p:attrName>
                                        </p:attrNameLst>
                                      </p:cBhvr>
                                      <p:to>
                                        <p:strVal val="visible"/>
                                      </p:to>
                                    </p:set>
                                    <p:anim calcmode="lin" valueType="num">
                                      <p:cBhvr>
                                        <p:cTn id="11" dur="500" fill="hold"/>
                                        <p:tgtEl>
                                          <p:spTgt spid="494"/>
                                        </p:tgtEl>
                                        <p:attrNameLst>
                                          <p:attrName>ppt_w</p:attrName>
                                        </p:attrNameLst>
                                      </p:cBhvr>
                                      <p:tavLst>
                                        <p:tav tm="0">
                                          <p:val>
                                            <p:fltVal val="0"/>
                                          </p:val>
                                        </p:tav>
                                        <p:tav tm="100000">
                                          <p:val>
                                            <p:strVal val="#ppt_w"/>
                                          </p:val>
                                        </p:tav>
                                      </p:tavLst>
                                    </p:anim>
                                    <p:anim calcmode="lin" valueType="num">
                                      <p:cBhvr>
                                        <p:cTn id="12" dur="500" fill="hold"/>
                                        <p:tgtEl>
                                          <p:spTgt spid="494"/>
                                        </p:tgtEl>
                                        <p:attrNameLst>
                                          <p:attrName>ppt_h</p:attrName>
                                        </p:attrNameLst>
                                      </p:cBhvr>
                                      <p:tavLst>
                                        <p:tav tm="0">
                                          <p:val>
                                            <p:fltVal val="0"/>
                                          </p:val>
                                        </p:tav>
                                        <p:tav tm="100000">
                                          <p:val>
                                            <p:strVal val="#ppt_h"/>
                                          </p:val>
                                        </p:tav>
                                      </p:tavLst>
                                    </p:anim>
                                    <p:animEffect transition="in" filter="fade">
                                      <p:cBhvr>
                                        <p:cTn id="13" dur="500"/>
                                        <p:tgtEl>
                                          <p:spTgt spid="49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513"/>
                                        </p:tgtEl>
                                        <p:attrNameLst>
                                          <p:attrName>style.visibility</p:attrName>
                                        </p:attrNameLst>
                                      </p:cBhvr>
                                      <p:to>
                                        <p:strVal val="visible"/>
                                      </p:to>
                                    </p:set>
                                    <p:animEffect transition="in" filter="randombar(horizontal)">
                                      <p:cBhvr>
                                        <p:cTn id="18" dur="500"/>
                                        <p:tgtEl>
                                          <p:spTgt spid="513"/>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514"/>
                                        </p:tgtEl>
                                        <p:attrNameLst>
                                          <p:attrName>style.visibility</p:attrName>
                                        </p:attrNameLst>
                                      </p:cBhvr>
                                      <p:to>
                                        <p:strVal val="visible"/>
                                      </p:to>
                                    </p:set>
                                    <p:animEffect transition="in" filter="fade">
                                      <p:cBhvr>
                                        <p:cTn id="23" dur="500"/>
                                        <p:tgtEl>
                                          <p:spTgt spid="514"/>
                                        </p:tgtEl>
                                      </p:cBhvr>
                                    </p:animEffect>
                                    <p:anim calcmode="lin" valueType="num">
                                      <p:cBhvr>
                                        <p:cTn id="24" dur="500" fill="hold"/>
                                        <p:tgtEl>
                                          <p:spTgt spid="514"/>
                                        </p:tgtEl>
                                        <p:attrNameLst>
                                          <p:attrName>ppt_x</p:attrName>
                                        </p:attrNameLst>
                                      </p:cBhvr>
                                      <p:tavLst>
                                        <p:tav tm="0">
                                          <p:val>
                                            <p:strVal val="#ppt_x"/>
                                          </p:val>
                                        </p:tav>
                                        <p:tav tm="100000">
                                          <p:val>
                                            <p:strVal val="#ppt_x"/>
                                          </p:val>
                                        </p:tav>
                                      </p:tavLst>
                                    </p:anim>
                                    <p:anim calcmode="lin" valueType="num">
                                      <p:cBhvr>
                                        <p:cTn id="25" dur="500" fill="hold"/>
                                        <p:tgtEl>
                                          <p:spTgt spid="51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495"/>
                                        </p:tgtEl>
                                        <p:attrNameLst>
                                          <p:attrName>style.visibility</p:attrName>
                                        </p:attrNameLst>
                                      </p:cBhvr>
                                      <p:to>
                                        <p:strVal val="visible"/>
                                      </p:to>
                                    </p:set>
                                    <p:animEffect transition="in" filter="fade">
                                      <p:cBhvr>
                                        <p:cTn id="30" dur="500"/>
                                        <p:tgtEl>
                                          <p:spTgt spid="495"/>
                                        </p:tgtEl>
                                      </p:cBhvr>
                                    </p:animEffect>
                                    <p:anim calcmode="lin" valueType="num">
                                      <p:cBhvr>
                                        <p:cTn id="31" dur="500" fill="hold"/>
                                        <p:tgtEl>
                                          <p:spTgt spid="495"/>
                                        </p:tgtEl>
                                        <p:attrNameLst>
                                          <p:attrName>ppt_x</p:attrName>
                                        </p:attrNameLst>
                                      </p:cBhvr>
                                      <p:tavLst>
                                        <p:tav tm="0">
                                          <p:val>
                                            <p:strVal val="#ppt_x"/>
                                          </p:val>
                                        </p:tav>
                                        <p:tav tm="100000">
                                          <p:val>
                                            <p:strVal val="#ppt_x"/>
                                          </p:val>
                                        </p:tav>
                                      </p:tavLst>
                                    </p:anim>
                                    <p:anim calcmode="lin" valueType="num">
                                      <p:cBhvr>
                                        <p:cTn id="32" dur="500" fill="hold"/>
                                        <p:tgtEl>
                                          <p:spTgt spid="49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496"/>
                                        </p:tgtEl>
                                        <p:attrNameLst>
                                          <p:attrName>style.visibility</p:attrName>
                                        </p:attrNameLst>
                                      </p:cBhvr>
                                      <p:to>
                                        <p:strVal val="visible"/>
                                      </p:to>
                                    </p:set>
                                    <p:animEffect transition="in" filter="fade">
                                      <p:cBhvr>
                                        <p:cTn id="37" dur="500"/>
                                        <p:tgtEl>
                                          <p:spTgt spid="496"/>
                                        </p:tgtEl>
                                      </p:cBhvr>
                                    </p:animEffect>
                                    <p:anim calcmode="lin" valueType="num">
                                      <p:cBhvr>
                                        <p:cTn id="38" dur="500" fill="hold"/>
                                        <p:tgtEl>
                                          <p:spTgt spid="496"/>
                                        </p:tgtEl>
                                        <p:attrNameLst>
                                          <p:attrName>ppt_x</p:attrName>
                                        </p:attrNameLst>
                                      </p:cBhvr>
                                      <p:tavLst>
                                        <p:tav tm="0">
                                          <p:val>
                                            <p:strVal val="#ppt_x"/>
                                          </p:val>
                                        </p:tav>
                                        <p:tav tm="100000">
                                          <p:val>
                                            <p:strVal val="#ppt_x"/>
                                          </p:val>
                                        </p:tav>
                                      </p:tavLst>
                                    </p:anim>
                                    <p:anim calcmode="lin" valueType="num">
                                      <p:cBhvr>
                                        <p:cTn id="39" dur="500" fill="hold"/>
                                        <p:tgtEl>
                                          <p:spTgt spid="49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grpId="0"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500"/>
                                        <p:tgtEl>
                                          <p:spTgt spid="27"/>
                                        </p:tgtEl>
                                      </p:cBhvr>
                                    </p:animEffect>
                                    <p:anim calcmode="lin" valueType="num">
                                      <p:cBhvr>
                                        <p:cTn id="45" dur="500" fill="hold"/>
                                        <p:tgtEl>
                                          <p:spTgt spid="27"/>
                                        </p:tgtEl>
                                        <p:attrNameLst>
                                          <p:attrName>ppt_x</p:attrName>
                                        </p:attrNameLst>
                                      </p:cBhvr>
                                      <p:tavLst>
                                        <p:tav tm="0">
                                          <p:val>
                                            <p:strVal val="#ppt_x"/>
                                          </p:val>
                                        </p:tav>
                                        <p:tav tm="100000">
                                          <p:val>
                                            <p:strVal val="#ppt_x"/>
                                          </p:val>
                                        </p:tav>
                                      </p:tavLst>
                                    </p:anim>
                                    <p:anim calcmode="lin" valueType="num">
                                      <p:cBhvr>
                                        <p:cTn id="46"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513" grpId="0" animBg="1"/>
      <p:bldP spid="514" grpId="0"/>
      <p:bldP spid="27" grpId="0"/>
      <p:bldP spid="495" grpId="0"/>
      <p:bldP spid="49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7" name="Picture 6">
            <a:extLst>
              <a:ext uri="{FF2B5EF4-FFF2-40B4-BE49-F238E27FC236}">
                <a16:creationId xmlns:a16="http://schemas.microsoft.com/office/drawing/2014/main" id="{A228A75B-7153-1E29-3D0B-F2B2FC3C17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5850" r="95550">
                        <a14:foregroundMark x1="15650" y1="24900" x2="23600" y2="39000"/>
                        <a14:foregroundMark x1="73700" y1="28500" x2="73700" y2="28500"/>
                        <a14:foregroundMark x1="84350" y1="27150" x2="82300" y2="40050"/>
                        <a14:foregroundMark x1="73500" y1="26950" x2="73350" y2="30600"/>
                        <a14:foregroundMark x1="70600" y1="40900" x2="86400" y2="61900"/>
                        <a14:foregroundMark x1="89700" y1="70000" x2="79550" y2="81350"/>
                        <a14:foregroundMark x1="28900" y1="81550" x2="67650" y2="84150"/>
                        <a14:foregroundMark x1="91250" y1="73100" x2="80550" y2="82250"/>
                        <a14:foregroundMark x1="94700" y1="73450" x2="95550" y2="71900"/>
                        <a14:foregroundMark x1="67300" y1="72050" x2="74200" y2="78600"/>
                        <a14:foregroundMark x1="85550" y1="26950" x2="83650" y2="34900"/>
                        <a14:foregroundMark x1="88300" y1="30950" x2="75400" y2="30950"/>
                        <a14:foregroundMark x1="88150" y1="28350" x2="89500" y2="36950"/>
                        <a14:foregroundMark x1="29600" y1="39550" x2="12900" y2="55900"/>
                        <a14:foregroundMark x1="5850" y1="71400" x2="11700" y2="77750"/>
                        <a14:foregroundMark x1="21850" y1="72950" x2="30150" y2="80500"/>
                      </a14:backgroundRemoval>
                    </a14:imgEffect>
                  </a14:imgLayer>
                </a14:imgProps>
              </a:ext>
            </a:extLst>
          </a:blip>
          <a:stretch>
            <a:fillRect/>
          </a:stretch>
        </p:blipFill>
        <p:spPr>
          <a:xfrm>
            <a:off x="450351" y="727584"/>
            <a:ext cx="4169786" cy="4169786"/>
          </a:xfrm>
          <a:prstGeom prst="rect">
            <a:avLst/>
          </a:prstGeom>
        </p:spPr>
      </p:pic>
      <p:sp>
        <p:nvSpPr>
          <p:cNvPr id="436" name="Google Shape;436;p36"/>
          <p:cNvSpPr txBox="1">
            <a:spLocks noGrp="1"/>
          </p:cNvSpPr>
          <p:nvPr>
            <p:ph type="subTitle" idx="1"/>
          </p:nvPr>
        </p:nvSpPr>
        <p:spPr>
          <a:xfrm>
            <a:off x="4842840" y="1007728"/>
            <a:ext cx="3838810" cy="3482810"/>
          </a:xfrm>
          <a:prstGeom prst="rect">
            <a:avLst/>
          </a:prstGeom>
          <a:noFill/>
          <a:ln>
            <a:noFill/>
          </a:ln>
        </p:spPr>
        <p:txBody>
          <a:bodyPr spcFirstLastPara="1" wrap="square" lIns="91425" tIns="91425" rIns="91425" bIns="91425" anchor="ctr" anchorCtr="0">
            <a:noAutofit/>
          </a:bodyPr>
          <a:lstStyle/>
          <a:p>
            <a:pPr marL="0" indent="0">
              <a:spcAft>
                <a:spcPts val="100"/>
              </a:spcAft>
            </a:pPr>
            <a:r>
              <a:rPr lang="vi-VN" sz="3200" dirty="0">
                <a:cs typeface="#9Slide03 Arima Madurai" panose="00000500000000000000" pitchFamily="2" charset="-93"/>
              </a:rPr>
              <a:t>Các thiết bị an toàn như cầu chì, rơle và cầu dao tự động có mặt ở đâu trong lớp học hay nhà của em. Mô tả tác dụng của các thiết bị đó. </a:t>
            </a:r>
            <a:endParaRPr sz="3200" dirty="0">
              <a:cs typeface="#9Slide03 Arima Madurai" panose="00000500000000000000" pitchFamily="2" charset="-93"/>
            </a:endParaRPr>
          </a:p>
        </p:txBody>
      </p:sp>
      <p:sp>
        <p:nvSpPr>
          <p:cNvPr id="450" name="Google Shape;450;p36"/>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100"/>
              </a:spcAft>
              <a:buClr>
                <a:srgbClr val="000000"/>
              </a:buClr>
              <a:buSzTx/>
              <a:buFont typeface="Arial"/>
              <a:buNone/>
              <a:tabLst/>
              <a:defRPr/>
            </a:pPr>
            <a:fld id="{00000000-1234-1234-1234-123412341234}" type="slidenum">
              <a:rPr kumimoji="0" lang="en" sz="1000" b="1" i="0" u="none" strike="noStrike" kern="0" cap="none" spc="0" normalizeH="0" baseline="0" noProof="0">
                <a:ln>
                  <a:noFill/>
                </a:ln>
                <a:solidFill>
                  <a:srgbClr val="000000"/>
                </a:solidFill>
                <a:effectLst/>
                <a:uLnTx/>
                <a:uFillTx/>
                <a:latin typeface="Josefin Sans"/>
                <a:sym typeface="Josefin Sans"/>
              </a:rPr>
              <a:pPr marL="0" marR="0" lvl="0" indent="0" algn="ctr" defTabSz="914400" rtl="0" eaLnBrk="1" fontAlgn="auto" latinLnBrk="0" hangingPunct="1">
                <a:lnSpc>
                  <a:spcPct val="100000"/>
                </a:lnSpc>
                <a:spcBef>
                  <a:spcPts val="0"/>
                </a:spcBef>
                <a:spcAft>
                  <a:spcPts val="100"/>
                </a:spcAft>
                <a:buClr>
                  <a:srgbClr val="000000"/>
                </a:buClr>
                <a:buSzTx/>
                <a:buFont typeface="Arial"/>
                <a:buNone/>
                <a:tabLst/>
                <a:defRPr/>
              </a:pPr>
              <a:t>31</a:t>
            </a:fld>
            <a:endParaRPr kumimoji="0" sz="1000" b="1" i="0" u="none" strike="noStrike" kern="0" cap="none" spc="0" normalizeH="0" baseline="0" noProof="0">
              <a:ln>
                <a:noFill/>
              </a:ln>
              <a:solidFill>
                <a:srgbClr val="000000"/>
              </a:solidFill>
              <a:effectLst/>
              <a:uLnTx/>
              <a:uFillTx/>
              <a:latin typeface="Josefin Sans"/>
              <a:sym typeface="Josefin Sans"/>
            </a:endParaRPr>
          </a:p>
        </p:txBody>
      </p:sp>
      <p:sp>
        <p:nvSpPr>
          <p:cNvPr id="2" name="Google Shape;451;p36">
            <a:extLst>
              <a:ext uri="{FF2B5EF4-FFF2-40B4-BE49-F238E27FC236}">
                <a16:creationId xmlns:a16="http://schemas.microsoft.com/office/drawing/2014/main" id="{D2A9BB53-509F-1040-BE1B-566547799A67}"/>
              </a:ext>
            </a:extLst>
          </p:cNvPr>
          <p:cNvSpPr txBox="1"/>
          <p:nvPr/>
        </p:nvSpPr>
        <p:spPr>
          <a:xfrm>
            <a:off x="5423096" y="313650"/>
            <a:ext cx="3048250" cy="400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00"/>
              </a:spcAft>
              <a:buClr>
                <a:srgbClr val="000000"/>
              </a:buClr>
              <a:buSzTx/>
              <a:buFont typeface="Arial"/>
              <a:buNone/>
              <a:tabLst/>
              <a:defRPr/>
            </a:pPr>
            <a:r>
              <a:rPr kumimoji="0" lang="vi-VN"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rPr>
              <a:t>BÀI 22: MẠCH ĐIỆN ĐƠN GIẢN</a:t>
            </a:r>
            <a:endParaRPr kumimoji="0"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endParaRPr>
          </a:p>
        </p:txBody>
      </p:sp>
      <p:sp>
        <p:nvSpPr>
          <p:cNvPr id="3" name="Google Shape;452;p36">
            <a:extLst>
              <a:ext uri="{FF2B5EF4-FFF2-40B4-BE49-F238E27FC236}">
                <a16:creationId xmlns:a16="http://schemas.microsoft.com/office/drawing/2014/main" id="{C25BFA22-E0E7-F3B6-6EE2-8A2B73031938}"/>
              </a:ext>
            </a:extLst>
          </p:cNvPr>
          <p:cNvSpPr/>
          <p:nvPr/>
        </p:nvSpPr>
        <p:spPr>
          <a:xfrm>
            <a:off x="8378602" y="370147"/>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453;p36">
            <a:extLst>
              <a:ext uri="{FF2B5EF4-FFF2-40B4-BE49-F238E27FC236}">
                <a16:creationId xmlns:a16="http://schemas.microsoft.com/office/drawing/2014/main" id="{18C0739F-DFB8-7103-2B28-4D48F19352BF}"/>
              </a:ext>
            </a:extLst>
          </p:cNvPr>
          <p:cNvSpPr/>
          <p:nvPr/>
        </p:nvSpPr>
        <p:spPr>
          <a:xfrm>
            <a:off x="8602510" y="370147"/>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320;p33">
            <a:extLst>
              <a:ext uri="{FF2B5EF4-FFF2-40B4-BE49-F238E27FC236}">
                <a16:creationId xmlns:a16="http://schemas.microsoft.com/office/drawing/2014/main" id="{0468D88D-94CE-7DBD-3887-A3F1972D85B8}"/>
              </a:ext>
            </a:extLst>
          </p:cNvPr>
          <p:cNvSpPr txBox="1">
            <a:spLocks/>
          </p:cNvSpPr>
          <p:nvPr/>
        </p:nvSpPr>
        <p:spPr>
          <a:xfrm>
            <a:off x="806448" y="202516"/>
            <a:ext cx="2469776" cy="3963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Các</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thiết</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bị</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an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toàn</a:t>
            </a:r>
            <a:endPar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endParaRPr>
          </a:p>
        </p:txBody>
      </p:sp>
      <p:sp>
        <p:nvSpPr>
          <p:cNvPr id="6" name="Rectangle: Rounded Corners 5">
            <a:extLst>
              <a:ext uri="{FF2B5EF4-FFF2-40B4-BE49-F238E27FC236}">
                <a16:creationId xmlns:a16="http://schemas.microsoft.com/office/drawing/2014/main" id="{AD4972F1-B99A-CBBA-F6D0-5CE4AFF14AEC}"/>
              </a:ext>
            </a:extLst>
          </p:cNvPr>
          <p:cNvSpPr/>
          <p:nvPr/>
        </p:nvSpPr>
        <p:spPr>
          <a:xfrm>
            <a:off x="424123" y="167231"/>
            <a:ext cx="2852101" cy="483292"/>
          </a:xfrm>
          <a:prstGeom prst="roundRect">
            <a:avLst>
              <a:gd name="adj" fmla="val 50000"/>
            </a:avLst>
          </a:prstGeom>
          <a:noFill/>
          <a:ln w="28575">
            <a:solidFill>
              <a:srgbClr val="E574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ECD6"/>
              </a:solidFill>
              <a:effectLst/>
              <a:uLnTx/>
              <a:uFillTx/>
              <a:latin typeface="Arial"/>
              <a:ea typeface="+mn-ea"/>
              <a:cs typeface="+mn-cs"/>
              <a:sym typeface="Arial"/>
            </a:endParaRPr>
          </a:p>
        </p:txBody>
      </p:sp>
      <p:grpSp>
        <p:nvGrpSpPr>
          <p:cNvPr id="8" name="Group 7">
            <a:extLst>
              <a:ext uri="{FF2B5EF4-FFF2-40B4-BE49-F238E27FC236}">
                <a16:creationId xmlns:a16="http://schemas.microsoft.com/office/drawing/2014/main" id="{3462DE11-B946-D623-5F27-049E7EE3A02F}"/>
              </a:ext>
            </a:extLst>
          </p:cNvPr>
          <p:cNvGrpSpPr/>
          <p:nvPr/>
        </p:nvGrpSpPr>
        <p:grpSpPr>
          <a:xfrm>
            <a:off x="442029" y="157900"/>
            <a:ext cx="460984" cy="468494"/>
            <a:chOff x="5715487" y="1806713"/>
            <a:chExt cx="1375800" cy="1398214"/>
          </a:xfrm>
        </p:grpSpPr>
        <p:sp>
          <p:nvSpPr>
            <p:cNvPr id="9" name="Google Shape;387;p34">
              <a:extLst>
                <a:ext uri="{FF2B5EF4-FFF2-40B4-BE49-F238E27FC236}">
                  <a16:creationId xmlns:a16="http://schemas.microsoft.com/office/drawing/2014/main" id="{B889ECEA-754C-E3D3-118B-8F2A28D9A316}"/>
                </a:ext>
              </a:extLst>
            </p:cNvPr>
            <p:cNvSpPr/>
            <p:nvPr/>
          </p:nvSpPr>
          <p:spPr>
            <a:xfrm>
              <a:off x="5715487" y="1829127"/>
              <a:ext cx="1375800" cy="13758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388;p34">
              <a:extLst>
                <a:ext uri="{FF2B5EF4-FFF2-40B4-BE49-F238E27FC236}">
                  <a16:creationId xmlns:a16="http://schemas.microsoft.com/office/drawing/2014/main" id="{57D21BA6-1B0C-D83D-43BD-B46F33C3E436}"/>
                </a:ext>
              </a:extLst>
            </p:cNvPr>
            <p:cNvSpPr/>
            <p:nvPr/>
          </p:nvSpPr>
          <p:spPr>
            <a:xfrm>
              <a:off x="5901412" y="2015052"/>
              <a:ext cx="1004100" cy="10041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 name="Group 10">
              <a:extLst>
                <a:ext uri="{FF2B5EF4-FFF2-40B4-BE49-F238E27FC236}">
                  <a16:creationId xmlns:a16="http://schemas.microsoft.com/office/drawing/2014/main" id="{3885A0ED-36CF-9FBB-D856-ED23F3DDD4AA}"/>
                </a:ext>
              </a:extLst>
            </p:cNvPr>
            <p:cNvGrpSpPr/>
            <p:nvPr/>
          </p:nvGrpSpPr>
          <p:grpSpPr>
            <a:xfrm flipV="1">
              <a:off x="6840060" y="1806713"/>
              <a:ext cx="251227" cy="184160"/>
              <a:chOff x="6844077" y="3060080"/>
              <a:chExt cx="251227" cy="184160"/>
            </a:xfrm>
          </p:grpSpPr>
          <p:sp>
            <p:nvSpPr>
              <p:cNvPr id="14" name="Google Shape;402;p34">
                <a:extLst>
                  <a:ext uri="{FF2B5EF4-FFF2-40B4-BE49-F238E27FC236}">
                    <a16:creationId xmlns:a16="http://schemas.microsoft.com/office/drawing/2014/main" id="{FE34F763-E975-CA02-C3C7-40751DA54D22}"/>
                  </a:ext>
                </a:extLst>
              </p:cNvPr>
              <p:cNvSpPr/>
              <p:nvPr/>
            </p:nvSpPr>
            <p:spPr>
              <a:xfrm rot="7426544">
                <a:off x="7019456" y="3008499"/>
                <a:ext cx="24268" cy="127429"/>
              </a:xfrm>
              <a:custGeom>
                <a:avLst/>
                <a:gdLst/>
                <a:ahLst/>
                <a:cxnLst/>
                <a:rect l="l" t="t" r="r" b="b"/>
                <a:pathLst>
                  <a:path w="534" h="2804" extrusionOk="0">
                    <a:moveTo>
                      <a:pt x="167" y="1"/>
                    </a:moveTo>
                    <a:lnTo>
                      <a:pt x="67" y="68"/>
                    </a:lnTo>
                    <a:lnTo>
                      <a:pt x="34" y="134"/>
                    </a:lnTo>
                    <a:lnTo>
                      <a:pt x="0" y="234"/>
                    </a:lnTo>
                    <a:lnTo>
                      <a:pt x="67" y="802"/>
                    </a:lnTo>
                    <a:lnTo>
                      <a:pt x="67" y="1402"/>
                    </a:lnTo>
                    <a:lnTo>
                      <a:pt x="34" y="1969"/>
                    </a:lnTo>
                    <a:lnTo>
                      <a:pt x="0" y="2570"/>
                    </a:lnTo>
                    <a:lnTo>
                      <a:pt x="0" y="2637"/>
                    </a:lnTo>
                    <a:lnTo>
                      <a:pt x="67" y="2737"/>
                    </a:lnTo>
                    <a:lnTo>
                      <a:pt x="134" y="2770"/>
                    </a:lnTo>
                    <a:lnTo>
                      <a:pt x="234" y="2803"/>
                    </a:lnTo>
                    <a:lnTo>
                      <a:pt x="334" y="2770"/>
                    </a:lnTo>
                    <a:lnTo>
                      <a:pt x="401" y="2737"/>
                    </a:lnTo>
                    <a:lnTo>
                      <a:pt x="467" y="2637"/>
                    </a:lnTo>
                    <a:lnTo>
                      <a:pt x="467" y="2570"/>
                    </a:lnTo>
                    <a:lnTo>
                      <a:pt x="534" y="1969"/>
                    </a:lnTo>
                    <a:lnTo>
                      <a:pt x="534" y="1402"/>
                    </a:lnTo>
                    <a:lnTo>
                      <a:pt x="534" y="802"/>
                    </a:lnTo>
                    <a:lnTo>
                      <a:pt x="501" y="234"/>
                    </a:lnTo>
                    <a:lnTo>
                      <a:pt x="467" y="134"/>
                    </a:lnTo>
                    <a:lnTo>
                      <a:pt x="401" y="68"/>
                    </a:lnTo>
                    <a:lnTo>
                      <a:pt x="334"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403;p34">
                <a:extLst>
                  <a:ext uri="{FF2B5EF4-FFF2-40B4-BE49-F238E27FC236}">
                    <a16:creationId xmlns:a16="http://schemas.microsoft.com/office/drawing/2014/main" id="{7304DB43-3DFF-7A33-3F56-2EBCB2344353}"/>
                  </a:ext>
                </a:extLst>
              </p:cNvPr>
              <p:cNvSpPr/>
              <p:nvPr/>
            </p:nvSpPr>
            <p:spPr>
              <a:xfrm rot="7426544">
                <a:off x="6957531" y="3083086"/>
                <a:ext cx="28858" cy="104661"/>
              </a:xfrm>
              <a:custGeom>
                <a:avLst/>
                <a:gdLst/>
                <a:ahLst/>
                <a:cxnLst/>
                <a:rect l="l" t="t" r="r" b="b"/>
                <a:pathLst>
                  <a:path w="635" h="2303" extrusionOk="0">
                    <a:moveTo>
                      <a:pt x="367" y="0"/>
                    </a:moveTo>
                    <a:lnTo>
                      <a:pt x="300" y="33"/>
                    </a:lnTo>
                    <a:lnTo>
                      <a:pt x="234" y="100"/>
                    </a:lnTo>
                    <a:lnTo>
                      <a:pt x="167" y="200"/>
                    </a:lnTo>
                    <a:lnTo>
                      <a:pt x="67" y="1134"/>
                    </a:lnTo>
                    <a:lnTo>
                      <a:pt x="0" y="2069"/>
                    </a:lnTo>
                    <a:lnTo>
                      <a:pt x="0" y="2169"/>
                    </a:lnTo>
                    <a:lnTo>
                      <a:pt x="67" y="2235"/>
                    </a:lnTo>
                    <a:lnTo>
                      <a:pt x="134" y="2302"/>
                    </a:lnTo>
                    <a:lnTo>
                      <a:pt x="334" y="2302"/>
                    </a:lnTo>
                    <a:lnTo>
                      <a:pt x="400" y="2235"/>
                    </a:lnTo>
                    <a:lnTo>
                      <a:pt x="467" y="2169"/>
                    </a:lnTo>
                    <a:lnTo>
                      <a:pt x="467" y="2069"/>
                    </a:lnTo>
                    <a:lnTo>
                      <a:pt x="534" y="1201"/>
                    </a:lnTo>
                    <a:lnTo>
                      <a:pt x="634" y="300"/>
                    </a:lnTo>
                    <a:lnTo>
                      <a:pt x="634" y="200"/>
                    </a:lnTo>
                    <a:lnTo>
                      <a:pt x="634" y="133"/>
                    </a:lnTo>
                    <a:lnTo>
                      <a:pt x="567" y="67"/>
                    </a:lnTo>
                    <a:lnTo>
                      <a:pt x="467"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404;p34">
                <a:extLst>
                  <a:ext uri="{FF2B5EF4-FFF2-40B4-BE49-F238E27FC236}">
                    <a16:creationId xmlns:a16="http://schemas.microsoft.com/office/drawing/2014/main" id="{ED552244-A3A7-20E7-DE73-E1B4CF373556}"/>
                  </a:ext>
                </a:extLst>
              </p:cNvPr>
              <p:cNvSpPr/>
              <p:nvPr/>
            </p:nvSpPr>
            <p:spPr>
              <a:xfrm rot="7426544">
                <a:off x="6858484" y="3176753"/>
                <a:ext cx="53080" cy="81893"/>
              </a:xfrm>
              <a:custGeom>
                <a:avLst/>
                <a:gdLst/>
                <a:ahLst/>
                <a:cxnLst/>
                <a:rect l="l" t="t" r="r" b="b"/>
                <a:pathLst>
                  <a:path w="1168" h="1802" extrusionOk="0">
                    <a:moveTo>
                      <a:pt x="868" y="0"/>
                    </a:moveTo>
                    <a:lnTo>
                      <a:pt x="767" y="67"/>
                    </a:lnTo>
                    <a:lnTo>
                      <a:pt x="734" y="134"/>
                    </a:lnTo>
                    <a:lnTo>
                      <a:pt x="34" y="1435"/>
                    </a:lnTo>
                    <a:lnTo>
                      <a:pt x="0" y="1535"/>
                    </a:lnTo>
                    <a:lnTo>
                      <a:pt x="0" y="1635"/>
                    </a:lnTo>
                    <a:lnTo>
                      <a:pt x="67" y="1702"/>
                    </a:lnTo>
                    <a:lnTo>
                      <a:pt x="134" y="1768"/>
                    </a:lnTo>
                    <a:lnTo>
                      <a:pt x="200" y="1802"/>
                    </a:lnTo>
                    <a:lnTo>
                      <a:pt x="300" y="1802"/>
                    </a:lnTo>
                    <a:lnTo>
                      <a:pt x="401" y="1768"/>
                    </a:lnTo>
                    <a:lnTo>
                      <a:pt x="467" y="1668"/>
                    </a:lnTo>
                    <a:lnTo>
                      <a:pt x="1134" y="367"/>
                    </a:lnTo>
                    <a:lnTo>
                      <a:pt x="1168" y="267"/>
                    </a:lnTo>
                    <a:lnTo>
                      <a:pt x="1168" y="167"/>
                    </a:lnTo>
                    <a:lnTo>
                      <a:pt x="1134" y="100"/>
                    </a:lnTo>
                    <a:lnTo>
                      <a:pt x="1034" y="33"/>
                    </a:lnTo>
                    <a:lnTo>
                      <a:pt x="968"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 name="Google Shape;411;p34">
              <a:extLst>
                <a:ext uri="{FF2B5EF4-FFF2-40B4-BE49-F238E27FC236}">
                  <a16:creationId xmlns:a16="http://schemas.microsoft.com/office/drawing/2014/main" id="{48C86514-3AA8-3270-72F8-1A09553B924B}"/>
                </a:ext>
              </a:extLst>
            </p:cNvPr>
            <p:cNvSpPr/>
            <p:nvPr/>
          </p:nvSpPr>
          <p:spPr>
            <a:xfrm rot="-8673942">
              <a:off x="6121507" y="2865497"/>
              <a:ext cx="499078" cy="315581"/>
            </a:xfrm>
            <a:custGeom>
              <a:avLst/>
              <a:gdLst/>
              <a:ahLst/>
              <a:cxnLst/>
              <a:rect l="l" t="t" r="r" b="b"/>
              <a:pathLst>
                <a:path w="9476" h="7541" extrusionOk="0">
                  <a:moveTo>
                    <a:pt x="9275" y="0"/>
                  </a:moveTo>
                  <a:lnTo>
                    <a:pt x="8641" y="34"/>
                  </a:lnTo>
                  <a:lnTo>
                    <a:pt x="8007" y="100"/>
                  </a:lnTo>
                  <a:lnTo>
                    <a:pt x="7407" y="200"/>
                  </a:lnTo>
                  <a:lnTo>
                    <a:pt x="6806" y="334"/>
                  </a:lnTo>
                  <a:lnTo>
                    <a:pt x="6206" y="534"/>
                  </a:lnTo>
                  <a:lnTo>
                    <a:pt x="5639" y="768"/>
                  </a:lnTo>
                  <a:lnTo>
                    <a:pt x="5071" y="1001"/>
                  </a:lnTo>
                  <a:lnTo>
                    <a:pt x="4538" y="1301"/>
                  </a:lnTo>
                  <a:lnTo>
                    <a:pt x="4004" y="1635"/>
                  </a:lnTo>
                  <a:lnTo>
                    <a:pt x="3503" y="1969"/>
                  </a:lnTo>
                  <a:lnTo>
                    <a:pt x="3036" y="2369"/>
                  </a:lnTo>
                  <a:lnTo>
                    <a:pt x="2569" y="2803"/>
                  </a:lnTo>
                  <a:lnTo>
                    <a:pt x="2136" y="3236"/>
                  </a:lnTo>
                  <a:lnTo>
                    <a:pt x="1735" y="3704"/>
                  </a:lnTo>
                  <a:lnTo>
                    <a:pt x="1368" y="4204"/>
                  </a:lnTo>
                  <a:lnTo>
                    <a:pt x="1035" y="4738"/>
                  </a:lnTo>
                  <a:lnTo>
                    <a:pt x="701" y="5338"/>
                  </a:lnTo>
                  <a:lnTo>
                    <a:pt x="434" y="5972"/>
                  </a:lnTo>
                  <a:lnTo>
                    <a:pt x="200" y="6606"/>
                  </a:lnTo>
                  <a:lnTo>
                    <a:pt x="0" y="7240"/>
                  </a:lnTo>
                  <a:lnTo>
                    <a:pt x="0" y="7340"/>
                  </a:lnTo>
                  <a:lnTo>
                    <a:pt x="34" y="7440"/>
                  </a:lnTo>
                  <a:lnTo>
                    <a:pt x="100" y="7507"/>
                  </a:lnTo>
                  <a:lnTo>
                    <a:pt x="167" y="7540"/>
                  </a:lnTo>
                  <a:lnTo>
                    <a:pt x="334" y="7540"/>
                  </a:lnTo>
                  <a:lnTo>
                    <a:pt x="401" y="7474"/>
                  </a:lnTo>
                  <a:lnTo>
                    <a:pt x="467" y="7373"/>
                  </a:lnTo>
                  <a:lnTo>
                    <a:pt x="668" y="6673"/>
                  </a:lnTo>
                  <a:lnTo>
                    <a:pt x="934" y="6006"/>
                  </a:lnTo>
                  <a:lnTo>
                    <a:pt x="1235" y="5338"/>
                  </a:lnTo>
                  <a:lnTo>
                    <a:pt x="1602" y="4738"/>
                  </a:lnTo>
                  <a:lnTo>
                    <a:pt x="2035" y="4137"/>
                  </a:lnTo>
                  <a:lnTo>
                    <a:pt x="2469" y="3570"/>
                  </a:lnTo>
                  <a:lnTo>
                    <a:pt x="2970" y="3036"/>
                  </a:lnTo>
                  <a:lnTo>
                    <a:pt x="3537" y="2569"/>
                  </a:lnTo>
                  <a:lnTo>
                    <a:pt x="4137" y="2102"/>
                  </a:lnTo>
                  <a:lnTo>
                    <a:pt x="4805" y="1668"/>
                  </a:lnTo>
                  <a:lnTo>
                    <a:pt x="5505" y="1335"/>
                  </a:lnTo>
                  <a:lnTo>
                    <a:pt x="6206" y="1035"/>
                  </a:lnTo>
                  <a:lnTo>
                    <a:pt x="6940" y="801"/>
                  </a:lnTo>
                  <a:lnTo>
                    <a:pt x="7707" y="634"/>
                  </a:lnTo>
                  <a:lnTo>
                    <a:pt x="8474" y="534"/>
                  </a:lnTo>
                  <a:lnTo>
                    <a:pt x="9275" y="467"/>
                  </a:lnTo>
                  <a:lnTo>
                    <a:pt x="9375" y="467"/>
                  </a:lnTo>
                  <a:lnTo>
                    <a:pt x="9442" y="401"/>
                  </a:lnTo>
                  <a:lnTo>
                    <a:pt x="9475" y="334"/>
                  </a:lnTo>
                  <a:lnTo>
                    <a:pt x="9475" y="234"/>
                  </a:lnTo>
                  <a:lnTo>
                    <a:pt x="9475" y="134"/>
                  </a:lnTo>
                  <a:lnTo>
                    <a:pt x="9442" y="67"/>
                  </a:lnTo>
                  <a:lnTo>
                    <a:pt x="9375"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3" name="Picture 4">
              <a:extLst>
                <a:ext uri="{FF2B5EF4-FFF2-40B4-BE49-F238E27FC236}">
                  <a16:creationId xmlns:a16="http://schemas.microsoft.com/office/drawing/2014/main" id="{6AB4DB5E-4265-1453-A424-6A9528AAD4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1639" y="2158859"/>
              <a:ext cx="744971" cy="74497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26319582"/>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6" name="Google Shape;436;p36"/>
          <p:cNvSpPr txBox="1">
            <a:spLocks noGrp="1"/>
          </p:cNvSpPr>
          <p:nvPr>
            <p:ph type="subTitle" idx="1"/>
          </p:nvPr>
        </p:nvSpPr>
        <p:spPr>
          <a:xfrm>
            <a:off x="339265" y="794389"/>
            <a:ext cx="8699804" cy="512706"/>
          </a:xfrm>
          <a:prstGeom prst="rect">
            <a:avLst/>
          </a:prstGeom>
          <a:noFill/>
          <a:ln>
            <a:noFill/>
          </a:ln>
        </p:spPr>
        <p:txBody>
          <a:bodyPr spcFirstLastPara="1" wrap="square" lIns="91425" tIns="91425" rIns="91425" bIns="91425" anchor="ctr" anchorCtr="0">
            <a:noAutofit/>
          </a:bodyPr>
          <a:lstStyle/>
          <a:p>
            <a:pPr marL="0" indent="0">
              <a:spcAft>
                <a:spcPts val="100"/>
              </a:spcAft>
            </a:pPr>
            <a:r>
              <a:rPr lang="vi-VN" sz="2000" dirty="0"/>
              <a:t>Các thiết bị an toàn</a:t>
            </a:r>
            <a:r>
              <a:rPr lang="en-US" sz="2000" dirty="0"/>
              <a:t>: </a:t>
            </a:r>
            <a:r>
              <a:rPr lang="vi-VN" sz="2000" dirty="0"/>
              <a:t>cầu chì, role</a:t>
            </a:r>
            <a:r>
              <a:rPr lang="en-US" sz="2000" dirty="0"/>
              <a:t>,</a:t>
            </a:r>
            <a:r>
              <a:rPr lang="vi-VN" sz="2000" dirty="0"/>
              <a:t> cầu dao tự động có mặt ở lớp học và nhà</a:t>
            </a:r>
            <a:endParaRPr sz="2000" dirty="0"/>
          </a:p>
        </p:txBody>
      </p:sp>
      <p:sp>
        <p:nvSpPr>
          <p:cNvPr id="450" name="Google Shape;450;p36"/>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100"/>
              </a:spcAft>
              <a:buClr>
                <a:srgbClr val="000000"/>
              </a:buClr>
              <a:buSzTx/>
              <a:buFont typeface="Arial"/>
              <a:buNone/>
              <a:tabLst/>
              <a:defRPr/>
            </a:pPr>
            <a:fld id="{00000000-1234-1234-1234-123412341234}" type="slidenum">
              <a:rPr kumimoji="0" lang="en" sz="1000" b="1" i="0" u="none" strike="noStrike" kern="0" cap="none" spc="0" normalizeH="0" baseline="0" noProof="0">
                <a:ln>
                  <a:noFill/>
                </a:ln>
                <a:solidFill>
                  <a:srgbClr val="000000"/>
                </a:solidFill>
                <a:effectLst/>
                <a:uLnTx/>
                <a:uFillTx/>
                <a:latin typeface="Josefin Sans"/>
                <a:sym typeface="Josefin Sans"/>
              </a:rPr>
              <a:pPr marL="0" marR="0" lvl="0" indent="0" algn="ctr" defTabSz="914400" rtl="0" eaLnBrk="1" fontAlgn="auto" latinLnBrk="0" hangingPunct="1">
                <a:lnSpc>
                  <a:spcPct val="100000"/>
                </a:lnSpc>
                <a:spcBef>
                  <a:spcPts val="0"/>
                </a:spcBef>
                <a:spcAft>
                  <a:spcPts val="100"/>
                </a:spcAft>
                <a:buClr>
                  <a:srgbClr val="000000"/>
                </a:buClr>
                <a:buSzTx/>
                <a:buFont typeface="Arial"/>
                <a:buNone/>
                <a:tabLst/>
                <a:defRPr/>
              </a:pPr>
              <a:t>32</a:t>
            </a:fld>
            <a:endParaRPr kumimoji="0" sz="1000" b="1" i="0" u="none" strike="noStrike" kern="0" cap="none" spc="0" normalizeH="0" baseline="0" noProof="0">
              <a:ln>
                <a:noFill/>
              </a:ln>
              <a:solidFill>
                <a:srgbClr val="000000"/>
              </a:solidFill>
              <a:effectLst/>
              <a:uLnTx/>
              <a:uFillTx/>
              <a:latin typeface="Josefin Sans"/>
              <a:sym typeface="Josefin Sans"/>
            </a:endParaRPr>
          </a:p>
        </p:txBody>
      </p:sp>
      <p:sp>
        <p:nvSpPr>
          <p:cNvPr id="2" name="Google Shape;451;p36">
            <a:extLst>
              <a:ext uri="{FF2B5EF4-FFF2-40B4-BE49-F238E27FC236}">
                <a16:creationId xmlns:a16="http://schemas.microsoft.com/office/drawing/2014/main" id="{D2A9BB53-509F-1040-BE1B-566547799A67}"/>
              </a:ext>
            </a:extLst>
          </p:cNvPr>
          <p:cNvSpPr txBox="1"/>
          <p:nvPr/>
        </p:nvSpPr>
        <p:spPr>
          <a:xfrm>
            <a:off x="5619246" y="313650"/>
            <a:ext cx="2852100" cy="400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00"/>
              </a:spcAft>
              <a:buClr>
                <a:srgbClr val="000000"/>
              </a:buClr>
              <a:buSzTx/>
              <a:buFont typeface="Arial"/>
              <a:buNone/>
              <a:tabLst/>
              <a:defRPr/>
            </a:pPr>
            <a:r>
              <a:rPr kumimoji="0" lang="vi-VN"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rPr>
              <a:t>BÀI 22: MẠCH ĐIỆN ĐƠN GIẢN</a:t>
            </a:r>
            <a:endParaRPr kumimoji="0"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endParaRPr>
          </a:p>
        </p:txBody>
      </p:sp>
      <p:sp>
        <p:nvSpPr>
          <p:cNvPr id="3" name="Google Shape;452;p36">
            <a:extLst>
              <a:ext uri="{FF2B5EF4-FFF2-40B4-BE49-F238E27FC236}">
                <a16:creationId xmlns:a16="http://schemas.microsoft.com/office/drawing/2014/main" id="{C25BFA22-E0E7-F3B6-6EE2-8A2B73031938}"/>
              </a:ext>
            </a:extLst>
          </p:cNvPr>
          <p:cNvSpPr/>
          <p:nvPr/>
        </p:nvSpPr>
        <p:spPr>
          <a:xfrm>
            <a:off x="8378602" y="370147"/>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453;p36">
            <a:extLst>
              <a:ext uri="{FF2B5EF4-FFF2-40B4-BE49-F238E27FC236}">
                <a16:creationId xmlns:a16="http://schemas.microsoft.com/office/drawing/2014/main" id="{18C0739F-DFB8-7103-2B28-4D48F19352BF}"/>
              </a:ext>
            </a:extLst>
          </p:cNvPr>
          <p:cNvSpPr/>
          <p:nvPr/>
        </p:nvSpPr>
        <p:spPr>
          <a:xfrm>
            <a:off x="8602510" y="370147"/>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320;p33">
            <a:extLst>
              <a:ext uri="{FF2B5EF4-FFF2-40B4-BE49-F238E27FC236}">
                <a16:creationId xmlns:a16="http://schemas.microsoft.com/office/drawing/2014/main" id="{0468D88D-94CE-7DBD-3887-A3F1972D85B8}"/>
              </a:ext>
            </a:extLst>
          </p:cNvPr>
          <p:cNvSpPr txBox="1">
            <a:spLocks/>
          </p:cNvSpPr>
          <p:nvPr/>
        </p:nvSpPr>
        <p:spPr>
          <a:xfrm>
            <a:off x="806448" y="202516"/>
            <a:ext cx="2469776" cy="3963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Các</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thiết</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bị</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an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toàn</a:t>
            </a:r>
            <a:endPar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endParaRPr>
          </a:p>
        </p:txBody>
      </p:sp>
      <p:sp>
        <p:nvSpPr>
          <p:cNvPr id="6" name="Rectangle: Rounded Corners 5">
            <a:extLst>
              <a:ext uri="{FF2B5EF4-FFF2-40B4-BE49-F238E27FC236}">
                <a16:creationId xmlns:a16="http://schemas.microsoft.com/office/drawing/2014/main" id="{AD4972F1-B99A-CBBA-F6D0-5CE4AFF14AEC}"/>
              </a:ext>
            </a:extLst>
          </p:cNvPr>
          <p:cNvSpPr/>
          <p:nvPr/>
        </p:nvSpPr>
        <p:spPr>
          <a:xfrm>
            <a:off x="424123" y="167231"/>
            <a:ext cx="2852101" cy="483292"/>
          </a:xfrm>
          <a:prstGeom prst="roundRect">
            <a:avLst>
              <a:gd name="adj" fmla="val 50000"/>
            </a:avLst>
          </a:prstGeom>
          <a:noFill/>
          <a:ln w="28575">
            <a:solidFill>
              <a:srgbClr val="E574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ECD6"/>
              </a:solidFill>
              <a:effectLst/>
              <a:uLnTx/>
              <a:uFillTx/>
              <a:latin typeface="Arial"/>
              <a:ea typeface="+mn-ea"/>
              <a:cs typeface="+mn-cs"/>
              <a:sym typeface="Arial"/>
            </a:endParaRPr>
          </a:p>
        </p:txBody>
      </p:sp>
      <p:grpSp>
        <p:nvGrpSpPr>
          <p:cNvPr id="8" name="Group 7">
            <a:extLst>
              <a:ext uri="{FF2B5EF4-FFF2-40B4-BE49-F238E27FC236}">
                <a16:creationId xmlns:a16="http://schemas.microsoft.com/office/drawing/2014/main" id="{3462DE11-B946-D623-5F27-049E7EE3A02F}"/>
              </a:ext>
            </a:extLst>
          </p:cNvPr>
          <p:cNvGrpSpPr/>
          <p:nvPr/>
        </p:nvGrpSpPr>
        <p:grpSpPr>
          <a:xfrm>
            <a:off x="442029" y="157900"/>
            <a:ext cx="460984" cy="468494"/>
            <a:chOff x="5715487" y="1806713"/>
            <a:chExt cx="1375800" cy="1398214"/>
          </a:xfrm>
        </p:grpSpPr>
        <p:sp>
          <p:nvSpPr>
            <p:cNvPr id="9" name="Google Shape;387;p34">
              <a:extLst>
                <a:ext uri="{FF2B5EF4-FFF2-40B4-BE49-F238E27FC236}">
                  <a16:creationId xmlns:a16="http://schemas.microsoft.com/office/drawing/2014/main" id="{B889ECEA-754C-E3D3-118B-8F2A28D9A316}"/>
                </a:ext>
              </a:extLst>
            </p:cNvPr>
            <p:cNvSpPr/>
            <p:nvPr/>
          </p:nvSpPr>
          <p:spPr>
            <a:xfrm>
              <a:off x="5715487" y="1829127"/>
              <a:ext cx="1375800" cy="13758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388;p34">
              <a:extLst>
                <a:ext uri="{FF2B5EF4-FFF2-40B4-BE49-F238E27FC236}">
                  <a16:creationId xmlns:a16="http://schemas.microsoft.com/office/drawing/2014/main" id="{57D21BA6-1B0C-D83D-43BD-B46F33C3E436}"/>
                </a:ext>
              </a:extLst>
            </p:cNvPr>
            <p:cNvSpPr/>
            <p:nvPr/>
          </p:nvSpPr>
          <p:spPr>
            <a:xfrm>
              <a:off x="5901412" y="2015052"/>
              <a:ext cx="1004100" cy="10041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 name="Group 10">
              <a:extLst>
                <a:ext uri="{FF2B5EF4-FFF2-40B4-BE49-F238E27FC236}">
                  <a16:creationId xmlns:a16="http://schemas.microsoft.com/office/drawing/2014/main" id="{3885A0ED-36CF-9FBB-D856-ED23F3DDD4AA}"/>
                </a:ext>
              </a:extLst>
            </p:cNvPr>
            <p:cNvGrpSpPr/>
            <p:nvPr/>
          </p:nvGrpSpPr>
          <p:grpSpPr>
            <a:xfrm flipV="1">
              <a:off x="6840060" y="1806713"/>
              <a:ext cx="251227" cy="184160"/>
              <a:chOff x="6844077" y="3060080"/>
              <a:chExt cx="251227" cy="184160"/>
            </a:xfrm>
          </p:grpSpPr>
          <p:sp>
            <p:nvSpPr>
              <p:cNvPr id="14" name="Google Shape;402;p34">
                <a:extLst>
                  <a:ext uri="{FF2B5EF4-FFF2-40B4-BE49-F238E27FC236}">
                    <a16:creationId xmlns:a16="http://schemas.microsoft.com/office/drawing/2014/main" id="{FE34F763-E975-CA02-C3C7-40751DA54D22}"/>
                  </a:ext>
                </a:extLst>
              </p:cNvPr>
              <p:cNvSpPr/>
              <p:nvPr/>
            </p:nvSpPr>
            <p:spPr>
              <a:xfrm rot="7426544">
                <a:off x="7019456" y="3008499"/>
                <a:ext cx="24268" cy="127429"/>
              </a:xfrm>
              <a:custGeom>
                <a:avLst/>
                <a:gdLst/>
                <a:ahLst/>
                <a:cxnLst/>
                <a:rect l="l" t="t" r="r" b="b"/>
                <a:pathLst>
                  <a:path w="534" h="2804" extrusionOk="0">
                    <a:moveTo>
                      <a:pt x="167" y="1"/>
                    </a:moveTo>
                    <a:lnTo>
                      <a:pt x="67" y="68"/>
                    </a:lnTo>
                    <a:lnTo>
                      <a:pt x="34" y="134"/>
                    </a:lnTo>
                    <a:lnTo>
                      <a:pt x="0" y="234"/>
                    </a:lnTo>
                    <a:lnTo>
                      <a:pt x="67" y="802"/>
                    </a:lnTo>
                    <a:lnTo>
                      <a:pt x="67" y="1402"/>
                    </a:lnTo>
                    <a:lnTo>
                      <a:pt x="34" y="1969"/>
                    </a:lnTo>
                    <a:lnTo>
                      <a:pt x="0" y="2570"/>
                    </a:lnTo>
                    <a:lnTo>
                      <a:pt x="0" y="2637"/>
                    </a:lnTo>
                    <a:lnTo>
                      <a:pt x="67" y="2737"/>
                    </a:lnTo>
                    <a:lnTo>
                      <a:pt x="134" y="2770"/>
                    </a:lnTo>
                    <a:lnTo>
                      <a:pt x="234" y="2803"/>
                    </a:lnTo>
                    <a:lnTo>
                      <a:pt x="334" y="2770"/>
                    </a:lnTo>
                    <a:lnTo>
                      <a:pt x="401" y="2737"/>
                    </a:lnTo>
                    <a:lnTo>
                      <a:pt x="467" y="2637"/>
                    </a:lnTo>
                    <a:lnTo>
                      <a:pt x="467" y="2570"/>
                    </a:lnTo>
                    <a:lnTo>
                      <a:pt x="534" y="1969"/>
                    </a:lnTo>
                    <a:lnTo>
                      <a:pt x="534" y="1402"/>
                    </a:lnTo>
                    <a:lnTo>
                      <a:pt x="534" y="802"/>
                    </a:lnTo>
                    <a:lnTo>
                      <a:pt x="501" y="234"/>
                    </a:lnTo>
                    <a:lnTo>
                      <a:pt x="467" y="134"/>
                    </a:lnTo>
                    <a:lnTo>
                      <a:pt x="401" y="68"/>
                    </a:lnTo>
                    <a:lnTo>
                      <a:pt x="334"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403;p34">
                <a:extLst>
                  <a:ext uri="{FF2B5EF4-FFF2-40B4-BE49-F238E27FC236}">
                    <a16:creationId xmlns:a16="http://schemas.microsoft.com/office/drawing/2014/main" id="{7304DB43-3DFF-7A33-3F56-2EBCB2344353}"/>
                  </a:ext>
                </a:extLst>
              </p:cNvPr>
              <p:cNvSpPr/>
              <p:nvPr/>
            </p:nvSpPr>
            <p:spPr>
              <a:xfrm rot="7426544">
                <a:off x="6957531" y="3083086"/>
                <a:ext cx="28858" cy="104661"/>
              </a:xfrm>
              <a:custGeom>
                <a:avLst/>
                <a:gdLst/>
                <a:ahLst/>
                <a:cxnLst/>
                <a:rect l="l" t="t" r="r" b="b"/>
                <a:pathLst>
                  <a:path w="635" h="2303" extrusionOk="0">
                    <a:moveTo>
                      <a:pt x="367" y="0"/>
                    </a:moveTo>
                    <a:lnTo>
                      <a:pt x="300" y="33"/>
                    </a:lnTo>
                    <a:lnTo>
                      <a:pt x="234" y="100"/>
                    </a:lnTo>
                    <a:lnTo>
                      <a:pt x="167" y="200"/>
                    </a:lnTo>
                    <a:lnTo>
                      <a:pt x="67" y="1134"/>
                    </a:lnTo>
                    <a:lnTo>
                      <a:pt x="0" y="2069"/>
                    </a:lnTo>
                    <a:lnTo>
                      <a:pt x="0" y="2169"/>
                    </a:lnTo>
                    <a:lnTo>
                      <a:pt x="67" y="2235"/>
                    </a:lnTo>
                    <a:lnTo>
                      <a:pt x="134" y="2302"/>
                    </a:lnTo>
                    <a:lnTo>
                      <a:pt x="334" y="2302"/>
                    </a:lnTo>
                    <a:lnTo>
                      <a:pt x="400" y="2235"/>
                    </a:lnTo>
                    <a:lnTo>
                      <a:pt x="467" y="2169"/>
                    </a:lnTo>
                    <a:lnTo>
                      <a:pt x="467" y="2069"/>
                    </a:lnTo>
                    <a:lnTo>
                      <a:pt x="534" y="1201"/>
                    </a:lnTo>
                    <a:lnTo>
                      <a:pt x="634" y="300"/>
                    </a:lnTo>
                    <a:lnTo>
                      <a:pt x="634" y="200"/>
                    </a:lnTo>
                    <a:lnTo>
                      <a:pt x="634" y="133"/>
                    </a:lnTo>
                    <a:lnTo>
                      <a:pt x="567" y="67"/>
                    </a:lnTo>
                    <a:lnTo>
                      <a:pt x="467"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404;p34">
                <a:extLst>
                  <a:ext uri="{FF2B5EF4-FFF2-40B4-BE49-F238E27FC236}">
                    <a16:creationId xmlns:a16="http://schemas.microsoft.com/office/drawing/2014/main" id="{ED552244-A3A7-20E7-DE73-E1B4CF373556}"/>
                  </a:ext>
                </a:extLst>
              </p:cNvPr>
              <p:cNvSpPr/>
              <p:nvPr/>
            </p:nvSpPr>
            <p:spPr>
              <a:xfrm rot="7426544">
                <a:off x="6858484" y="3176753"/>
                <a:ext cx="53080" cy="81893"/>
              </a:xfrm>
              <a:custGeom>
                <a:avLst/>
                <a:gdLst/>
                <a:ahLst/>
                <a:cxnLst/>
                <a:rect l="l" t="t" r="r" b="b"/>
                <a:pathLst>
                  <a:path w="1168" h="1802" extrusionOk="0">
                    <a:moveTo>
                      <a:pt x="868" y="0"/>
                    </a:moveTo>
                    <a:lnTo>
                      <a:pt x="767" y="67"/>
                    </a:lnTo>
                    <a:lnTo>
                      <a:pt x="734" y="134"/>
                    </a:lnTo>
                    <a:lnTo>
                      <a:pt x="34" y="1435"/>
                    </a:lnTo>
                    <a:lnTo>
                      <a:pt x="0" y="1535"/>
                    </a:lnTo>
                    <a:lnTo>
                      <a:pt x="0" y="1635"/>
                    </a:lnTo>
                    <a:lnTo>
                      <a:pt x="67" y="1702"/>
                    </a:lnTo>
                    <a:lnTo>
                      <a:pt x="134" y="1768"/>
                    </a:lnTo>
                    <a:lnTo>
                      <a:pt x="200" y="1802"/>
                    </a:lnTo>
                    <a:lnTo>
                      <a:pt x="300" y="1802"/>
                    </a:lnTo>
                    <a:lnTo>
                      <a:pt x="401" y="1768"/>
                    </a:lnTo>
                    <a:lnTo>
                      <a:pt x="467" y="1668"/>
                    </a:lnTo>
                    <a:lnTo>
                      <a:pt x="1134" y="367"/>
                    </a:lnTo>
                    <a:lnTo>
                      <a:pt x="1168" y="267"/>
                    </a:lnTo>
                    <a:lnTo>
                      <a:pt x="1168" y="167"/>
                    </a:lnTo>
                    <a:lnTo>
                      <a:pt x="1134" y="100"/>
                    </a:lnTo>
                    <a:lnTo>
                      <a:pt x="1034" y="33"/>
                    </a:lnTo>
                    <a:lnTo>
                      <a:pt x="968"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 name="Google Shape;411;p34">
              <a:extLst>
                <a:ext uri="{FF2B5EF4-FFF2-40B4-BE49-F238E27FC236}">
                  <a16:creationId xmlns:a16="http://schemas.microsoft.com/office/drawing/2014/main" id="{48C86514-3AA8-3270-72F8-1A09553B924B}"/>
                </a:ext>
              </a:extLst>
            </p:cNvPr>
            <p:cNvSpPr/>
            <p:nvPr/>
          </p:nvSpPr>
          <p:spPr>
            <a:xfrm rot="-8673942">
              <a:off x="6121507" y="2865497"/>
              <a:ext cx="499078" cy="315581"/>
            </a:xfrm>
            <a:custGeom>
              <a:avLst/>
              <a:gdLst/>
              <a:ahLst/>
              <a:cxnLst/>
              <a:rect l="l" t="t" r="r" b="b"/>
              <a:pathLst>
                <a:path w="9476" h="7541" extrusionOk="0">
                  <a:moveTo>
                    <a:pt x="9275" y="0"/>
                  </a:moveTo>
                  <a:lnTo>
                    <a:pt x="8641" y="34"/>
                  </a:lnTo>
                  <a:lnTo>
                    <a:pt x="8007" y="100"/>
                  </a:lnTo>
                  <a:lnTo>
                    <a:pt x="7407" y="200"/>
                  </a:lnTo>
                  <a:lnTo>
                    <a:pt x="6806" y="334"/>
                  </a:lnTo>
                  <a:lnTo>
                    <a:pt x="6206" y="534"/>
                  </a:lnTo>
                  <a:lnTo>
                    <a:pt x="5639" y="768"/>
                  </a:lnTo>
                  <a:lnTo>
                    <a:pt x="5071" y="1001"/>
                  </a:lnTo>
                  <a:lnTo>
                    <a:pt x="4538" y="1301"/>
                  </a:lnTo>
                  <a:lnTo>
                    <a:pt x="4004" y="1635"/>
                  </a:lnTo>
                  <a:lnTo>
                    <a:pt x="3503" y="1969"/>
                  </a:lnTo>
                  <a:lnTo>
                    <a:pt x="3036" y="2369"/>
                  </a:lnTo>
                  <a:lnTo>
                    <a:pt x="2569" y="2803"/>
                  </a:lnTo>
                  <a:lnTo>
                    <a:pt x="2136" y="3236"/>
                  </a:lnTo>
                  <a:lnTo>
                    <a:pt x="1735" y="3704"/>
                  </a:lnTo>
                  <a:lnTo>
                    <a:pt x="1368" y="4204"/>
                  </a:lnTo>
                  <a:lnTo>
                    <a:pt x="1035" y="4738"/>
                  </a:lnTo>
                  <a:lnTo>
                    <a:pt x="701" y="5338"/>
                  </a:lnTo>
                  <a:lnTo>
                    <a:pt x="434" y="5972"/>
                  </a:lnTo>
                  <a:lnTo>
                    <a:pt x="200" y="6606"/>
                  </a:lnTo>
                  <a:lnTo>
                    <a:pt x="0" y="7240"/>
                  </a:lnTo>
                  <a:lnTo>
                    <a:pt x="0" y="7340"/>
                  </a:lnTo>
                  <a:lnTo>
                    <a:pt x="34" y="7440"/>
                  </a:lnTo>
                  <a:lnTo>
                    <a:pt x="100" y="7507"/>
                  </a:lnTo>
                  <a:lnTo>
                    <a:pt x="167" y="7540"/>
                  </a:lnTo>
                  <a:lnTo>
                    <a:pt x="334" y="7540"/>
                  </a:lnTo>
                  <a:lnTo>
                    <a:pt x="401" y="7474"/>
                  </a:lnTo>
                  <a:lnTo>
                    <a:pt x="467" y="7373"/>
                  </a:lnTo>
                  <a:lnTo>
                    <a:pt x="668" y="6673"/>
                  </a:lnTo>
                  <a:lnTo>
                    <a:pt x="934" y="6006"/>
                  </a:lnTo>
                  <a:lnTo>
                    <a:pt x="1235" y="5338"/>
                  </a:lnTo>
                  <a:lnTo>
                    <a:pt x="1602" y="4738"/>
                  </a:lnTo>
                  <a:lnTo>
                    <a:pt x="2035" y="4137"/>
                  </a:lnTo>
                  <a:lnTo>
                    <a:pt x="2469" y="3570"/>
                  </a:lnTo>
                  <a:lnTo>
                    <a:pt x="2970" y="3036"/>
                  </a:lnTo>
                  <a:lnTo>
                    <a:pt x="3537" y="2569"/>
                  </a:lnTo>
                  <a:lnTo>
                    <a:pt x="4137" y="2102"/>
                  </a:lnTo>
                  <a:lnTo>
                    <a:pt x="4805" y="1668"/>
                  </a:lnTo>
                  <a:lnTo>
                    <a:pt x="5505" y="1335"/>
                  </a:lnTo>
                  <a:lnTo>
                    <a:pt x="6206" y="1035"/>
                  </a:lnTo>
                  <a:lnTo>
                    <a:pt x="6940" y="801"/>
                  </a:lnTo>
                  <a:lnTo>
                    <a:pt x="7707" y="634"/>
                  </a:lnTo>
                  <a:lnTo>
                    <a:pt x="8474" y="534"/>
                  </a:lnTo>
                  <a:lnTo>
                    <a:pt x="9275" y="467"/>
                  </a:lnTo>
                  <a:lnTo>
                    <a:pt x="9375" y="467"/>
                  </a:lnTo>
                  <a:lnTo>
                    <a:pt x="9442" y="401"/>
                  </a:lnTo>
                  <a:lnTo>
                    <a:pt x="9475" y="334"/>
                  </a:lnTo>
                  <a:lnTo>
                    <a:pt x="9475" y="234"/>
                  </a:lnTo>
                  <a:lnTo>
                    <a:pt x="9475" y="134"/>
                  </a:lnTo>
                  <a:lnTo>
                    <a:pt x="9442" y="67"/>
                  </a:lnTo>
                  <a:lnTo>
                    <a:pt x="9375"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3" name="Picture 4">
              <a:extLst>
                <a:ext uri="{FF2B5EF4-FFF2-40B4-BE49-F238E27FC236}">
                  <a16:creationId xmlns:a16="http://schemas.microsoft.com/office/drawing/2014/main" id="{6AB4DB5E-4265-1453-A424-6A9528AAD4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1639" y="2158859"/>
              <a:ext cx="744971" cy="74497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oogle Shape;617;p42">
            <a:extLst>
              <a:ext uri="{FF2B5EF4-FFF2-40B4-BE49-F238E27FC236}">
                <a16:creationId xmlns:a16="http://schemas.microsoft.com/office/drawing/2014/main" id="{53A5E633-3B1D-E9E4-CD0C-C262E6AA218D}"/>
              </a:ext>
            </a:extLst>
          </p:cNvPr>
          <p:cNvGrpSpPr/>
          <p:nvPr/>
        </p:nvGrpSpPr>
        <p:grpSpPr>
          <a:xfrm rot="20020536">
            <a:off x="314402" y="2369714"/>
            <a:ext cx="1003606" cy="2407196"/>
            <a:chOff x="294000" y="2956300"/>
            <a:chExt cx="485450" cy="1164375"/>
          </a:xfrm>
        </p:grpSpPr>
        <p:sp>
          <p:nvSpPr>
            <p:cNvPr id="17" name="Google Shape;618;p42">
              <a:extLst>
                <a:ext uri="{FF2B5EF4-FFF2-40B4-BE49-F238E27FC236}">
                  <a16:creationId xmlns:a16="http://schemas.microsoft.com/office/drawing/2014/main" id="{DC7D6451-0C01-2226-2B2C-9F2644D393E6}"/>
                </a:ext>
              </a:extLst>
            </p:cNvPr>
            <p:cNvSpPr/>
            <p:nvPr/>
          </p:nvSpPr>
          <p:spPr>
            <a:xfrm>
              <a:off x="354050" y="3063900"/>
              <a:ext cx="350325" cy="956700"/>
            </a:xfrm>
            <a:custGeom>
              <a:avLst/>
              <a:gdLst/>
              <a:ahLst/>
              <a:cxnLst/>
              <a:rect l="l" t="t" r="r" b="b"/>
              <a:pathLst>
                <a:path w="14013" h="38268" extrusionOk="0">
                  <a:moveTo>
                    <a:pt x="6973" y="1"/>
                  </a:moveTo>
                  <a:lnTo>
                    <a:pt x="6473" y="34"/>
                  </a:lnTo>
                  <a:lnTo>
                    <a:pt x="5972" y="134"/>
                  </a:lnTo>
                  <a:lnTo>
                    <a:pt x="5605" y="234"/>
                  </a:lnTo>
                  <a:lnTo>
                    <a:pt x="5238" y="368"/>
                  </a:lnTo>
                  <a:lnTo>
                    <a:pt x="4871" y="535"/>
                  </a:lnTo>
                  <a:lnTo>
                    <a:pt x="4538" y="735"/>
                  </a:lnTo>
                  <a:lnTo>
                    <a:pt x="4204" y="935"/>
                  </a:lnTo>
                  <a:lnTo>
                    <a:pt x="3870" y="1168"/>
                  </a:lnTo>
                  <a:lnTo>
                    <a:pt x="3237" y="1669"/>
                  </a:lnTo>
                  <a:lnTo>
                    <a:pt x="2703" y="2203"/>
                  </a:lnTo>
                  <a:lnTo>
                    <a:pt x="2202" y="2770"/>
                  </a:lnTo>
                  <a:lnTo>
                    <a:pt x="1735" y="3370"/>
                  </a:lnTo>
                  <a:lnTo>
                    <a:pt x="1302" y="4004"/>
                  </a:lnTo>
                  <a:lnTo>
                    <a:pt x="935" y="4705"/>
                  </a:lnTo>
                  <a:lnTo>
                    <a:pt x="634" y="5372"/>
                  </a:lnTo>
                  <a:lnTo>
                    <a:pt x="401" y="6106"/>
                  </a:lnTo>
                  <a:lnTo>
                    <a:pt x="201" y="6840"/>
                  </a:lnTo>
                  <a:lnTo>
                    <a:pt x="100" y="7441"/>
                  </a:lnTo>
                  <a:lnTo>
                    <a:pt x="34" y="8074"/>
                  </a:lnTo>
                  <a:lnTo>
                    <a:pt x="0" y="8675"/>
                  </a:lnTo>
                  <a:lnTo>
                    <a:pt x="0" y="9275"/>
                  </a:lnTo>
                  <a:lnTo>
                    <a:pt x="34" y="9909"/>
                  </a:lnTo>
                  <a:lnTo>
                    <a:pt x="67" y="10510"/>
                  </a:lnTo>
                  <a:lnTo>
                    <a:pt x="201" y="11744"/>
                  </a:lnTo>
                  <a:lnTo>
                    <a:pt x="434" y="13246"/>
                  </a:lnTo>
                  <a:lnTo>
                    <a:pt x="701" y="14747"/>
                  </a:lnTo>
                  <a:lnTo>
                    <a:pt x="1001" y="16248"/>
                  </a:lnTo>
                  <a:lnTo>
                    <a:pt x="1368" y="17716"/>
                  </a:lnTo>
                  <a:lnTo>
                    <a:pt x="1769" y="19184"/>
                  </a:lnTo>
                  <a:lnTo>
                    <a:pt x="2236" y="20652"/>
                  </a:lnTo>
                  <a:lnTo>
                    <a:pt x="2736" y="22087"/>
                  </a:lnTo>
                  <a:lnTo>
                    <a:pt x="3270" y="23521"/>
                  </a:lnTo>
                  <a:lnTo>
                    <a:pt x="3604" y="24322"/>
                  </a:lnTo>
                  <a:lnTo>
                    <a:pt x="3904" y="25156"/>
                  </a:lnTo>
                  <a:lnTo>
                    <a:pt x="4171" y="25990"/>
                  </a:lnTo>
                  <a:lnTo>
                    <a:pt x="4271" y="26390"/>
                  </a:lnTo>
                  <a:lnTo>
                    <a:pt x="4371" y="26824"/>
                  </a:lnTo>
                  <a:lnTo>
                    <a:pt x="4438" y="27558"/>
                  </a:lnTo>
                  <a:lnTo>
                    <a:pt x="4438" y="28292"/>
                  </a:lnTo>
                  <a:lnTo>
                    <a:pt x="4438" y="29026"/>
                  </a:lnTo>
                  <a:lnTo>
                    <a:pt x="4371" y="29760"/>
                  </a:lnTo>
                  <a:lnTo>
                    <a:pt x="3870" y="37700"/>
                  </a:lnTo>
                  <a:lnTo>
                    <a:pt x="7407" y="38268"/>
                  </a:lnTo>
                  <a:lnTo>
                    <a:pt x="7474" y="35832"/>
                  </a:lnTo>
                  <a:lnTo>
                    <a:pt x="7574" y="33363"/>
                  </a:lnTo>
                  <a:lnTo>
                    <a:pt x="7707" y="30894"/>
                  </a:lnTo>
                  <a:lnTo>
                    <a:pt x="7874" y="28459"/>
                  </a:lnTo>
                  <a:lnTo>
                    <a:pt x="7941" y="27725"/>
                  </a:lnTo>
                  <a:lnTo>
                    <a:pt x="8041" y="26958"/>
                  </a:lnTo>
                  <a:lnTo>
                    <a:pt x="8107" y="26591"/>
                  </a:lnTo>
                  <a:lnTo>
                    <a:pt x="8174" y="26257"/>
                  </a:lnTo>
                  <a:lnTo>
                    <a:pt x="8308" y="25890"/>
                  </a:lnTo>
                  <a:lnTo>
                    <a:pt x="8441" y="25556"/>
                  </a:lnTo>
                  <a:lnTo>
                    <a:pt x="8708" y="25023"/>
                  </a:lnTo>
                  <a:lnTo>
                    <a:pt x="9042" y="24556"/>
                  </a:lnTo>
                  <a:lnTo>
                    <a:pt x="9709" y="23588"/>
                  </a:lnTo>
                  <a:lnTo>
                    <a:pt x="10176" y="22954"/>
                  </a:lnTo>
                  <a:lnTo>
                    <a:pt x="10610" y="22254"/>
                  </a:lnTo>
                  <a:lnTo>
                    <a:pt x="11010" y="21553"/>
                  </a:lnTo>
                  <a:lnTo>
                    <a:pt x="11377" y="20852"/>
                  </a:lnTo>
                  <a:lnTo>
                    <a:pt x="11744" y="20118"/>
                  </a:lnTo>
                  <a:lnTo>
                    <a:pt x="12044" y="19384"/>
                  </a:lnTo>
                  <a:lnTo>
                    <a:pt x="12345" y="18617"/>
                  </a:lnTo>
                  <a:lnTo>
                    <a:pt x="12611" y="17850"/>
                  </a:lnTo>
                  <a:lnTo>
                    <a:pt x="12878" y="17082"/>
                  </a:lnTo>
                  <a:lnTo>
                    <a:pt x="13079" y="16315"/>
                  </a:lnTo>
                  <a:lnTo>
                    <a:pt x="13279" y="15514"/>
                  </a:lnTo>
                  <a:lnTo>
                    <a:pt x="13445" y="14714"/>
                  </a:lnTo>
                  <a:lnTo>
                    <a:pt x="13579" y="13913"/>
                  </a:lnTo>
                  <a:lnTo>
                    <a:pt x="13712" y="13112"/>
                  </a:lnTo>
                  <a:lnTo>
                    <a:pt x="13812" y="12311"/>
                  </a:lnTo>
                  <a:lnTo>
                    <a:pt x="13913" y="11511"/>
                  </a:lnTo>
                  <a:lnTo>
                    <a:pt x="13979" y="10477"/>
                  </a:lnTo>
                  <a:lnTo>
                    <a:pt x="14013" y="9442"/>
                  </a:lnTo>
                  <a:lnTo>
                    <a:pt x="13979" y="8441"/>
                  </a:lnTo>
                  <a:lnTo>
                    <a:pt x="13913" y="7407"/>
                  </a:lnTo>
                  <a:lnTo>
                    <a:pt x="13846" y="6907"/>
                  </a:lnTo>
                  <a:lnTo>
                    <a:pt x="13746" y="6406"/>
                  </a:lnTo>
                  <a:lnTo>
                    <a:pt x="13646" y="5906"/>
                  </a:lnTo>
                  <a:lnTo>
                    <a:pt x="13512" y="5439"/>
                  </a:lnTo>
                  <a:lnTo>
                    <a:pt x="13345" y="4938"/>
                  </a:lnTo>
                  <a:lnTo>
                    <a:pt x="13179" y="4471"/>
                  </a:lnTo>
                  <a:lnTo>
                    <a:pt x="12945" y="4004"/>
                  </a:lnTo>
                  <a:lnTo>
                    <a:pt x="12712" y="3571"/>
                  </a:lnTo>
                  <a:lnTo>
                    <a:pt x="12478" y="3137"/>
                  </a:lnTo>
                  <a:lnTo>
                    <a:pt x="12178" y="2703"/>
                  </a:lnTo>
                  <a:lnTo>
                    <a:pt x="11844" y="2303"/>
                  </a:lnTo>
                  <a:lnTo>
                    <a:pt x="11477" y="1936"/>
                  </a:lnTo>
                  <a:lnTo>
                    <a:pt x="11110" y="1569"/>
                  </a:lnTo>
                  <a:lnTo>
                    <a:pt x="10710" y="1268"/>
                  </a:lnTo>
                  <a:lnTo>
                    <a:pt x="10276" y="968"/>
                  </a:lnTo>
                  <a:lnTo>
                    <a:pt x="9842" y="701"/>
                  </a:lnTo>
                  <a:lnTo>
                    <a:pt x="9375" y="468"/>
                  </a:lnTo>
                  <a:lnTo>
                    <a:pt x="8908" y="301"/>
                  </a:lnTo>
                  <a:lnTo>
                    <a:pt x="8441" y="168"/>
                  </a:lnTo>
                  <a:lnTo>
                    <a:pt x="7941" y="34"/>
                  </a:lnTo>
                  <a:lnTo>
                    <a:pt x="747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19;p42">
              <a:extLst>
                <a:ext uri="{FF2B5EF4-FFF2-40B4-BE49-F238E27FC236}">
                  <a16:creationId xmlns:a16="http://schemas.microsoft.com/office/drawing/2014/main" id="{FB8F4DCE-5842-DB1B-EE46-7359A9A00A2C}"/>
                </a:ext>
              </a:extLst>
            </p:cNvPr>
            <p:cNvSpPr/>
            <p:nvPr/>
          </p:nvSpPr>
          <p:spPr>
            <a:xfrm>
              <a:off x="354050" y="3063900"/>
              <a:ext cx="350325" cy="956700"/>
            </a:xfrm>
            <a:custGeom>
              <a:avLst/>
              <a:gdLst/>
              <a:ahLst/>
              <a:cxnLst/>
              <a:rect l="l" t="t" r="r" b="b"/>
              <a:pathLst>
                <a:path w="14013" h="38268" fill="none" extrusionOk="0">
                  <a:moveTo>
                    <a:pt x="3870" y="37700"/>
                  </a:moveTo>
                  <a:lnTo>
                    <a:pt x="3870" y="37700"/>
                  </a:lnTo>
                  <a:lnTo>
                    <a:pt x="4371" y="29760"/>
                  </a:lnTo>
                  <a:lnTo>
                    <a:pt x="4371" y="29760"/>
                  </a:lnTo>
                  <a:lnTo>
                    <a:pt x="4438" y="29026"/>
                  </a:lnTo>
                  <a:lnTo>
                    <a:pt x="4438" y="28292"/>
                  </a:lnTo>
                  <a:lnTo>
                    <a:pt x="4438" y="27558"/>
                  </a:lnTo>
                  <a:lnTo>
                    <a:pt x="4371" y="26824"/>
                  </a:lnTo>
                  <a:lnTo>
                    <a:pt x="4371" y="26824"/>
                  </a:lnTo>
                  <a:lnTo>
                    <a:pt x="4271" y="26390"/>
                  </a:lnTo>
                  <a:lnTo>
                    <a:pt x="4171" y="25990"/>
                  </a:lnTo>
                  <a:lnTo>
                    <a:pt x="3904" y="25156"/>
                  </a:lnTo>
                  <a:lnTo>
                    <a:pt x="3604" y="24322"/>
                  </a:lnTo>
                  <a:lnTo>
                    <a:pt x="3270" y="23521"/>
                  </a:lnTo>
                  <a:lnTo>
                    <a:pt x="3270" y="23521"/>
                  </a:lnTo>
                  <a:lnTo>
                    <a:pt x="2736" y="22087"/>
                  </a:lnTo>
                  <a:lnTo>
                    <a:pt x="2236" y="20652"/>
                  </a:lnTo>
                  <a:lnTo>
                    <a:pt x="1769" y="19184"/>
                  </a:lnTo>
                  <a:lnTo>
                    <a:pt x="1368" y="17716"/>
                  </a:lnTo>
                  <a:lnTo>
                    <a:pt x="1001" y="16248"/>
                  </a:lnTo>
                  <a:lnTo>
                    <a:pt x="701" y="14747"/>
                  </a:lnTo>
                  <a:lnTo>
                    <a:pt x="434" y="13246"/>
                  </a:lnTo>
                  <a:lnTo>
                    <a:pt x="201" y="11744"/>
                  </a:lnTo>
                  <a:lnTo>
                    <a:pt x="201" y="11744"/>
                  </a:lnTo>
                  <a:lnTo>
                    <a:pt x="67" y="10510"/>
                  </a:lnTo>
                  <a:lnTo>
                    <a:pt x="34" y="9909"/>
                  </a:lnTo>
                  <a:lnTo>
                    <a:pt x="0" y="9275"/>
                  </a:lnTo>
                  <a:lnTo>
                    <a:pt x="0" y="8675"/>
                  </a:lnTo>
                  <a:lnTo>
                    <a:pt x="34" y="8074"/>
                  </a:lnTo>
                  <a:lnTo>
                    <a:pt x="100" y="7441"/>
                  </a:lnTo>
                  <a:lnTo>
                    <a:pt x="201" y="6840"/>
                  </a:lnTo>
                  <a:lnTo>
                    <a:pt x="201" y="6840"/>
                  </a:lnTo>
                  <a:lnTo>
                    <a:pt x="401" y="6106"/>
                  </a:lnTo>
                  <a:lnTo>
                    <a:pt x="634" y="5372"/>
                  </a:lnTo>
                  <a:lnTo>
                    <a:pt x="935" y="4705"/>
                  </a:lnTo>
                  <a:lnTo>
                    <a:pt x="1302" y="4004"/>
                  </a:lnTo>
                  <a:lnTo>
                    <a:pt x="1735" y="3370"/>
                  </a:lnTo>
                  <a:lnTo>
                    <a:pt x="2202" y="2770"/>
                  </a:lnTo>
                  <a:lnTo>
                    <a:pt x="2703" y="2203"/>
                  </a:lnTo>
                  <a:lnTo>
                    <a:pt x="3237" y="1669"/>
                  </a:lnTo>
                  <a:lnTo>
                    <a:pt x="3237" y="1669"/>
                  </a:lnTo>
                  <a:lnTo>
                    <a:pt x="3870" y="1168"/>
                  </a:lnTo>
                  <a:lnTo>
                    <a:pt x="4204" y="935"/>
                  </a:lnTo>
                  <a:lnTo>
                    <a:pt x="4538" y="735"/>
                  </a:lnTo>
                  <a:lnTo>
                    <a:pt x="4871" y="535"/>
                  </a:lnTo>
                  <a:lnTo>
                    <a:pt x="5238" y="368"/>
                  </a:lnTo>
                  <a:lnTo>
                    <a:pt x="5605" y="234"/>
                  </a:lnTo>
                  <a:lnTo>
                    <a:pt x="5972" y="134"/>
                  </a:lnTo>
                  <a:lnTo>
                    <a:pt x="5972" y="134"/>
                  </a:lnTo>
                  <a:lnTo>
                    <a:pt x="6473" y="34"/>
                  </a:lnTo>
                  <a:lnTo>
                    <a:pt x="6973" y="1"/>
                  </a:lnTo>
                  <a:lnTo>
                    <a:pt x="7474" y="1"/>
                  </a:lnTo>
                  <a:lnTo>
                    <a:pt x="7941" y="34"/>
                  </a:lnTo>
                  <a:lnTo>
                    <a:pt x="8441" y="168"/>
                  </a:lnTo>
                  <a:lnTo>
                    <a:pt x="8908" y="301"/>
                  </a:lnTo>
                  <a:lnTo>
                    <a:pt x="9375" y="468"/>
                  </a:lnTo>
                  <a:lnTo>
                    <a:pt x="9842" y="701"/>
                  </a:lnTo>
                  <a:lnTo>
                    <a:pt x="10276" y="968"/>
                  </a:lnTo>
                  <a:lnTo>
                    <a:pt x="10710" y="1268"/>
                  </a:lnTo>
                  <a:lnTo>
                    <a:pt x="11110" y="1569"/>
                  </a:lnTo>
                  <a:lnTo>
                    <a:pt x="11477" y="1936"/>
                  </a:lnTo>
                  <a:lnTo>
                    <a:pt x="11844" y="2303"/>
                  </a:lnTo>
                  <a:lnTo>
                    <a:pt x="12178" y="2703"/>
                  </a:lnTo>
                  <a:lnTo>
                    <a:pt x="12478" y="3137"/>
                  </a:lnTo>
                  <a:lnTo>
                    <a:pt x="12712" y="3571"/>
                  </a:lnTo>
                  <a:lnTo>
                    <a:pt x="12712" y="3571"/>
                  </a:lnTo>
                  <a:lnTo>
                    <a:pt x="12945" y="4004"/>
                  </a:lnTo>
                  <a:lnTo>
                    <a:pt x="13179" y="4471"/>
                  </a:lnTo>
                  <a:lnTo>
                    <a:pt x="13345" y="4938"/>
                  </a:lnTo>
                  <a:lnTo>
                    <a:pt x="13512" y="5439"/>
                  </a:lnTo>
                  <a:lnTo>
                    <a:pt x="13646" y="5906"/>
                  </a:lnTo>
                  <a:lnTo>
                    <a:pt x="13746" y="6406"/>
                  </a:lnTo>
                  <a:lnTo>
                    <a:pt x="13846" y="6907"/>
                  </a:lnTo>
                  <a:lnTo>
                    <a:pt x="13913" y="7407"/>
                  </a:lnTo>
                  <a:lnTo>
                    <a:pt x="13979" y="8441"/>
                  </a:lnTo>
                  <a:lnTo>
                    <a:pt x="14013" y="9442"/>
                  </a:lnTo>
                  <a:lnTo>
                    <a:pt x="13979" y="10477"/>
                  </a:lnTo>
                  <a:lnTo>
                    <a:pt x="13913" y="11511"/>
                  </a:lnTo>
                  <a:lnTo>
                    <a:pt x="13913" y="11511"/>
                  </a:lnTo>
                  <a:lnTo>
                    <a:pt x="13812" y="12311"/>
                  </a:lnTo>
                  <a:lnTo>
                    <a:pt x="13712" y="13112"/>
                  </a:lnTo>
                  <a:lnTo>
                    <a:pt x="13579" y="13913"/>
                  </a:lnTo>
                  <a:lnTo>
                    <a:pt x="13445" y="14714"/>
                  </a:lnTo>
                  <a:lnTo>
                    <a:pt x="13279" y="15514"/>
                  </a:lnTo>
                  <a:lnTo>
                    <a:pt x="13079" y="16315"/>
                  </a:lnTo>
                  <a:lnTo>
                    <a:pt x="12878" y="17082"/>
                  </a:lnTo>
                  <a:lnTo>
                    <a:pt x="12611" y="17850"/>
                  </a:lnTo>
                  <a:lnTo>
                    <a:pt x="12345" y="18617"/>
                  </a:lnTo>
                  <a:lnTo>
                    <a:pt x="12044" y="19384"/>
                  </a:lnTo>
                  <a:lnTo>
                    <a:pt x="11744" y="20118"/>
                  </a:lnTo>
                  <a:lnTo>
                    <a:pt x="11377" y="20852"/>
                  </a:lnTo>
                  <a:lnTo>
                    <a:pt x="11010" y="21553"/>
                  </a:lnTo>
                  <a:lnTo>
                    <a:pt x="10610" y="22254"/>
                  </a:lnTo>
                  <a:lnTo>
                    <a:pt x="10176" y="22954"/>
                  </a:lnTo>
                  <a:lnTo>
                    <a:pt x="9709" y="23588"/>
                  </a:lnTo>
                  <a:lnTo>
                    <a:pt x="9709" y="23588"/>
                  </a:lnTo>
                  <a:lnTo>
                    <a:pt x="9042" y="24556"/>
                  </a:lnTo>
                  <a:lnTo>
                    <a:pt x="8708" y="25023"/>
                  </a:lnTo>
                  <a:lnTo>
                    <a:pt x="8441" y="25556"/>
                  </a:lnTo>
                  <a:lnTo>
                    <a:pt x="8441" y="25556"/>
                  </a:lnTo>
                  <a:lnTo>
                    <a:pt x="8308" y="25890"/>
                  </a:lnTo>
                  <a:lnTo>
                    <a:pt x="8174" y="26257"/>
                  </a:lnTo>
                  <a:lnTo>
                    <a:pt x="8107" y="26591"/>
                  </a:lnTo>
                  <a:lnTo>
                    <a:pt x="8041" y="26958"/>
                  </a:lnTo>
                  <a:lnTo>
                    <a:pt x="7941" y="27725"/>
                  </a:lnTo>
                  <a:lnTo>
                    <a:pt x="7874" y="28459"/>
                  </a:lnTo>
                  <a:lnTo>
                    <a:pt x="7874" y="28459"/>
                  </a:lnTo>
                  <a:lnTo>
                    <a:pt x="7707" y="30894"/>
                  </a:lnTo>
                  <a:lnTo>
                    <a:pt x="7574" y="33363"/>
                  </a:lnTo>
                  <a:lnTo>
                    <a:pt x="7474" y="35832"/>
                  </a:lnTo>
                  <a:lnTo>
                    <a:pt x="7407" y="382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20;p42">
              <a:extLst>
                <a:ext uri="{FF2B5EF4-FFF2-40B4-BE49-F238E27FC236}">
                  <a16:creationId xmlns:a16="http://schemas.microsoft.com/office/drawing/2014/main" id="{14A05CA2-6E15-6447-55BE-4B66768B6B7F}"/>
                </a:ext>
              </a:extLst>
            </p:cNvPr>
            <p:cNvSpPr/>
            <p:nvPr/>
          </p:nvSpPr>
          <p:spPr>
            <a:xfrm>
              <a:off x="294000" y="2956300"/>
              <a:ext cx="485450" cy="1065125"/>
            </a:xfrm>
            <a:custGeom>
              <a:avLst/>
              <a:gdLst/>
              <a:ahLst/>
              <a:cxnLst/>
              <a:rect l="l" t="t" r="r" b="b"/>
              <a:pathLst>
                <a:path w="19418" h="42605" extrusionOk="0">
                  <a:moveTo>
                    <a:pt x="8708" y="1"/>
                  </a:moveTo>
                  <a:lnTo>
                    <a:pt x="8174" y="68"/>
                  </a:lnTo>
                  <a:lnTo>
                    <a:pt x="7674" y="168"/>
                  </a:lnTo>
                  <a:lnTo>
                    <a:pt x="7140" y="335"/>
                  </a:lnTo>
                  <a:lnTo>
                    <a:pt x="6639" y="501"/>
                  </a:lnTo>
                  <a:lnTo>
                    <a:pt x="6172" y="702"/>
                  </a:lnTo>
                  <a:lnTo>
                    <a:pt x="5705" y="935"/>
                  </a:lnTo>
                  <a:lnTo>
                    <a:pt x="5238" y="1235"/>
                  </a:lnTo>
                  <a:lnTo>
                    <a:pt x="4771" y="1536"/>
                  </a:lnTo>
                  <a:lnTo>
                    <a:pt x="4337" y="1903"/>
                  </a:lnTo>
                  <a:lnTo>
                    <a:pt x="3904" y="2270"/>
                  </a:lnTo>
                  <a:lnTo>
                    <a:pt x="3503" y="2670"/>
                  </a:lnTo>
                  <a:lnTo>
                    <a:pt x="3136" y="3104"/>
                  </a:lnTo>
                  <a:lnTo>
                    <a:pt x="2769" y="3537"/>
                  </a:lnTo>
                  <a:lnTo>
                    <a:pt x="2436" y="4004"/>
                  </a:lnTo>
                  <a:lnTo>
                    <a:pt x="2135" y="4472"/>
                  </a:lnTo>
                  <a:lnTo>
                    <a:pt x="1869" y="4972"/>
                  </a:lnTo>
                  <a:lnTo>
                    <a:pt x="1602" y="5472"/>
                  </a:lnTo>
                  <a:lnTo>
                    <a:pt x="1368" y="6006"/>
                  </a:lnTo>
                  <a:lnTo>
                    <a:pt x="1135" y="6507"/>
                  </a:lnTo>
                  <a:lnTo>
                    <a:pt x="934" y="7040"/>
                  </a:lnTo>
                  <a:lnTo>
                    <a:pt x="768" y="7574"/>
                  </a:lnTo>
                  <a:lnTo>
                    <a:pt x="601" y="8141"/>
                  </a:lnTo>
                  <a:lnTo>
                    <a:pt x="467" y="8675"/>
                  </a:lnTo>
                  <a:lnTo>
                    <a:pt x="334" y="9309"/>
                  </a:lnTo>
                  <a:lnTo>
                    <a:pt x="234" y="9943"/>
                  </a:lnTo>
                  <a:lnTo>
                    <a:pt x="134" y="10544"/>
                  </a:lnTo>
                  <a:lnTo>
                    <a:pt x="67" y="11177"/>
                  </a:lnTo>
                  <a:lnTo>
                    <a:pt x="34" y="11811"/>
                  </a:lnTo>
                  <a:lnTo>
                    <a:pt x="0" y="12445"/>
                  </a:lnTo>
                  <a:lnTo>
                    <a:pt x="34" y="13713"/>
                  </a:lnTo>
                  <a:lnTo>
                    <a:pt x="100" y="14981"/>
                  </a:lnTo>
                  <a:lnTo>
                    <a:pt x="267" y="16248"/>
                  </a:lnTo>
                  <a:lnTo>
                    <a:pt x="467" y="17483"/>
                  </a:lnTo>
                  <a:lnTo>
                    <a:pt x="734" y="18751"/>
                  </a:lnTo>
                  <a:lnTo>
                    <a:pt x="1035" y="20052"/>
                  </a:lnTo>
                  <a:lnTo>
                    <a:pt x="1402" y="21386"/>
                  </a:lnTo>
                  <a:lnTo>
                    <a:pt x="1769" y="22687"/>
                  </a:lnTo>
                  <a:lnTo>
                    <a:pt x="2169" y="23989"/>
                  </a:lnTo>
                  <a:lnTo>
                    <a:pt x="2536" y="25190"/>
                  </a:lnTo>
                  <a:lnTo>
                    <a:pt x="2970" y="26357"/>
                  </a:lnTo>
                  <a:lnTo>
                    <a:pt x="3203" y="26924"/>
                  </a:lnTo>
                  <a:lnTo>
                    <a:pt x="3470" y="27492"/>
                  </a:lnTo>
                  <a:lnTo>
                    <a:pt x="3770" y="28025"/>
                  </a:lnTo>
                  <a:lnTo>
                    <a:pt x="4071" y="28559"/>
                  </a:lnTo>
                  <a:lnTo>
                    <a:pt x="4804" y="29627"/>
                  </a:lnTo>
                  <a:lnTo>
                    <a:pt x="5105" y="30194"/>
                  </a:lnTo>
                  <a:lnTo>
                    <a:pt x="5238" y="30461"/>
                  </a:lnTo>
                  <a:lnTo>
                    <a:pt x="5338" y="30795"/>
                  </a:lnTo>
                  <a:lnTo>
                    <a:pt x="5405" y="31095"/>
                  </a:lnTo>
                  <a:lnTo>
                    <a:pt x="5472" y="31428"/>
                  </a:lnTo>
                  <a:lnTo>
                    <a:pt x="5505" y="32096"/>
                  </a:lnTo>
                  <a:lnTo>
                    <a:pt x="5505" y="32763"/>
                  </a:lnTo>
                  <a:lnTo>
                    <a:pt x="5472" y="33430"/>
                  </a:lnTo>
                  <a:lnTo>
                    <a:pt x="5438" y="39135"/>
                  </a:lnTo>
                  <a:lnTo>
                    <a:pt x="5405" y="41904"/>
                  </a:lnTo>
                  <a:lnTo>
                    <a:pt x="5405" y="42004"/>
                  </a:lnTo>
                  <a:lnTo>
                    <a:pt x="5472" y="42071"/>
                  </a:lnTo>
                  <a:lnTo>
                    <a:pt x="5538" y="42104"/>
                  </a:lnTo>
                  <a:lnTo>
                    <a:pt x="5639" y="42138"/>
                  </a:lnTo>
                  <a:lnTo>
                    <a:pt x="5705" y="42104"/>
                  </a:lnTo>
                  <a:lnTo>
                    <a:pt x="5772" y="42071"/>
                  </a:lnTo>
                  <a:lnTo>
                    <a:pt x="5839" y="42004"/>
                  </a:lnTo>
                  <a:lnTo>
                    <a:pt x="5872" y="41904"/>
                  </a:lnTo>
                  <a:lnTo>
                    <a:pt x="5905" y="36299"/>
                  </a:lnTo>
                  <a:lnTo>
                    <a:pt x="5939" y="33530"/>
                  </a:lnTo>
                  <a:lnTo>
                    <a:pt x="5939" y="32229"/>
                  </a:lnTo>
                  <a:lnTo>
                    <a:pt x="5939" y="31595"/>
                  </a:lnTo>
                  <a:lnTo>
                    <a:pt x="5839" y="30961"/>
                  </a:lnTo>
                  <a:lnTo>
                    <a:pt x="5772" y="30661"/>
                  </a:lnTo>
                  <a:lnTo>
                    <a:pt x="5672" y="30394"/>
                  </a:lnTo>
                  <a:lnTo>
                    <a:pt x="5572" y="30127"/>
                  </a:lnTo>
                  <a:lnTo>
                    <a:pt x="5438" y="29860"/>
                  </a:lnTo>
                  <a:lnTo>
                    <a:pt x="5138" y="29327"/>
                  </a:lnTo>
                  <a:lnTo>
                    <a:pt x="4804" y="28826"/>
                  </a:lnTo>
                  <a:lnTo>
                    <a:pt x="4471" y="28326"/>
                  </a:lnTo>
                  <a:lnTo>
                    <a:pt x="4171" y="27792"/>
                  </a:lnTo>
                  <a:lnTo>
                    <a:pt x="3904" y="27258"/>
                  </a:lnTo>
                  <a:lnTo>
                    <a:pt x="3637" y="26724"/>
                  </a:lnTo>
                  <a:lnTo>
                    <a:pt x="3370" y="26124"/>
                  </a:lnTo>
                  <a:lnTo>
                    <a:pt x="3170" y="25523"/>
                  </a:lnTo>
                  <a:lnTo>
                    <a:pt x="2736" y="24322"/>
                  </a:lnTo>
                  <a:lnTo>
                    <a:pt x="2369" y="23121"/>
                  </a:lnTo>
                  <a:lnTo>
                    <a:pt x="2002" y="21920"/>
                  </a:lnTo>
                  <a:lnTo>
                    <a:pt x="1668" y="20652"/>
                  </a:lnTo>
                  <a:lnTo>
                    <a:pt x="1335" y="19385"/>
                  </a:lnTo>
                  <a:lnTo>
                    <a:pt x="1068" y="18117"/>
                  </a:lnTo>
                  <a:lnTo>
                    <a:pt x="801" y="16816"/>
                  </a:lnTo>
                  <a:lnTo>
                    <a:pt x="634" y="15548"/>
                  </a:lnTo>
                  <a:lnTo>
                    <a:pt x="501" y="14247"/>
                  </a:lnTo>
                  <a:lnTo>
                    <a:pt x="467" y="12946"/>
                  </a:lnTo>
                  <a:lnTo>
                    <a:pt x="467" y="12278"/>
                  </a:lnTo>
                  <a:lnTo>
                    <a:pt x="501" y="11611"/>
                  </a:lnTo>
                  <a:lnTo>
                    <a:pt x="601" y="10477"/>
                  </a:lnTo>
                  <a:lnTo>
                    <a:pt x="701" y="9876"/>
                  </a:lnTo>
                  <a:lnTo>
                    <a:pt x="801" y="9309"/>
                  </a:lnTo>
                  <a:lnTo>
                    <a:pt x="934" y="8742"/>
                  </a:lnTo>
                  <a:lnTo>
                    <a:pt x="1068" y="8175"/>
                  </a:lnTo>
                  <a:lnTo>
                    <a:pt x="1235" y="7608"/>
                  </a:lnTo>
                  <a:lnTo>
                    <a:pt x="1435" y="7040"/>
                  </a:lnTo>
                  <a:lnTo>
                    <a:pt x="1635" y="6507"/>
                  </a:lnTo>
                  <a:lnTo>
                    <a:pt x="1869" y="5973"/>
                  </a:lnTo>
                  <a:lnTo>
                    <a:pt x="2135" y="5439"/>
                  </a:lnTo>
                  <a:lnTo>
                    <a:pt x="2402" y="4939"/>
                  </a:lnTo>
                  <a:lnTo>
                    <a:pt x="2703" y="4438"/>
                  </a:lnTo>
                  <a:lnTo>
                    <a:pt x="3036" y="3938"/>
                  </a:lnTo>
                  <a:lnTo>
                    <a:pt x="3403" y="3471"/>
                  </a:lnTo>
                  <a:lnTo>
                    <a:pt x="3804" y="3037"/>
                  </a:lnTo>
                  <a:lnTo>
                    <a:pt x="4171" y="2670"/>
                  </a:lnTo>
                  <a:lnTo>
                    <a:pt x="4571" y="2303"/>
                  </a:lnTo>
                  <a:lnTo>
                    <a:pt x="4971" y="1969"/>
                  </a:lnTo>
                  <a:lnTo>
                    <a:pt x="5405" y="1669"/>
                  </a:lnTo>
                  <a:lnTo>
                    <a:pt x="5839" y="1402"/>
                  </a:lnTo>
                  <a:lnTo>
                    <a:pt x="6306" y="1135"/>
                  </a:lnTo>
                  <a:lnTo>
                    <a:pt x="6773" y="935"/>
                  </a:lnTo>
                  <a:lnTo>
                    <a:pt x="7273" y="768"/>
                  </a:lnTo>
                  <a:lnTo>
                    <a:pt x="7807" y="601"/>
                  </a:lnTo>
                  <a:lnTo>
                    <a:pt x="8374" y="535"/>
                  </a:lnTo>
                  <a:lnTo>
                    <a:pt x="8908" y="468"/>
                  </a:lnTo>
                  <a:lnTo>
                    <a:pt x="9475" y="468"/>
                  </a:lnTo>
                  <a:lnTo>
                    <a:pt x="10009" y="501"/>
                  </a:lnTo>
                  <a:lnTo>
                    <a:pt x="10576" y="601"/>
                  </a:lnTo>
                  <a:lnTo>
                    <a:pt x="11110" y="735"/>
                  </a:lnTo>
                  <a:lnTo>
                    <a:pt x="11644" y="868"/>
                  </a:lnTo>
                  <a:lnTo>
                    <a:pt x="12211" y="1102"/>
                  </a:lnTo>
                  <a:lnTo>
                    <a:pt x="12711" y="1335"/>
                  </a:lnTo>
                  <a:lnTo>
                    <a:pt x="13212" y="1636"/>
                  </a:lnTo>
                  <a:lnTo>
                    <a:pt x="13712" y="1936"/>
                  </a:lnTo>
                  <a:lnTo>
                    <a:pt x="14179" y="2303"/>
                  </a:lnTo>
                  <a:lnTo>
                    <a:pt x="14613" y="2670"/>
                  </a:lnTo>
                  <a:lnTo>
                    <a:pt x="15013" y="3070"/>
                  </a:lnTo>
                  <a:lnTo>
                    <a:pt x="15414" y="3471"/>
                  </a:lnTo>
                  <a:lnTo>
                    <a:pt x="15781" y="3904"/>
                  </a:lnTo>
                  <a:lnTo>
                    <a:pt x="16114" y="4371"/>
                  </a:lnTo>
                  <a:lnTo>
                    <a:pt x="16448" y="4872"/>
                  </a:lnTo>
                  <a:lnTo>
                    <a:pt x="16748" y="5339"/>
                  </a:lnTo>
                  <a:lnTo>
                    <a:pt x="17049" y="5873"/>
                  </a:lnTo>
                  <a:lnTo>
                    <a:pt x="17282" y="6373"/>
                  </a:lnTo>
                  <a:lnTo>
                    <a:pt x="17549" y="6907"/>
                  </a:lnTo>
                  <a:lnTo>
                    <a:pt x="17749" y="7441"/>
                  </a:lnTo>
                  <a:lnTo>
                    <a:pt x="18083" y="8408"/>
                  </a:lnTo>
                  <a:lnTo>
                    <a:pt x="18383" y="9376"/>
                  </a:lnTo>
                  <a:lnTo>
                    <a:pt x="18617" y="10377"/>
                  </a:lnTo>
                  <a:lnTo>
                    <a:pt x="18783" y="11378"/>
                  </a:lnTo>
                  <a:lnTo>
                    <a:pt x="18883" y="12412"/>
                  </a:lnTo>
                  <a:lnTo>
                    <a:pt x="18950" y="13413"/>
                  </a:lnTo>
                  <a:lnTo>
                    <a:pt x="18950" y="14447"/>
                  </a:lnTo>
                  <a:lnTo>
                    <a:pt x="18917" y="15448"/>
                  </a:lnTo>
                  <a:lnTo>
                    <a:pt x="18817" y="16482"/>
                  </a:lnTo>
                  <a:lnTo>
                    <a:pt x="18650" y="17483"/>
                  </a:lnTo>
                  <a:lnTo>
                    <a:pt x="18450" y="18484"/>
                  </a:lnTo>
                  <a:lnTo>
                    <a:pt x="18183" y="19485"/>
                  </a:lnTo>
                  <a:lnTo>
                    <a:pt x="17883" y="20452"/>
                  </a:lnTo>
                  <a:lnTo>
                    <a:pt x="17549" y="21420"/>
                  </a:lnTo>
                  <a:lnTo>
                    <a:pt x="17149" y="22354"/>
                  </a:lnTo>
                  <a:lnTo>
                    <a:pt x="16682" y="23288"/>
                  </a:lnTo>
                  <a:lnTo>
                    <a:pt x="16214" y="24155"/>
                  </a:lnTo>
                  <a:lnTo>
                    <a:pt x="15681" y="25023"/>
                  </a:lnTo>
                  <a:lnTo>
                    <a:pt x="15114" y="25824"/>
                  </a:lnTo>
                  <a:lnTo>
                    <a:pt x="14480" y="26624"/>
                  </a:lnTo>
                  <a:lnTo>
                    <a:pt x="13846" y="27392"/>
                  </a:lnTo>
                  <a:lnTo>
                    <a:pt x="13145" y="28126"/>
                  </a:lnTo>
                  <a:lnTo>
                    <a:pt x="12411" y="28793"/>
                  </a:lnTo>
                  <a:lnTo>
                    <a:pt x="11644" y="29460"/>
                  </a:lnTo>
                  <a:lnTo>
                    <a:pt x="11410" y="29627"/>
                  </a:lnTo>
                  <a:lnTo>
                    <a:pt x="11210" y="29827"/>
                  </a:lnTo>
                  <a:lnTo>
                    <a:pt x="11043" y="30027"/>
                  </a:lnTo>
                  <a:lnTo>
                    <a:pt x="10910" y="30261"/>
                  </a:lnTo>
                  <a:lnTo>
                    <a:pt x="10843" y="30528"/>
                  </a:lnTo>
                  <a:lnTo>
                    <a:pt x="10810" y="30795"/>
                  </a:lnTo>
                  <a:lnTo>
                    <a:pt x="10776" y="31328"/>
                  </a:lnTo>
                  <a:lnTo>
                    <a:pt x="10676" y="34097"/>
                  </a:lnTo>
                  <a:lnTo>
                    <a:pt x="10509" y="39636"/>
                  </a:lnTo>
                  <a:lnTo>
                    <a:pt x="10443" y="42371"/>
                  </a:lnTo>
                  <a:lnTo>
                    <a:pt x="10443" y="42471"/>
                  </a:lnTo>
                  <a:lnTo>
                    <a:pt x="10509" y="42538"/>
                  </a:lnTo>
                  <a:lnTo>
                    <a:pt x="10576" y="42572"/>
                  </a:lnTo>
                  <a:lnTo>
                    <a:pt x="10643" y="42605"/>
                  </a:lnTo>
                  <a:lnTo>
                    <a:pt x="10743" y="42572"/>
                  </a:lnTo>
                  <a:lnTo>
                    <a:pt x="10810" y="42538"/>
                  </a:lnTo>
                  <a:lnTo>
                    <a:pt x="10876" y="42471"/>
                  </a:lnTo>
                  <a:lnTo>
                    <a:pt x="10876" y="42371"/>
                  </a:lnTo>
                  <a:lnTo>
                    <a:pt x="11043" y="36700"/>
                  </a:lnTo>
                  <a:lnTo>
                    <a:pt x="11143" y="33864"/>
                  </a:lnTo>
                  <a:lnTo>
                    <a:pt x="11243" y="31028"/>
                  </a:lnTo>
                  <a:lnTo>
                    <a:pt x="11277" y="30694"/>
                  </a:lnTo>
                  <a:lnTo>
                    <a:pt x="11377" y="30428"/>
                  </a:lnTo>
                  <a:lnTo>
                    <a:pt x="11510" y="30194"/>
                  </a:lnTo>
                  <a:lnTo>
                    <a:pt x="11744" y="29960"/>
                  </a:lnTo>
                  <a:lnTo>
                    <a:pt x="12611" y="29260"/>
                  </a:lnTo>
                  <a:lnTo>
                    <a:pt x="13379" y="28526"/>
                  </a:lnTo>
                  <a:lnTo>
                    <a:pt x="14113" y="27792"/>
                  </a:lnTo>
                  <a:lnTo>
                    <a:pt x="14780" y="27025"/>
                  </a:lnTo>
                  <a:lnTo>
                    <a:pt x="15414" y="26224"/>
                  </a:lnTo>
                  <a:lnTo>
                    <a:pt x="15981" y="25390"/>
                  </a:lnTo>
                  <a:lnTo>
                    <a:pt x="16515" y="24522"/>
                  </a:lnTo>
                  <a:lnTo>
                    <a:pt x="17015" y="23622"/>
                  </a:lnTo>
                  <a:lnTo>
                    <a:pt x="17482" y="22721"/>
                  </a:lnTo>
                  <a:lnTo>
                    <a:pt x="17883" y="21787"/>
                  </a:lnTo>
                  <a:lnTo>
                    <a:pt x="18250" y="20819"/>
                  </a:lnTo>
                  <a:lnTo>
                    <a:pt x="18583" y="19852"/>
                  </a:lnTo>
                  <a:lnTo>
                    <a:pt x="18850" y="18851"/>
                  </a:lnTo>
                  <a:lnTo>
                    <a:pt x="19050" y="17850"/>
                  </a:lnTo>
                  <a:lnTo>
                    <a:pt x="19217" y="16816"/>
                  </a:lnTo>
                  <a:lnTo>
                    <a:pt x="19351" y="15815"/>
                  </a:lnTo>
                  <a:lnTo>
                    <a:pt x="19417" y="14781"/>
                  </a:lnTo>
                  <a:lnTo>
                    <a:pt x="19417" y="13746"/>
                  </a:lnTo>
                  <a:lnTo>
                    <a:pt x="19384" y="12745"/>
                  </a:lnTo>
                  <a:lnTo>
                    <a:pt x="19284" y="11711"/>
                  </a:lnTo>
                  <a:lnTo>
                    <a:pt x="19117" y="10710"/>
                  </a:lnTo>
                  <a:lnTo>
                    <a:pt x="18917" y="9709"/>
                  </a:lnTo>
                  <a:lnTo>
                    <a:pt x="18650" y="8709"/>
                  </a:lnTo>
                  <a:lnTo>
                    <a:pt x="18316" y="7608"/>
                  </a:lnTo>
                  <a:lnTo>
                    <a:pt x="17883" y="6540"/>
                  </a:lnTo>
                  <a:lnTo>
                    <a:pt x="17649" y="6040"/>
                  </a:lnTo>
                  <a:lnTo>
                    <a:pt x="17382" y="5539"/>
                  </a:lnTo>
                  <a:lnTo>
                    <a:pt x="17115" y="5039"/>
                  </a:lnTo>
                  <a:lnTo>
                    <a:pt x="16782" y="4538"/>
                  </a:lnTo>
                  <a:lnTo>
                    <a:pt x="16481" y="4071"/>
                  </a:lnTo>
                  <a:lnTo>
                    <a:pt x="16148" y="3604"/>
                  </a:lnTo>
                  <a:lnTo>
                    <a:pt x="15781" y="3170"/>
                  </a:lnTo>
                  <a:lnTo>
                    <a:pt x="15380" y="2770"/>
                  </a:lnTo>
                  <a:lnTo>
                    <a:pt x="14980" y="2370"/>
                  </a:lnTo>
                  <a:lnTo>
                    <a:pt x="14546" y="2003"/>
                  </a:lnTo>
                  <a:lnTo>
                    <a:pt x="14079" y="1636"/>
                  </a:lnTo>
                  <a:lnTo>
                    <a:pt x="13612" y="1335"/>
                  </a:lnTo>
                  <a:lnTo>
                    <a:pt x="13112" y="1035"/>
                  </a:lnTo>
                  <a:lnTo>
                    <a:pt x="12578" y="768"/>
                  </a:lnTo>
                  <a:lnTo>
                    <a:pt x="12078" y="535"/>
                  </a:lnTo>
                  <a:lnTo>
                    <a:pt x="11510" y="368"/>
                  </a:lnTo>
                  <a:lnTo>
                    <a:pt x="10943" y="201"/>
                  </a:lnTo>
                  <a:lnTo>
                    <a:pt x="10376" y="101"/>
                  </a:lnTo>
                  <a:lnTo>
                    <a:pt x="9809" y="34"/>
                  </a:lnTo>
                  <a:lnTo>
                    <a:pt x="924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21;p42">
              <a:extLst>
                <a:ext uri="{FF2B5EF4-FFF2-40B4-BE49-F238E27FC236}">
                  <a16:creationId xmlns:a16="http://schemas.microsoft.com/office/drawing/2014/main" id="{C6AD199D-17FC-95F1-C8F7-0257BCB0BB35}"/>
                </a:ext>
              </a:extLst>
            </p:cNvPr>
            <p:cNvSpPr/>
            <p:nvPr/>
          </p:nvSpPr>
          <p:spPr>
            <a:xfrm>
              <a:off x="469150" y="3417550"/>
              <a:ext cx="34225" cy="600550"/>
            </a:xfrm>
            <a:custGeom>
              <a:avLst/>
              <a:gdLst/>
              <a:ahLst/>
              <a:cxnLst/>
              <a:rect l="l" t="t" r="r" b="b"/>
              <a:pathLst>
                <a:path w="1369" h="24022" extrusionOk="0">
                  <a:moveTo>
                    <a:pt x="134" y="0"/>
                  </a:moveTo>
                  <a:lnTo>
                    <a:pt x="67" y="34"/>
                  </a:lnTo>
                  <a:lnTo>
                    <a:pt x="0" y="101"/>
                  </a:lnTo>
                  <a:lnTo>
                    <a:pt x="0" y="201"/>
                  </a:lnTo>
                  <a:lnTo>
                    <a:pt x="234" y="2503"/>
                  </a:lnTo>
                  <a:lnTo>
                    <a:pt x="434" y="4771"/>
                  </a:lnTo>
                  <a:lnTo>
                    <a:pt x="601" y="7073"/>
                  </a:lnTo>
                  <a:lnTo>
                    <a:pt x="701" y="9375"/>
                  </a:lnTo>
                  <a:lnTo>
                    <a:pt x="801" y="11677"/>
                  </a:lnTo>
                  <a:lnTo>
                    <a:pt x="868" y="13979"/>
                  </a:lnTo>
                  <a:lnTo>
                    <a:pt x="901" y="16248"/>
                  </a:lnTo>
                  <a:lnTo>
                    <a:pt x="901" y="18550"/>
                  </a:lnTo>
                  <a:lnTo>
                    <a:pt x="868" y="21186"/>
                  </a:lnTo>
                  <a:lnTo>
                    <a:pt x="768" y="23821"/>
                  </a:lnTo>
                  <a:lnTo>
                    <a:pt x="801" y="23921"/>
                  </a:lnTo>
                  <a:lnTo>
                    <a:pt x="834" y="23988"/>
                  </a:lnTo>
                  <a:lnTo>
                    <a:pt x="901" y="24021"/>
                  </a:lnTo>
                  <a:lnTo>
                    <a:pt x="1101" y="24021"/>
                  </a:lnTo>
                  <a:lnTo>
                    <a:pt x="1168" y="23988"/>
                  </a:lnTo>
                  <a:lnTo>
                    <a:pt x="1201" y="23921"/>
                  </a:lnTo>
                  <a:lnTo>
                    <a:pt x="1235" y="23821"/>
                  </a:lnTo>
                  <a:lnTo>
                    <a:pt x="1302" y="21519"/>
                  </a:lnTo>
                  <a:lnTo>
                    <a:pt x="1368" y="19217"/>
                  </a:lnTo>
                  <a:lnTo>
                    <a:pt x="1368" y="16915"/>
                  </a:lnTo>
                  <a:lnTo>
                    <a:pt x="1335" y="14613"/>
                  </a:lnTo>
                  <a:lnTo>
                    <a:pt x="1302" y="12311"/>
                  </a:lnTo>
                  <a:lnTo>
                    <a:pt x="1201" y="10043"/>
                  </a:lnTo>
                  <a:lnTo>
                    <a:pt x="1101" y="7741"/>
                  </a:lnTo>
                  <a:lnTo>
                    <a:pt x="935" y="5439"/>
                  </a:lnTo>
                  <a:lnTo>
                    <a:pt x="734" y="2836"/>
                  </a:lnTo>
                  <a:lnTo>
                    <a:pt x="467" y="201"/>
                  </a:lnTo>
                  <a:lnTo>
                    <a:pt x="434" y="101"/>
                  </a:lnTo>
                  <a:lnTo>
                    <a:pt x="367" y="34"/>
                  </a:lnTo>
                  <a:lnTo>
                    <a:pt x="30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22;p42">
              <a:extLst>
                <a:ext uri="{FF2B5EF4-FFF2-40B4-BE49-F238E27FC236}">
                  <a16:creationId xmlns:a16="http://schemas.microsoft.com/office/drawing/2014/main" id="{72715237-DECB-AD0B-54E3-A8B0BD529C77}"/>
                </a:ext>
              </a:extLst>
            </p:cNvPr>
            <p:cNvSpPr/>
            <p:nvPr/>
          </p:nvSpPr>
          <p:spPr>
            <a:xfrm>
              <a:off x="377400" y="3194025"/>
              <a:ext cx="308625" cy="833250"/>
            </a:xfrm>
            <a:custGeom>
              <a:avLst/>
              <a:gdLst/>
              <a:ahLst/>
              <a:cxnLst/>
              <a:rect l="l" t="t" r="r" b="b"/>
              <a:pathLst>
                <a:path w="12345" h="33330" extrusionOk="0">
                  <a:moveTo>
                    <a:pt x="5172" y="467"/>
                  </a:moveTo>
                  <a:lnTo>
                    <a:pt x="5472" y="534"/>
                  </a:lnTo>
                  <a:lnTo>
                    <a:pt x="5739" y="668"/>
                  </a:lnTo>
                  <a:lnTo>
                    <a:pt x="5972" y="834"/>
                  </a:lnTo>
                  <a:lnTo>
                    <a:pt x="6139" y="1035"/>
                  </a:lnTo>
                  <a:lnTo>
                    <a:pt x="6306" y="1301"/>
                  </a:lnTo>
                  <a:lnTo>
                    <a:pt x="6373" y="1568"/>
                  </a:lnTo>
                  <a:lnTo>
                    <a:pt x="6406" y="1668"/>
                  </a:lnTo>
                  <a:lnTo>
                    <a:pt x="6440" y="1702"/>
                  </a:lnTo>
                  <a:lnTo>
                    <a:pt x="6239" y="2102"/>
                  </a:lnTo>
                  <a:lnTo>
                    <a:pt x="6173" y="2302"/>
                  </a:lnTo>
                  <a:lnTo>
                    <a:pt x="6106" y="2536"/>
                  </a:lnTo>
                  <a:lnTo>
                    <a:pt x="6106" y="2636"/>
                  </a:lnTo>
                  <a:lnTo>
                    <a:pt x="6139" y="2703"/>
                  </a:lnTo>
                  <a:lnTo>
                    <a:pt x="6206" y="2769"/>
                  </a:lnTo>
                  <a:lnTo>
                    <a:pt x="6273" y="2803"/>
                  </a:lnTo>
                  <a:lnTo>
                    <a:pt x="6440" y="2803"/>
                  </a:lnTo>
                  <a:lnTo>
                    <a:pt x="6506" y="2736"/>
                  </a:lnTo>
                  <a:lnTo>
                    <a:pt x="6540" y="2636"/>
                  </a:lnTo>
                  <a:lnTo>
                    <a:pt x="6673" y="2302"/>
                  </a:lnTo>
                  <a:lnTo>
                    <a:pt x="6806" y="2002"/>
                  </a:lnTo>
                  <a:lnTo>
                    <a:pt x="7040" y="1702"/>
                  </a:lnTo>
                  <a:lnTo>
                    <a:pt x="7274" y="1435"/>
                  </a:lnTo>
                  <a:lnTo>
                    <a:pt x="7574" y="1235"/>
                  </a:lnTo>
                  <a:lnTo>
                    <a:pt x="7907" y="1068"/>
                  </a:lnTo>
                  <a:lnTo>
                    <a:pt x="8241" y="1001"/>
                  </a:lnTo>
                  <a:lnTo>
                    <a:pt x="8608" y="1001"/>
                  </a:lnTo>
                  <a:lnTo>
                    <a:pt x="8808" y="1035"/>
                  </a:lnTo>
                  <a:lnTo>
                    <a:pt x="9008" y="1135"/>
                  </a:lnTo>
                  <a:lnTo>
                    <a:pt x="9142" y="1268"/>
                  </a:lnTo>
                  <a:lnTo>
                    <a:pt x="9242" y="1435"/>
                  </a:lnTo>
                  <a:lnTo>
                    <a:pt x="9309" y="1602"/>
                  </a:lnTo>
                  <a:lnTo>
                    <a:pt x="9342" y="1802"/>
                  </a:lnTo>
                  <a:lnTo>
                    <a:pt x="9375" y="2202"/>
                  </a:lnTo>
                  <a:lnTo>
                    <a:pt x="9342" y="2636"/>
                  </a:lnTo>
                  <a:lnTo>
                    <a:pt x="9242" y="3036"/>
                  </a:lnTo>
                  <a:lnTo>
                    <a:pt x="9075" y="3403"/>
                  </a:lnTo>
                  <a:lnTo>
                    <a:pt x="8842" y="3737"/>
                  </a:lnTo>
                  <a:lnTo>
                    <a:pt x="8775" y="3837"/>
                  </a:lnTo>
                  <a:lnTo>
                    <a:pt x="8775" y="3904"/>
                  </a:lnTo>
                  <a:lnTo>
                    <a:pt x="8775" y="4004"/>
                  </a:lnTo>
                  <a:lnTo>
                    <a:pt x="8842" y="4070"/>
                  </a:lnTo>
                  <a:lnTo>
                    <a:pt x="8908" y="4104"/>
                  </a:lnTo>
                  <a:lnTo>
                    <a:pt x="8975" y="4137"/>
                  </a:lnTo>
                  <a:lnTo>
                    <a:pt x="9075" y="4104"/>
                  </a:lnTo>
                  <a:lnTo>
                    <a:pt x="9142" y="4070"/>
                  </a:lnTo>
                  <a:lnTo>
                    <a:pt x="9275" y="3970"/>
                  </a:lnTo>
                  <a:lnTo>
                    <a:pt x="9442" y="3870"/>
                  </a:lnTo>
                  <a:lnTo>
                    <a:pt x="9742" y="3770"/>
                  </a:lnTo>
                  <a:lnTo>
                    <a:pt x="10076" y="3737"/>
                  </a:lnTo>
                  <a:lnTo>
                    <a:pt x="10376" y="3770"/>
                  </a:lnTo>
                  <a:lnTo>
                    <a:pt x="10710" y="3870"/>
                  </a:lnTo>
                  <a:lnTo>
                    <a:pt x="11010" y="4004"/>
                  </a:lnTo>
                  <a:lnTo>
                    <a:pt x="11277" y="4204"/>
                  </a:lnTo>
                  <a:lnTo>
                    <a:pt x="11477" y="4471"/>
                  </a:lnTo>
                  <a:lnTo>
                    <a:pt x="11677" y="4771"/>
                  </a:lnTo>
                  <a:lnTo>
                    <a:pt x="11778" y="5071"/>
                  </a:lnTo>
                  <a:lnTo>
                    <a:pt x="11878" y="5405"/>
                  </a:lnTo>
                  <a:lnTo>
                    <a:pt x="11911" y="5772"/>
                  </a:lnTo>
                  <a:lnTo>
                    <a:pt x="11878" y="6106"/>
                  </a:lnTo>
                  <a:lnTo>
                    <a:pt x="11844" y="6473"/>
                  </a:lnTo>
                  <a:lnTo>
                    <a:pt x="11744" y="6773"/>
                  </a:lnTo>
                  <a:lnTo>
                    <a:pt x="11611" y="7106"/>
                  </a:lnTo>
                  <a:lnTo>
                    <a:pt x="11477" y="7307"/>
                  </a:lnTo>
                  <a:lnTo>
                    <a:pt x="11344" y="7507"/>
                  </a:lnTo>
                  <a:lnTo>
                    <a:pt x="11177" y="7674"/>
                  </a:lnTo>
                  <a:lnTo>
                    <a:pt x="10977" y="7807"/>
                  </a:lnTo>
                  <a:lnTo>
                    <a:pt x="10777" y="7941"/>
                  </a:lnTo>
                  <a:lnTo>
                    <a:pt x="10576" y="8007"/>
                  </a:lnTo>
                  <a:lnTo>
                    <a:pt x="10343" y="8074"/>
                  </a:lnTo>
                  <a:lnTo>
                    <a:pt x="10143" y="8074"/>
                  </a:lnTo>
                  <a:lnTo>
                    <a:pt x="9876" y="8007"/>
                  </a:lnTo>
                  <a:lnTo>
                    <a:pt x="9642" y="7907"/>
                  </a:lnTo>
                  <a:lnTo>
                    <a:pt x="9442" y="7774"/>
                  </a:lnTo>
                  <a:lnTo>
                    <a:pt x="9242" y="7607"/>
                  </a:lnTo>
                  <a:lnTo>
                    <a:pt x="9042" y="7440"/>
                  </a:lnTo>
                  <a:lnTo>
                    <a:pt x="8875" y="7240"/>
                  </a:lnTo>
                  <a:lnTo>
                    <a:pt x="8708" y="7040"/>
                  </a:lnTo>
                  <a:lnTo>
                    <a:pt x="8575" y="6806"/>
                  </a:lnTo>
                  <a:lnTo>
                    <a:pt x="8541" y="6739"/>
                  </a:lnTo>
                  <a:lnTo>
                    <a:pt x="8441" y="6706"/>
                  </a:lnTo>
                  <a:lnTo>
                    <a:pt x="8375" y="6673"/>
                  </a:lnTo>
                  <a:lnTo>
                    <a:pt x="8274" y="6706"/>
                  </a:lnTo>
                  <a:lnTo>
                    <a:pt x="8208" y="6773"/>
                  </a:lnTo>
                  <a:lnTo>
                    <a:pt x="8174" y="6873"/>
                  </a:lnTo>
                  <a:lnTo>
                    <a:pt x="8174" y="6940"/>
                  </a:lnTo>
                  <a:lnTo>
                    <a:pt x="8208" y="7040"/>
                  </a:lnTo>
                  <a:lnTo>
                    <a:pt x="8308" y="7240"/>
                  </a:lnTo>
                  <a:lnTo>
                    <a:pt x="8441" y="7440"/>
                  </a:lnTo>
                  <a:lnTo>
                    <a:pt x="8341" y="7507"/>
                  </a:lnTo>
                  <a:lnTo>
                    <a:pt x="8241" y="7607"/>
                  </a:lnTo>
                  <a:lnTo>
                    <a:pt x="8174" y="7740"/>
                  </a:lnTo>
                  <a:lnTo>
                    <a:pt x="8074" y="7974"/>
                  </a:lnTo>
                  <a:lnTo>
                    <a:pt x="7974" y="8107"/>
                  </a:lnTo>
                  <a:lnTo>
                    <a:pt x="7841" y="8241"/>
                  </a:lnTo>
                  <a:lnTo>
                    <a:pt x="7707" y="8341"/>
                  </a:lnTo>
                  <a:lnTo>
                    <a:pt x="7574" y="8408"/>
                  </a:lnTo>
                  <a:lnTo>
                    <a:pt x="7374" y="8474"/>
                  </a:lnTo>
                  <a:lnTo>
                    <a:pt x="7207" y="8541"/>
                  </a:lnTo>
                  <a:lnTo>
                    <a:pt x="6806" y="8541"/>
                  </a:lnTo>
                  <a:lnTo>
                    <a:pt x="6640" y="8508"/>
                  </a:lnTo>
                  <a:lnTo>
                    <a:pt x="6473" y="8474"/>
                  </a:lnTo>
                  <a:lnTo>
                    <a:pt x="6306" y="8408"/>
                  </a:lnTo>
                  <a:lnTo>
                    <a:pt x="6139" y="8308"/>
                  </a:lnTo>
                  <a:lnTo>
                    <a:pt x="5839" y="8074"/>
                  </a:lnTo>
                  <a:lnTo>
                    <a:pt x="5572" y="7774"/>
                  </a:lnTo>
                  <a:lnTo>
                    <a:pt x="5372" y="7440"/>
                  </a:lnTo>
                  <a:lnTo>
                    <a:pt x="5205" y="7106"/>
                  </a:lnTo>
                  <a:lnTo>
                    <a:pt x="5138" y="7006"/>
                  </a:lnTo>
                  <a:lnTo>
                    <a:pt x="5005" y="6940"/>
                  </a:lnTo>
                  <a:lnTo>
                    <a:pt x="4871" y="6973"/>
                  </a:lnTo>
                  <a:lnTo>
                    <a:pt x="4838" y="7006"/>
                  </a:lnTo>
                  <a:lnTo>
                    <a:pt x="4771" y="7040"/>
                  </a:lnTo>
                  <a:lnTo>
                    <a:pt x="4538" y="7440"/>
                  </a:lnTo>
                  <a:lnTo>
                    <a:pt x="4271" y="7774"/>
                  </a:lnTo>
                  <a:lnTo>
                    <a:pt x="3971" y="8107"/>
                  </a:lnTo>
                  <a:lnTo>
                    <a:pt x="3604" y="8341"/>
                  </a:lnTo>
                  <a:lnTo>
                    <a:pt x="3237" y="8541"/>
                  </a:lnTo>
                  <a:lnTo>
                    <a:pt x="3003" y="8641"/>
                  </a:lnTo>
                  <a:lnTo>
                    <a:pt x="2803" y="8675"/>
                  </a:lnTo>
                  <a:lnTo>
                    <a:pt x="2603" y="8708"/>
                  </a:lnTo>
                  <a:lnTo>
                    <a:pt x="2369" y="8708"/>
                  </a:lnTo>
                  <a:lnTo>
                    <a:pt x="2136" y="8675"/>
                  </a:lnTo>
                  <a:lnTo>
                    <a:pt x="1902" y="8608"/>
                  </a:lnTo>
                  <a:lnTo>
                    <a:pt x="1735" y="8541"/>
                  </a:lnTo>
                  <a:lnTo>
                    <a:pt x="1569" y="8441"/>
                  </a:lnTo>
                  <a:lnTo>
                    <a:pt x="1402" y="8341"/>
                  </a:lnTo>
                  <a:lnTo>
                    <a:pt x="1268" y="8207"/>
                  </a:lnTo>
                  <a:lnTo>
                    <a:pt x="1135" y="8074"/>
                  </a:lnTo>
                  <a:lnTo>
                    <a:pt x="1035" y="7907"/>
                  </a:lnTo>
                  <a:lnTo>
                    <a:pt x="968" y="7707"/>
                  </a:lnTo>
                  <a:lnTo>
                    <a:pt x="935" y="7507"/>
                  </a:lnTo>
                  <a:lnTo>
                    <a:pt x="935" y="7340"/>
                  </a:lnTo>
                  <a:lnTo>
                    <a:pt x="935" y="7140"/>
                  </a:lnTo>
                  <a:lnTo>
                    <a:pt x="1001" y="6973"/>
                  </a:lnTo>
                  <a:lnTo>
                    <a:pt x="1068" y="6806"/>
                  </a:lnTo>
                  <a:lnTo>
                    <a:pt x="1168" y="6639"/>
                  </a:lnTo>
                  <a:lnTo>
                    <a:pt x="1268" y="6506"/>
                  </a:lnTo>
                  <a:lnTo>
                    <a:pt x="1402" y="6373"/>
                  </a:lnTo>
                  <a:lnTo>
                    <a:pt x="1569" y="6306"/>
                  </a:lnTo>
                  <a:lnTo>
                    <a:pt x="1635" y="6272"/>
                  </a:lnTo>
                  <a:lnTo>
                    <a:pt x="1702" y="6206"/>
                  </a:lnTo>
                  <a:lnTo>
                    <a:pt x="1735" y="6139"/>
                  </a:lnTo>
                  <a:lnTo>
                    <a:pt x="1735" y="6072"/>
                  </a:lnTo>
                  <a:lnTo>
                    <a:pt x="1735" y="6006"/>
                  </a:lnTo>
                  <a:lnTo>
                    <a:pt x="1702" y="5939"/>
                  </a:lnTo>
                  <a:lnTo>
                    <a:pt x="1669" y="5905"/>
                  </a:lnTo>
                  <a:lnTo>
                    <a:pt x="1569" y="5872"/>
                  </a:lnTo>
                  <a:lnTo>
                    <a:pt x="1402" y="5772"/>
                  </a:lnTo>
                  <a:lnTo>
                    <a:pt x="1235" y="5672"/>
                  </a:lnTo>
                  <a:lnTo>
                    <a:pt x="1102" y="5572"/>
                  </a:lnTo>
                  <a:lnTo>
                    <a:pt x="968" y="5438"/>
                  </a:lnTo>
                  <a:lnTo>
                    <a:pt x="735" y="5138"/>
                  </a:lnTo>
                  <a:lnTo>
                    <a:pt x="568" y="4804"/>
                  </a:lnTo>
                  <a:lnTo>
                    <a:pt x="468" y="4437"/>
                  </a:lnTo>
                  <a:lnTo>
                    <a:pt x="434" y="4237"/>
                  </a:lnTo>
                  <a:lnTo>
                    <a:pt x="434" y="4037"/>
                  </a:lnTo>
                  <a:lnTo>
                    <a:pt x="468" y="3870"/>
                  </a:lnTo>
                  <a:lnTo>
                    <a:pt x="501" y="3670"/>
                  </a:lnTo>
                  <a:lnTo>
                    <a:pt x="568" y="3503"/>
                  </a:lnTo>
                  <a:lnTo>
                    <a:pt x="668" y="3337"/>
                  </a:lnTo>
                  <a:lnTo>
                    <a:pt x="768" y="3170"/>
                  </a:lnTo>
                  <a:lnTo>
                    <a:pt x="901" y="3036"/>
                  </a:lnTo>
                  <a:lnTo>
                    <a:pt x="1035" y="2903"/>
                  </a:lnTo>
                  <a:lnTo>
                    <a:pt x="1168" y="2803"/>
                  </a:lnTo>
                  <a:lnTo>
                    <a:pt x="1502" y="2636"/>
                  </a:lnTo>
                  <a:lnTo>
                    <a:pt x="1869" y="2569"/>
                  </a:lnTo>
                  <a:lnTo>
                    <a:pt x="2236" y="2536"/>
                  </a:lnTo>
                  <a:lnTo>
                    <a:pt x="2603" y="2569"/>
                  </a:lnTo>
                  <a:lnTo>
                    <a:pt x="2936" y="2703"/>
                  </a:lnTo>
                  <a:lnTo>
                    <a:pt x="3103" y="2769"/>
                  </a:lnTo>
                  <a:lnTo>
                    <a:pt x="3270" y="2869"/>
                  </a:lnTo>
                  <a:lnTo>
                    <a:pt x="3337" y="2903"/>
                  </a:lnTo>
                  <a:lnTo>
                    <a:pt x="3437" y="2903"/>
                  </a:lnTo>
                  <a:lnTo>
                    <a:pt x="3504" y="2869"/>
                  </a:lnTo>
                  <a:lnTo>
                    <a:pt x="3570" y="2736"/>
                  </a:lnTo>
                  <a:lnTo>
                    <a:pt x="3604" y="2669"/>
                  </a:lnTo>
                  <a:lnTo>
                    <a:pt x="3604" y="2603"/>
                  </a:lnTo>
                  <a:lnTo>
                    <a:pt x="3537" y="2302"/>
                  </a:lnTo>
                  <a:lnTo>
                    <a:pt x="3537" y="2002"/>
                  </a:lnTo>
                  <a:lnTo>
                    <a:pt x="3604" y="1668"/>
                  </a:lnTo>
                  <a:lnTo>
                    <a:pt x="3704" y="1368"/>
                  </a:lnTo>
                  <a:lnTo>
                    <a:pt x="3871" y="1101"/>
                  </a:lnTo>
                  <a:lnTo>
                    <a:pt x="4071" y="868"/>
                  </a:lnTo>
                  <a:lnTo>
                    <a:pt x="4304" y="668"/>
                  </a:lnTo>
                  <a:lnTo>
                    <a:pt x="4571" y="534"/>
                  </a:lnTo>
                  <a:lnTo>
                    <a:pt x="4871" y="467"/>
                  </a:lnTo>
                  <a:close/>
                  <a:moveTo>
                    <a:pt x="4805" y="0"/>
                  </a:moveTo>
                  <a:lnTo>
                    <a:pt x="4638" y="34"/>
                  </a:lnTo>
                  <a:lnTo>
                    <a:pt x="4471" y="67"/>
                  </a:lnTo>
                  <a:lnTo>
                    <a:pt x="4137" y="234"/>
                  </a:lnTo>
                  <a:lnTo>
                    <a:pt x="3871" y="401"/>
                  </a:lnTo>
                  <a:lnTo>
                    <a:pt x="3637" y="668"/>
                  </a:lnTo>
                  <a:lnTo>
                    <a:pt x="3437" y="934"/>
                  </a:lnTo>
                  <a:lnTo>
                    <a:pt x="3270" y="1235"/>
                  </a:lnTo>
                  <a:lnTo>
                    <a:pt x="3170" y="1568"/>
                  </a:lnTo>
                  <a:lnTo>
                    <a:pt x="3103" y="1902"/>
                  </a:lnTo>
                  <a:lnTo>
                    <a:pt x="3103" y="2236"/>
                  </a:lnTo>
                  <a:lnTo>
                    <a:pt x="2703" y="2102"/>
                  </a:lnTo>
                  <a:lnTo>
                    <a:pt x="2303" y="2069"/>
                  </a:lnTo>
                  <a:lnTo>
                    <a:pt x="1902" y="2102"/>
                  </a:lnTo>
                  <a:lnTo>
                    <a:pt x="1502" y="2169"/>
                  </a:lnTo>
                  <a:lnTo>
                    <a:pt x="1102" y="2336"/>
                  </a:lnTo>
                  <a:lnTo>
                    <a:pt x="768" y="2536"/>
                  </a:lnTo>
                  <a:lnTo>
                    <a:pt x="601" y="2669"/>
                  </a:lnTo>
                  <a:lnTo>
                    <a:pt x="468" y="2836"/>
                  </a:lnTo>
                  <a:lnTo>
                    <a:pt x="334" y="3003"/>
                  </a:lnTo>
                  <a:lnTo>
                    <a:pt x="234" y="3170"/>
                  </a:lnTo>
                  <a:lnTo>
                    <a:pt x="134" y="3370"/>
                  </a:lnTo>
                  <a:lnTo>
                    <a:pt x="67" y="3570"/>
                  </a:lnTo>
                  <a:lnTo>
                    <a:pt x="34" y="3770"/>
                  </a:lnTo>
                  <a:lnTo>
                    <a:pt x="1" y="3970"/>
                  </a:lnTo>
                  <a:lnTo>
                    <a:pt x="1" y="4371"/>
                  </a:lnTo>
                  <a:lnTo>
                    <a:pt x="67" y="4771"/>
                  </a:lnTo>
                  <a:lnTo>
                    <a:pt x="234" y="5171"/>
                  </a:lnTo>
                  <a:lnTo>
                    <a:pt x="434" y="5538"/>
                  </a:lnTo>
                  <a:lnTo>
                    <a:pt x="735" y="5839"/>
                  </a:lnTo>
                  <a:lnTo>
                    <a:pt x="1035" y="6106"/>
                  </a:lnTo>
                  <a:lnTo>
                    <a:pt x="801" y="6339"/>
                  </a:lnTo>
                  <a:lnTo>
                    <a:pt x="634" y="6639"/>
                  </a:lnTo>
                  <a:lnTo>
                    <a:pt x="534" y="6973"/>
                  </a:lnTo>
                  <a:lnTo>
                    <a:pt x="468" y="7307"/>
                  </a:lnTo>
                  <a:lnTo>
                    <a:pt x="468" y="7574"/>
                  </a:lnTo>
                  <a:lnTo>
                    <a:pt x="534" y="7807"/>
                  </a:lnTo>
                  <a:lnTo>
                    <a:pt x="601" y="8041"/>
                  </a:lnTo>
                  <a:lnTo>
                    <a:pt x="735" y="8274"/>
                  </a:lnTo>
                  <a:lnTo>
                    <a:pt x="868" y="8474"/>
                  </a:lnTo>
                  <a:lnTo>
                    <a:pt x="1035" y="8641"/>
                  </a:lnTo>
                  <a:lnTo>
                    <a:pt x="1235" y="8775"/>
                  </a:lnTo>
                  <a:lnTo>
                    <a:pt x="1468" y="8908"/>
                  </a:lnTo>
                  <a:lnTo>
                    <a:pt x="1702" y="9042"/>
                  </a:lnTo>
                  <a:lnTo>
                    <a:pt x="1969" y="9108"/>
                  </a:lnTo>
                  <a:lnTo>
                    <a:pt x="2202" y="9142"/>
                  </a:lnTo>
                  <a:lnTo>
                    <a:pt x="2469" y="9175"/>
                  </a:lnTo>
                  <a:lnTo>
                    <a:pt x="2703" y="9142"/>
                  </a:lnTo>
                  <a:lnTo>
                    <a:pt x="2936" y="9108"/>
                  </a:lnTo>
                  <a:lnTo>
                    <a:pt x="3203" y="9042"/>
                  </a:lnTo>
                  <a:lnTo>
                    <a:pt x="3437" y="8975"/>
                  </a:lnTo>
                  <a:lnTo>
                    <a:pt x="3637" y="8841"/>
                  </a:lnTo>
                  <a:lnTo>
                    <a:pt x="3871" y="8708"/>
                  </a:lnTo>
                  <a:lnTo>
                    <a:pt x="4271" y="8408"/>
                  </a:lnTo>
                  <a:lnTo>
                    <a:pt x="4638" y="8041"/>
                  </a:lnTo>
                  <a:lnTo>
                    <a:pt x="4938" y="7640"/>
                  </a:lnTo>
                  <a:lnTo>
                    <a:pt x="5105" y="7907"/>
                  </a:lnTo>
                  <a:lnTo>
                    <a:pt x="5305" y="8174"/>
                  </a:lnTo>
                  <a:lnTo>
                    <a:pt x="5505" y="8408"/>
                  </a:lnTo>
                  <a:lnTo>
                    <a:pt x="5739" y="8608"/>
                  </a:lnTo>
                  <a:lnTo>
                    <a:pt x="6006" y="8775"/>
                  </a:lnTo>
                  <a:lnTo>
                    <a:pt x="6273" y="8908"/>
                  </a:lnTo>
                  <a:lnTo>
                    <a:pt x="6573" y="8975"/>
                  </a:lnTo>
                  <a:lnTo>
                    <a:pt x="6873" y="9008"/>
                  </a:lnTo>
                  <a:lnTo>
                    <a:pt x="6573" y="13679"/>
                  </a:lnTo>
                  <a:lnTo>
                    <a:pt x="6273" y="18383"/>
                  </a:lnTo>
                  <a:lnTo>
                    <a:pt x="6006" y="23054"/>
                  </a:lnTo>
                  <a:lnTo>
                    <a:pt x="5806" y="27758"/>
                  </a:lnTo>
                  <a:lnTo>
                    <a:pt x="5605" y="33129"/>
                  </a:lnTo>
                  <a:lnTo>
                    <a:pt x="5605" y="33229"/>
                  </a:lnTo>
                  <a:lnTo>
                    <a:pt x="5672" y="33296"/>
                  </a:lnTo>
                  <a:lnTo>
                    <a:pt x="5739" y="33329"/>
                  </a:lnTo>
                  <a:lnTo>
                    <a:pt x="5906" y="33329"/>
                  </a:lnTo>
                  <a:lnTo>
                    <a:pt x="5972" y="33296"/>
                  </a:lnTo>
                  <a:lnTo>
                    <a:pt x="6039" y="33229"/>
                  </a:lnTo>
                  <a:lnTo>
                    <a:pt x="6073" y="33129"/>
                  </a:lnTo>
                  <a:lnTo>
                    <a:pt x="6239" y="28392"/>
                  </a:lnTo>
                  <a:lnTo>
                    <a:pt x="6440" y="23688"/>
                  </a:lnTo>
                  <a:lnTo>
                    <a:pt x="6706" y="18984"/>
                  </a:lnTo>
                  <a:lnTo>
                    <a:pt x="6973" y="14279"/>
                  </a:lnTo>
                  <a:lnTo>
                    <a:pt x="7340" y="8975"/>
                  </a:lnTo>
                  <a:lnTo>
                    <a:pt x="7641" y="8875"/>
                  </a:lnTo>
                  <a:lnTo>
                    <a:pt x="7907" y="8741"/>
                  </a:lnTo>
                  <a:lnTo>
                    <a:pt x="8141" y="8574"/>
                  </a:lnTo>
                  <a:lnTo>
                    <a:pt x="8341" y="8374"/>
                  </a:lnTo>
                  <a:lnTo>
                    <a:pt x="8441" y="8207"/>
                  </a:lnTo>
                  <a:lnTo>
                    <a:pt x="8541" y="8041"/>
                  </a:lnTo>
                  <a:lnTo>
                    <a:pt x="8608" y="7974"/>
                  </a:lnTo>
                  <a:lnTo>
                    <a:pt x="8641" y="7907"/>
                  </a:lnTo>
                  <a:lnTo>
                    <a:pt x="8742" y="7874"/>
                  </a:lnTo>
                  <a:lnTo>
                    <a:pt x="8808" y="7907"/>
                  </a:lnTo>
                  <a:lnTo>
                    <a:pt x="8975" y="8041"/>
                  </a:lnTo>
                  <a:lnTo>
                    <a:pt x="9142" y="8174"/>
                  </a:lnTo>
                  <a:lnTo>
                    <a:pt x="9309" y="8308"/>
                  </a:lnTo>
                  <a:lnTo>
                    <a:pt x="9509" y="8408"/>
                  </a:lnTo>
                  <a:lnTo>
                    <a:pt x="9809" y="8508"/>
                  </a:lnTo>
                  <a:lnTo>
                    <a:pt x="10109" y="8541"/>
                  </a:lnTo>
                  <a:lnTo>
                    <a:pt x="10476" y="8541"/>
                  </a:lnTo>
                  <a:lnTo>
                    <a:pt x="10777" y="8441"/>
                  </a:lnTo>
                  <a:lnTo>
                    <a:pt x="11044" y="8341"/>
                  </a:lnTo>
                  <a:lnTo>
                    <a:pt x="11277" y="8174"/>
                  </a:lnTo>
                  <a:lnTo>
                    <a:pt x="11511" y="7974"/>
                  </a:lnTo>
                  <a:lnTo>
                    <a:pt x="11744" y="7740"/>
                  </a:lnTo>
                  <a:lnTo>
                    <a:pt x="11911" y="7473"/>
                  </a:lnTo>
                  <a:lnTo>
                    <a:pt x="12044" y="7207"/>
                  </a:lnTo>
                  <a:lnTo>
                    <a:pt x="12211" y="6840"/>
                  </a:lnTo>
                  <a:lnTo>
                    <a:pt x="12311" y="6439"/>
                  </a:lnTo>
                  <a:lnTo>
                    <a:pt x="12345" y="6039"/>
                  </a:lnTo>
                  <a:lnTo>
                    <a:pt x="12345" y="5639"/>
                  </a:lnTo>
                  <a:lnTo>
                    <a:pt x="12311" y="5238"/>
                  </a:lnTo>
                  <a:lnTo>
                    <a:pt x="12178" y="4838"/>
                  </a:lnTo>
                  <a:lnTo>
                    <a:pt x="12044" y="4471"/>
                  </a:lnTo>
                  <a:lnTo>
                    <a:pt x="11811" y="4137"/>
                  </a:lnTo>
                  <a:lnTo>
                    <a:pt x="11611" y="3904"/>
                  </a:lnTo>
                  <a:lnTo>
                    <a:pt x="11344" y="3704"/>
                  </a:lnTo>
                  <a:lnTo>
                    <a:pt x="11077" y="3537"/>
                  </a:lnTo>
                  <a:lnTo>
                    <a:pt x="10810" y="3403"/>
                  </a:lnTo>
                  <a:lnTo>
                    <a:pt x="10510" y="3337"/>
                  </a:lnTo>
                  <a:lnTo>
                    <a:pt x="10209" y="3303"/>
                  </a:lnTo>
                  <a:lnTo>
                    <a:pt x="9909" y="3303"/>
                  </a:lnTo>
                  <a:lnTo>
                    <a:pt x="9576" y="3337"/>
                  </a:lnTo>
                  <a:lnTo>
                    <a:pt x="9709" y="3070"/>
                  </a:lnTo>
                  <a:lnTo>
                    <a:pt x="9776" y="2769"/>
                  </a:lnTo>
                  <a:lnTo>
                    <a:pt x="9842" y="2469"/>
                  </a:lnTo>
                  <a:lnTo>
                    <a:pt x="9842" y="2169"/>
                  </a:lnTo>
                  <a:lnTo>
                    <a:pt x="9842" y="1902"/>
                  </a:lnTo>
                  <a:lnTo>
                    <a:pt x="9809" y="1668"/>
                  </a:lnTo>
                  <a:lnTo>
                    <a:pt x="9742" y="1435"/>
                  </a:lnTo>
                  <a:lnTo>
                    <a:pt x="9642" y="1201"/>
                  </a:lnTo>
                  <a:lnTo>
                    <a:pt x="9509" y="1001"/>
                  </a:lnTo>
                  <a:lnTo>
                    <a:pt x="9342" y="834"/>
                  </a:lnTo>
                  <a:lnTo>
                    <a:pt x="9175" y="701"/>
                  </a:lnTo>
                  <a:lnTo>
                    <a:pt x="8908" y="601"/>
                  </a:lnTo>
                  <a:lnTo>
                    <a:pt x="8641" y="534"/>
                  </a:lnTo>
                  <a:lnTo>
                    <a:pt x="8341" y="534"/>
                  </a:lnTo>
                  <a:lnTo>
                    <a:pt x="8041" y="567"/>
                  </a:lnTo>
                  <a:lnTo>
                    <a:pt x="7774" y="634"/>
                  </a:lnTo>
                  <a:lnTo>
                    <a:pt x="7507" y="734"/>
                  </a:lnTo>
                  <a:lnTo>
                    <a:pt x="7240" y="901"/>
                  </a:lnTo>
                  <a:lnTo>
                    <a:pt x="7007" y="1068"/>
                  </a:lnTo>
                  <a:lnTo>
                    <a:pt x="6773" y="1301"/>
                  </a:lnTo>
                  <a:lnTo>
                    <a:pt x="6740" y="1101"/>
                  </a:lnTo>
                  <a:lnTo>
                    <a:pt x="6640" y="968"/>
                  </a:lnTo>
                  <a:lnTo>
                    <a:pt x="6440" y="668"/>
                  </a:lnTo>
                  <a:lnTo>
                    <a:pt x="6173" y="401"/>
                  </a:lnTo>
                  <a:lnTo>
                    <a:pt x="5872" y="200"/>
                  </a:lnTo>
                  <a:lnTo>
                    <a:pt x="5539" y="67"/>
                  </a:lnTo>
                  <a:lnTo>
                    <a:pt x="517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23;p42">
              <a:extLst>
                <a:ext uri="{FF2B5EF4-FFF2-40B4-BE49-F238E27FC236}">
                  <a16:creationId xmlns:a16="http://schemas.microsoft.com/office/drawing/2014/main" id="{E25D1CE8-DF2F-E511-947B-F7841B5284AE}"/>
                </a:ext>
              </a:extLst>
            </p:cNvPr>
            <p:cNvSpPr/>
            <p:nvPr/>
          </p:nvSpPr>
          <p:spPr>
            <a:xfrm>
              <a:off x="403250" y="3982200"/>
              <a:ext cx="187700" cy="138475"/>
            </a:xfrm>
            <a:custGeom>
              <a:avLst/>
              <a:gdLst/>
              <a:ahLst/>
              <a:cxnLst/>
              <a:rect l="l" t="t" r="r" b="b"/>
              <a:pathLst>
                <a:path w="7508" h="5539" extrusionOk="0">
                  <a:moveTo>
                    <a:pt x="6573" y="2069"/>
                  </a:moveTo>
                  <a:lnTo>
                    <a:pt x="6707" y="2236"/>
                  </a:lnTo>
                  <a:lnTo>
                    <a:pt x="6773" y="2436"/>
                  </a:lnTo>
                  <a:lnTo>
                    <a:pt x="6773" y="2636"/>
                  </a:lnTo>
                  <a:lnTo>
                    <a:pt x="6740" y="2803"/>
                  </a:lnTo>
                  <a:lnTo>
                    <a:pt x="6673" y="3003"/>
                  </a:lnTo>
                  <a:lnTo>
                    <a:pt x="6573" y="3170"/>
                  </a:lnTo>
                  <a:lnTo>
                    <a:pt x="6440" y="3304"/>
                  </a:lnTo>
                  <a:lnTo>
                    <a:pt x="6240" y="3437"/>
                  </a:lnTo>
                  <a:lnTo>
                    <a:pt x="5973" y="3504"/>
                  </a:lnTo>
                  <a:lnTo>
                    <a:pt x="5639" y="3571"/>
                  </a:lnTo>
                  <a:lnTo>
                    <a:pt x="5039" y="3604"/>
                  </a:lnTo>
                  <a:lnTo>
                    <a:pt x="3604" y="3737"/>
                  </a:lnTo>
                  <a:lnTo>
                    <a:pt x="2903" y="3804"/>
                  </a:lnTo>
                  <a:lnTo>
                    <a:pt x="2203" y="3838"/>
                  </a:lnTo>
                  <a:lnTo>
                    <a:pt x="1869" y="3838"/>
                  </a:lnTo>
                  <a:lnTo>
                    <a:pt x="1535" y="3804"/>
                  </a:lnTo>
                  <a:lnTo>
                    <a:pt x="1202" y="3771"/>
                  </a:lnTo>
                  <a:lnTo>
                    <a:pt x="902" y="3637"/>
                  </a:lnTo>
                  <a:lnTo>
                    <a:pt x="768" y="3571"/>
                  </a:lnTo>
                  <a:lnTo>
                    <a:pt x="635" y="3471"/>
                  </a:lnTo>
                  <a:lnTo>
                    <a:pt x="535" y="3337"/>
                  </a:lnTo>
                  <a:lnTo>
                    <a:pt x="501" y="3204"/>
                  </a:lnTo>
                  <a:lnTo>
                    <a:pt x="468" y="3070"/>
                  </a:lnTo>
                  <a:lnTo>
                    <a:pt x="501" y="2903"/>
                  </a:lnTo>
                  <a:lnTo>
                    <a:pt x="568" y="2770"/>
                  </a:lnTo>
                  <a:lnTo>
                    <a:pt x="668" y="2636"/>
                  </a:lnTo>
                  <a:lnTo>
                    <a:pt x="801" y="2536"/>
                  </a:lnTo>
                  <a:lnTo>
                    <a:pt x="968" y="2470"/>
                  </a:lnTo>
                  <a:lnTo>
                    <a:pt x="1102" y="2403"/>
                  </a:lnTo>
                  <a:lnTo>
                    <a:pt x="1269" y="2370"/>
                  </a:lnTo>
                  <a:lnTo>
                    <a:pt x="1936" y="2370"/>
                  </a:lnTo>
                  <a:lnTo>
                    <a:pt x="2036" y="2336"/>
                  </a:lnTo>
                  <a:lnTo>
                    <a:pt x="2103" y="2303"/>
                  </a:lnTo>
                  <a:lnTo>
                    <a:pt x="2837" y="2303"/>
                  </a:lnTo>
                  <a:lnTo>
                    <a:pt x="3537" y="2269"/>
                  </a:lnTo>
                  <a:lnTo>
                    <a:pt x="5039" y="2269"/>
                  </a:lnTo>
                  <a:lnTo>
                    <a:pt x="5439" y="2236"/>
                  </a:lnTo>
                  <a:lnTo>
                    <a:pt x="5839" y="2203"/>
                  </a:lnTo>
                  <a:lnTo>
                    <a:pt x="6240" y="2136"/>
                  </a:lnTo>
                  <a:lnTo>
                    <a:pt x="6573" y="2069"/>
                  </a:lnTo>
                  <a:close/>
                  <a:moveTo>
                    <a:pt x="2336" y="1"/>
                  </a:moveTo>
                  <a:lnTo>
                    <a:pt x="2003" y="34"/>
                  </a:lnTo>
                  <a:lnTo>
                    <a:pt x="1669" y="68"/>
                  </a:lnTo>
                  <a:lnTo>
                    <a:pt x="1369" y="168"/>
                  </a:lnTo>
                  <a:lnTo>
                    <a:pt x="1068" y="268"/>
                  </a:lnTo>
                  <a:lnTo>
                    <a:pt x="868" y="334"/>
                  </a:lnTo>
                  <a:lnTo>
                    <a:pt x="735" y="435"/>
                  </a:lnTo>
                  <a:lnTo>
                    <a:pt x="601" y="535"/>
                  </a:lnTo>
                  <a:lnTo>
                    <a:pt x="468" y="668"/>
                  </a:lnTo>
                  <a:lnTo>
                    <a:pt x="401" y="768"/>
                  </a:lnTo>
                  <a:lnTo>
                    <a:pt x="334" y="902"/>
                  </a:lnTo>
                  <a:lnTo>
                    <a:pt x="268" y="1035"/>
                  </a:lnTo>
                  <a:lnTo>
                    <a:pt x="268" y="1169"/>
                  </a:lnTo>
                  <a:lnTo>
                    <a:pt x="268" y="1269"/>
                  </a:lnTo>
                  <a:lnTo>
                    <a:pt x="268" y="1402"/>
                  </a:lnTo>
                  <a:lnTo>
                    <a:pt x="301" y="1536"/>
                  </a:lnTo>
                  <a:lnTo>
                    <a:pt x="368" y="1636"/>
                  </a:lnTo>
                  <a:lnTo>
                    <a:pt x="468" y="1769"/>
                  </a:lnTo>
                  <a:lnTo>
                    <a:pt x="568" y="1869"/>
                  </a:lnTo>
                  <a:lnTo>
                    <a:pt x="801" y="2036"/>
                  </a:lnTo>
                  <a:lnTo>
                    <a:pt x="535" y="2169"/>
                  </a:lnTo>
                  <a:lnTo>
                    <a:pt x="401" y="2269"/>
                  </a:lnTo>
                  <a:lnTo>
                    <a:pt x="268" y="2370"/>
                  </a:lnTo>
                  <a:lnTo>
                    <a:pt x="201" y="2470"/>
                  </a:lnTo>
                  <a:lnTo>
                    <a:pt x="101" y="2603"/>
                  </a:lnTo>
                  <a:lnTo>
                    <a:pt x="34" y="2770"/>
                  </a:lnTo>
                  <a:lnTo>
                    <a:pt x="1" y="2937"/>
                  </a:lnTo>
                  <a:lnTo>
                    <a:pt x="1" y="3104"/>
                  </a:lnTo>
                  <a:lnTo>
                    <a:pt x="1" y="3270"/>
                  </a:lnTo>
                  <a:lnTo>
                    <a:pt x="34" y="3404"/>
                  </a:lnTo>
                  <a:lnTo>
                    <a:pt x="101" y="3537"/>
                  </a:lnTo>
                  <a:lnTo>
                    <a:pt x="268" y="3737"/>
                  </a:lnTo>
                  <a:lnTo>
                    <a:pt x="501" y="3938"/>
                  </a:lnTo>
                  <a:lnTo>
                    <a:pt x="735" y="4071"/>
                  </a:lnTo>
                  <a:lnTo>
                    <a:pt x="1035" y="4171"/>
                  </a:lnTo>
                  <a:lnTo>
                    <a:pt x="1302" y="4238"/>
                  </a:lnTo>
                  <a:lnTo>
                    <a:pt x="1602" y="4271"/>
                  </a:lnTo>
                  <a:lnTo>
                    <a:pt x="1702" y="4271"/>
                  </a:lnTo>
                  <a:lnTo>
                    <a:pt x="1869" y="4571"/>
                  </a:lnTo>
                  <a:lnTo>
                    <a:pt x="2069" y="4838"/>
                  </a:lnTo>
                  <a:lnTo>
                    <a:pt x="2303" y="5039"/>
                  </a:lnTo>
                  <a:lnTo>
                    <a:pt x="2570" y="5239"/>
                  </a:lnTo>
                  <a:lnTo>
                    <a:pt x="2870" y="5372"/>
                  </a:lnTo>
                  <a:lnTo>
                    <a:pt x="3170" y="5472"/>
                  </a:lnTo>
                  <a:lnTo>
                    <a:pt x="3504" y="5539"/>
                  </a:lnTo>
                  <a:lnTo>
                    <a:pt x="4138" y="5539"/>
                  </a:lnTo>
                  <a:lnTo>
                    <a:pt x="4471" y="5439"/>
                  </a:lnTo>
                  <a:lnTo>
                    <a:pt x="4772" y="5305"/>
                  </a:lnTo>
                  <a:lnTo>
                    <a:pt x="5039" y="5139"/>
                  </a:lnTo>
                  <a:lnTo>
                    <a:pt x="5272" y="4905"/>
                  </a:lnTo>
                  <a:lnTo>
                    <a:pt x="5472" y="4672"/>
                  </a:lnTo>
                  <a:lnTo>
                    <a:pt x="5606" y="4371"/>
                  </a:lnTo>
                  <a:lnTo>
                    <a:pt x="5672" y="4038"/>
                  </a:lnTo>
                  <a:lnTo>
                    <a:pt x="6073" y="3971"/>
                  </a:lnTo>
                  <a:lnTo>
                    <a:pt x="6440" y="3838"/>
                  </a:lnTo>
                  <a:lnTo>
                    <a:pt x="6607" y="3771"/>
                  </a:lnTo>
                  <a:lnTo>
                    <a:pt x="6740" y="3671"/>
                  </a:lnTo>
                  <a:lnTo>
                    <a:pt x="6873" y="3537"/>
                  </a:lnTo>
                  <a:lnTo>
                    <a:pt x="7007" y="3404"/>
                  </a:lnTo>
                  <a:lnTo>
                    <a:pt x="7107" y="3237"/>
                  </a:lnTo>
                  <a:lnTo>
                    <a:pt x="7174" y="3037"/>
                  </a:lnTo>
                  <a:lnTo>
                    <a:pt x="7240" y="2837"/>
                  </a:lnTo>
                  <a:lnTo>
                    <a:pt x="7240" y="2636"/>
                  </a:lnTo>
                  <a:lnTo>
                    <a:pt x="7207" y="2436"/>
                  </a:lnTo>
                  <a:lnTo>
                    <a:pt x="7174" y="2236"/>
                  </a:lnTo>
                  <a:lnTo>
                    <a:pt x="7107" y="2069"/>
                  </a:lnTo>
                  <a:lnTo>
                    <a:pt x="7007" y="1869"/>
                  </a:lnTo>
                  <a:lnTo>
                    <a:pt x="7174" y="1769"/>
                  </a:lnTo>
                  <a:lnTo>
                    <a:pt x="7307" y="1636"/>
                  </a:lnTo>
                  <a:lnTo>
                    <a:pt x="7407" y="1536"/>
                  </a:lnTo>
                  <a:lnTo>
                    <a:pt x="7474" y="1402"/>
                  </a:lnTo>
                  <a:lnTo>
                    <a:pt x="7507" y="1269"/>
                  </a:lnTo>
                  <a:lnTo>
                    <a:pt x="7507" y="1135"/>
                  </a:lnTo>
                  <a:lnTo>
                    <a:pt x="7474" y="1002"/>
                  </a:lnTo>
                  <a:lnTo>
                    <a:pt x="7441" y="902"/>
                  </a:lnTo>
                  <a:lnTo>
                    <a:pt x="7341" y="735"/>
                  </a:lnTo>
                  <a:lnTo>
                    <a:pt x="7240" y="601"/>
                  </a:lnTo>
                  <a:lnTo>
                    <a:pt x="7107" y="468"/>
                  </a:lnTo>
                  <a:lnTo>
                    <a:pt x="6940" y="368"/>
                  </a:lnTo>
                  <a:lnTo>
                    <a:pt x="6773" y="268"/>
                  </a:lnTo>
                  <a:lnTo>
                    <a:pt x="6573" y="201"/>
                  </a:lnTo>
                  <a:lnTo>
                    <a:pt x="6373" y="134"/>
                  </a:lnTo>
                  <a:lnTo>
                    <a:pt x="6206" y="134"/>
                  </a:lnTo>
                  <a:lnTo>
                    <a:pt x="5239" y="68"/>
                  </a:lnTo>
                  <a:lnTo>
                    <a:pt x="427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24;p42">
              <a:extLst>
                <a:ext uri="{FF2B5EF4-FFF2-40B4-BE49-F238E27FC236}">
                  <a16:creationId xmlns:a16="http://schemas.microsoft.com/office/drawing/2014/main" id="{9FABACFD-D3E9-0E62-676E-0553F5520D1A}"/>
                </a:ext>
              </a:extLst>
            </p:cNvPr>
            <p:cNvSpPr/>
            <p:nvPr/>
          </p:nvSpPr>
          <p:spPr>
            <a:xfrm>
              <a:off x="377400" y="3164825"/>
              <a:ext cx="40050" cy="42575"/>
            </a:xfrm>
            <a:custGeom>
              <a:avLst/>
              <a:gdLst/>
              <a:ahLst/>
              <a:cxnLst/>
              <a:rect l="l" t="t" r="r" b="b"/>
              <a:pathLst>
                <a:path w="1602" h="1703" extrusionOk="0">
                  <a:moveTo>
                    <a:pt x="234" y="1"/>
                  </a:moveTo>
                  <a:lnTo>
                    <a:pt x="134" y="34"/>
                  </a:lnTo>
                  <a:lnTo>
                    <a:pt x="67" y="67"/>
                  </a:lnTo>
                  <a:lnTo>
                    <a:pt x="34" y="167"/>
                  </a:lnTo>
                  <a:lnTo>
                    <a:pt x="1" y="234"/>
                  </a:lnTo>
                  <a:lnTo>
                    <a:pt x="34" y="334"/>
                  </a:lnTo>
                  <a:lnTo>
                    <a:pt x="67" y="401"/>
                  </a:lnTo>
                  <a:lnTo>
                    <a:pt x="401" y="668"/>
                  </a:lnTo>
                  <a:lnTo>
                    <a:pt x="668" y="968"/>
                  </a:lnTo>
                  <a:lnTo>
                    <a:pt x="968" y="1302"/>
                  </a:lnTo>
                  <a:lnTo>
                    <a:pt x="1001" y="1368"/>
                  </a:lnTo>
                  <a:lnTo>
                    <a:pt x="1035" y="1368"/>
                  </a:lnTo>
                  <a:lnTo>
                    <a:pt x="1068" y="1435"/>
                  </a:lnTo>
                  <a:lnTo>
                    <a:pt x="1168" y="1602"/>
                  </a:lnTo>
                  <a:lnTo>
                    <a:pt x="1235" y="1669"/>
                  </a:lnTo>
                  <a:lnTo>
                    <a:pt x="1335" y="1702"/>
                  </a:lnTo>
                  <a:lnTo>
                    <a:pt x="1402" y="1702"/>
                  </a:lnTo>
                  <a:lnTo>
                    <a:pt x="1502" y="1669"/>
                  </a:lnTo>
                  <a:lnTo>
                    <a:pt x="1569" y="1602"/>
                  </a:lnTo>
                  <a:lnTo>
                    <a:pt x="1602" y="1535"/>
                  </a:lnTo>
                  <a:lnTo>
                    <a:pt x="1602" y="1435"/>
                  </a:lnTo>
                  <a:lnTo>
                    <a:pt x="1569" y="1368"/>
                  </a:lnTo>
                  <a:lnTo>
                    <a:pt x="1302" y="1001"/>
                  </a:lnTo>
                  <a:lnTo>
                    <a:pt x="1035" y="668"/>
                  </a:lnTo>
                  <a:lnTo>
                    <a:pt x="735" y="368"/>
                  </a:lnTo>
                  <a:lnTo>
                    <a:pt x="401" y="67"/>
                  </a:lnTo>
                  <a:lnTo>
                    <a:pt x="334" y="34"/>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25;p42">
              <a:extLst>
                <a:ext uri="{FF2B5EF4-FFF2-40B4-BE49-F238E27FC236}">
                  <a16:creationId xmlns:a16="http://schemas.microsoft.com/office/drawing/2014/main" id="{655E5326-B2C5-273E-0011-EE066D447ED3}"/>
                </a:ext>
              </a:extLst>
            </p:cNvPr>
            <p:cNvSpPr/>
            <p:nvPr/>
          </p:nvSpPr>
          <p:spPr>
            <a:xfrm>
              <a:off x="429950" y="3123125"/>
              <a:ext cx="35050" cy="44225"/>
            </a:xfrm>
            <a:custGeom>
              <a:avLst/>
              <a:gdLst/>
              <a:ahLst/>
              <a:cxnLst/>
              <a:rect l="l" t="t" r="r" b="b"/>
              <a:pathLst>
                <a:path w="1402" h="1769" extrusionOk="0">
                  <a:moveTo>
                    <a:pt x="234" y="0"/>
                  </a:moveTo>
                  <a:lnTo>
                    <a:pt x="134" y="34"/>
                  </a:lnTo>
                  <a:lnTo>
                    <a:pt x="67" y="67"/>
                  </a:lnTo>
                  <a:lnTo>
                    <a:pt x="0" y="134"/>
                  </a:lnTo>
                  <a:lnTo>
                    <a:pt x="0" y="234"/>
                  </a:lnTo>
                  <a:lnTo>
                    <a:pt x="0" y="301"/>
                  </a:lnTo>
                  <a:lnTo>
                    <a:pt x="67" y="401"/>
                  </a:lnTo>
                  <a:lnTo>
                    <a:pt x="534" y="1001"/>
                  </a:lnTo>
                  <a:lnTo>
                    <a:pt x="968" y="1669"/>
                  </a:lnTo>
                  <a:lnTo>
                    <a:pt x="1035" y="1735"/>
                  </a:lnTo>
                  <a:lnTo>
                    <a:pt x="1135" y="1769"/>
                  </a:lnTo>
                  <a:lnTo>
                    <a:pt x="1201" y="1769"/>
                  </a:lnTo>
                  <a:lnTo>
                    <a:pt x="1302" y="1735"/>
                  </a:lnTo>
                  <a:lnTo>
                    <a:pt x="1368" y="1669"/>
                  </a:lnTo>
                  <a:lnTo>
                    <a:pt x="1402" y="1602"/>
                  </a:lnTo>
                  <a:lnTo>
                    <a:pt x="1402" y="1502"/>
                  </a:lnTo>
                  <a:lnTo>
                    <a:pt x="1368" y="1435"/>
                  </a:lnTo>
                  <a:lnTo>
                    <a:pt x="901" y="734"/>
                  </a:lnTo>
                  <a:lnTo>
                    <a:pt x="401" y="67"/>
                  </a:lnTo>
                  <a:lnTo>
                    <a:pt x="30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26;p42">
              <a:extLst>
                <a:ext uri="{FF2B5EF4-FFF2-40B4-BE49-F238E27FC236}">
                  <a16:creationId xmlns:a16="http://schemas.microsoft.com/office/drawing/2014/main" id="{E8AF3B10-0997-8747-5DF4-84EA97C22B4A}"/>
                </a:ext>
              </a:extLst>
            </p:cNvPr>
            <p:cNvSpPr/>
            <p:nvPr/>
          </p:nvSpPr>
          <p:spPr>
            <a:xfrm>
              <a:off x="528375" y="3099775"/>
              <a:ext cx="11700" cy="65900"/>
            </a:xfrm>
            <a:custGeom>
              <a:avLst/>
              <a:gdLst/>
              <a:ahLst/>
              <a:cxnLst/>
              <a:rect l="l" t="t" r="r" b="b"/>
              <a:pathLst>
                <a:path w="468" h="2636" extrusionOk="0">
                  <a:moveTo>
                    <a:pt x="134" y="0"/>
                  </a:moveTo>
                  <a:lnTo>
                    <a:pt x="67" y="34"/>
                  </a:lnTo>
                  <a:lnTo>
                    <a:pt x="0" y="100"/>
                  </a:lnTo>
                  <a:lnTo>
                    <a:pt x="0" y="200"/>
                  </a:lnTo>
                  <a:lnTo>
                    <a:pt x="0" y="2402"/>
                  </a:lnTo>
                  <a:lnTo>
                    <a:pt x="0" y="2502"/>
                  </a:lnTo>
                  <a:lnTo>
                    <a:pt x="67" y="2569"/>
                  </a:lnTo>
                  <a:lnTo>
                    <a:pt x="134" y="2636"/>
                  </a:lnTo>
                  <a:lnTo>
                    <a:pt x="300" y="2636"/>
                  </a:lnTo>
                  <a:lnTo>
                    <a:pt x="367" y="2569"/>
                  </a:lnTo>
                  <a:lnTo>
                    <a:pt x="434" y="2502"/>
                  </a:lnTo>
                  <a:lnTo>
                    <a:pt x="467" y="2402"/>
                  </a:lnTo>
                  <a:lnTo>
                    <a:pt x="467" y="200"/>
                  </a:lnTo>
                  <a:lnTo>
                    <a:pt x="434" y="100"/>
                  </a:lnTo>
                  <a:lnTo>
                    <a:pt x="367" y="34"/>
                  </a:lnTo>
                  <a:lnTo>
                    <a:pt x="30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27;p42">
              <a:extLst>
                <a:ext uri="{FF2B5EF4-FFF2-40B4-BE49-F238E27FC236}">
                  <a16:creationId xmlns:a16="http://schemas.microsoft.com/office/drawing/2014/main" id="{10A2B855-1EF9-82F8-F2F9-586A587AD897}"/>
                </a:ext>
              </a:extLst>
            </p:cNvPr>
            <p:cNvSpPr/>
            <p:nvPr/>
          </p:nvSpPr>
          <p:spPr>
            <a:xfrm>
              <a:off x="581750" y="3134800"/>
              <a:ext cx="19200" cy="38400"/>
            </a:xfrm>
            <a:custGeom>
              <a:avLst/>
              <a:gdLst/>
              <a:ahLst/>
              <a:cxnLst/>
              <a:rect l="l" t="t" r="r" b="b"/>
              <a:pathLst>
                <a:path w="768" h="1536" extrusionOk="0">
                  <a:moveTo>
                    <a:pt x="501" y="1"/>
                  </a:moveTo>
                  <a:lnTo>
                    <a:pt x="401" y="34"/>
                  </a:lnTo>
                  <a:lnTo>
                    <a:pt x="334" y="101"/>
                  </a:lnTo>
                  <a:lnTo>
                    <a:pt x="301" y="167"/>
                  </a:lnTo>
                  <a:lnTo>
                    <a:pt x="0" y="1235"/>
                  </a:lnTo>
                  <a:lnTo>
                    <a:pt x="0" y="1335"/>
                  </a:lnTo>
                  <a:lnTo>
                    <a:pt x="34" y="1435"/>
                  </a:lnTo>
                  <a:lnTo>
                    <a:pt x="67" y="1502"/>
                  </a:lnTo>
                  <a:lnTo>
                    <a:pt x="167" y="1535"/>
                  </a:lnTo>
                  <a:lnTo>
                    <a:pt x="234" y="1535"/>
                  </a:lnTo>
                  <a:lnTo>
                    <a:pt x="334" y="1502"/>
                  </a:lnTo>
                  <a:lnTo>
                    <a:pt x="401" y="1468"/>
                  </a:lnTo>
                  <a:lnTo>
                    <a:pt x="434" y="1368"/>
                  </a:lnTo>
                  <a:lnTo>
                    <a:pt x="734" y="301"/>
                  </a:lnTo>
                  <a:lnTo>
                    <a:pt x="768" y="201"/>
                  </a:lnTo>
                  <a:lnTo>
                    <a:pt x="734" y="134"/>
                  </a:lnTo>
                  <a:lnTo>
                    <a:pt x="668" y="67"/>
                  </a:lnTo>
                  <a:lnTo>
                    <a:pt x="601" y="34"/>
                  </a:lnTo>
                  <a:lnTo>
                    <a:pt x="5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28;p42">
              <a:extLst>
                <a:ext uri="{FF2B5EF4-FFF2-40B4-BE49-F238E27FC236}">
                  <a16:creationId xmlns:a16="http://schemas.microsoft.com/office/drawing/2014/main" id="{93B96760-1387-5BB6-F2BB-5292B3AFFA3A}"/>
                </a:ext>
              </a:extLst>
            </p:cNvPr>
            <p:cNvSpPr/>
            <p:nvPr/>
          </p:nvSpPr>
          <p:spPr>
            <a:xfrm>
              <a:off x="634300" y="3172325"/>
              <a:ext cx="33375" cy="42575"/>
            </a:xfrm>
            <a:custGeom>
              <a:avLst/>
              <a:gdLst/>
              <a:ahLst/>
              <a:cxnLst/>
              <a:rect l="l" t="t" r="r" b="b"/>
              <a:pathLst>
                <a:path w="1335" h="1703" extrusionOk="0">
                  <a:moveTo>
                    <a:pt x="1034" y="1"/>
                  </a:moveTo>
                  <a:lnTo>
                    <a:pt x="968" y="68"/>
                  </a:lnTo>
                  <a:lnTo>
                    <a:pt x="467" y="701"/>
                  </a:lnTo>
                  <a:lnTo>
                    <a:pt x="34" y="1369"/>
                  </a:lnTo>
                  <a:lnTo>
                    <a:pt x="0" y="1469"/>
                  </a:lnTo>
                  <a:lnTo>
                    <a:pt x="0" y="1536"/>
                  </a:lnTo>
                  <a:lnTo>
                    <a:pt x="34" y="1636"/>
                  </a:lnTo>
                  <a:lnTo>
                    <a:pt x="100" y="1669"/>
                  </a:lnTo>
                  <a:lnTo>
                    <a:pt x="200" y="1702"/>
                  </a:lnTo>
                  <a:lnTo>
                    <a:pt x="267" y="1702"/>
                  </a:lnTo>
                  <a:lnTo>
                    <a:pt x="367" y="1669"/>
                  </a:lnTo>
                  <a:lnTo>
                    <a:pt x="434" y="1602"/>
                  </a:lnTo>
                  <a:lnTo>
                    <a:pt x="834" y="968"/>
                  </a:lnTo>
                  <a:lnTo>
                    <a:pt x="934" y="802"/>
                  </a:lnTo>
                  <a:lnTo>
                    <a:pt x="1001" y="735"/>
                  </a:lnTo>
                  <a:lnTo>
                    <a:pt x="1001" y="701"/>
                  </a:lnTo>
                  <a:lnTo>
                    <a:pt x="1034" y="701"/>
                  </a:lnTo>
                  <a:lnTo>
                    <a:pt x="1268" y="401"/>
                  </a:lnTo>
                  <a:lnTo>
                    <a:pt x="1335" y="301"/>
                  </a:lnTo>
                  <a:lnTo>
                    <a:pt x="1335" y="234"/>
                  </a:lnTo>
                  <a:lnTo>
                    <a:pt x="1335" y="134"/>
                  </a:lnTo>
                  <a:lnTo>
                    <a:pt x="1268" y="68"/>
                  </a:lnTo>
                  <a:lnTo>
                    <a:pt x="1201" y="34"/>
                  </a:lnTo>
                  <a:lnTo>
                    <a:pt x="11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29;p42">
              <a:extLst>
                <a:ext uri="{FF2B5EF4-FFF2-40B4-BE49-F238E27FC236}">
                  <a16:creationId xmlns:a16="http://schemas.microsoft.com/office/drawing/2014/main" id="{A250AC3A-7299-9312-1B78-63A44590607B}"/>
                </a:ext>
              </a:extLst>
            </p:cNvPr>
            <p:cNvSpPr/>
            <p:nvPr/>
          </p:nvSpPr>
          <p:spPr>
            <a:xfrm>
              <a:off x="674325" y="3236550"/>
              <a:ext cx="26725" cy="21725"/>
            </a:xfrm>
            <a:custGeom>
              <a:avLst/>
              <a:gdLst/>
              <a:ahLst/>
              <a:cxnLst/>
              <a:rect l="l" t="t" r="r" b="b"/>
              <a:pathLst>
                <a:path w="1069" h="869" extrusionOk="0">
                  <a:moveTo>
                    <a:pt x="801" y="1"/>
                  </a:moveTo>
                  <a:lnTo>
                    <a:pt x="701" y="34"/>
                  </a:lnTo>
                  <a:lnTo>
                    <a:pt x="101" y="434"/>
                  </a:lnTo>
                  <a:lnTo>
                    <a:pt x="34" y="501"/>
                  </a:lnTo>
                  <a:lnTo>
                    <a:pt x="1" y="568"/>
                  </a:lnTo>
                  <a:lnTo>
                    <a:pt x="1" y="668"/>
                  </a:lnTo>
                  <a:lnTo>
                    <a:pt x="34" y="768"/>
                  </a:lnTo>
                  <a:lnTo>
                    <a:pt x="101" y="835"/>
                  </a:lnTo>
                  <a:lnTo>
                    <a:pt x="167" y="868"/>
                  </a:lnTo>
                  <a:lnTo>
                    <a:pt x="268" y="868"/>
                  </a:lnTo>
                  <a:lnTo>
                    <a:pt x="334" y="835"/>
                  </a:lnTo>
                  <a:lnTo>
                    <a:pt x="935" y="434"/>
                  </a:lnTo>
                  <a:lnTo>
                    <a:pt x="1001" y="368"/>
                  </a:lnTo>
                  <a:lnTo>
                    <a:pt x="1035" y="301"/>
                  </a:lnTo>
                  <a:lnTo>
                    <a:pt x="1068" y="201"/>
                  </a:lnTo>
                  <a:lnTo>
                    <a:pt x="1035" y="101"/>
                  </a:lnTo>
                  <a:lnTo>
                    <a:pt x="968" y="34"/>
                  </a:lnTo>
                  <a:lnTo>
                    <a:pt x="9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30;p42">
              <a:extLst>
                <a:ext uri="{FF2B5EF4-FFF2-40B4-BE49-F238E27FC236}">
                  <a16:creationId xmlns:a16="http://schemas.microsoft.com/office/drawing/2014/main" id="{C0F20F6B-0C19-06CC-F55A-D12974A4457D}"/>
                </a:ext>
              </a:extLst>
            </p:cNvPr>
            <p:cNvSpPr/>
            <p:nvPr/>
          </p:nvSpPr>
          <p:spPr>
            <a:xfrm>
              <a:off x="640125" y="3318300"/>
              <a:ext cx="20875" cy="51725"/>
            </a:xfrm>
            <a:custGeom>
              <a:avLst/>
              <a:gdLst/>
              <a:ahLst/>
              <a:cxnLst/>
              <a:rect l="l" t="t" r="r" b="b"/>
              <a:pathLst>
                <a:path w="835" h="2069" extrusionOk="0">
                  <a:moveTo>
                    <a:pt x="468" y="0"/>
                  </a:moveTo>
                  <a:lnTo>
                    <a:pt x="401" y="67"/>
                  </a:lnTo>
                  <a:lnTo>
                    <a:pt x="334" y="134"/>
                  </a:lnTo>
                  <a:lnTo>
                    <a:pt x="301" y="200"/>
                  </a:lnTo>
                  <a:lnTo>
                    <a:pt x="301" y="301"/>
                  </a:lnTo>
                  <a:lnTo>
                    <a:pt x="368" y="467"/>
                  </a:lnTo>
                  <a:lnTo>
                    <a:pt x="368" y="668"/>
                  </a:lnTo>
                  <a:lnTo>
                    <a:pt x="368" y="868"/>
                  </a:lnTo>
                  <a:lnTo>
                    <a:pt x="368" y="968"/>
                  </a:lnTo>
                  <a:lnTo>
                    <a:pt x="368" y="1001"/>
                  </a:lnTo>
                  <a:lnTo>
                    <a:pt x="301" y="1201"/>
                  </a:lnTo>
                  <a:lnTo>
                    <a:pt x="234" y="1368"/>
                  </a:lnTo>
                  <a:lnTo>
                    <a:pt x="168" y="1535"/>
                  </a:lnTo>
                  <a:lnTo>
                    <a:pt x="67" y="1668"/>
                  </a:lnTo>
                  <a:lnTo>
                    <a:pt x="1" y="1768"/>
                  </a:lnTo>
                  <a:lnTo>
                    <a:pt x="1" y="1835"/>
                  </a:lnTo>
                  <a:lnTo>
                    <a:pt x="1" y="1935"/>
                  </a:lnTo>
                  <a:lnTo>
                    <a:pt x="67" y="2002"/>
                  </a:lnTo>
                  <a:lnTo>
                    <a:pt x="134" y="2035"/>
                  </a:lnTo>
                  <a:lnTo>
                    <a:pt x="234" y="2069"/>
                  </a:lnTo>
                  <a:lnTo>
                    <a:pt x="301" y="2069"/>
                  </a:lnTo>
                  <a:lnTo>
                    <a:pt x="368" y="2002"/>
                  </a:lnTo>
                  <a:lnTo>
                    <a:pt x="535" y="1802"/>
                  </a:lnTo>
                  <a:lnTo>
                    <a:pt x="635" y="1602"/>
                  </a:lnTo>
                  <a:lnTo>
                    <a:pt x="735" y="1368"/>
                  </a:lnTo>
                  <a:lnTo>
                    <a:pt x="801" y="1135"/>
                  </a:lnTo>
                  <a:lnTo>
                    <a:pt x="835" y="901"/>
                  </a:lnTo>
                  <a:lnTo>
                    <a:pt x="835" y="668"/>
                  </a:lnTo>
                  <a:lnTo>
                    <a:pt x="801" y="401"/>
                  </a:lnTo>
                  <a:lnTo>
                    <a:pt x="768" y="167"/>
                  </a:lnTo>
                  <a:lnTo>
                    <a:pt x="701" y="100"/>
                  </a:lnTo>
                  <a:lnTo>
                    <a:pt x="635" y="34"/>
                  </a:lnTo>
                  <a:lnTo>
                    <a:pt x="56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31;p42">
              <a:extLst>
                <a:ext uri="{FF2B5EF4-FFF2-40B4-BE49-F238E27FC236}">
                  <a16:creationId xmlns:a16="http://schemas.microsoft.com/office/drawing/2014/main" id="{36BE2A8F-0995-BD98-4B40-B3DBF7E65CA0}"/>
                </a:ext>
              </a:extLst>
            </p:cNvPr>
            <p:cNvSpPr/>
            <p:nvPr/>
          </p:nvSpPr>
          <p:spPr>
            <a:xfrm>
              <a:off x="409100" y="3271575"/>
              <a:ext cx="26700" cy="51750"/>
            </a:xfrm>
            <a:custGeom>
              <a:avLst/>
              <a:gdLst/>
              <a:ahLst/>
              <a:cxnLst/>
              <a:rect l="l" t="t" r="r" b="b"/>
              <a:pathLst>
                <a:path w="1068" h="2070" extrusionOk="0">
                  <a:moveTo>
                    <a:pt x="267" y="1"/>
                  </a:moveTo>
                  <a:lnTo>
                    <a:pt x="200" y="34"/>
                  </a:lnTo>
                  <a:lnTo>
                    <a:pt x="134" y="101"/>
                  </a:lnTo>
                  <a:lnTo>
                    <a:pt x="100" y="168"/>
                  </a:lnTo>
                  <a:lnTo>
                    <a:pt x="34" y="435"/>
                  </a:lnTo>
                  <a:lnTo>
                    <a:pt x="0" y="702"/>
                  </a:lnTo>
                  <a:lnTo>
                    <a:pt x="34" y="968"/>
                  </a:lnTo>
                  <a:lnTo>
                    <a:pt x="100" y="1235"/>
                  </a:lnTo>
                  <a:lnTo>
                    <a:pt x="200" y="1469"/>
                  </a:lnTo>
                  <a:lnTo>
                    <a:pt x="334" y="1669"/>
                  </a:lnTo>
                  <a:lnTo>
                    <a:pt x="501" y="1869"/>
                  </a:lnTo>
                  <a:lnTo>
                    <a:pt x="734" y="2036"/>
                  </a:lnTo>
                  <a:lnTo>
                    <a:pt x="801" y="2069"/>
                  </a:lnTo>
                  <a:lnTo>
                    <a:pt x="901" y="2069"/>
                  </a:lnTo>
                  <a:lnTo>
                    <a:pt x="968" y="2036"/>
                  </a:lnTo>
                  <a:lnTo>
                    <a:pt x="1035" y="1969"/>
                  </a:lnTo>
                  <a:lnTo>
                    <a:pt x="1068" y="1869"/>
                  </a:lnTo>
                  <a:lnTo>
                    <a:pt x="1068" y="1769"/>
                  </a:lnTo>
                  <a:lnTo>
                    <a:pt x="1035" y="1702"/>
                  </a:lnTo>
                  <a:lnTo>
                    <a:pt x="968" y="1636"/>
                  </a:lnTo>
                  <a:lnTo>
                    <a:pt x="901" y="1602"/>
                  </a:lnTo>
                  <a:lnTo>
                    <a:pt x="801" y="1536"/>
                  </a:lnTo>
                  <a:lnTo>
                    <a:pt x="734" y="1469"/>
                  </a:lnTo>
                  <a:lnTo>
                    <a:pt x="701" y="1436"/>
                  </a:lnTo>
                  <a:lnTo>
                    <a:pt x="701" y="1402"/>
                  </a:lnTo>
                  <a:lnTo>
                    <a:pt x="601" y="1235"/>
                  </a:lnTo>
                  <a:lnTo>
                    <a:pt x="567" y="1169"/>
                  </a:lnTo>
                  <a:lnTo>
                    <a:pt x="534" y="1169"/>
                  </a:lnTo>
                  <a:lnTo>
                    <a:pt x="501" y="1069"/>
                  </a:lnTo>
                  <a:lnTo>
                    <a:pt x="467" y="868"/>
                  </a:lnTo>
                  <a:lnTo>
                    <a:pt x="467" y="835"/>
                  </a:lnTo>
                  <a:lnTo>
                    <a:pt x="467" y="802"/>
                  </a:lnTo>
                  <a:lnTo>
                    <a:pt x="467" y="702"/>
                  </a:lnTo>
                  <a:lnTo>
                    <a:pt x="467" y="568"/>
                  </a:lnTo>
                  <a:lnTo>
                    <a:pt x="467" y="501"/>
                  </a:lnTo>
                  <a:lnTo>
                    <a:pt x="534" y="301"/>
                  </a:lnTo>
                  <a:lnTo>
                    <a:pt x="534" y="201"/>
                  </a:lnTo>
                  <a:lnTo>
                    <a:pt x="501" y="134"/>
                  </a:lnTo>
                  <a:lnTo>
                    <a:pt x="467" y="68"/>
                  </a:lnTo>
                  <a:lnTo>
                    <a:pt x="367" y="34"/>
                  </a:lnTo>
                  <a:lnTo>
                    <a:pt x="26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632;p42">
              <a:extLst>
                <a:ext uri="{FF2B5EF4-FFF2-40B4-BE49-F238E27FC236}">
                  <a16:creationId xmlns:a16="http://schemas.microsoft.com/office/drawing/2014/main" id="{53ED59CA-448B-D27A-859E-3FFF082D2C93}"/>
                </a:ext>
              </a:extLst>
            </p:cNvPr>
            <p:cNvSpPr/>
            <p:nvPr/>
          </p:nvSpPr>
          <p:spPr>
            <a:xfrm>
              <a:off x="445800" y="3382525"/>
              <a:ext cx="25" cy="850"/>
            </a:xfrm>
            <a:custGeom>
              <a:avLst/>
              <a:gdLst/>
              <a:ahLst/>
              <a:cxnLst/>
              <a:rect l="l" t="t" r="r" b="b"/>
              <a:pathLst>
                <a:path w="1" h="34" extrusionOk="0">
                  <a:moveTo>
                    <a:pt x="0" y="0"/>
                  </a:moveTo>
                  <a:lnTo>
                    <a:pt x="0" y="0"/>
                  </a:lnTo>
                  <a:lnTo>
                    <a:pt x="0" y="34"/>
                  </a:lnTo>
                  <a:lnTo>
                    <a:pt x="0" y="34"/>
                  </a:lnTo>
                  <a:lnTo>
                    <a:pt x="0" y="34"/>
                  </a:lnTo>
                  <a:lnTo>
                    <a:pt x="0" y="34"/>
                  </a:lnTo>
                  <a:lnTo>
                    <a:pt x="0" y="0"/>
                  </a:lnTo>
                  <a:lnTo>
                    <a:pt x="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633;p42">
              <a:extLst>
                <a:ext uri="{FF2B5EF4-FFF2-40B4-BE49-F238E27FC236}">
                  <a16:creationId xmlns:a16="http://schemas.microsoft.com/office/drawing/2014/main" id="{6B572E54-9346-AA4C-1F86-A34AC2527C1F}"/>
                </a:ext>
              </a:extLst>
            </p:cNvPr>
            <p:cNvSpPr/>
            <p:nvPr/>
          </p:nvSpPr>
          <p:spPr>
            <a:xfrm>
              <a:off x="416600" y="3373350"/>
              <a:ext cx="42575" cy="21700"/>
            </a:xfrm>
            <a:custGeom>
              <a:avLst/>
              <a:gdLst/>
              <a:ahLst/>
              <a:cxnLst/>
              <a:rect l="l" t="t" r="r" b="b"/>
              <a:pathLst>
                <a:path w="1703" h="868" extrusionOk="0">
                  <a:moveTo>
                    <a:pt x="201" y="0"/>
                  </a:moveTo>
                  <a:lnTo>
                    <a:pt x="101" y="34"/>
                  </a:lnTo>
                  <a:lnTo>
                    <a:pt x="34" y="100"/>
                  </a:lnTo>
                  <a:lnTo>
                    <a:pt x="1" y="200"/>
                  </a:lnTo>
                  <a:lnTo>
                    <a:pt x="1" y="267"/>
                  </a:lnTo>
                  <a:lnTo>
                    <a:pt x="34" y="367"/>
                  </a:lnTo>
                  <a:lnTo>
                    <a:pt x="167" y="567"/>
                  </a:lnTo>
                  <a:lnTo>
                    <a:pt x="334" y="701"/>
                  </a:lnTo>
                  <a:lnTo>
                    <a:pt x="534" y="801"/>
                  </a:lnTo>
                  <a:lnTo>
                    <a:pt x="768" y="868"/>
                  </a:lnTo>
                  <a:lnTo>
                    <a:pt x="1001" y="868"/>
                  </a:lnTo>
                  <a:lnTo>
                    <a:pt x="1202" y="834"/>
                  </a:lnTo>
                  <a:lnTo>
                    <a:pt x="1435" y="768"/>
                  </a:lnTo>
                  <a:lnTo>
                    <a:pt x="1635" y="634"/>
                  </a:lnTo>
                  <a:lnTo>
                    <a:pt x="1669" y="567"/>
                  </a:lnTo>
                  <a:lnTo>
                    <a:pt x="1702" y="467"/>
                  </a:lnTo>
                  <a:lnTo>
                    <a:pt x="1669" y="367"/>
                  </a:lnTo>
                  <a:lnTo>
                    <a:pt x="1635" y="300"/>
                  </a:lnTo>
                  <a:lnTo>
                    <a:pt x="1535" y="267"/>
                  </a:lnTo>
                  <a:lnTo>
                    <a:pt x="1469" y="234"/>
                  </a:lnTo>
                  <a:lnTo>
                    <a:pt x="1368" y="267"/>
                  </a:lnTo>
                  <a:lnTo>
                    <a:pt x="1302" y="300"/>
                  </a:lnTo>
                  <a:lnTo>
                    <a:pt x="1268" y="334"/>
                  </a:lnTo>
                  <a:lnTo>
                    <a:pt x="1202" y="367"/>
                  </a:lnTo>
                  <a:lnTo>
                    <a:pt x="1168" y="367"/>
                  </a:lnTo>
                  <a:lnTo>
                    <a:pt x="1168" y="401"/>
                  </a:lnTo>
                  <a:lnTo>
                    <a:pt x="1068" y="401"/>
                  </a:lnTo>
                  <a:lnTo>
                    <a:pt x="1035" y="434"/>
                  </a:lnTo>
                  <a:lnTo>
                    <a:pt x="835" y="434"/>
                  </a:lnTo>
                  <a:lnTo>
                    <a:pt x="668" y="367"/>
                  </a:lnTo>
                  <a:lnTo>
                    <a:pt x="634" y="367"/>
                  </a:lnTo>
                  <a:lnTo>
                    <a:pt x="568" y="300"/>
                  </a:lnTo>
                  <a:lnTo>
                    <a:pt x="534" y="300"/>
                  </a:lnTo>
                  <a:lnTo>
                    <a:pt x="501" y="234"/>
                  </a:lnTo>
                  <a:lnTo>
                    <a:pt x="468" y="200"/>
                  </a:lnTo>
                  <a:lnTo>
                    <a:pt x="401" y="134"/>
                  </a:lnTo>
                  <a:lnTo>
                    <a:pt x="368" y="67"/>
                  </a:lnTo>
                  <a:lnTo>
                    <a:pt x="267" y="34"/>
                  </a:lnTo>
                  <a:lnTo>
                    <a:pt x="20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634;p42">
              <a:extLst>
                <a:ext uri="{FF2B5EF4-FFF2-40B4-BE49-F238E27FC236}">
                  <a16:creationId xmlns:a16="http://schemas.microsoft.com/office/drawing/2014/main" id="{20C7CA50-C08A-C731-7A0D-EAFFCC09BD5E}"/>
                </a:ext>
              </a:extLst>
            </p:cNvPr>
            <p:cNvSpPr/>
            <p:nvPr/>
          </p:nvSpPr>
          <p:spPr>
            <a:xfrm>
              <a:off x="442450" y="3384175"/>
              <a:ext cx="25" cy="25"/>
            </a:xfrm>
            <a:custGeom>
              <a:avLst/>
              <a:gdLst/>
              <a:ahLst/>
              <a:cxnLst/>
              <a:rect l="l" t="t" r="r" b="b"/>
              <a:pathLst>
                <a:path w="1" h="1" extrusionOk="0">
                  <a:moveTo>
                    <a:pt x="1" y="1"/>
                  </a:moveTo>
                  <a:lnTo>
                    <a:pt x="1" y="1"/>
                  </a:lnTo>
                  <a:lnTo>
                    <a:pt x="1" y="1"/>
                  </a:lnTo>
                  <a:lnTo>
                    <a:pt x="1" y="1"/>
                  </a:lnTo>
                  <a:lnTo>
                    <a:pt x="1" y="1"/>
                  </a:lnTo>
                  <a:lnTo>
                    <a:pt x="1" y="1"/>
                  </a:lnTo>
                  <a:lnTo>
                    <a:pt x="1" y="1"/>
                  </a:lnTo>
                  <a:lnTo>
                    <a:pt x="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52" name="Picture 451">
            <a:extLst>
              <a:ext uri="{FF2B5EF4-FFF2-40B4-BE49-F238E27FC236}">
                <a16:creationId xmlns:a16="http://schemas.microsoft.com/office/drawing/2014/main" id="{7C1C564A-5C0D-F96F-C307-BCDBB86AA1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310" t="3021" r="8928" b="5042"/>
          <a:stretch/>
        </p:blipFill>
        <p:spPr>
          <a:xfrm>
            <a:off x="644974" y="1097473"/>
            <a:ext cx="1896669" cy="1545644"/>
          </a:xfrm>
          <a:prstGeom prst="rect">
            <a:avLst/>
          </a:prstGeom>
          <a:effectLst>
            <a:glow rad="127000">
              <a:schemeClr val="bg1"/>
            </a:glow>
          </a:effectLst>
        </p:spPr>
      </p:pic>
      <p:sp>
        <p:nvSpPr>
          <p:cNvPr id="453" name="Google Shape;436;p36">
            <a:extLst>
              <a:ext uri="{FF2B5EF4-FFF2-40B4-BE49-F238E27FC236}">
                <a16:creationId xmlns:a16="http://schemas.microsoft.com/office/drawing/2014/main" id="{8567760E-4C56-5BA9-65ED-B6AB9D1697DD}"/>
              </a:ext>
            </a:extLst>
          </p:cNvPr>
          <p:cNvSpPr txBox="1">
            <a:spLocks/>
          </p:cNvSpPr>
          <p:nvPr/>
        </p:nvSpPr>
        <p:spPr>
          <a:xfrm>
            <a:off x="2705992" y="1381174"/>
            <a:ext cx="4670548" cy="64292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9Slide03 Arima Madurai Black" panose="00000A00000000000000" pitchFamily="2" charset="-93"/>
                <a:ea typeface="Lato"/>
                <a:cs typeface="#9Slide03 Arima Madurai Black" panose="00000A00000000000000" pitchFamily="2" charset="-93"/>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l">
              <a:spcAft>
                <a:spcPts val="100"/>
              </a:spcAft>
            </a:pPr>
            <a:r>
              <a:rPr lang="en-US" sz="2000" dirty="0">
                <a:latin typeface="Roboto" panose="02000000000000000000" pitchFamily="2" charset="0"/>
                <a:cs typeface="#9Slide03 Arima Madurai" panose="00000500000000000000" pitchFamily="2" charset="-93"/>
              </a:rPr>
              <a:t>P</a:t>
            </a:r>
            <a:r>
              <a:rPr lang="vi-VN" sz="2000" dirty="0">
                <a:latin typeface="Roboto" panose="02000000000000000000" pitchFamily="2" charset="0"/>
                <a:cs typeface="#9Slide03 Arima Madurai" panose="00000500000000000000" pitchFamily="2" charset="-93"/>
              </a:rPr>
              <a:t>hòng tránh các hiện tượng quá tải trên đường dây gây cháy, nổ</a:t>
            </a:r>
            <a:endParaRPr lang="vi-VN" sz="2400" dirty="0">
              <a:latin typeface="Roboto" panose="02000000000000000000" pitchFamily="2" charset="0"/>
              <a:cs typeface="#9Slide03 Arima Madurai" panose="00000500000000000000" pitchFamily="2" charset="-93"/>
            </a:endParaRPr>
          </a:p>
        </p:txBody>
      </p:sp>
      <p:pic>
        <p:nvPicPr>
          <p:cNvPr id="454" name="Picture 6">
            <a:extLst>
              <a:ext uri="{FF2B5EF4-FFF2-40B4-BE49-F238E27FC236}">
                <a16:creationId xmlns:a16="http://schemas.microsoft.com/office/drawing/2014/main" id="{F1A6EA00-FC00-6B20-2F1D-06130AE6E4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0889" y="1792767"/>
            <a:ext cx="1545645" cy="1545645"/>
          </a:xfrm>
          <a:prstGeom prst="rect">
            <a:avLst/>
          </a:prstGeom>
          <a:effectLst>
            <a:glow rad="127000">
              <a:schemeClr val="bg1"/>
            </a:glow>
          </a:effectLst>
          <a:extLst>
            <a:ext uri="{909E8E84-426E-40DD-AFC4-6F175D3DCCD1}">
              <a14:hiddenFill xmlns:a14="http://schemas.microsoft.com/office/drawing/2010/main">
                <a:solidFill>
                  <a:srgbClr val="FFFFFF"/>
                </a:solidFill>
              </a14:hiddenFill>
            </a:ext>
          </a:extLst>
        </p:spPr>
      </p:pic>
      <p:sp>
        <p:nvSpPr>
          <p:cNvPr id="455" name="Google Shape;436;p36">
            <a:extLst>
              <a:ext uri="{FF2B5EF4-FFF2-40B4-BE49-F238E27FC236}">
                <a16:creationId xmlns:a16="http://schemas.microsoft.com/office/drawing/2014/main" id="{B9997B1C-B188-0193-3259-1B72D294088C}"/>
              </a:ext>
            </a:extLst>
          </p:cNvPr>
          <p:cNvSpPr txBox="1">
            <a:spLocks/>
          </p:cNvSpPr>
          <p:nvPr/>
        </p:nvSpPr>
        <p:spPr>
          <a:xfrm>
            <a:off x="2915646" y="2376524"/>
            <a:ext cx="4498741" cy="73869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spcAft>
                <a:spcPts val="100"/>
              </a:spcAft>
              <a:buClr>
                <a:schemeClr val="dk1"/>
              </a:buClr>
              <a:buSzPts val="1400"/>
              <a:buFont typeface="Lato"/>
              <a:buNone/>
              <a:defRPr sz="2000">
                <a:solidFill>
                  <a:schemeClr val="dk1"/>
                </a:solidFill>
                <a:latin typeface="#9Slide03 Arima Madurai" panose="00000500000000000000" pitchFamily="2" charset="-93"/>
                <a:ea typeface="Lato"/>
                <a:cs typeface="#9Slide03 Arima Madurai" panose="00000500000000000000" pitchFamily="2" charset="-93"/>
              </a:defRPr>
            </a:lvl1pPr>
            <a:lvl2pPr marL="914400" indent="-317500" algn="ctr">
              <a:buClr>
                <a:schemeClr val="dk1"/>
              </a:buClr>
              <a:buSzPts val="1400"/>
              <a:buFont typeface="Lato"/>
              <a:buNone/>
              <a:defRPr>
                <a:solidFill>
                  <a:schemeClr val="dk1"/>
                </a:solidFill>
                <a:latin typeface="Lato"/>
                <a:ea typeface="Lato"/>
                <a:cs typeface="Lato"/>
              </a:defRPr>
            </a:lvl2pPr>
            <a:lvl3pPr marL="1371600" indent="-317500" algn="ctr">
              <a:spcBef>
                <a:spcPts val="1600"/>
              </a:spcBef>
              <a:buClr>
                <a:schemeClr val="dk1"/>
              </a:buClr>
              <a:buSzPts val="1400"/>
              <a:buFont typeface="Lato"/>
              <a:buNone/>
              <a:defRPr>
                <a:solidFill>
                  <a:schemeClr val="dk1"/>
                </a:solidFill>
                <a:latin typeface="Lato"/>
                <a:ea typeface="Lato"/>
                <a:cs typeface="Lato"/>
              </a:defRPr>
            </a:lvl3pPr>
            <a:lvl4pPr marL="1828800" indent="-317500" algn="ctr">
              <a:spcBef>
                <a:spcPts val="1600"/>
              </a:spcBef>
              <a:buClr>
                <a:schemeClr val="dk1"/>
              </a:buClr>
              <a:buSzPts val="1400"/>
              <a:buFont typeface="Lato"/>
              <a:buNone/>
              <a:defRPr>
                <a:solidFill>
                  <a:schemeClr val="dk1"/>
                </a:solidFill>
                <a:latin typeface="Lato"/>
                <a:ea typeface="Lato"/>
                <a:cs typeface="Lato"/>
              </a:defRPr>
            </a:lvl4pPr>
            <a:lvl5pPr marL="2286000" indent="-317500" algn="ctr">
              <a:spcBef>
                <a:spcPts val="1600"/>
              </a:spcBef>
              <a:buClr>
                <a:schemeClr val="dk1"/>
              </a:buClr>
              <a:buSzPts val="1400"/>
              <a:buFont typeface="Lato"/>
              <a:buNone/>
              <a:defRPr>
                <a:solidFill>
                  <a:schemeClr val="dk1"/>
                </a:solidFill>
                <a:latin typeface="Lato"/>
                <a:ea typeface="Lato"/>
                <a:cs typeface="Lato"/>
              </a:defRPr>
            </a:lvl5pPr>
            <a:lvl6pPr marL="2743200" indent="-317500" algn="ctr">
              <a:spcBef>
                <a:spcPts val="1600"/>
              </a:spcBef>
              <a:buClr>
                <a:schemeClr val="dk1"/>
              </a:buClr>
              <a:buSzPts val="1400"/>
              <a:buFont typeface="Lato"/>
              <a:buNone/>
              <a:defRPr>
                <a:solidFill>
                  <a:schemeClr val="dk1"/>
                </a:solidFill>
                <a:latin typeface="Lato"/>
                <a:ea typeface="Lato"/>
                <a:cs typeface="Lato"/>
              </a:defRPr>
            </a:lvl6pPr>
            <a:lvl7pPr marL="3200400" indent="-317500" algn="ctr">
              <a:spcBef>
                <a:spcPts val="1600"/>
              </a:spcBef>
              <a:buClr>
                <a:schemeClr val="dk1"/>
              </a:buClr>
              <a:buSzPts val="1400"/>
              <a:buFont typeface="Lato"/>
              <a:buNone/>
              <a:defRPr>
                <a:solidFill>
                  <a:schemeClr val="dk1"/>
                </a:solidFill>
                <a:latin typeface="Lato"/>
                <a:ea typeface="Lato"/>
                <a:cs typeface="Lato"/>
              </a:defRPr>
            </a:lvl7pPr>
            <a:lvl8pPr marL="3657600" indent="-317500" algn="ctr">
              <a:spcBef>
                <a:spcPts val="1600"/>
              </a:spcBef>
              <a:buClr>
                <a:schemeClr val="dk1"/>
              </a:buClr>
              <a:buSzPts val="1400"/>
              <a:buFont typeface="Lato"/>
              <a:buNone/>
              <a:defRPr>
                <a:solidFill>
                  <a:schemeClr val="dk1"/>
                </a:solidFill>
                <a:latin typeface="Lato"/>
                <a:ea typeface="Lato"/>
                <a:cs typeface="Lato"/>
              </a:defRPr>
            </a:lvl8pPr>
            <a:lvl9pPr marL="4114800" indent="-317500" algn="ctr">
              <a:spcBef>
                <a:spcPts val="1600"/>
              </a:spcBef>
              <a:spcAft>
                <a:spcPts val="1600"/>
              </a:spcAft>
              <a:buClr>
                <a:schemeClr val="dk1"/>
              </a:buClr>
              <a:buSzPts val="1400"/>
              <a:buFont typeface="Lato"/>
              <a:buNone/>
              <a:defRPr>
                <a:solidFill>
                  <a:schemeClr val="dk1"/>
                </a:solidFill>
                <a:latin typeface="Lato"/>
                <a:ea typeface="Lato"/>
                <a:cs typeface="Lato"/>
              </a:defRPr>
            </a:lvl9pPr>
          </a:lstStyle>
          <a:p>
            <a:pPr algn="r"/>
            <a:r>
              <a:rPr lang="en-US" dirty="0" err="1">
                <a:latin typeface="Roboto" panose="02000000000000000000" pitchFamily="2" charset="0"/>
              </a:rPr>
              <a:t>Bảo</a:t>
            </a:r>
            <a:r>
              <a:rPr lang="en-US" dirty="0">
                <a:latin typeface="Roboto" panose="02000000000000000000" pitchFamily="2" charset="0"/>
              </a:rPr>
              <a:t> </a:t>
            </a:r>
            <a:r>
              <a:rPr lang="en-US" dirty="0" err="1">
                <a:latin typeface="Roboto" panose="02000000000000000000" pitchFamily="2" charset="0"/>
              </a:rPr>
              <a:t>vệ</a:t>
            </a:r>
            <a:r>
              <a:rPr lang="en-US" dirty="0">
                <a:latin typeface="Roboto" panose="02000000000000000000" pitchFamily="2" charset="0"/>
              </a:rPr>
              <a:t> </a:t>
            </a:r>
            <a:r>
              <a:rPr lang="en-US" dirty="0" err="1">
                <a:latin typeface="Roboto" panose="02000000000000000000" pitchFamily="2" charset="0"/>
              </a:rPr>
              <a:t>mạch</a:t>
            </a:r>
            <a:r>
              <a:rPr lang="en-US" dirty="0">
                <a:latin typeface="Roboto" panose="02000000000000000000" pitchFamily="2" charset="0"/>
              </a:rPr>
              <a:t> </a:t>
            </a:r>
            <a:r>
              <a:rPr lang="en-US" dirty="0" err="1">
                <a:latin typeface="Roboto" panose="02000000000000000000" pitchFamily="2" charset="0"/>
              </a:rPr>
              <a:t>điện</a:t>
            </a:r>
            <a:r>
              <a:rPr lang="en-US" dirty="0">
                <a:latin typeface="Roboto" panose="02000000000000000000" pitchFamily="2" charset="0"/>
              </a:rPr>
              <a:t> </a:t>
            </a:r>
            <a:r>
              <a:rPr lang="en-US" dirty="0" err="1">
                <a:latin typeface="Roboto" panose="02000000000000000000" pitchFamily="2" charset="0"/>
              </a:rPr>
              <a:t>khỏi</a:t>
            </a:r>
            <a:r>
              <a:rPr lang="en-US" dirty="0">
                <a:latin typeface="Roboto" panose="02000000000000000000" pitchFamily="2" charset="0"/>
              </a:rPr>
              <a:t> </a:t>
            </a:r>
            <a:r>
              <a:rPr lang="en-US" dirty="0" err="1">
                <a:latin typeface="Roboto" panose="02000000000000000000" pitchFamily="2" charset="0"/>
              </a:rPr>
              <a:t>sự</a:t>
            </a:r>
            <a:r>
              <a:rPr lang="en-US" dirty="0">
                <a:latin typeface="Roboto" panose="02000000000000000000" pitchFamily="2" charset="0"/>
              </a:rPr>
              <a:t> </a:t>
            </a:r>
            <a:r>
              <a:rPr lang="en-US" dirty="0" err="1">
                <a:latin typeface="Roboto" panose="02000000000000000000" pitchFamily="2" charset="0"/>
              </a:rPr>
              <a:t>cố</a:t>
            </a:r>
            <a:r>
              <a:rPr lang="en-US" dirty="0">
                <a:latin typeface="Roboto" panose="02000000000000000000" pitchFamily="2" charset="0"/>
              </a:rPr>
              <a:t> </a:t>
            </a:r>
            <a:r>
              <a:rPr lang="en-US" dirty="0" err="1">
                <a:latin typeface="Roboto" panose="02000000000000000000" pitchFamily="2" charset="0"/>
              </a:rPr>
              <a:t>quá</a:t>
            </a:r>
            <a:r>
              <a:rPr lang="en-US" dirty="0">
                <a:latin typeface="Roboto" panose="02000000000000000000" pitchFamily="2" charset="0"/>
              </a:rPr>
              <a:t> </a:t>
            </a:r>
            <a:r>
              <a:rPr lang="en-US" dirty="0" err="1">
                <a:latin typeface="Roboto" panose="02000000000000000000" pitchFamily="2" charset="0"/>
              </a:rPr>
              <a:t>tải</a:t>
            </a:r>
            <a:r>
              <a:rPr lang="en-US" dirty="0">
                <a:latin typeface="Roboto" panose="02000000000000000000" pitchFamily="2" charset="0"/>
              </a:rPr>
              <a:t>, </a:t>
            </a:r>
            <a:r>
              <a:rPr lang="en-US" dirty="0" err="1">
                <a:latin typeface="Roboto" panose="02000000000000000000" pitchFamily="2" charset="0"/>
              </a:rPr>
              <a:t>hạn</a:t>
            </a:r>
            <a:r>
              <a:rPr lang="en-US" dirty="0">
                <a:latin typeface="Roboto" panose="02000000000000000000" pitchFamily="2" charset="0"/>
              </a:rPr>
              <a:t> </a:t>
            </a:r>
            <a:r>
              <a:rPr lang="en-US" dirty="0" err="1">
                <a:latin typeface="Roboto" panose="02000000000000000000" pitchFamily="2" charset="0"/>
              </a:rPr>
              <a:t>chế</a:t>
            </a:r>
            <a:r>
              <a:rPr lang="en-US" dirty="0">
                <a:latin typeface="Roboto" panose="02000000000000000000" pitchFamily="2" charset="0"/>
              </a:rPr>
              <a:t> </a:t>
            </a:r>
            <a:r>
              <a:rPr lang="en-US" dirty="0" err="1">
                <a:latin typeface="Roboto" panose="02000000000000000000" pitchFamily="2" charset="0"/>
              </a:rPr>
              <a:t>hỏng</a:t>
            </a:r>
            <a:r>
              <a:rPr lang="en-US" dirty="0">
                <a:latin typeface="Roboto" panose="02000000000000000000" pitchFamily="2" charset="0"/>
              </a:rPr>
              <a:t> </a:t>
            </a:r>
            <a:r>
              <a:rPr lang="en-US" dirty="0" err="1">
                <a:latin typeface="Roboto" panose="02000000000000000000" pitchFamily="2" charset="0"/>
              </a:rPr>
              <a:t>hóc</a:t>
            </a:r>
            <a:r>
              <a:rPr lang="en-US" dirty="0">
                <a:latin typeface="Roboto" panose="02000000000000000000" pitchFamily="2" charset="0"/>
              </a:rPr>
              <a:t> </a:t>
            </a:r>
            <a:r>
              <a:rPr lang="en-US" dirty="0" err="1">
                <a:latin typeface="Roboto" panose="02000000000000000000" pitchFamily="2" charset="0"/>
              </a:rPr>
              <a:t>thiết</a:t>
            </a:r>
            <a:r>
              <a:rPr lang="en-US" dirty="0">
                <a:latin typeface="Roboto" panose="02000000000000000000" pitchFamily="2" charset="0"/>
              </a:rPr>
              <a:t> </a:t>
            </a:r>
            <a:r>
              <a:rPr lang="en-US" dirty="0" err="1">
                <a:latin typeface="Roboto" panose="02000000000000000000" pitchFamily="2" charset="0"/>
              </a:rPr>
              <a:t>bị</a:t>
            </a:r>
            <a:endParaRPr lang="vi-VN" dirty="0">
              <a:latin typeface="Roboto" panose="02000000000000000000" pitchFamily="2" charset="0"/>
            </a:endParaRPr>
          </a:p>
        </p:txBody>
      </p:sp>
      <p:pic>
        <p:nvPicPr>
          <p:cNvPr id="456" name="Picture 455">
            <a:extLst>
              <a:ext uri="{FF2B5EF4-FFF2-40B4-BE49-F238E27FC236}">
                <a16:creationId xmlns:a16="http://schemas.microsoft.com/office/drawing/2014/main" id="{E1C2AE8E-AFD6-CCDF-73FA-F74ED69C764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934" r="25713"/>
          <a:stretch/>
        </p:blipFill>
        <p:spPr>
          <a:xfrm>
            <a:off x="1097398" y="2930504"/>
            <a:ext cx="1394936" cy="1848509"/>
          </a:xfrm>
          <a:prstGeom prst="rect">
            <a:avLst/>
          </a:prstGeom>
          <a:effectLst>
            <a:glow rad="127000">
              <a:schemeClr val="bg1"/>
            </a:glow>
          </a:effectLst>
        </p:spPr>
      </p:pic>
      <p:sp>
        <p:nvSpPr>
          <p:cNvPr id="457" name="Google Shape;436;p36">
            <a:extLst>
              <a:ext uri="{FF2B5EF4-FFF2-40B4-BE49-F238E27FC236}">
                <a16:creationId xmlns:a16="http://schemas.microsoft.com/office/drawing/2014/main" id="{952F185C-58EF-7B1F-870B-51F596D3762F}"/>
              </a:ext>
            </a:extLst>
          </p:cNvPr>
          <p:cNvSpPr txBox="1">
            <a:spLocks/>
          </p:cNvSpPr>
          <p:nvPr/>
        </p:nvSpPr>
        <p:spPr>
          <a:xfrm>
            <a:off x="2461067" y="3486137"/>
            <a:ext cx="6254886" cy="93149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spcAft>
                <a:spcPts val="100"/>
              </a:spcAft>
              <a:buClr>
                <a:schemeClr val="dk1"/>
              </a:buClr>
              <a:buSzPts val="1400"/>
              <a:buFont typeface="Lato"/>
              <a:buNone/>
              <a:defRPr sz="2000">
                <a:solidFill>
                  <a:schemeClr val="dk1"/>
                </a:solidFill>
                <a:latin typeface="#9Slide03 Arima Madurai" panose="00000500000000000000" pitchFamily="2" charset="-93"/>
                <a:ea typeface="Lato"/>
                <a:cs typeface="#9Slide03 Arima Madurai" panose="00000500000000000000" pitchFamily="2" charset="-93"/>
              </a:defRPr>
            </a:lvl1pPr>
            <a:lvl2pPr marL="914400" indent="-317500" algn="ctr">
              <a:buClr>
                <a:schemeClr val="dk1"/>
              </a:buClr>
              <a:buSzPts val="1400"/>
              <a:buFont typeface="Lato"/>
              <a:buNone/>
              <a:defRPr>
                <a:solidFill>
                  <a:schemeClr val="dk1"/>
                </a:solidFill>
                <a:latin typeface="Lato"/>
                <a:ea typeface="Lato"/>
                <a:cs typeface="Lato"/>
              </a:defRPr>
            </a:lvl2pPr>
            <a:lvl3pPr marL="1371600" indent="-317500" algn="ctr">
              <a:spcBef>
                <a:spcPts val="1600"/>
              </a:spcBef>
              <a:buClr>
                <a:schemeClr val="dk1"/>
              </a:buClr>
              <a:buSzPts val="1400"/>
              <a:buFont typeface="Lato"/>
              <a:buNone/>
              <a:defRPr>
                <a:solidFill>
                  <a:schemeClr val="dk1"/>
                </a:solidFill>
                <a:latin typeface="Lato"/>
                <a:ea typeface="Lato"/>
                <a:cs typeface="Lato"/>
              </a:defRPr>
            </a:lvl3pPr>
            <a:lvl4pPr marL="1828800" indent="-317500" algn="ctr">
              <a:spcBef>
                <a:spcPts val="1600"/>
              </a:spcBef>
              <a:buClr>
                <a:schemeClr val="dk1"/>
              </a:buClr>
              <a:buSzPts val="1400"/>
              <a:buFont typeface="Lato"/>
              <a:buNone/>
              <a:defRPr>
                <a:solidFill>
                  <a:schemeClr val="dk1"/>
                </a:solidFill>
                <a:latin typeface="Lato"/>
                <a:ea typeface="Lato"/>
                <a:cs typeface="Lato"/>
              </a:defRPr>
            </a:lvl4pPr>
            <a:lvl5pPr marL="2286000" indent="-317500" algn="ctr">
              <a:spcBef>
                <a:spcPts val="1600"/>
              </a:spcBef>
              <a:buClr>
                <a:schemeClr val="dk1"/>
              </a:buClr>
              <a:buSzPts val="1400"/>
              <a:buFont typeface="Lato"/>
              <a:buNone/>
              <a:defRPr>
                <a:solidFill>
                  <a:schemeClr val="dk1"/>
                </a:solidFill>
                <a:latin typeface="Lato"/>
                <a:ea typeface="Lato"/>
                <a:cs typeface="Lato"/>
              </a:defRPr>
            </a:lvl5pPr>
            <a:lvl6pPr marL="2743200" indent="-317500" algn="ctr">
              <a:spcBef>
                <a:spcPts val="1600"/>
              </a:spcBef>
              <a:buClr>
                <a:schemeClr val="dk1"/>
              </a:buClr>
              <a:buSzPts val="1400"/>
              <a:buFont typeface="Lato"/>
              <a:buNone/>
              <a:defRPr>
                <a:solidFill>
                  <a:schemeClr val="dk1"/>
                </a:solidFill>
                <a:latin typeface="Lato"/>
                <a:ea typeface="Lato"/>
                <a:cs typeface="Lato"/>
              </a:defRPr>
            </a:lvl6pPr>
            <a:lvl7pPr marL="3200400" indent="-317500" algn="ctr">
              <a:spcBef>
                <a:spcPts val="1600"/>
              </a:spcBef>
              <a:buClr>
                <a:schemeClr val="dk1"/>
              </a:buClr>
              <a:buSzPts val="1400"/>
              <a:buFont typeface="Lato"/>
              <a:buNone/>
              <a:defRPr>
                <a:solidFill>
                  <a:schemeClr val="dk1"/>
                </a:solidFill>
                <a:latin typeface="Lato"/>
                <a:ea typeface="Lato"/>
                <a:cs typeface="Lato"/>
              </a:defRPr>
            </a:lvl7pPr>
            <a:lvl8pPr marL="3657600" indent="-317500" algn="ctr">
              <a:spcBef>
                <a:spcPts val="1600"/>
              </a:spcBef>
              <a:buClr>
                <a:schemeClr val="dk1"/>
              </a:buClr>
              <a:buSzPts val="1400"/>
              <a:buFont typeface="Lato"/>
              <a:buNone/>
              <a:defRPr>
                <a:solidFill>
                  <a:schemeClr val="dk1"/>
                </a:solidFill>
                <a:latin typeface="Lato"/>
                <a:ea typeface="Lato"/>
                <a:cs typeface="Lato"/>
              </a:defRPr>
            </a:lvl8pPr>
            <a:lvl9pPr marL="4114800" indent="-317500" algn="ctr">
              <a:spcBef>
                <a:spcPts val="1600"/>
              </a:spcBef>
              <a:spcAft>
                <a:spcPts val="1600"/>
              </a:spcAft>
              <a:buClr>
                <a:schemeClr val="dk1"/>
              </a:buClr>
              <a:buSzPts val="1400"/>
              <a:buFont typeface="Lato"/>
              <a:buNone/>
              <a:defRPr>
                <a:solidFill>
                  <a:schemeClr val="dk1"/>
                </a:solidFill>
                <a:latin typeface="Lato"/>
                <a:ea typeface="Lato"/>
                <a:cs typeface="Lato"/>
              </a:defRPr>
            </a:lvl9pPr>
          </a:lstStyle>
          <a:p>
            <a:r>
              <a:rPr lang="en-US" dirty="0">
                <a:latin typeface="Roboto" panose="02000000000000000000" pitchFamily="2" charset="0"/>
              </a:rPr>
              <a:t>H</a:t>
            </a:r>
            <a:r>
              <a:rPr lang="vi-VN" dirty="0">
                <a:latin typeface="Roboto" panose="02000000000000000000" pitchFamily="2" charset="0"/>
              </a:rPr>
              <a:t>ạn chế việc xãy ra các sự cố không an toàn cho người hoặc nhà, công trình sử dụng lưới điện do nhu cầu sinh hoạt, sãn xuất hoặc phục vụ mục đích khác</a:t>
            </a:r>
          </a:p>
        </p:txBody>
      </p:sp>
    </p:spTree>
    <p:extLst>
      <p:ext uri="{BB962C8B-B14F-4D97-AF65-F5344CB8AC3E}">
        <p14:creationId xmlns:p14="http://schemas.microsoft.com/office/powerpoint/2010/main" val="18809148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36">
                                            <p:txEl>
                                              <p:pRg st="0" end="0"/>
                                            </p:txEl>
                                          </p:spTgt>
                                        </p:tgtEl>
                                        <p:attrNameLst>
                                          <p:attrName>style.visibility</p:attrName>
                                        </p:attrNameLst>
                                      </p:cBhvr>
                                      <p:to>
                                        <p:strVal val="visible"/>
                                      </p:to>
                                    </p:set>
                                    <p:animEffect transition="in" filter="fade">
                                      <p:cBhvr>
                                        <p:cTn id="7" dur="500"/>
                                        <p:tgtEl>
                                          <p:spTgt spid="436">
                                            <p:txEl>
                                              <p:pRg st="0" end="0"/>
                                            </p:txEl>
                                          </p:spTgt>
                                        </p:tgtEl>
                                      </p:cBhvr>
                                    </p:animEffect>
                                    <p:anim calcmode="lin" valueType="num">
                                      <p:cBhvr>
                                        <p:cTn id="8" dur="500" fill="hold"/>
                                        <p:tgtEl>
                                          <p:spTgt spid="436">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43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52"/>
                                        </p:tgtEl>
                                        <p:attrNameLst>
                                          <p:attrName>style.visibility</p:attrName>
                                        </p:attrNameLst>
                                      </p:cBhvr>
                                      <p:to>
                                        <p:strVal val="visible"/>
                                      </p:to>
                                    </p:set>
                                    <p:anim calcmode="lin" valueType="num">
                                      <p:cBhvr>
                                        <p:cTn id="14" dur="500" fill="hold"/>
                                        <p:tgtEl>
                                          <p:spTgt spid="452"/>
                                        </p:tgtEl>
                                        <p:attrNameLst>
                                          <p:attrName>ppt_w</p:attrName>
                                        </p:attrNameLst>
                                      </p:cBhvr>
                                      <p:tavLst>
                                        <p:tav tm="0">
                                          <p:val>
                                            <p:fltVal val="0"/>
                                          </p:val>
                                        </p:tav>
                                        <p:tav tm="100000">
                                          <p:val>
                                            <p:strVal val="#ppt_w"/>
                                          </p:val>
                                        </p:tav>
                                      </p:tavLst>
                                    </p:anim>
                                    <p:anim calcmode="lin" valueType="num">
                                      <p:cBhvr>
                                        <p:cTn id="15" dur="500" fill="hold"/>
                                        <p:tgtEl>
                                          <p:spTgt spid="452"/>
                                        </p:tgtEl>
                                        <p:attrNameLst>
                                          <p:attrName>ppt_h</p:attrName>
                                        </p:attrNameLst>
                                      </p:cBhvr>
                                      <p:tavLst>
                                        <p:tav tm="0">
                                          <p:val>
                                            <p:fltVal val="0"/>
                                          </p:val>
                                        </p:tav>
                                        <p:tav tm="100000">
                                          <p:val>
                                            <p:strVal val="#ppt_h"/>
                                          </p:val>
                                        </p:tav>
                                      </p:tavLst>
                                    </p:anim>
                                    <p:animEffect transition="in" filter="fade">
                                      <p:cBhvr>
                                        <p:cTn id="16" dur="500"/>
                                        <p:tgtEl>
                                          <p:spTgt spid="452"/>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453"/>
                                        </p:tgtEl>
                                        <p:attrNameLst>
                                          <p:attrName>style.visibility</p:attrName>
                                        </p:attrNameLst>
                                      </p:cBhvr>
                                      <p:to>
                                        <p:strVal val="visible"/>
                                      </p:to>
                                    </p:set>
                                    <p:animEffect transition="in" filter="wipe(left)">
                                      <p:cBhvr>
                                        <p:cTn id="20" dur="500"/>
                                        <p:tgtEl>
                                          <p:spTgt spid="453"/>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454"/>
                                        </p:tgtEl>
                                        <p:attrNameLst>
                                          <p:attrName>style.visibility</p:attrName>
                                        </p:attrNameLst>
                                      </p:cBhvr>
                                      <p:to>
                                        <p:strVal val="visible"/>
                                      </p:to>
                                    </p:set>
                                    <p:anim calcmode="lin" valueType="num">
                                      <p:cBhvr>
                                        <p:cTn id="25" dur="500" fill="hold"/>
                                        <p:tgtEl>
                                          <p:spTgt spid="454"/>
                                        </p:tgtEl>
                                        <p:attrNameLst>
                                          <p:attrName>ppt_w</p:attrName>
                                        </p:attrNameLst>
                                      </p:cBhvr>
                                      <p:tavLst>
                                        <p:tav tm="0">
                                          <p:val>
                                            <p:fltVal val="0"/>
                                          </p:val>
                                        </p:tav>
                                        <p:tav tm="100000">
                                          <p:val>
                                            <p:strVal val="#ppt_w"/>
                                          </p:val>
                                        </p:tav>
                                      </p:tavLst>
                                    </p:anim>
                                    <p:anim calcmode="lin" valueType="num">
                                      <p:cBhvr>
                                        <p:cTn id="26" dur="500" fill="hold"/>
                                        <p:tgtEl>
                                          <p:spTgt spid="454"/>
                                        </p:tgtEl>
                                        <p:attrNameLst>
                                          <p:attrName>ppt_h</p:attrName>
                                        </p:attrNameLst>
                                      </p:cBhvr>
                                      <p:tavLst>
                                        <p:tav tm="0">
                                          <p:val>
                                            <p:fltVal val="0"/>
                                          </p:val>
                                        </p:tav>
                                        <p:tav tm="100000">
                                          <p:val>
                                            <p:strVal val="#ppt_h"/>
                                          </p:val>
                                        </p:tav>
                                      </p:tavLst>
                                    </p:anim>
                                    <p:animEffect transition="in" filter="fade">
                                      <p:cBhvr>
                                        <p:cTn id="27" dur="500"/>
                                        <p:tgtEl>
                                          <p:spTgt spid="454"/>
                                        </p:tgtEl>
                                      </p:cBhvr>
                                    </p:animEffect>
                                  </p:childTnLst>
                                </p:cTn>
                              </p:par>
                            </p:childTnLst>
                          </p:cTn>
                        </p:par>
                        <p:par>
                          <p:cTn id="28" fill="hold">
                            <p:stCondLst>
                              <p:cond delay="500"/>
                            </p:stCondLst>
                            <p:childTnLst>
                              <p:par>
                                <p:cTn id="29" presetID="22" presetClass="entr" presetSubtype="2" fill="hold" grpId="0" nodeType="afterEffect">
                                  <p:stCondLst>
                                    <p:cond delay="0"/>
                                  </p:stCondLst>
                                  <p:childTnLst>
                                    <p:set>
                                      <p:cBhvr>
                                        <p:cTn id="30" dur="1" fill="hold">
                                          <p:stCondLst>
                                            <p:cond delay="0"/>
                                          </p:stCondLst>
                                        </p:cTn>
                                        <p:tgtEl>
                                          <p:spTgt spid="455"/>
                                        </p:tgtEl>
                                        <p:attrNameLst>
                                          <p:attrName>style.visibility</p:attrName>
                                        </p:attrNameLst>
                                      </p:cBhvr>
                                      <p:to>
                                        <p:strVal val="visible"/>
                                      </p:to>
                                    </p:set>
                                    <p:animEffect transition="in" filter="wipe(right)">
                                      <p:cBhvr>
                                        <p:cTn id="31" dur="500"/>
                                        <p:tgtEl>
                                          <p:spTgt spid="45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456"/>
                                        </p:tgtEl>
                                        <p:attrNameLst>
                                          <p:attrName>style.visibility</p:attrName>
                                        </p:attrNameLst>
                                      </p:cBhvr>
                                      <p:to>
                                        <p:strVal val="visible"/>
                                      </p:to>
                                    </p:set>
                                    <p:anim calcmode="lin" valueType="num">
                                      <p:cBhvr>
                                        <p:cTn id="36" dur="500" fill="hold"/>
                                        <p:tgtEl>
                                          <p:spTgt spid="456"/>
                                        </p:tgtEl>
                                        <p:attrNameLst>
                                          <p:attrName>ppt_w</p:attrName>
                                        </p:attrNameLst>
                                      </p:cBhvr>
                                      <p:tavLst>
                                        <p:tav tm="0">
                                          <p:val>
                                            <p:fltVal val="0"/>
                                          </p:val>
                                        </p:tav>
                                        <p:tav tm="100000">
                                          <p:val>
                                            <p:strVal val="#ppt_w"/>
                                          </p:val>
                                        </p:tav>
                                      </p:tavLst>
                                    </p:anim>
                                    <p:anim calcmode="lin" valueType="num">
                                      <p:cBhvr>
                                        <p:cTn id="37" dur="500" fill="hold"/>
                                        <p:tgtEl>
                                          <p:spTgt spid="456"/>
                                        </p:tgtEl>
                                        <p:attrNameLst>
                                          <p:attrName>ppt_h</p:attrName>
                                        </p:attrNameLst>
                                      </p:cBhvr>
                                      <p:tavLst>
                                        <p:tav tm="0">
                                          <p:val>
                                            <p:fltVal val="0"/>
                                          </p:val>
                                        </p:tav>
                                        <p:tav tm="100000">
                                          <p:val>
                                            <p:strVal val="#ppt_h"/>
                                          </p:val>
                                        </p:tav>
                                      </p:tavLst>
                                    </p:anim>
                                    <p:animEffect transition="in" filter="fade">
                                      <p:cBhvr>
                                        <p:cTn id="38" dur="500"/>
                                        <p:tgtEl>
                                          <p:spTgt spid="456"/>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457"/>
                                        </p:tgtEl>
                                        <p:attrNameLst>
                                          <p:attrName>style.visibility</p:attrName>
                                        </p:attrNameLst>
                                      </p:cBhvr>
                                      <p:to>
                                        <p:strVal val="visible"/>
                                      </p:to>
                                    </p:set>
                                    <p:animEffect transition="in" filter="wipe(left)">
                                      <p:cBhvr>
                                        <p:cTn id="42" dur="500"/>
                                        <p:tgtEl>
                                          <p:spTgt spid="4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 grpId="0" build="p"/>
      <p:bldP spid="453" grpId="0"/>
      <p:bldP spid="455" grpId="0"/>
      <p:bldP spid="457"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056A6E00-68E4-F745-6BE7-CD3F33B62475}"/>
              </a:ext>
            </a:extLst>
          </p:cNvPr>
          <p:cNvCxnSpPr/>
          <p:nvPr/>
        </p:nvCxnSpPr>
        <p:spPr>
          <a:xfrm>
            <a:off x="495300" y="612171"/>
            <a:ext cx="8058150" cy="0"/>
          </a:xfrm>
          <a:prstGeom prst="line">
            <a:avLst/>
          </a:prstGeom>
        </p:spPr>
        <p:style>
          <a:lnRef idx="1">
            <a:schemeClr val="accent6"/>
          </a:lnRef>
          <a:fillRef idx="0">
            <a:schemeClr val="accent6"/>
          </a:fillRef>
          <a:effectRef idx="0">
            <a:schemeClr val="accent6"/>
          </a:effectRef>
          <a:fontRef idx="minor">
            <a:schemeClr val="tx1"/>
          </a:fontRef>
        </p:style>
      </p:cxnSp>
      <p:sp>
        <p:nvSpPr>
          <p:cNvPr id="7" name="Google Shape;451;p36">
            <a:extLst>
              <a:ext uri="{FF2B5EF4-FFF2-40B4-BE49-F238E27FC236}">
                <a16:creationId xmlns:a16="http://schemas.microsoft.com/office/drawing/2014/main" id="{00754B44-7220-E102-FC64-87B9115507BA}"/>
              </a:ext>
            </a:extLst>
          </p:cNvPr>
          <p:cNvSpPr txBox="1"/>
          <p:nvPr/>
        </p:nvSpPr>
        <p:spPr>
          <a:xfrm>
            <a:off x="5659200" y="257025"/>
            <a:ext cx="2820726" cy="400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00"/>
              </a:spcAft>
              <a:buClr>
                <a:srgbClr val="000000"/>
              </a:buClr>
              <a:buSzTx/>
              <a:buFont typeface="Arial"/>
              <a:buNone/>
              <a:tabLst/>
              <a:defRPr/>
            </a:pPr>
            <a:r>
              <a:rPr kumimoji="0" lang="vi-VN"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rPr>
              <a:t>BÀI 22: MẠCH ĐIỆN ĐƠN GIẢN</a:t>
            </a:r>
            <a:endParaRPr kumimoji="0"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endParaRPr>
          </a:p>
        </p:txBody>
      </p:sp>
      <p:sp>
        <p:nvSpPr>
          <p:cNvPr id="8" name="Google Shape;452;p36">
            <a:extLst>
              <a:ext uri="{FF2B5EF4-FFF2-40B4-BE49-F238E27FC236}">
                <a16:creationId xmlns:a16="http://schemas.microsoft.com/office/drawing/2014/main" id="{45455913-C872-A49A-7A2E-5AFED1F07D0D}"/>
              </a:ext>
            </a:extLst>
          </p:cNvPr>
          <p:cNvSpPr/>
          <p:nvPr/>
        </p:nvSpPr>
        <p:spPr>
          <a:xfrm>
            <a:off x="8387183" y="313522"/>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453;p36">
            <a:extLst>
              <a:ext uri="{FF2B5EF4-FFF2-40B4-BE49-F238E27FC236}">
                <a16:creationId xmlns:a16="http://schemas.microsoft.com/office/drawing/2014/main" id="{186CCF73-1D76-BC13-3542-E78E09AFCDCA}"/>
              </a:ext>
            </a:extLst>
          </p:cNvPr>
          <p:cNvSpPr/>
          <p:nvPr/>
        </p:nvSpPr>
        <p:spPr>
          <a:xfrm>
            <a:off x="8611091" y="313522"/>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20;p33">
            <a:extLst>
              <a:ext uri="{FF2B5EF4-FFF2-40B4-BE49-F238E27FC236}">
                <a16:creationId xmlns:a16="http://schemas.microsoft.com/office/drawing/2014/main" id="{68787AD1-A33C-20B1-9A79-09893C51E4E6}"/>
              </a:ext>
            </a:extLst>
          </p:cNvPr>
          <p:cNvSpPr txBox="1">
            <a:spLocks/>
          </p:cNvSpPr>
          <p:nvPr/>
        </p:nvSpPr>
        <p:spPr>
          <a:xfrm>
            <a:off x="815029" y="145891"/>
            <a:ext cx="1873058" cy="3963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Chuông</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điện</a:t>
            </a:r>
            <a:endPar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endParaRPr>
          </a:p>
        </p:txBody>
      </p:sp>
      <p:sp>
        <p:nvSpPr>
          <p:cNvPr id="20" name="Rectangle: Rounded Corners 19">
            <a:extLst>
              <a:ext uri="{FF2B5EF4-FFF2-40B4-BE49-F238E27FC236}">
                <a16:creationId xmlns:a16="http://schemas.microsoft.com/office/drawing/2014/main" id="{057B2206-0FFC-4468-E25A-CF246C9A0813}"/>
              </a:ext>
            </a:extLst>
          </p:cNvPr>
          <p:cNvSpPr/>
          <p:nvPr/>
        </p:nvSpPr>
        <p:spPr>
          <a:xfrm>
            <a:off x="432705" y="110606"/>
            <a:ext cx="2310496" cy="483292"/>
          </a:xfrm>
          <a:prstGeom prst="roundRect">
            <a:avLst>
              <a:gd name="adj" fmla="val 50000"/>
            </a:avLst>
          </a:prstGeom>
          <a:noFill/>
          <a:ln w="28575">
            <a:solidFill>
              <a:srgbClr val="E574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ECD6"/>
              </a:solidFill>
              <a:effectLst/>
              <a:uLnTx/>
              <a:uFillTx/>
              <a:latin typeface="Arial"/>
              <a:ea typeface="+mn-ea"/>
              <a:cs typeface="+mn-cs"/>
              <a:sym typeface="Arial"/>
            </a:endParaRPr>
          </a:p>
        </p:txBody>
      </p:sp>
      <p:grpSp>
        <p:nvGrpSpPr>
          <p:cNvPr id="2" name="Group 1">
            <a:extLst>
              <a:ext uri="{FF2B5EF4-FFF2-40B4-BE49-F238E27FC236}">
                <a16:creationId xmlns:a16="http://schemas.microsoft.com/office/drawing/2014/main" id="{C8257BBB-455A-B669-4D8A-41749066EE53}"/>
              </a:ext>
            </a:extLst>
          </p:cNvPr>
          <p:cNvGrpSpPr/>
          <p:nvPr/>
        </p:nvGrpSpPr>
        <p:grpSpPr>
          <a:xfrm>
            <a:off x="450610" y="101275"/>
            <a:ext cx="460984" cy="468494"/>
            <a:chOff x="5715487" y="1806713"/>
            <a:chExt cx="1375800" cy="1398214"/>
          </a:xfrm>
        </p:grpSpPr>
        <p:sp>
          <p:nvSpPr>
            <p:cNvPr id="3" name="Google Shape;387;p34">
              <a:extLst>
                <a:ext uri="{FF2B5EF4-FFF2-40B4-BE49-F238E27FC236}">
                  <a16:creationId xmlns:a16="http://schemas.microsoft.com/office/drawing/2014/main" id="{D7DF214A-BF03-039B-8583-48F6B676C52E}"/>
                </a:ext>
              </a:extLst>
            </p:cNvPr>
            <p:cNvSpPr/>
            <p:nvPr/>
          </p:nvSpPr>
          <p:spPr>
            <a:xfrm>
              <a:off x="5715487" y="1829127"/>
              <a:ext cx="1375800" cy="13758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388;p34">
              <a:extLst>
                <a:ext uri="{FF2B5EF4-FFF2-40B4-BE49-F238E27FC236}">
                  <a16:creationId xmlns:a16="http://schemas.microsoft.com/office/drawing/2014/main" id="{8CC6115F-281C-FF07-B153-416EE935EB86}"/>
                </a:ext>
              </a:extLst>
            </p:cNvPr>
            <p:cNvSpPr/>
            <p:nvPr/>
          </p:nvSpPr>
          <p:spPr>
            <a:xfrm>
              <a:off x="5901412" y="2015052"/>
              <a:ext cx="1004100" cy="10041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 name="Group 4">
              <a:extLst>
                <a:ext uri="{FF2B5EF4-FFF2-40B4-BE49-F238E27FC236}">
                  <a16:creationId xmlns:a16="http://schemas.microsoft.com/office/drawing/2014/main" id="{7AE04186-DFDE-B951-AF2B-D735A4CEBBD1}"/>
                </a:ext>
              </a:extLst>
            </p:cNvPr>
            <p:cNvGrpSpPr/>
            <p:nvPr/>
          </p:nvGrpSpPr>
          <p:grpSpPr>
            <a:xfrm flipV="1">
              <a:off x="6840060" y="1806713"/>
              <a:ext cx="251227" cy="184160"/>
              <a:chOff x="6844077" y="3060080"/>
              <a:chExt cx="251227" cy="184160"/>
            </a:xfrm>
          </p:grpSpPr>
          <p:sp>
            <p:nvSpPr>
              <p:cNvPr id="43" name="Google Shape;402;p34">
                <a:extLst>
                  <a:ext uri="{FF2B5EF4-FFF2-40B4-BE49-F238E27FC236}">
                    <a16:creationId xmlns:a16="http://schemas.microsoft.com/office/drawing/2014/main" id="{4814AF61-D7B6-8D9D-B9CD-A358EE1B5E7E}"/>
                  </a:ext>
                </a:extLst>
              </p:cNvPr>
              <p:cNvSpPr/>
              <p:nvPr/>
            </p:nvSpPr>
            <p:spPr>
              <a:xfrm rot="7426544">
                <a:off x="7019456" y="3008499"/>
                <a:ext cx="24268" cy="127429"/>
              </a:xfrm>
              <a:custGeom>
                <a:avLst/>
                <a:gdLst/>
                <a:ahLst/>
                <a:cxnLst/>
                <a:rect l="l" t="t" r="r" b="b"/>
                <a:pathLst>
                  <a:path w="534" h="2804" extrusionOk="0">
                    <a:moveTo>
                      <a:pt x="167" y="1"/>
                    </a:moveTo>
                    <a:lnTo>
                      <a:pt x="67" y="68"/>
                    </a:lnTo>
                    <a:lnTo>
                      <a:pt x="34" y="134"/>
                    </a:lnTo>
                    <a:lnTo>
                      <a:pt x="0" y="234"/>
                    </a:lnTo>
                    <a:lnTo>
                      <a:pt x="67" y="802"/>
                    </a:lnTo>
                    <a:lnTo>
                      <a:pt x="67" y="1402"/>
                    </a:lnTo>
                    <a:lnTo>
                      <a:pt x="34" y="1969"/>
                    </a:lnTo>
                    <a:lnTo>
                      <a:pt x="0" y="2570"/>
                    </a:lnTo>
                    <a:lnTo>
                      <a:pt x="0" y="2637"/>
                    </a:lnTo>
                    <a:lnTo>
                      <a:pt x="67" y="2737"/>
                    </a:lnTo>
                    <a:lnTo>
                      <a:pt x="134" y="2770"/>
                    </a:lnTo>
                    <a:lnTo>
                      <a:pt x="234" y="2803"/>
                    </a:lnTo>
                    <a:lnTo>
                      <a:pt x="334" y="2770"/>
                    </a:lnTo>
                    <a:lnTo>
                      <a:pt x="401" y="2737"/>
                    </a:lnTo>
                    <a:lnTo>
                      <a:pt x="467" y="2637"/>
                    </a:lnTo>
                    <a:lnTo>
                      <a:pt x="467" y="2570"/>
                    </a:lnTo>
                    <a:lnTo>
                      <a:pt x="534" y="1969"/>
                    </a:lnTo>
                    <a:lnTo>
                      <a:pt x="534" y="1402"/>
                    </a:lnTo>
                    <a:lnTo>
                      <a:pt x="534" y="802"/>
                    </a:lnTo>
                    <a:lnTo>
                      <a:pt x="501" y="234"/>
                    </a:lnTo>
                    <a:lnTo>
                      <a:pt x="467" y="134"/>
                    </a:lnTo>
                    <a:lnTo>
                      <a:pt x="401" y="68"/>
                    </a:lnTo>
                    <a:lnTo>
                      <a:pt x="334"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403;p34">
                <a:extLst>
                  <a:ext uri="{FF2B5EF4-FFF2-40B4-BE49-F238E27FC236}">
                    <a16:creationId xmlns:a16="http://schemas.microsoft.com/office/drawing/2014/main" id="{0D4B70C4-A7AF-48EA-86A6-5C60C84AD69A}"/>
                  </a:ext>
                </a:extLst>
              </p:cNvPr>
              <p:cNvSpPr/>
              <p:nvPr/>
            </p:nvSpPr>
            <p:spPr>
              <a:xfrm rot="7426544">
                <a:off x="6957531" y="3083086"/>
                <a:ext cx="28858" cy="104661"/>
              </a:xfrm>
              <a:custGeom>
                <a:avLst/>
                <a:gdLst/>
                <a:ahLst/>
                <a:cxnLst/>
                <a:rect l="l" t="t" r="r" b="b"/>
                <a:pathLst>
                  <a:path w="635" h="2303" extrusionOk="0">
                    <a:moveTo>
                      <a:pt x="367" y="0"/>
                    </a:moveTo>
                    <a:lnTo>
                      <a:pt x="300" y="33"/>
                    </a:lnTo>
                    <a:lnTo>
                      <a:pt x="234" y="100"/>
                    </a:lnTo>
                    <a:lnTo>
                      <a:pt x="167" y="200"/>
                    </a:lnTo>
                    <a:lnTo>
                      <a:pt x="67" y="1134"/>
                    </a:lnTo>
                    <a:lnTo>
                      <a:pt x="0" y="2069"/>
                    </a:lnTo>
                    <a:lnTo>
                      <a:pt x="0" y="2169"/>
                    </a:lnTo>
                    <a:lnTo>
                      <a:pt x="67" y="2235"/>
                    </a:lnTo>
                    <a:lnTo>
                      <a:pt x="134" y="2302"/>
                    </a:lnTo>
                    <a:lnTo>
                      <a:pt x="334" y="2302"/>
                    </a:lnTo>
                    <a:lnTo>
                      <a:pt x="400" y="2235"/>
                    </a:lnTo>
                    <a:lnTo>
                      <a:pt x="467" y="2169"/>
                    </a:lnTo>
                    <a:lnTo>
                      <a:pt x="467" y="2069"/>
                    </a:lnTo>
                    <a:lnTo>
                      <a:pt x="534" y="1201"/>
                    </a:lnTo>
                    <a:lnTo>
                      <a:pt x="634" y="300"/>
                    </a:lnTo>
                    <a:lnTo>
                      <a:pt x="634" y="200"/>
                    </a:lnTo>
                    <a:lnTo>
                      <a:pt x="634" y="133"/>
                    </a:lnTo>
                    <a:lnTo>
                      <a:pt x="567" y="67"/>
                    </a:lnTo>
                    <a:lnTo>
                      <a:pt x="467"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404;p34">
                <a:extLst>
                  <a:ext uri="{FF2B5EF4-FFF2-40B4-BE49-F238E27FC236}">
                    <a16:creationId xmlns:a16="http://schemas.microsoft.com/office/drawing/2014/main" id="{605CB51F-4921-E245-B67F-362A27C790BA}"/>
                  </a:ext>
                </a:extLst>
              </p:cNvPr>
              <p:cNvSpPr/>
              <p:nvPr/>
            </p:nvSpPr>
            <p:spPr>
              <a:xfrm rot="7426544">
                <a:off x="6858484" y="3176753"/>
                <a:ext cx="53080" cy="81893"/>
              </a:xfrm>
              <a:custGeom>
                <a:avLst/>
                <a:gdLst/>
                <a:ahLst/>
                <a:cxnLst/>
                <a:rect l="l" t="t" r="r" b="b"/>
                <a:pathLst>
                  <a:path w="1168" h="1802" extrusionOk="0">
                    <a:moveTo>
                      <a:pt x="868" y="0"/>
                    </a:moveTo>
                    <a:lnTo>
                      <a:pt x="767" y="67"/>
                    </a:lnTo>
                    <a:lnTo>
                      <a:pt x="734" y="134"/>
                    </a:lnTo>
                    <a:lnTo>
                      <a:pt x="34" y="1435"/>
                    </a:lnTo>
                    <a:lnTo>
                      <a:pt x="0" y="1535"/>
                    </a:lnTo>
                    <a:lnTo>
                      <a:pt x="0" y="1635"/>
                    </a:lnTo>
                    <a:lnTo>
                      <a:pt x="67" y="1702"/>
                    </a:lnTo>
                    <a:lnTo>
                      <a:pt x="134" y="1768"/>
                    </a:lnTo>
                    <a:lnTo>
                      <a:pt x="200" y="1802"/>
                    </a:lnTo>
                    <a:lnTo>
                      <a:pt x="300" y="1802"/>
                    </a:lnTo>
                    <a:lnTo>
                      <a:pt x="401" y="1768"/>
                    </a:lnTo>
                    <a:lnTo>
                      <a:pt x="467" y="1668"/>
                    </a:lnTo>
                    <a:lnTo>
                      <a:pt x="1134" y="367"/>
                    </a:lnTo>
                    <a:lnTo>
                      <a:pt x="1168" y="267"/>
                    </a:lnTo>
                    <a:lnTo>
                      <a:pt x="1168" y="167"/>
                    </a:lnTo>
                    <a:lnTo>
                      <a:pt x="1134" y="100"/>
                    </a:lnTo>
                    <a:lnTo>
                      <a:pt x="1034" y="33"/>
                    </a:lnTo>
                    <a:lnTo>
                      <a:pt x="968"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0" name="Google Shape;411;p34">
              <a:extLst>
                <a:ext uri="{FF2B5EF4-FFF2-40B4-BE49-F238E27FC236}">
                  <a16:creationId xmlns:a16="http://schemas.microsoft.com/office/drawing/2014/main" id="{F48D063F-F48F-FEBF-5566-D2CA6BC240D0}"/>
                </a:ext>
              </a:extLst>
            </p:cNvPr>
            <p:cNvSpPr/>
            <p:nvPr/>
          </p:nvSpPr>
          <p:spPr>
            <a:xfrm rot="-8673942">
              <a:off x="6121507" y="2865497"/>
              <a:ext cx="499078" cy="315581"/>
            </a:xfrm>
            <a:custGeom>
              <a:avLst/>
              <a:gdLst/>
              <a:ahLst/>
              <a:cxnLst/>
              <a:rect l="l" t="t" r="r" b="b"/>
              <a:pathLst>
                <a:path w="9476" h="7541" extrusionOk="0">
                  <a:moveTo>
                    <a:pt x="9275" y="0"/>
                  </a:moveTo>
                  <a:lnTo>
                    <a:pt x="8641" y="34"/>
                  </a:lnTo>
                  <a:lnTo>
                    <a:pt x="8007" y="100"/>
                  </a:lnTo>
                  <a:lnTo>
                    <a:pt x="7407" y="200"/>
                  </a:lnTo>
                  <a:lnTo>
                    <a:pt x="6806" y="334"/>
                  </a:lnTo>
                  <a:lnTo>
                    <a:pt x="6206" y="534"/>
                  </a:lnTo>
                  <a:lnTo>
                    <a:pt x="5639" y="768"/>
                  </a:lnTo>
                  <a:lnTo>
                    <a:pt x="5071" y="1001"/>
                  </a:lnTo>
                  <a:lnTo>
                    <a:pt x="4538" y="1301"/>
                  </a:lnTo>
                  <a:lnTo>
                    <a:pt x="4004" y="1635"/>
                  </a:lnTo>
                  <a:lnTo>
                    <a:pt x="3503" y="1969"/>
                  </a:lnTo>
                  <a:lnTo>
                    <a:pt x="3036" y="2369"/>
                  </a:lnTo>
                  <a:lnTo>
                    <a:pt x="2569" y="2803"/>
                  </a:lnTo>
                  <a:lnTo>
                    <a:pt x="2136" y="3236"/>
                  </a:lnTo>
                  <a:lnTo>
                    <a:pt x="1735" y="3704"/>
                  </a:lnTo>
                  <a:lnTo>
                    <a:pt x="1368" y="4204"/>
                  </a:lnTo>
                  <a:lnTo>
                    <a:pt x="1035" y="4738"/>
                  </a:lnTo>
                  <a:lnTo>
                    <a:pt x="701" y="5338"/>
                  </a:lnTo>
                  <a:lnTo>
                    <a:pt x="434" y="5972"/>
                  </a:lnTo>
                  <a:lnTo>
                    <a:pt x="200" y="6606"/>
                  </a:lnTo>
                  <a:lnTo>
                    <a:pt x="0" y="7240"/>
                  </a:lnTo>
                  <a:lnTo>
                    <a:pt x="0" y="7340"/>
                  </a:lnTo>
                  <a:lnTo>
                    <a:pt x="34" y="7440"/>
                  </a:lnTo>
                  <a:lnTo>
                    <a:pt x="100" y="7507"/>
                  </a:lnTo>
                  <a:lnTo>
                    <a:pt x="167" y="7540"/>
                  </a:lnTo>
                  <a:lnTo>
                    <a:pt x="334" y="7540"/>
                  </a:lnTo>
                  <a:lnTo>
                    <a:pt x="401" y="7474"/>
                  </a:lnTo>
                  <a:lnTo>
                    <a:pt x="467" y="7373"/>
                  </a:lnTo>
                  <a:lnTo>
                    <a:pt x="668" y="6673"/>
                  </a:lnTo>
                  <a:lnTo>
                    <a:pt x="934" y="6006"/>
                  </a:lnTo>
                  <a:lnTo>
                    <a:pt x="1235" y="5338"/>
                  </a:lnTo>
                  <a:lnTo>
                    <a:pt x="1602" y="4738"/>
                  </a:lnTo>
                  <a:lnTo>
                    <a:pt x="2035" y="4137"/>
                  </a:lnTo>
                  <a:lnTo>
                    <a:pt x="2469" y="3570"/>
                  </a:lnTo>
                  <a:lnTo>
                    <a:pt x="2970" y="3036"/>
                  </a:lnTo>
                  <a:lnTo>
                    <a:pt x="3537" y="2569"/>
                  </a:lnTo>
                  <a:lnTo>
                    <a:pt x="4137" y="2102"/>
                  </a:lnTo>
                  <a:lnTo>
                    <a:pt x="4805" y="1668"/>
                  </a:lnTo>
                  <a:lnTo>
                    <a:pt x="5505" y="1335"/>
                  </a:lnTo>
                  <a:lnTo>
                    <a:pt x="6206" y="1035"/>
                  </a:lnTo>
                  <a:lnTo>
                    <a:pt x="6940" y="801"/>
                  </a:lnTo>
                  <a:lnTo>
                    <a:pt x="7707" y="634"/>
                  </a:lnTo>
                  <a:lnTo>
                    <a:pt x="8474" y="534"/>
                  </a:lnTo>
                  <a:lnTo>
                    <a:pt x="9275" y="467"/>
                  </a:lnTo>
                  <a:lnTo>
                    <a:pt x="9375" y="467"/>
                  </a:lnTo>
                  <a:lnTo>
                    <a:pt x="9442" y="401"/>
                  </a:lnTo>
                  <a:lnTo>
                    <a:pt x="9475" y="334"/>
                  </a:lnTo>
                  <a:lnTo>
                    <a:pt x="9475" y="234"/>
                  </a:lnTo>
                  <a:lnTo>
                    <a:pt x="9475" y="134"/>
                  </a:lnTo>
                  <a:lnTo>
                    <a:pt x="9442" y="67"/>
                  </a:lnTo>
                  <a:lnTo>
                    <a:pt x="9375"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2" name="Picture 4">
              <a:extLst>
                <a:ext uri="{FF2B5EF4-FFF2-40B4-BE49-F238E27FC236}">
                  <a16:creationId xmlns:a16="http://schemas.microsoft.com/office/drawing/2014/main" id="{3692C5B1-1D2F-D57B-F7A7-0F2162FE87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1639" y="2158859"/>
              <a:ext cx="744971" cy="744971"/>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65" name="Straight Connector 64">
            <a:extLst>
              <a:ext uri="{FF2B5EF4-FFF2-40B4-BE49-F238E27FC236}">
                <a16:creationId xmlns:a16="http://schemas.microsoft.com/office/drawing/2014/main" id="{D31E0BE2-92D2-7475-65FC-8C100E90DB4A}"/>
              </a:ext>
            </a:extLst>
          </p:cNvPr>
          <p:cNvCxnSpPr/>
          <p:nvPr/>
        </p:nvCxnSpPr>
        <p:spPr>
          <a:xfrm>
            <a:off x="421743" y="4724249"/>
            <a:ext cx="8058150" cy="0"/>
          </a:xfrm>
          <a:prstGeom prst="line">
            <a:avLst/>
          </a:prstGeom>
        </p:spPr>
        <p:style>
          <a:lnRef idx="1">
            <a:schemeClr val="accent6"/>
          </a:lnRef>
          <a:fillRef idx="0">
            <a:schemeClr val="accent6"/>
          </a:fillRef>
          <a:effectRef idx="0">
            <a:schemeClr val="accent6"/>
          </a:effectRef>
          <a:fontRef idx="minor">
            <a:schemeClr val="tx1"/>
          </a:fontRef>
        </p:style>
      </p:cxnSp>
      <p:sp>
        <p:nvSpPr>
          <p:cNvPr id="66" name="Google Shape;366;p34">
            <a:extLst>
              <a:ext uri="{FF2B5EF4-FFF2-40B4-BE49-F238E27FC236}">
                <a16:creationId xmlns:a16="http://schemas.microsoft.com/office/drawing/2014/main" id="{23CC6321-ECD8-6E22-B01B-D899736BA1F3}"/>
              </a:ext>
            </a:extLst>
          </p:cNvPr>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100"/>
              </a:spcAft>
              <a:buClr>
                <a:srgbClr val="000000"/>
              </a:buClr>
              <a:buSzTx/>
              <a:buFont typeface="Arial"/>
              <a:buNone/>
              <a:tabLst/>
              <a:defRPr/>
            </a:pPr>
            <a:fld id="{00000000-1234-1234-1234-123412341234}" type="slidenum">
              <a:rPr kumimoji="0" lang="en" sz="1000" b="1" i="0" u="none" strike="noStrike" kern="0" cap="none" spc="0" normalizeH="0" baseline="0" noProof="0">
                <a:ln>
                  <a:noFill/>
                </a:ln>
                <a:solidFill>
                  <a:srgbClr val="000000"/>
                </a:solidFill>
                <a:effectLst/>
                <a:uLnTx/>
                <a:uFillTx/>
                <a:latin typeface="Josefin Sans"/>
                <a:ea typeface="Josefin Sans"/>
                <a:cs typeface="Josefin Sans"/>
                <a:sym typeface="Josefin Sans"/>
              </a:rPr>
              <a:pPr marL="0" marR="0" lvl="0" indent="0" algn="ctr" defTabSz="914400" rtl="0" eaLnBrk="1" fontAlgn="auto" latinLnBrk="0" hangingPunct="1">
                <a:lnSpc>
                  <a:spcPct val="100000"/>
                </a:lnSpc>
                <a:spcBef>
                  <a:spcPts val="0"/>
                </a:spcBef>
                <a:spcAft>
                  <a:spcPts val="100"/>
                </a:spcAft>
                <a:buClr>
                  <a:srgbClr val="000000"/>
                </a:buClr>
                <a:buSzTx/>
                <a:buFont typeface="Arial"/>
                <a:buNone/>
                <a:tabLst/>
                <a:defRPr/>
              </a:pPr>
              <a:t>33</a:t>
            </a:fld>
            <a:endParaRPr kumimoji="0" sz="1000" b="1" i="0" u="none" strike="noStrike" kern="0" cap="none" spc="0" normalizeH="0" baseline="0" noProof="0">
              <a:ln>
                <a:noFill/>
              </a:ln>
              <a:solidFill>
                <a:srgbClr val="000000"/>
              </a:solidFill>
              <a:effectLst/>
              <a:uLnTx/>
              <a:uFillTx/>
              <a:latin typeface="Josefin Sans"/>
              <a:ea typeface="Josefin Sans"/>
              <a:cs typeface="Josefin Sans"/>
              <a:sym typeface="Josefin Sans"/>
            </a:endParaRPr>
          </a:p>
        </p:txBody>
      </p:sp>
      <p:sp>
        <p:nvSpPr>
          <p:cNvPr id="10" name="TextBox 9">
            <a:extLst>
              <a:ext uri="{FF2B5EF4-FFF2-40B4-BE49-F238E27FC236}">
                <a16:creationId xmlns:a16="http://schemas.microsoft.com/office/drawing/2014/main" id="{7B0FB084-5572-7D05-8563-B830351A0074}"/>
              </a:ext>
            </a:extLst>
          </p:cNvPr>
          <p:cNvSpPr txBox="1"/>
          <p:nvPr/>
        </p:nvSpPr>
        <p:spPr>
          <a:xfrm>
            <a:off x="201358" y="935339"/>
            <a:ext cx="4520543" cy="3548479"/>
          </a:xfrm>
          <a:prstGeom prst="roundRect">
            <a:avLst>
              <a:gd name="adj" fmla="val 7119"/>
            </a:avLst>
          </a:prstGeom>
          <a:solidFill>
            <a:srgbClr val="F4DF4A">
              <a:alpha val="40000"/>
            </a:srgbClr>
          </a:solidFill>
        </p:spPr>
        <p:txBody>
          <a:bodyPr wrap="square">
            <a:spAutoFit/>
          </a:bodyPr>
          <a:lstStyle/>
          <a:p>
            <a:pPr marL="91850" indent="-91850" defTabSz="244934">
              <a:lnSpc>
                <a:spcPct val="120000"/>
              </a:lnSpc>
              <a:buClrTx/>
              <a:buFont typeface="Arial" panose="020B0604020202020204" pitchFamily="34" charset="0"/>
              <a:buChar char="•"/>
              <a:defRPr/>
            </a:pPr>
            <a:r>
              <a:rPr lang="en-US" sz="2000" kern="1200" dirty="0">
                <a:solidFill>
                  <a:schemeClr val="tx1"/>
                </a:solidFill>
                <a:latin typeface="Roboto" panose="02000000000000000000" pitchFamily="2" charset="0"/>
                <a:ea typeface="+mn-ea"/>
                <a:cs typeface="+mn-cs"/>
              </a:rPr>
              <a:t> </a:t>
            </a:r>
            <a:r>
              <a:rPr lang="en-US" sz="2000" kern="1200" dirty="0" err="1">
                <a:solidFill>
                  <a:schemeClr val="tx1"/>
                </a:solidFill>
                <a:latin typeface="Roboto" panose="02000000000000000000" pitchFamily="2" charset="0"/>
                <a:ea typeface="+mn-ea"/>
                <a:cs typeface="+mn-cs"/>
              </a:rPr>
              <a:t>Chuông</a:t>
            </a:r>
            <a:r>
              <a:rPr lang="en-US" sz="2000" kern="1200" dirty="0">
                <a:solidFill>
                  <a:schemeClr val="tx1"/>
                </a:solidFill>
                <a:latin typeface="Roboto" panose="02000000000000000000" pitchFamily="2" charset="0"/>
                <a:ea typeface="+mn-ea"/>
                <a:cs typeface="+mn-cs"/>
              </a:rPr>
              <a:t> </a:t>
            </a:r>
            <a:r>
              <a:rPr lang="en-US" sz="2000" kern="1200" dirty="0" err="1">
                <a:solidFill>
                  <a:schemeClr val="tx1"/>
                </a:solidFill>
                <a:latin typeface="Roboto" panose="02000000000000000000" pitchFamily="2" charset="0"/>
                <a:ea typeface="+mn-ea"/>
                <a:cs typeface="+mn-cs"/>
              </a:rPr>
              <a:t>điện</a:t>
            </a:r>
            <a:r>
              <a:rPr lang="en-US" sz="2000" kern="1200" dirty="0">
                <a:solidFill>
                  <a:schemeClr val="tx1"/>
                </a:solidFill>
                <a:latin typeface="Roboto" panose="02000000000000000000" pitchFamily="2" charset="0"/>
                <a:ea typeface="+mn-ea"/>
                <a:cs typeface="+mn-cs"/>
              </a:rPr>
              <a:t> </a:t>
            </a:r>
            <a:r>
              <a:rPr lang="en-US" sz="2000" kern="1200" dirty="0" err="1">
                <a:solidFill>
                  <a:schemeClr val="tx1"/>
                </a:solidFill>
                <a:latin typeface="Roboto" panose="02000000000000000000" pitchFamily="2" charset="0"/>
                <a:ea typeface="+mn-ea"/>
                <a:cs typeface="+mn-cs"/>
              </a:rPr>
              <a:t>sẽ</a:t>
            </a:r>
            <a:r>
              <a:rPr lang="en-US" sz="2000" kern="1200" dirty="0">
                <a:solidFill>
                  <a:schemeClr val="tx1"/>
                </a:solidFill>
                <a:latin typeface="Roboto" panose="02000000000000000000" pitchFamily="2" charset="0"/>
                <a:ea typeface="+mn-ea"/>
                <a:cs typeface="+mn-cs"/>
              </a:rPr>
              <a:t> </a:t>
            </a:r>
            <a:r>
              <a:rPr lang="en-US" sz="2000" kern="1200" dirty="0" err="1">
                <a:solidFill>
                  <a:schemeClr val="tx1"/>
                </a:solidFill>
                <a:latin typeface="Roboto" panose="02000000000000000000" pitchFamily="2" charset="0"/>
                <a:ea typeface="+mn-ea"/>
                <a:cs typeface="+mn-cs"/>
              </a:rPr>
              <a:t>reo</a:t>
            </a:r>
            <a:r>
              <a:rPr lang="en-US" sz="2000" kern="1200" dirty="0">
                <a:solidFill>
                  <a:schemeClr val="tx1"/>
                </a:solidFill>
                <a:latin typeface="Roboto" panose="02000000000000000000" pitchFamily="2" charset="0"/>
                <a:ea typeface="+mn-ea"/>
                <a:cs typeface="+mn-cs"/>
              </a:rPr>
              <a:t> </a:t>
            </a:r>
            <a:r>
              <a:rPr lang="en-US" sz="2000" kern="1200" dirty="0" err="1">
                <a:solidFill>
                  <a:schemeClr val="tx1"/>
                </a:solidFill>
                <a:latin typeface="Roboto" panose="02000000000000000000" pitchFamily="2" charset="0"/>
                <a:ea typeface="+mn-ea"/>
                <a:cs typeface="+mn-cs"/>
              </a:rPr>
              <a:t>lên</a:t>
            </a:r>
            <a:r>
              <a:rPr lang="en-US" sz="2000" kern="1200" dirty="0">
                <a:solidFill>
                  <a:schemeClr val="tx1"/>
                </a:solidFill>
                <a:latin typeface="Roboto" panose="02000000000000000000" pitchFamily="2" charset="0"/>
                <a:ea typeface="+mn-ea"/>
                <a:cs typeface="+mn-cs"/>
              </a:rPr>
              <a:t> </a:t>
            </a:r>
            <a:r>
              <a:rPr lang="en-US" sz="2000" kern="1200" dirty="0" err="1">
                <a:solidFill>
                  <a:schemeClr val="tx1"/>
                </a:solidFill>
                <a:latin typeface="Roboto" panose="02000000000000000000" pitchFamily="2" charset="0"/>
                <a:ea typeface="+mn-ea"/>
                <a:cs typeface="+mn-cs"/>
              </a:rPr>
              <a:t>khi</a:t>
            </a:r>
            <a:r>
              <a:rPr lang="en-US" sz="2000" kern="1200" dirty="0">
                <a:solidFill>
                  <a:schemeClr val="tx1"/>
                </a:solidFill>
                <a:latin typeface="Roboto" panose="02000000000000000000" pitchFamily="2" charset="0"/>
                <a:ea typeface="+mn-ea"/>
                <a:cs typeface="+mn-cs"/>
              </a:rPr>
              <a:t> </a:t>
            </a:r>
            <a:r>
              <a:rPr lang="en-US" sz="2000" kern="1200" dirty="0" err="1">
                <a:solidFill>
                  <a:schemeClr val="tx1"/>
                </a:solidFill>
                <a:latin typeface="Roboto" panose="02000000000000000000" pitchFamily="2" charset="0"/>
                <a:ea typeface="+mn-ea"/>
                <a:cs typeface="+mn-cs"/>
              </a:rPr>
              <a:t>có</a:t>
            </a:r>
            <a:r>
              <a:rPr lang="en-US" sz="2000" kern="1200" dirty="0">
                <a:solidFill>
                  <a:schemeClr val="tx1"/>
                </a:solidFill>
                <a:latin typeface="Roboto" panose="02000000000000000000" pitchFamily="2" charset="0"/>
                <a:ea typeface="+mn-ea"/>
                <a:cs typeface="+mn-cs"/>
              </a:rPr>
              <a:t> </a:t>
            </a:r>
            <a:r>
              <a:rPr lang="en-US" sz="2000" kern="1200" dirty="0" err="1">
                <a:solidFill>
                  <a:schemeClr val="tx1"/>
                </a:solidFill>
                <a:latin typeface="Roboto" panose="02000000000000000000" pitchFamily="2" charset="0"/>
                <a:ea typeface="+mn-ea"/>
                <a:cs typeface="+mn-cs"/>
              </a:rPr>
              <a:t>dòng</a:t>
            </a:r>
            <a:r>
              <a:rPr lang="en-US" sz="2000" kern="1200" dirty="0">
                <a:solidFill>
                  <a:schemeClr val="tx1"/>
                </a:solidFill>
                <a:latin typeface="Roboto" panose="02000000000000000000" pitchFamily="2" charset="0"/>
                <a:ea typeface="+mn-ea"/>
                <a:cs typeface="+mn-cs"/>
              </a:rPr>
              <a:t> </a:t>
            </a:r>
            <a:r>
              <a:rPr lang="en-US" sz="2000" kern="1200" dirty="0" err="1">
                <a:solidFill>
                  <a:schemeClr val="tx1"/>
                </a:solidFill>
                <a:latin typeface="Roboto" panose="02000000000000000000" pitchFamily="2" charset="0"/>
                <a:ea typeface="+mn-ea"/>
                <a:cs typeface="+mn-cs"/>
              </a:rPr>
              <a:t>điện</a:t>
            </a:r>
            <a:r>
              <a:rPr lang="en-US" sz="2000" kern="1200" dirty="0">
                <a:solidFill>
                  <a:schemeClr val="tx1"/>
                </a:solidFill>
                <a:latin typeface="Roboto" panose="02000000000000000000" pitchFamily="2" charset="0"/>
                <a:ea typeface="+mn-ea"/>
                <a:cs typeface="+mn-cs"/>
              </a:rPr>
              <a:t> </a:t>
            </a:r>
            <a:r>
              <a:rPr lang="en-US" sz="2000" kern="1200" dirty="0" err="1">
                <a:solidFill>
                  <a:schemeClr val="tx1"/>
                </a:solidFill>
                <a:latin typeface="Roboto" panose="02000000000000000000" pitchFamily="2" charset="0"/>
                <a:ea typeface="+mn-ea"/>
                <a:cs typeface="+mn-cs"/>
              </a:rPr>
              <a:t>chạy</a:t>
            </a:r>
            <a:r>
              <a:rPr lang="en-US" sz="2000" kern="1200" dirty="0">
                <a:solidFill>
                  <a:schemeClr val="tx1"/>
                </a:solidFill>
                <a:latin typeface="Roboto" panose="02000000000000000000" pitchFamily="2" charset="0"/>
                <a:ea typeface="+mn-ea"/>
                <a:cs typeface="+mn-cs"/>
              </a:rPr>
              <a:t> qua </a:t>
            </a:r>
            <a:r>
              <a:rPr lang="en-US" sz="2000" kern="1200" dirty="0" err="1">
                <a:solidFill>
                  <a:schemeClr val="tx1"/>
                </a:solidFill>
                <a:latin typeface="Roboto" panose="02000000000000000000" pitchFamily="2" charset="0"/>
                <a:ea typeface="+mn-ea"/>
                <a:cs typeface="+mn-cs"/>
              </a:rPr>
              <a:t>nó</a:t>
            </a:r>
            <a:r>
              <a:rPr lang="en-US" sz="2000" kern="1200" dirty="0">
                <a:solidFill>
                  <a:schemeClr val="tx1"/>
                </a:solidFill>
                <a:latin typeface="Roboto" panose="02000000000000000000" pitchFamily="2" charset="0"/>
                <a:ea typeface="+mn-ea"/>
                <a:cs typeface="+mn-cs"/>
              </a:rPr>
              <a:t>. </a:t>
            </a:r>
          </a:p>
          <a:p>
            <a:pPr marL="91850" indent="-91850" defTabSz="244934">
              <a:lnSpc>
                <a:spcPct val="120000"/>
              </a:lnSpc>
              <a:buClrTx/>
              <a:buFont typeface="Arial" panose="020B0604020202020204" pitchFamily="34" charset="0"/>
              <a:buChar char="•"/>
              <a:defRPr/>
            </a:pPr>
            <a:r>
              <a:rPr lang="en-US" sz="2000" kern="1200" dirty="0">
                <a:solidFill>
                  <a:schemeClr val="tx1"/>
                </a:solidFill>
                <a:latin typeface="Roboto" panose="02000000000000000000" pitchFamily="2" charset="0"/>
                <a:ea typeface="+mn-ea"/>
                <a:cs typeface="+mn-cs"/>
              </a:rPr>
              <a:t> </a:t>
            </a:r>
            <a:r>
              <a:rPr lang="vi-VN" sz="2000" kern="1200" dirty="0">
                <a:solidFill>
                  <a:schemeClr val="tx1"/>
                </a:solidFill>
                <a:latin typeface="Roboto" panose="02000000000000000000" pitchFamily="2" charset="0"/>
                <a:ea typeface="+mn-ea"/>
                <a:cs typeface="+mn-cs"/>
              </a:rPr>
              <a:t>Sử dụng cho các hệ thống báo giờ, báo cháy, báo động cho gia đình, văn phòng, trường học, cơ quan, nhà xưởng</a:t>
            </a:r>
            <a:r>
              <a:rPr lang="en-US" sz="2000" kern="1200" dirty="0">
                <a:solidFill>
                  <a:schemeClr val="tx1"/>
                </a:solidFill>
                <a:latin typeface="Roboto" panose="02000000000000000000" pitchFamily="2" charset="0"/>
                <a:ea typeface="+mn-ea"/>
                <a:cs typeface="+mn-cs"/>
              </a:rPr>
              <a:t>.</a:t>
            </a:r>
            <a:endParaRPr lang="vi-VN" sz="2000" kern="1200" dirty="0">
              <a:solidFill>
                <a:schemeClr val="tx1"/>
              </a:solidFill>
              <a:latin typeface="Roboto" panose="02000000000000000000" pitchFamily="2" charset="0"/>
              <a:ea typeface="+mn-ea"/>
              <a:cs typeface="+mn-cs"/>
            </a:endParaRPr>
          </a:p>
          <a:p>
            <a:pPr marL="91850" indent="-91850" defTabSz="244934">
              <a:lnSpc>
                <a:spcPct val="120000"/>
              </a:lnSpc>
              <a:buClrTx/>
              <a:buFont typeface="Arial" panose="020B0604020202020204" pitchFamily="34" charset="0"/>
              <a:buChar char="•"/>
              <a:defRPr/>
            </a:pPr>
            <a:r>
              <a:rPr lang="en-US" sz="2000" kern="1200" dirty="0">
                <a:solidFill>
                  <a:schemeClr val="tx1"/>
                </a:solidFill>
                <a:latin typeface="Roboto" panose="02000000000000000000" pitchFamily="2" charset="0"/>
                <a:ea typeface="+mn-ea"/>
                <a:cs typeface="+mn-cs"/>
              </a:rPr>
              <a:t> </a:t>
            </a:r>
            <a:r>
              <a:rPr lang="vi-VN" sz="2000" kern="1200" dirty="0">
                <a:solidFill>
                  <a:schemeClr val="tx1"/>
                </a:solidFill>
                <a:latin typeface="Roboto" panose="02000000000000000000" pitchFamily="2" charset="0"/>
                <a:ea typeface="+mn-ea"/>
                <a:cs typeface="+mn-cs"/>
              </a:rPr>
              <a:t>Kết hợp với các thiết bị hẹn giờ để hẹn giờ chuông kêu tự động hoặc nút nhấn để </a:t>
            </a:r>
            <a:r>
              <a:rPr lang="en-US" sz="2000" kern="1200" dirty="0" err="1">
                <a:solidFill>
                  <a:schemeClr val="tx1"/>
                </a:solidFill>
                <a:latin typeface="Roboto" panose="02000000000000000000" pitchFamily="2" charset="0"/>
                <a:ea typeface="+mn-ea"/>
                <a:cs typeface="+mn-cs"/>
              </a:rPr>
              <a:t>bấm</a:t>
            </a:r>
            <a:r>
              <a:rPr lang="vi-VN" sz="2000" kern="1200" dirty="0">
                <a:solidFill>
                  <a:schemeClr val="tx1"/>
                </a:solidFill>
                <a:latin typeface="Roboto" panose="02000000000000000000" pitchFamily="2" charset="0"/>
                <a:ea typeface="+mn-ea"/>
                <a:cs typeface="+mn-cs"/>
              </a:rPr>
              <a:t> chuông</a:t>
            </a:r>
            <a:r>
              <a:rPr lang="en-US" sz="2000" kern="1200" dirty="0">
                <a:solidFill>
                  <a:schemeClr val="tx1"/>
                </a:solidFill>
                <a:latin typeface="Roboto" panose="02000000000000000000" pitchFamily="2" charset="0"/>
                <a:ea typeface="+mn-ea"/>
                <a:cs typeface="+mn-cs"/>
              </a:rPr>
              <a:t> </a:t>
            </a:r>
            <a:r>
              <a:rPr lang="en-US" sz="2000" kern="1200" dirty="0" err="1">
                <a:solidFill>
                  <a:schemeClr val="tx1"/>
                </a:solidFill>
                <a:latin typeface="Roboto" panose="02000000000000000000" pitchFamily="2" charset="0"/>
                <a:ea typeface="+mn-ea"/>
                <a:cs typeface="+mn-cs"/>
              </a:rPr>
              <a:t>cửa</a:t>
            </a:r>
            <a:r>
              <a:rPr lang="en-US" sz="2000" kern="1200" dirty="0">
                <a:solidFill>
                  <a:schemeClr val="tx1"/>
                </a:solidFill>
                <a:latin typeface="Roboto" panose="02000000000000000000" pitchFamily="2" charset="0"/>
                <a:ea typeface="+mn-ea"/>
                <a:cs typeface="+mn-cs"/>
              </a:rPr>
              <a:t>.</a:t>
            </a:r>
            <a:endParaRPr lang="vi-VN" sz="2000" kern="1200" dirty="0">
              <a:solidFill>
                <a:schemeClr val="tx1"/>
              </a:solidFill>
              <a:latin typeface="Roboto" panose="02000000000000000000" pitchFamily="2" charset="0"/>
              <a:ea typeface="+mn-ea"/>
              <a:cs typeface="+mn-cs"/>
            </a:endParaRPr>
          </a:p>
        </p:txBody>
      </p:sp>
      <p:grpSp>
        <p:nvGrpSpPr>
          <p:cNvPr id="11" name="Group 10">
            <a:extLst>
              <a:ext uri="{FF2B5EF4-FFF2-40B4-BE49-F238E27FC236}">
                <a16:creationId xmlns:a16="http://schemas.microsoft.com/office/drawing/2014/main" id="{4C17F9F1-6CF9-B4BB-A2B9-81F9EEEAD138}"/>
              </a:ext>
            </a:extLst>
          </p:cNvPr>
          <p:cNvGrpSpPr/>
          <p:nvPr/>
        </p:nvGrpSpPr>
        <p:grpSpPr>
          <a:xfrm>
            <a:off x="4721901" y="622286"/>
            <a:ext cx="4824110" cy="4264188"/>
            <a:chOff x="148504" y="6842317"/>
            <a:chExt cx="3590924" cy="3174137"/>
          </a:xfrm>
          <a:effectLst>
            <a:glow rad="127000">
              <a:schemeClr val="bg1"/>
            </a:glow>
          </a:effectLst>
        </p:grpSpPr>
        <p:pic>
          <p:nvPicPr>
            <p:cNvPr id="12" name="Picture 11">
              <a:extLst>
                <a:ext uri="{FF2B5EF4-FFF2-40B4-BE49-F238E27FC236}">
                  <a16:creationId xmlns:a16="http://schemas.microsoft.com/office/drawing/2014/main" id="{6612B35F-44DF-9A1F-5500-AC9E72DAB7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6361" y="6842317"/>
              <a:ext cx="2143067" cy="1515148"/>
            </a:xfrm>
            <a:prstGeom prst="rect">
              <a:avLst/>
            </a:prstGeom>
          </p:spPr>
        </p:pic>
        <p:pic>
          <p:nvPicPr>
            <p:cNvPr id="13" name="Picture 12">
              <a:extLst>
                <a:ext uri="{FF2B5EF4-FFF2-40B4-BE49-F238E27FC236}">
                  <a16:creationId xmlns:a16="http://schemas.microsoft.com/office/drawing/2014/main" id="{697475DE-4E86-591C-3DD3-DE74777708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504" y="7030009"/>
              <a:ext cx="1897421" cy="1341478"/>
            </a:xfrm>
            <a:prstGeom prst="rect">
              <a:avLst/>
            </a:prstGeom>
          </p:spPr>
        </p:pic>
        <p:pic>
          <p:nvPicPr>
            <p:cNvPr id="14" name="Picture 13">
              <a:extLst>
                <a:ext uri="{FF2B5EF4-FFF2-40B4-BE49-F238E27FC236}">
                  <a16:creationId xmlns:a16="http://schemas.microsoft.com/office/drawing/2014/main" id="{DE86521F-2D6D-9149-47A6-08D7BD92B1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5833" y="8152305"/>
              <a:ext cx="2636703" cy="1864149"/>
            </a:xfrm>
            <a:prstGeom prst="rect">
              <a:avLst/>
            </a:prstGeom>
          </p:spPr>
        </p:pic>
      </p:grpSp>
    </p:spTree>
    <p:extLst>
      <p:ext uri="{BB962C8B-B14F-4D97-AF65-F5344CB8AC3E}">
        <p14:creationId xmlns:p14="http://schemas.microsoft.com/office/powerpoint/2010/main" val="3709450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5"/>
                                        </p:tgtEl>
                                        <p:attrNameLst>
                                          <p:attrName>style.visibility</p:attrName>
                                        </p:attrNameLst>
                                      </p:cBhvr>
                                      <p:to>
                                        <p:strVal val="visible"/>
                                      </p:to>
                                    </p:set>
                                    <p:anim calcmode="lin" valueType="num">
                                      <p:cBhvr additive="base">
                                        <p:cTn id="11" dur="500" fill="hold"/>
                                        <p:tgtEl>
                                          <p:spTgt spid="65"/>
                                        </p:tgtEl>
                                        <p:attrNameLst>
                                          <p:attrName>ppt_x</p:attrName>
                                        </p:attrNameLst>
                                      </p:cBhvr>
                                      <p:tavLst>
                                        <p:tav tm="0">
                                          <p:val>
                                            <p:strVal val="0-#ppt_w/2"/>
                                          </p:val>
                                        </p:tav>
                                        <p:tav tm="100000">
                                          <p:val>
                                            <p:strVal val="#ppt_x"/>
                                          </p:val>
                                        </p:tav>
                                      </p:tavLst>
                                    </p:anim>
                                    <p:anim calcmode="lin" valueType="num">
                                      <p:cBhvr additive="base">
                                        <p:cTn id="12" dur="500" fill="hold"/>
                                        <p:tgtEl>
                                          <p:spTgt spid="65"/>
                                        </p:tgtEl>
                                        <p:attrNameLst>
                                          <p:attrName>ppt_y</p:attrName>
                                        </p:attrNameLst>
                                      </p:cBhvr>
                                      <p:tavLst>
                                        <p:tav tm="0">
                                          <p:val>
                                            <p:strVal val="#ppt_y"/>
                                          </p:val>
                                        </p:tav>
                                        <p:tav tm="100000">
                                          <p:val>
                                            <p:strVal val="#ppt_y"/>
                                          </p:val>
                                        </p:tav>
                                      </p:tavLst>
                                    </p:anim>
                                  </p:childTnLst>
                                </p:cTn>
                              </p:par>
                              <p:par>
                                <p:cTn id="13" presetID="47"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anim calcmode="lin" valueType="num">
                                      <p:cBhvr>
                                        <p:cTn id="16" dur="500" fill="hold"/>
                                        <p:tgtEl>
                                          <p:spTgt spid="7"/>
                                        </p:tgtEl>
                                        <p:attrNameLst>
                                          <p:attrName>ppt_x</p:attrName>
                                        </p:attrNameLst>
                                      </p:cBhvr>
                                      <p:tavLst>
                                        <p:tav tm="0">
                                          <p:val>
                                            <p:strVal val="#ppt_x"/>
                                          </p:val>
                                        </p:tav>
                                        <p:tav tm="100000">
                                          <p:val>
                                            <p:strVal val="#ppt_x"/>
                                          </p:val>
                                        </p:tav>
                                      </p:tavLst>
                                    </p:anim>
                                    <p:anim calcmode="lin" valueType="num">
                                      <p:cBhvr>
                                        <p:cTn id="17" dur="500" fill="hold"/>
                                        <p:tgtEl>
                                          <p:spTgt spid="7"/>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anim calcmode="lin" valueType="num">
                                      <p:cBhvr>
                                        <p:cTn id="21" dur="500" fill="hold"/>
                                        <p:tgtEl>
                                          <p:spTgt spid="8"/>
                                        </p:tgtEl>
                                        <p:attrNameLst>
                                          <p:attrName>ppt_x</p:attrName>
                                        </p:attrNameLst>
                                      </p:cBhvr>
                                      <p:tavLst>
                                        <p:tav tm="0">
                                          <p:val>
                                            <p:strVal val="#ppt_x"/>
                                          </p:val>
                                        </p:tav>
                                        <p:tav tm="100000">
                                          <p:val>
                                            <p:strVal val="#ppt_x"/>
                                          </p:val>
                                        </p:tav>
                                      </p:tavLst>
                                    </p:anim>
                                    <p:anim calcmode="lin" valueType="num">
                                      <p:cBhvr>
                                        <p:cTn id="22" dur="500" fill="hold"/>
                                        <p:tgtEl>
                                          <p:spTgt spid="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anim calcmode="lin" valueType="num">
                                      <p:cBhvr>
                                        <p:cTn id="26" dur="500" fill="hold"/>
                                        <p:tgtEl>
                                          <p:spTgt spid="9"/>
                                        </p:tgtEl>
                                        <p:attrNameLst>
                                          <p:attrName>ppt_x</p:attrName>
                                        </p:attrNameLst>
                                      </p:cBhvr>
                                      <p:tavLst>
                                        <p:tav tm="0">
                                          <p:val>
                                            <p:strVal val="#ppt_x"/>
                                          </p:val>
                                        </p:tav>
                                        <p:tav tm="100000">
                                          <p:val>
                                            <p:strVal val="#ppt_x"/>
                                          </p:val>
                                        </p:tav>
                                      </p:tavLst>
                                    </p:anim>
                                    <p:anim calcmode="lin" valueType="num">
                                      <p:cBhvr>
                                        <p:cTn id="27" dur="5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500"/>
                            </p:stCondLst>
                            <p:childTnLst>
                              <p:par>
                                <p:cTn id="29" presetID="53" presetClass="entr" presetSubtype="16"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fltVal val="0"/>
                                          </p:val>
                                        </p:tav>
                                        <p:tav tm="100000">
                                          <p:val>
                                            <p:strVal val="#ppt_w"/>
                                          </p:val>
                                        </p:tav>
                                      </p:tavLst>
                                    </p:anim>
                                    <p:anim calcmode="lin" valueType="num">
                                      <p:cBhvr>
                                        <p:cTn id="46" dur="500" fill="hold"/>
                                        <p:tgtEl>
                                          <p:spTgt spid="11"/>
                                        </p:tgtEl>
                                        <p:attrNameLst>
                                          <p:attrName>ppt_h</p:attrName>
                                        </p:attrNameLst>
                                      </p:cBhvr>
                                      <p:tavLst>
                                        <p:tav tm="0">
                                          <p:val>
                                            <p:fltVal val="0"/>
                                          </p:val>
                                        </p:tav>
                                        <p:tav tm="100000">
                                          <p:val>
                                            <p:strVal val="#ppt_h"/>
                                          </p:val>
                                        </p:tav>
                                      </p:tavLst>
                                    </p:anim>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up)">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9" grpId="0"/>
      <p:bldP spid="20"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2BE7B4B-35D4-326B-3352-BA6415971AD8}"/>
              </a:ext>
            </a:extLst>
          </p:cNvPr>
          <p:cNvGrpSpPr/>
          <p:nvPr/>
        </p:nvGrpSpPr>
        <p:grpSpPr>
          <a:xfrm>
            <a:off x="3768261" y="541499"/>
            <a:ext cx="5375739" cy="4435092"/>
            <a:chOff x="3671848" y="600462"/>
            <a:chExt cx="5375739" cy="4435092"/>
          </a:xfrm>
        </p:grpSpPr>
        <p:pic>
          <p:nvPicPr>
            <p:cNvPr id="23" name="Picture 22">
              <a:extLst>
                <a:ext uri="{FF2B5EF4-FFF2-40B4-BE49-F238E27FC236}">
                  <a16:creationId xmlns:a16="http://schemas.microsoft.com/office/drawing/2014/main" id="{592A6054-8F4C-FA8F-5BA6-88BF208B4DA8}"/>
                </a:ext>
              </a:extLst>
            </p:cNvPr>
            <p:cNvPicPr>
              <a:picLocks noChangeAspect="1"/>
            </p:cNvPicPr>
            <p:nvPr/>
          </p:nvPicPr>
          <p:blipFill>
            <a:blip r:embed="rId2"/>
            <a:stretch>
              <a:fillRect/>
            </a:stretch>
          </p:blipFill>
          <p:spPr>
            <a:xfrm>
              <a:off x="5051908" y="600462"/>
              <a:ext cx="2697785" cy="4042675"/>
            </a:xfrm>
            <a:prstGeom prst="rect">
              <a:avLst/>
            </a:prstGeom>
          </p:spPr>
        </p:pic>
        <p:sp>
          <p:nvSpPr>
            <p:cNvPr id="15" name="Google Shape;436;p36">
              <a:extLst>
                <a:ext uri="{FF2B5EF4-FFF2-40B4-BE49-F238E27FC236}">
                  <a16:creationId xmlns:a16="http://schemas.microsoft.com/office/drawing/2014/main" id="{FBA15C40-6A77-537D-9111-DA6D90464B81}"/>
                </a:ext>
              </a:extLst>
            </p:cNvPr>
            <p:cNvSpPr txBox="1">
              <a:spLocks/>
            </p:cNvSpPr>
            <p:nvPr/>
          </p:nvSpPr>
          <p:spPr>
            <a:xfrm>
              <a:off x="7437224" y="806549"/>
              <a:ext cx="1266610" cy="411643"/>
            </a:xfrm>
            <a:prstGeom prst="rect">
              <a:avLst/>
            </a:pr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spcAft>
                  <a:spcPts val="100"/>
                </a:spcAft>
                <a:buClr>
                  <a:schemeClr val="dk1"/>
                </a:buClr>
                <a:buSzPts val="1400"/>
                <a:buFont typeface="Lato"/>
                <a:buNone/>
                <a:defRPr sz="2000">
                  <a:solidFill>
                    <a:schemeClr val="dk1"/>
                  </a:solidFill>
                  <a:latin typeface="#9Slide03 Arima Madurai" panose="00000500000000000000" pitchFamily="2" charset="-93"/>
                  <a:ea typeface="Lato"/>
                  <a:cs typeface="#9Slide03 Arima Madurai" panose="00000500000000000000" pitchFamily="2" charset="-93"/>
                </a:defRPr>
              </a:lvl1pPr>
              <a:lvl2pPr marL="914400" indent="-317500" algn="ctr">
                <a:buClr>
                  <a:schemeClr val="dk1"/>
                </a:buClr>
                <a:buSzPts val="1400"/>
                <a:buFont typeface="Lato"/>
                <a:buNone/>
                <a:defRPr>
                  <a:solidFill>
                    <a:schemeClr val="dk1"/>
                  </a:solidFill>
                  <a:latin typeface="Lato"/>
                  <a:ea typeface="Lato"/>
                  <a:cs typeface="Lato"/>
                </a:defRPr>
              </a:lvl2pPr>
              <a:lvl3pPr marL="1371600" indent="-317500" algn="ctr">
                <a:spcBef>
                  <a:spcPts val="1600"/>
                </a:spcBef>
                <a:buClr>
                  <a:schemeClr val="dk1"/>
                </a:buClr>
                <a:buSzPts val="1400"/>
                <a:buFont typeface="Lato"/>
                <a:buNone/>
                <a:defRPr>
                  <a:solidFill>
                    <a:schemeClr val="dk1"/>
                  </a:solidFill>
                  <a:latin typeface="Lato"/>
                  <a:ea typeface="Lato"/>
                  <a:cs typeface="Lato"/>
                </a:defRPr>
              </a:lvl3pPr>
              <a:lvl4pPr marL="1828800" indent="-317500" algn="ctr">
                <a:spcBef>
                  <a:spcPts val="1600"/>
                </a:spcBef>
                <a:buClr>
                  <a:schemeClr val="dk1"/>
                </a:buClr>
                <a:buSzPts val="1400"/>
                <a:buFont typeface="Lato"/>
                <a:buNone/>
                <a:defRPr>
                  <a:solidFill>
                    <a:schemeClr val="dk1"/>
                  </a:solidFill>
                  <a:latin typeface="Lato"/>
                  <a:ea typeface="Lato"/>
                  <a:cs typeface="Lato"/>
                </a:defRPr>
              </a:lvl4pPr>
              <a:lvl5pPr marL="2286000" indent="-317500" algn="ctr">
                <a:spcBef>
                  <a:spcPts val="1600"/>
                </a:spcBef>
                <a:buClr>
                  <a:schemeClr val="dk1"/>
                </a:buClr>
                <a:buSzPts val="1400"/>
                <a:buFont typeface="Lato"/>
                <a:buNone/>
                <a:defRPr>
                  <a:solidFill>
                    <a:schemeClr val="dk1"/>
                  </a:solidFill>
                  <a:latin typeface="Lato"/>
                  <a:ea typeface="Lato"/>
                  <a:cs typeface="Lato"/>
                </a:defRPr>
              </a:lvl5pPr>
              <a:lvl6pPr marL="2743200" indent="-317500" algn="ctr">
                <a:spcBef>
                  <a:spcPts val="1600"/>
                </a:spcBef>
                <a:buClr>
                  <a:schemeClr val="dk1"/>
                </a:buClr>
                <a:buSzPts val="1400"/>
                <a:buFont typeface="Lato"/>
                <a:buNone/>
                <a:defRPr>
                  <a:solidFill>
                    <a:schemeClr val="dk1"/>
                  </a:solidFill>
                  <a:latin typeface="Lato"/>
                  <a:ea typeface="Lato"/>
                  <a:cs typeface="Lato"/>
                </a:defRPr>
              </a:lvl6pPr>
              <a:lvl7pPr marL="3200400" indent="-317500" algn="ctr">
                <a:spcBef>
                  <a:spcPts val="1600"/>
                </a:spcBef>
                <a:buClr>
                  <a:schemeClr val="dk1"/>
                </a:buClr>
                <a:buSzPts val="1400"/>
                <a:buFont typeface="Lato"/>
                <a:buNone/>
                <a:defRPr>
                  <a:solidFill>
                    <a:schemeClr val="dk1"/>
                  </a:solidFill>
                  <a:latin typeface="Lato"/>
                  <a:ea typeface="Lato"/>
                  <a:cs typeface="Lato"/>
                </a:defRPr>
              </a:lvl7pPr>
              <a:lvl8pPr marL="3657600" indent="-317500" algn="ctr">
                <a:spcBef>
                  <a:spcPts val="1600"/>
                </a:spcBef>
                <a:buClr>
                  <a:schemeClr val="dk1"/>
                </a:buClr>
                <a:buSzPts val="1400"/>
                <a:buFont typeface="Lato"/>
                <a:buNone/>
                <a:defRPr>
                  <a:solidFill>
                    <a:schemeClr val="dk1"/>
                  </a:solidFill>
                  <a:latin typeface="Lato"/>
                  <a:ea typeface="Lato"/>
                  <a:cs typeface="Lato"/>
                </a:defRPr>
              </a:lvl8pPr>
              <a:lvl9pPr marL="4114800" indent="-317500" algn="ctr">
                <a:spcBef>
                  <a:spcPts val="1600"/>
                </a:spcBef>
                <a:spcAft>
                  <a:spcPts val="1600"/>
                </a:spcAft>
                <a:buClr>
                  <a:schemeClr val="dk1"/>
                </a:buClr>
                <a:buSzPts val="1400"/>
                <a:buFont typeface="Lato"/>
                <a:buNone/>
                <a:defRPr>
                  <a:solidFill>
                    <a:schemeClr val="dk1"/>
                  </a:solidFill>
                  <a:latin typeface="Lato"/>
                  <a:ea typeface="Lato"/>
                  <a:cs typeface="Lato"/>
                </a:defRPr>
              </a:lvl9pPr>
            </a:lstStyle>
            <a:p>
              <a:pPr algn="ctr"/>
              <a:r>
                <a:rPr lang="en-US" dirty="0" err="1">
                  <a:solidFill>
                    <a:srgbClr val="C00000"/>
                  </a:solidFill>
                  <a:latin typeface="Roboto" panose="02000000000000000000" pitchFamily="2" charset="0"/>
                </a:rPr>
                <a:t>Công</a:t>
              </a:r>
              <a:r>
                <a:rPr lang="en-US" dirty="0">
                  <a:solidFill>
                    <a:srgbClr val="C00000"/>
                  </a:solidFill>
                  <a:latin typeface="Roboto" panose="02000000000000000000" pitchFamily="2" charset="0"/>
                </a:rPr>
                <a:t> </a:t>
              </a:r>
              <a:r>
                <a:rPr lang="en-US" dirty="0" err="1">
                  <a:solidFill>
                    <a:srgbClr val="C00000"/>
                  </a:solidFill>
                  <a:latin typeface="Roboto" panose="02000000000000000000" pitchFamily="2" charset="0"/>
                </a:rPr>
                <a:t>tắc</a:t>
              </a:r>
              <a:endParaRPr lang="vi-VN" dirty="0">
                <a:solidFill>
                  <a:srgbClr val="C00000"/>
                </a:solidFill>
                <a:latin typeface="Roboto" panose="02000000000000000000" pitchFamily="2" charset="0"/>
              </a:endParaRPr>
            </a:p>
          </p:txBody>
        </p:sp>
        <p:sp>
          <p:nvSpPr>
            <p:cNvPr id="16" name="Google Shape;436;p36">
              <a:extLst>
                <a:ext uri="{FF2B5EF4-FFF2-40B4-BE49-F238E27FC236}">
                  <a16:creationId xmlns:a16="http://schemas.microsoft.com/office/drawing/2014/main" id="{E009621D-49B9-D57C-1E7D-E25F2483D953}"/>
                </a:ext>
              </a:extLst>
            </p:cNvPr>
            <p:cNvSpPr txBox="1">
              <a:spLocks/>
            </p:cNvSpPr>
            <p:nvPr/>
          </p:nvSpPr>
          <p:spPr>
            <a:xfrm>
              <a:off x="7548631" y="1747736"/>
              <a:ext cx="1498956" cy="41164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spcAft>
                  <a:spcPts val="100"/>
                </a:spcAft>
                <a:buClr>
                  <a:schemeClr val="dk1"/>
                </a:buClr>
                <a:buSzPts val="1400"/>
                <a:buFont typeface="Lato"/>
                <a:buNone/>
                <a:defRPr sz="2000">
                  <a:solidFill>
                    <a:schemeClr val="dk1"/>
                  </a:solidFill>
                  <a:latin typeface="#9Slide03 Arima Madurai" panose="00000500000000000000" pitchFamily="2" charset="-93"/>
                  <a:ea typeface="Lato"/>
                  <a:cs typeface="#9Slide03 Arima Madurai" panose="00000500000000000000" pitchFamily="2" charset="-93"/>
                </a:defRPr>
              </a:lvl1pPr>
              <a:lvl2pPr marL="914400" indent="-317500" algn="ctr">
                <a:buClr>
                  <a:schemeClr val="dk1"/>
                </a:buClr>
                <a:buSzPts val="1400"/>
                <a:buFont typeface="Lato"/>
                <a:buNone/>
                <a:defRPr>
                  <a:solidFill>
                    <a:schemeClr val="dk1"/>
                  </a:solidFill>
                  <a:latin typeface="Lato"/>
                  <a:ea typeface="Lato"/>
                  <a:cs typeface="Lato"/>
                </a:defRPr>
              </a:lvl2pPr>
              <a:lvl3pPr marL="1371600" indent="-317500" algn="ctr">
                <a:spcBef>
                  <a:spcPts val="1600"/>
                </a:spcBef>
                <a:buClr>
                  <a:schemeClr val="dk1"/>
                </a:buClr>
                <a:buSzPts val="1400"/>
                <a:buFont typeface="Lato"/>
                <a:buNone/>
                <a:defRPr>
                  <a:solidFill>
                    <a:schemeClr val="dk1"/>
                  </a:solidFill>
                  <a:latin typeface="Lato"/>
                  <a:ea typeface="Lato"/>
                  <a:cs typeface="Lato"/>
                </a:defRPr>
              </a:lvl3pPr>
              <a:lvl4pPr marL="1828800" indent="-317500" algn="ctr">
                <a:spcBef>
                  <a:spcPts val="1600"/>
                </a:spcBef>
                <a:buClr>
                  <a:schemeClr val="dk1"/>
                </a:buClr>
                <a:buSzPts val="1400"/>
                <a:buFont typeface="Lato"/>
                <a:buNone/>
                <a:defRPr>
                  <a:solidFill>
                    <a:schemeClr val="dk1"/>
                  </a:solidFill>
                  <a:latin typeface="Lato"/>
                  <a:ea typeface="Lato"/>
                  <a:cs typeface="Lato"/>
                </a:defRPr>
              </a:lvl4pPr>
              <a:lvl5pPr marL="2286000" indent="-317500" algn="ctr">
                <a:spcBef>
                  <a:spcPts val="1600"/>
                </a:spcBef>
                <a:buClr>
                  <a:schemeClr val="dk1"/>
                </a:buClr>
                <a:buSzPts val="1400"/>
                <a:buFont typeface="Lato"/>
                <a:buNone/>
                <a:defRPr>
                  <a:solidFill>
                    <a:schemeClr val="dk1"/>
                  </a:solidFill>
                  <a:latin typeface="Lato"/>
                  <a:ea typeface="Lato"/>
                  <a:cs typeface="Lato"/>
                </a:defRPr>
              </a:lvl5pPr>
              <a:lvl6pPr marL="2743200" indent="-317500" algn="ctr">
                <a:spcBef>
                  <a:spcPts val="1600"/>
                </a:spcBef>
                <a:buClr>
                  <a:schemeClr val="dk1"/>
                </a:buClr>
                <a:buSzPts val="1400"/>
                <a:buFont typeface="Lato"/>
                <a:buNone/>
                <a:defRPr>
                  <a:solidFill>
                    <a:schemeClr val="dk1"/>
                  </a:solidFill>
                  <a:latin typeface="Lato"/>
                  <a:ea typeface="Lato"/>
                  <a:cs typeface="Lato"/>
                </a:defRPr>
              </a:lvl6pPr>
              <a:lvl7pPr marL="3200400" indent="-317500" algn="ctr">
                <a:spcBef>
                  <a:spcPts val="1600"/>
                </a:spcBef>
                <a:buClr>
                  <a:schemeClr val="dk1"/>
                </a:buClr>
                <a:buSzPts val="1400"/>
                <a:buFont typeface="Lato"/>
                <a:buNone/>
                <a:defRPr>
                  <a:solidFill>
                    <a:schemeClr val="dk1"/>
                  </a:solidFill>
                  <a:latin typeface="Lato"/>
                  <a:ea typeface="Lato"/>
                  <a:cs typeface="Lato"/>
                </a:defRPr>
              </a:lvl7pPr>
              <a:lvl8pPr marL="3657600" indent="-317500" algn="ctr">
                <a:spcBef>
                  <a:spcPts val="1600"/>
                </a:spcBef>
                <a:buClr>
                  <a:schemeClr val="dk1"/>
                </a:buClr>
                <a:buSzPts val="1400"/>
                <a:buFont typeface="Lato"/>
                <a:buNone/>
                <a:defRPr>
                  <a:solidFill>
                    <a:schemeClr val="dk1"/>
                  </a:solidFill>
                  <a:latin typeface="Lato"/>
                  <a:ea typeface="Lato"/>
                  <a:cs typeface="Lato"/>
                </a:defRPr>
              </a:lvl8pPr>
              <a:lvl9pPr marL="4114800" indent="-317500" algn="ctr">
                <a:spcBef>
                  <a:spcPts val="1600"/>
                </a:spcBef>
                <a:spcAft>
                  <a:spcPts val="1600"/>
                </a:spcAft>
                <a:buClr>
                  <a:schemeClr val="dk1"/>
                </a:buClr>
                <a:buSzPts val="1400"/>
                <a:buFont typeface="Lato"/>
                <a:buNone/>
                <a:defRPr>
                  <a:solidFill>
                    <a:schemeClr val="dk1"/>
                  </a:solidFill>
                  <a:latin typeface="Lato"/>
                  <a:ea typeface="Lato"/>
                  <a:cs typeface="Lato"/>
                </a:defRPr>
              </a:lvl9pPr>
            </a:lstStyle>
            <a:p>
              <a:pPr algn="ctr"/>
              <a:r>
                <a:rPr lang="en-US" dirty="0" err="1">
                  <a:solidFill>
                    <a:srgbClr val="C00000"/>
                  </a:solidFill>
                  <a:latin typeface="Roboto" panose="02000000000000000000" pitchFamily="2" charset="0"/>
                </a:rPr>
                <a:t>Tiếp</a:t>
              </a:r>
              <a:r>
                <a:rPr lang="en-US" dirty="0">
                  <a:solidFill>
                    <a:srgbClr val="C00000"/>
                  </a:solidFill>
                  <a:latin typeface="Roboto" panose="02000000000000000000" pitchFamily="2" charset="0"/>
                </a:rPr>
                <a:t> </a:t>
              </a:r>
              <a:r>
                <a:rPr lang="en-US" dirty="0" err="1">
                  <a:solidFill>
                    <a:srgbClr val="C00000"/>
                  </a:solidFill>
                  <a:latin typeface="Roboto" panose="02000000000000000000" pitchFamily="2" charset="0"/>
                </a:rPr>
                <a:t>điểm</a:t>
              </a:r>
              <a:endParaRPr lang="vi-VN" dirty="0">
                <a:solidFill>
                  <a:srgbClr val="C00000"/>
                </a:solidFill>
                <a:latin typeface="Roboto" panose="02000000000000000000" pitchFamily="2" charset="0"/>
              </a:endParaRPr>
            </a:p>
          </p:txBody>
        </p:sp>
        <p:sp>
          <p:nvSpPr>
            <p:cNvPr id="17" name="Google Shape;436;p36">
              <a:extLst>
                <a:ext uri="{FF2B5EF4-FFF2-40B4-BE49-F238E27FC236}">
                  <a16:creationId xmlns:a16="http://schemas.microsoft.com/office/drawing/2014/main" id="{C8BE77AA-46E8-C29E-0086-B89B326E1FF3}"/>
                </a:ext>
              </a:extLst>
            </p:cNvPr>
            <p:cNvSpPr txBox="1">
              <a:spLocks/>
            </p:cNvSpPr>
            <p:nvPr/>
          </p:nvSpPr>
          <p:spPr>
            <a:xfrm>
              <a:off x="7477286" y="3619242"/>
              <a:ext cx="1498956" cy="41164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spcAft>
                  <a:spcPts val="100"/>
                </a:spcAft>
                <a:buClr>
                  <a:schemeClr val="dk1"/>
                </a:buClr>
                <a:buSzPts val="1400"/>
                <a:buFont typeface="Lato"/>
                <a:buNone/>
                <a:defRPr sz="2000">
                  <a:solidFill>
                    <a:schemeClr val="dk1"/>
                  </a:solidFill>
                  <a:latin typeface="#9Slide03 Arima Madurai" panose="00000500000000000000" pitchFamily="2" charset="-93"/>
                  <a:ea typeface="Lato"/>
                  <a:cs typeface="#9Slide03 Arima Madurai" panose="00000500000000000000" pitchFamily="2" charset="-93"/>
                </a:defRPr>
              </a:lvl1pPr>
              <a:lvl2pPr marL="914400" indent="-317500" algn="ctr">
                <a:buClr>
                  <a:schemeClr val="dk1"/>
                </a:buClr>
                <a:buSzPts val="1400"/>
                <a:buFont typeface="Lato"/>
                <a:buNone/>
                <a:defRPr>
                  <a:solidFill>
                    <a:schemeClr val="dk1"/>
                  </a:solidFill>
                  <a:latin typeface="Lato"/>
                  <a:ea typeface="Lato"/>
                  <a:cs typeface="Lato"/>
                </a:defRPr>
              </a:lvl2pPr>
              <a:lvl3pPr marL="1371600" indent="-317500" algn="ctr">
                <a:spcBef>
                  <a:spcPts val="1600"/>
                </a:spcBef>
                <a:buClr>
                  <a:schemeClr val="dk1"/>
                </a:buClr>
                <a:buSzPts val="1400"/>
                <a:buFont typeface="Lato"/>
                <a:buNone/>
                <a:defRPr>
                  <a:solidFill>
                    <a:schemeClr val="dk1"/>
                  </a:solidFill>
                  <a:latin typeface="Lato"/>
                  <a:ea typeface="Lato"/>
                  <a:cs typeface="Lato"/>
                </a:defRPr>
              </a:lvl3pPr>
              <a:lvl4pPr marL="1828800" indent="-317500" algn="ctr">
                <a:spcBef>
                  <a:spcPts val="1600"/>
                </a:spcBef>
                <a:buClr>
                  <a:schemeClr val="dk1"/>
                </a:buClr>
                <a:buSzPts val="1400"/>
                <a:buFont typeface="Lato"/>
                <a:buNone/>
                <a:defRPr>
                  <a:solidFill>
                    <a:schemeClr val="dk1"/>
                  </a:solidFill>
                  <a:latin typeface="Lato"/>
                  <a:ea typeface="Lato"/>
                  <a:cs typeface="Lato"/>
                </a:defRPr>
              </a:lvl4pPr>
              <a:lvl5pPr marL="2286000" indent="-317500" algn="ctr">
                <a:spcBef>
                  <a:spcPts val="1600"/>
                </a:spcBef>
                <a:buClr>
                  <a:schemeClr val="dk1"/>
                </a:buClr>
                <a:buSzPts val="1400"/>
                <a:buFont typeface="Lato"/>
                <a:buNone/>
                <a:defRPr>
                  <a:solidFill>
                    <a:schemeClr val="dk1"/>
                  </a:solidFill>
                  <a:latin typeface="Lato"/>
                  <a:ea typeface="Lato"/>
                  <a:cs typeface="Lato"/>
                </a:defRPr>
              </a:lvl5pPr>
              <a:lvl6pPr marL="2743200" indent="-317500" algn="ctr">
                <a:spcBef>
                  <a:spcPts val="1600"/>
                </a:spcBef>
                <a:buClr>
                  <a:schemeClr val="dk1"/>
                </a:buClr>
                <a:buSzPts val="1400"/>
                <a:buFont typeface="Lato"/>
                <a:buNone/>
                <a:defRPr>
                  <a:solidFill>
                    <a:schemeClr val="dk1"/>
                  </a:solidFill>
                  <a:latin typeface="Lato"/>
                  <a:ea typeface="Lato"/>
                  <a:cs typeface="Lato"/>
                </a:defRPr>
              </a:lvl6pPr>
              <a:lvl7pPr marL="3200400" indent="-317500" algn="ctr">
                <a:spcBef>
                  <a:spcPts val="1600"/>
                </a:spcBef>
                <a:buClr>
                  <a:schemeClr val="dk1"/>
                </a:buClr>
                <a:buSzPts val="1400"/>
                <a:buFont typeface="Lato"/>
                <a:buNone/>
                <a:defRPr>
                  <a:solidFill>
                    <a:schemeClr val="dk1"/>
                  </a:solidFill>
                  <a:latin typeface="Lato"/>
                  <a:ea typeface="Lato"/>
                  <a:cs typeface="Lato"/>
                </a:defRPr>
              </a:lvl7pPr>
              <a:lvl8pPr marL="3657600" indent="-317500" algn="ctr">
                <a:spcBef>
                  <a:spcPts val="1600"/>
                </a:spcBef>
                <a:buClr>
                  <a:schemeClr val="dk1"/>
                </a:buClr>
                <a:buSzPts val="1400"/>
                <a:buFont typeface="Lato"/>
                <a:buNone/>
                <a:defRPr>
                  <a:solidFill>
                    <a:schemeClr val="dk1"/>
                  </a:solidFill>
                  <a:latin typeface="Lato"/>
                  <a:ea typeface="Lato"/>
                  <a:cs typeface="Lato"/>
                </a:defRPr>
              </a:lvl8pPr>
              <a:lvl9pPr marL="4114800" indent="-317500" algn="ctr">
                <a:spcBef>
                  <a:spcPts val="1600"/>
                </a:spcBef>
                <a:spcAft>
                  <a:spcPts val="1600"/>
                </a:spcAft>
                <a:buClr>
                  <a:schemeClr val="dk1"/>
                </a:buClr>
                <a:buSzPts val="1400"/>
                <a:buFont typeface="Lato"/>
                <a:buNone/>
                <a:defRPr>
                  <a:solidFill>
                    <a:schemeClr val="dk1"/>
                  </a:solidFill>
                  <a:latin typeface="Lato"/>
                  <a:ea typeface="Lato"/>
                  <a:cs typeface="Lato"/>
                </a:defRPr>
              </a:lvl9pPr>
            </a:lstStyle>
            <a:p>
              <a:pPr algn="ctr"/>
              <a:r>
                <a:rPr lang="en-US" dirty="0" err="1">
                  <a:solidFill>
                    <a:srgbClr val="C00000"/>
                  </a:solidFill>
                  <a:latin typeface="Roboto" panose="02000000000000000000" pitchFamily="2" charset="0"/>
                </a:rPr>
                <a:t>Búa</a:t>
              </a:r>
              <a:r>
                <a:rPr lang="en-US" dirty="0">
                  <a:solidFill>
                    <a:srgbClr val="C00000"/>
                  </a:solidFill>
                  <a:latin typeface="Roboto" panose="02000000000000000000" pitchFamily="2" charset="0"/>
                </a:rPr>
                <a:t> </a:t>
              </a:r>
              <a:r>
                <a:rPr lang="en-US" dirty="0" err="1">
                  <a:solidFill>
                    <a:srgbClr val="C00000"/>
                  </a:solidFill>
                  <a:latin typeface="Roboto" panose="02000000000000000000" pitchFamily="2" charset="0"/>
                </a:rPr>
                <a:t>gõ</a:t>
              </a:r>
              <a:endParaRPr lang="vi-VN" dirty="0">
                <a:solidFill>
                  <a:srgbClr val="C00000"/>
                </a:solidFill>
                <a:latin typeface="Roboto" panose="02000000000000000000" pitchFamily="2" charset="0"/>
              </a:endParaRPr>
            </a:p>
          </p:txBody>
        </p:sp>
        <p:sp>
          <p:nvSpPr>
            <p:cNvPr id="18" name="Google Shape;436;p36">
              <a:extLst>
                <a:ext uri="{FF2B5EF4-FFF2-40B4-BE49-F238E27FC236}">
                  <a16:creationId xmlns:a16="http://schemas.microsoft.com/office/drawing/2014/main" id="{55E67BA1-9470-6F46-B4D1-7DE43E3DA4C9}"/>
                </a:ext>
              </a:extLst>
            </p:cNvPr>
            <p:cNvSpPr txBox="1">
              <a:spLocks/>
            </p:cNvSpPr>
            <p:nvPr/>
          </p:nvSpPr>
          <p:spPr>
            <a:xfrm>
              <a:off x="3671848" y="2625801"/>
              <a:ext cx="1498956" cy="41164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spcAft>
                  <a:spcPts val="100"/>
                </a:spcAft>
                <a:buClr>
                  <a:schemeClr val="dk1"/>
                </a:buClr>
                <a:buSzPts val="1400"/>
                <a:buFont typeface="Lato"/>
                <a:buNone/>
                <a:defRPr sz="2000">
                  <a:solidFill>
                    <a:schemeClr val="dk1"/>
                  </a:solidFill>
                  <a:latin typeface="#9Slide03 Arima Madurai" panose="00000500000000000000" pitchFamily="2" charset="-93"/>
                  <a:ea typeface="Lato"/>
                  <a:cs typeface="#9Slide03 Arima Madurai" panose="00000500000000000000" pitchFamily="2" charset="-93"/>
                </a:defRPr>
              </a:lvl1pPr>
              <a:lvl2pPr marL="914400" indent="-317500" algn="ctr">
                <a:buClr>
                  <a:schemeClr val="dk1"/>
                </a:buClr>
                <a:buSzPts val="1400"/>
                <a:buFont typeface="Lato"/>
                <a:buNone/>
                <a:defRPr>
                  <a:solidFill>
                    <a:schemeClr val="dk1"/>
                  </a:solidFill>
                  <a:latin typeface="Lato"/>
                  <a:ea typeface="Lato"/>
                  <a:cs typeface="Lato"/>
                </a:defRPr>
              </a:lvl2pPr>
              <a:lvl3pPr marL="1371600" indent="-317500" algn="ctr">
                <a:spcBef>
                  <a:spcPts val="1600"/>
                </a:spcBef>
                <a:buClr>
                  <a:schemeClr val="dk1"/>
                </a:buClr>
                <a:buSzPts val="1400"/>
                <a:buFont typeface="Lato"/>
                <a:buNone/>
                <a:defRPr>
                  <a:solidFill>
                    <a:schemeClr val="dk1"/>
                  </a:solidFill>
                  <a:latin typeface="Lato"/>
                  <a:ea typeface="Lato"/>
                  <a:cs typeface="Lato"/>
                </a:defRPr>
              </a:lvl3pPr>
              <a:lvl4pPr marL="1828800" indent="-317500" algn="ctr">
                <a:spcBef>
                  <a:spcPts val="1600"/>
                </a:spcBef>
                <a:buClr>
                  <a:schemeClr val="dk1"/>
                </a:buClr>
                <a:buSzPts val="1400"/>
                <a:buFont typeface="Lato"/>
                <a:buNone/>
                <a:defRPr>
                  <a:solidFill>
                    <a:schemeClr val="dk1"/>
                  </a:solidFill>
                  <a:latin typeface="Lato"/>
                  <a:ea typeface="Lato"/>
                  <a:cs typeface="Lato"/>
                </a:defRPr>
              </a:lvl4pPr>
              <a:lvl5pPr marL="2286000" indent="-317500" algn="ctr">
                <a:spcBef>
                  <a:spcPts val="1600"/>
                </a:spcBef>
                <a:buClr>
                  <a:schemeClr val="dk1"/>
                </a:buClr>
                <a:buSzPts val="1400"/>
                <a:buFont typeface="Lato"/>
                <a:buNone/>
                <a:defRPr>
                  <a:solidFill>
                    <a:schemeClr val="dk1"/>
                  </a:solidFill>
                  <a:latin typeface="Lato"/>
                  <a:ea typeface="Lato"/>
                  <a:cs typeface="Lato"/>
                </a:defRPr>
              </a:lvl5pPr>
              <a:lvl6pPr marL="2743200" indent="-317500" algn="ctr">
                <a:spcBef>
                  <a:spcPts val="1600"/>
                </a:spcBef>
                <a:buClr>
                  <a:schemeClr val="dk1"/>
                </a:buClr>
                <a:buSzPts val="1400"/>
                <a:buFont typeface="Lato"/>
                <a:buNone/>
                <a:defRPr>
                  <a:solidFill>
                    <a:schemeClr val="dk1"/>
                  </a:solidFill>
                  <a:latin typeface="Lato"/>
                  <a:ea typeface="Lato"/>
                  <a:cs typeface="Lato"/>
                </a:defRPr>
              </a:lvl6pPr>
              <a:lvl7pPr marL="3200400" indent="-317500" algn="ctr">
                <a:spcBef>
                  <a:spcPts val="1600"/>
                </a:spcBef>
                <a:buClr>
                  <a:schemeClr val="dk1"/>
                </a:buClr>
                <a:buSzPts val="1400"/>
                <a:buFont typeface="Lato"/>
                <a:buNone/>
                <a:defRPr>
                  <a:solidFill>
                    <a:schemeClr val="dk1"/>
                  </a:solidFill>
                  <a:latin typeface="Lato"/>
                  <a:ea typeface="Lato"/>
                  <a:cs typeface="Lato"/>
                </a:defRPr>
              </a:lvl7pPr>
              <a:lvl8pPr marL="3657600" indent="-317500" algn="ctr">
                <a:spcBef>
                  <a:spcPts val="1600"/>
                </a:spcBef>
                <a:buClr>
                  <a:schemeClr val="dk1"/>
                </a:buClr>
                <a:buSzPts val="1400"/>
                <a:buFont typeface="Lato"/>
                <a:buNone/>
                <a:defRPr>
                  <a:solidFill>
                    <a:schemeClr val="dk1"/>
                  </a:solidFill>
                  <a:latin typeface="Lato"/>
                  <a:ea typeface="Lato"/>
                  <a:cs typeface="Lato"/>
                </a:defRPr>
              </a:lvl8pPr>
              <a:lvl9pPr marL="4114800" indent="-317500" algn="ctr">
                <a:spcBef>
                  <a:spcPts val="1600"/>
                </a:spcBef>
                <a:spcAft>
                  <a:spcPts val="1600"/>
                </a:spcAft>
                <a:buClr>
                  <a:schemeClr val="dk1"/>
                </a:buClr>
                <a:buSzPts val="1400"/>
                <a:buFont typeface="Lato"/>
                <a:buNone/>
                <a:defRPr>
                  <a:solidFill>
                    <a:schemeClr val="dk1"/>
                  </a:solidFill>
                  <a:latin typeface="Lato"/>
                  <a:ea typeface="Lato"/>
                  <a:cs typeface="Lato"/>
                </a:defRPr>
              </a:lvl9pPr>
            </a:lstStyle>
            <a:p>
              <a:pPr algn="ctr"/>
              <a:r>
                <a:rPr lang="en-US" dirty="0" err="1">
                  <a:solidFill>
                    <a:srgbClr val="C00000"/>
                  </a:solidFill>
                  <a:latin typeface="Roboto" panose="02000000000000000000" pitchFamily="2" charset="0"/>
                </a:rPr>
                <a:t>Cuộn</a:t>
              </a:r>
              <a:r>
                <a:rPr lang="en-US" dirty="0">
                  <a:solidFill>
                    <a:srgbClr val="C00000"/>
                  </a:solidFill>
                  <a:latin typeface="Roboto" panose="02000000000000000000" pitchFamily="2" charset="0"/>
                </a:rPr>
                <a:t> </a:t>
              </a:r>
              <a:r>
                <a:rPr lang="en-US" dirty="0" err="1">
                  <a:solidFill>
                    <a:srgbClr val="C00000"/>
                  </a:solidFill>
                  <a:latin typeface="Roboto" panose="02000000000000000000" pitchFamily="2" charset="0"/>
                </a:rPr>
                <a:t>dây</a:t>
              </a:r>
              <a:endParaRPr lang="vi-VN" dirty="0">
                <a:solidFill>
                  <a:srgbClr val="C00000"/>
                </a:solidFill>
                <a:latin typeface="Roboto" panose="02000000000000000000" pitchFamily="2" charset="0"/>
              </a:endParaRPr>
            </a:p>
          </p:txBody>
        </p:sp>
        <p:sp>
          <p:nvSpPr>
            <p:cNvPr id="21" name="Google Shape;436;p36">
              <a:extLst>
                <a:ext uri="{FF2B5EF4-FFF2-40B4-BE49-F238E27FC236}">
                  <a16:creationId xmlns:a16="http://schemas.microsoft.com/office/drawing/2014/main" id="{6BF5198A-C7D0-F3C3-4B16-35E3190CF187}"/>
                </a:ext>
              </a:extLst>
            </p:cNvPr>
            <p:cNvSpPr txBox="1">
              <a:spLocks/>
            </p:cNvSpPr>
            <p:nvPr/>
          </p:nvSpPr>
          <p:spPr>
            <a:xfrm>
              <a:off x="3774897" y="3825063"/>
              <a:ext cx="1498956" cy="41164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spcAft>
                  <a:spcPts val="100"/>
                </a:spcAft>
                <a:buClr>
                  <a:schemeClr val="dk1"/>
                </a:buClr>
                <a:buSzPts val="1400"/>
                <a:buFont typeface="Lato"/>
                <a:buNone/>
                <a:defRPr sz="2000">
                  <a:solidFill>
                    <a:schemeClr val="dk1"/>
                  </a:solidFill>
                  <a:latin typeface="#9Slide03 Arima Madurai" panose="00000500000000000000" pitchFamily="2" charset="-93"/>
                  <a:ea typeface="Lato"/>
                  <a:cs typeface="#9Slide03 Arima Madurai" panose="00000500000000000000" pitchFamily="2" charset="-93"/>
                </a:defRPr>
              </a:lvl1pPr>
              <a:lvl2pPr marL="914400" indent="-317500" algn="ctr">
                <a:buClr>
                  <a:schemeClr val="dk1"/>
                </a:buClr>
                <a:buSzPts val="1400"/>
                <a:buFont typeface="Lato"/>
                <a:buNone/>
                <a:defRPr>
                  <a:solidFill>
                    <a:schemeClr val="dk1"/>
                  </a:solidFill>
                  <a:latin typeface="Lato"/>
                  <a:ea typeface="Lato"/>
                  <a:cs typeface="Lato"/>
                </a:defRPr>
              </a:lvl2pPr>
              <a:lvl3pPr marL="1371600" indent="-317500" algn="ctr">
                <a:spcBef>
                  <a:spcPts val="1600"/>
                </a:spcBef>
                <a:buClr>
                  <a:schemeClr val="dk1"/>
                </a:buClr>
                <a:buSzPts val="1400"/>
                <a:buFont typeface="Lato"/>
                <a:buNone/>
                <a:defRPr>
                  <a:solidFill>
                    <a:schemeClr val="dk1"/>
                  </a:solidFill>
                  <a:latin typeface="Lato"/>
                  <a:ea typeface="Lato"/>
                  <a:cs typeface="Lato"/>
                </a:defRPr>
              </a:lvl3pPr>
              <a:lvl4pPr marL="1828800" indent="-317500" algn="ctr">
                <a:spcBef>
                  <a:spcPts val="1600"/>
                </a:spcBef>
                <a:buClr>
                  <a:schemeClr val="dk1"/>
                </a:buClr>
                <a:buSzPts val="1400"/>
                <a:buFont typeface="Lato"/>
                <a:buNone/>
                <a:defRPr>
                  <a:solidFill>
                    <a:schemeClr val="dk1"/>
                  </a:solidFill>
                  <a:latin typeface="Lato"/>
                  <a:ea typeface="Lato"/>
                  <a:cs typeface="Lato"/>
                </a:defRPr>
              </a:lvl4pPr>
              <a:lvl5pPr marL="2286000" indent="-317500" algn="ctr">
                <a:spcBef>
                  <a:spcPts val="1600"/>
                </a:spcBef>
                <a:buClr>
                  <a:schemeClr val="dk1"/>
                </a:buClr>
                <a:buSzPts val="1400"/>
                <a:buFont typeface="Lato"/>
                <a:buNone/>
                <a:defRPr>
                  <a:solidFill>
                    <a:schemeClr val="dk1"/>
                  </a:solidFill>
                  <a:latin typeface="Lato"/>
                  <a:ea typeface="Lato"/>
                  <a:cs typeface="Lato"/>
                </a:defRPr>
              </a:lvl5pPr>
              <a:lvl6pPr marL="2743200" indent="-317500" algn="ctr">
                <a:spcBef>
                  <a:spcPts val="1600"/>
                </a:spcBef>
                <a:buClr>
                  <a:schemeClr val="dk1"/>
                </a:buClr>
                <a:buSzPts val="1400"/>
                <a:buFont typeface="Lato"/>
                <a:buNone/>
                <a:defRPr>
                  <a:solidFill>
                    <a:schemeClr val="dk1"/>
                  </a:solidFill>
                  <a:latin typeface="Lato"/>
                  <a:ea typeface="Lato"/>
                  <a:cs typeface="Lato"/>
                </a:defRPr>
              </a:lvl6pPr>
              <a:lvl7pPr marL="3200400" indent="-317500" algn="ctr">
                <a:spcBef>
                  <a:spcPts val="1600"/>
                </a:spcBef>
                <a:buClr>
                  <a:schemeClr val="dk1"/>
                </a:buClr>
                <a:buSzPts val="1400"/>
                <a:buFont typeface="Lato"/>
                <a:buNone/>
                <a:defRPr>
                  <a:solidFill>
                    <a:schemeClr val="dk1"/>
                  </a:solidFill>
                  <a:latin typeface="Lato"/>
                  <a:ea typeface="Lato"/>
                  <a:cs typeface="Lato"/>
                </a:defRPr>
              </a:lvl7pPr>
              <a:lvl8pPr marL="3657600" indent="-317500" algn="ctr">
                <a:spcBef>
                  <a:spcPts val="1600"/>
                </a:spcBef>
                <a:buClr>
                  <a:schemeClr val="dk1"/>
                </a:buClr>
                <a:buSzPts val="1400"/>
                <a:buFont typeface="Lato"/>
                <a:buNone/>
                <a:defRPr>
                  <a:solidFill>
                    <a:schemeClr val="dk1"/>
                  </a:solidFill>
                  <a:latin typeface="Lato"/>
                  <a:ea typeface="Lato"/>
                  <a:cs typeface="Lato"/>
                </a:defRPr>
              </a:lvl8pPr>
              <a:lvl9pPr marL="4114800" indent="-317500" algn="ctr">
                <a:spcBef>
                  <a:spcPts val="1600"/>
                </a:spcBef>
                <a:spcAft>
                  <a:spcPts val="1600"/>
                </a:spcAft>
                <a:buClr>
                  <a:schemeClr val="dk1"/>
                </a:buClr>
                <a:buSzPts val="1400"/>
                <a:buFont typeface="Lato"/>
                <a:buNone/>
                <a:defRPr>
                  <a:solidFill>
                    <a:schemeClr val="dk1"/>
                  </a:solidFill>
                  <a:latin typeface="Lato"/>
                  <a:ea typeface="Lato"/>
                  <a:cs typeface="Lato"/>
                </a:defRPr>
              </a:lvl9pPr>
            </a:lstStyle>
            <a:p>
              <a:pPr algn="ctr"/>
              <a:r>
                <a:rPr lang="en-US" dirty="0" err="1">
                  <a:solidFill>
                    <a:srgbClr val="C00000"/>
                  </a:solidFill>
                  <a:latin typeface="Roboto" panose="02000000000000000000" pitchFamily="2" charset="0"/>
                </a:rPr>
                <a:t>Chuông</a:t>
              </a:r>
              <a:endParaRPr lang="vi-VN" dirty="0">
                <a:solidFill>
                  <a:srgbClr val="C00000"/>
                </a:solidFill>
                <a:latin typeface="Roboto" panose="02000000000000000000" pitchFamily="2" charset="0"/>
              </a:endParaRPr>
            </a:p>
          </p:txBody>
        </p:sp>
        <p:sp>
          <p:nvSpPr>
            <p:cNvPr id="25" name="Google Shape;436;p36">
              <a:extLst>
                <a:ext uri="{FF2B5EF4-FFF2-40B4-BE49-F238E27FC236}">
                  <a16:creationId xmlns:a16="http://schemas.microsoft.com/office/drawing/2014/main" id="{0C08A196-5682-CF43-6356-D14A81AE43BA}"/>
                </a:ext>
              </a:extLst>
            </p:cNvPr>
            <p:cNvSpPr txBox="1">
              <a:spLocks/>
            </p:cNvSpPr>
            <p:nvPr/>
          </p:nvSpPr>
          <p:spPr>
            <a:xfrm>
              <a:off x="4103544" y="4623911"/>
              <a:ext cx="4279136" cy="41164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spcAft>
                  <a:spcPts val="100"/>
                </a:spcAft>
                <a:buClr>
                  <a:schemeClr val="dk1"/>
                </a:buClr>
                <a:buSzPts val="1400"/>
                <a:buFont typeface="Lato"/>
                <a:buNone/>
                <a:defRPr sz="2000">
                  <a:solidFill>
                    <a:schemeClr val="dk1"/>
                  </a:solidFill>
                  <a:latin typeface="#9Slide03 Arima Madurai" panose="00000500000000000000" pitchFamily="2" charset="-93"/>
                  <a:ea typeface="Lato"/>
                  <a:cs typeface="#9Slide03 Arima Madurai" panose="00000500000000000000" pitchFamily="2" charset="-93"/>
                </a:defRPr>
              </a:lvl1pPr>
              <a:lvl2pPr marL="914400" indent="-317500" algn="ctr">
                <a:buClr>
                  <a:schemeClr val="dk1"/>
                </a:buClr>
                <a:buSzPts val="1400"/>
                <a:buFont typeface="Lato"/>
                <a:buNone/>
                <a:defRPr>
                  <a:solidFill>
                    <a:schemeClr val="dk1"/>
                  </a:solidFill>
                  <a:latin typeface="Lato"/>
                  <a:ea typeface="Lato"/>
                  <a:cs typeface="Lato"/>
                </a:defRPr>
              </a:lvl2pPr>
              <a:lvl3pPr marL="1371600" indent="-317500" algn="ctr">
                <a:spcBef>
                  <a:spcPts val="1600"/>
                </a:spcBef>
                <a:buClr>
                  <a:schemeClr val="dk1"/>
                </a:buClr>
                <a:buSzPts val="1400"/>
                <a:buFont typeface="Lato"/>
                <a:buNone/>
                <a:defRPr>
                  <a:solidFill>
                    <a:schemeClr val="dk1"/>
                  </a:solidFill>
                  <a:latin typeface="Lato"/>
                  <a:ea typeface="Lato"/>
                  <a:cs typeface="Lato"/>
                </a:defRPr>
              </a:lvl3pPr>
              <a:lvl4pPr marL="1828800" indent="-317500" algn="ctr">
                <a:spcBef>
                  <a:spcPts val="1600"/>
                </a:spcBef>
                <a:buClr>
                  <a:schemeClr val="dk1"/>
                </a:buClr>
                <a:buSzPts val="1400"/>
                <a:buFont typeface="Lato"/>
                <a:buNone/>
                <a:defRPr>
                  <a:solidFill>
                    <a:schemeClr val="dk1"/>
                  </a:solidFill>
                  <a:latin typeface="Lato"/>
                  <a:ea typeface="Lato"/>
                  <a:cs typeface="Lato"/>
                </a:defRPr>
              </a:lvl4pPr>
              <a:lvl5pPr marL="2286000" indent="-317500" algn="ctr">
                <a:spcBef>
                  <a:spcPts val="1600"/>
                </a:spcBef>
                <a:buClr>
                  <a:schemeClr val="dk1"/>
                </a:buClr>
                <a:buSzPts val="1400"/>
                <a:buFont typeface="Lato"/>
                <a:buNone/>
                <a:defRPr>
                  <a:solidFill>
                    <a:schemeClr val="dk1"/>
                  </a:solidFill>
                  <a:latin typeface="Lato"/>
                  <a:ea typeface="Lato"/>
                  <a:cs typeface="Lato"/>
                </a:defRPr>
              </a:lvl5pPr>
              <a:lvl6pPr marL="2743200" indent="-317500" algn="ctr">
                <a:spcBef>
                  <a:spcPts val="1600"/>
                </a:spcBef>
                <a:buClr>
                  <a:schemeClr val="dk1"/>
                </a:buClr>
                <a:buSzPts val="1400"/>
                <a:buFont typeface="Lato"/>
                <a:buNone/>
                <a:defRPr>
                  <a:solidFill>
                    <a:schemeClr val="dk1"/>
                  </a:solidFill>
                  <a:latin typeface="Lato"/>
                  <a:ea typeface="Lato"/>
                  <a:cs typeface="Lato"/>
                </a:defRPr>
              </a:lvl6pPr>
              <a:lvl7pPr marL="3200400" indent="-317500" algn="ctr">
                <a:spcBef>
                  <a:spcPts val="1600"/>
                </a:spcBef>
                <a:buClr>
                  <a:schemeClr val="dk1"/>
                </a:buClr>
                <a:buSzPts val="1400"/>
                <a:buFont typeface="Lato"/>
                <a:buNone/>
                <a:defRPr>
                  <a:solidFill>
                    <a:schemeClr val="dk1"/>
                  </a:solidFill>
                  <a:latin typeface="Lato"/>
                  <a:ea typeface="Lato"/>
                  <a:cs typeface="Lato"/>
                </a:defRPr>
              </a:lvl7pPr>
              <a:lvl8pPr marL="3657600" indent="-317500" algn="ctr">
                <a:spcBef>
                  <a:spcPts val="1600"/>
                </a:spcBef>
                <a:buClr>
                  <a:schemeClr val="dk1"/>
                </a:buClr>
                <a:buSzPts val="1400"/>
                <a:buFont typeface="Lato"/>
                <a:buNone/>
                <a:defRPr>
                  <a:solidFill>
                    <a:schemeClr val="dk1"/>
                  </a:solidFill>
                  <a:latin typeface="Lato"/>
                  <a:ea typeface="Lato"/>
                  <a:cs typeface="Lato"/>
                </a:defRPr>
              </a:lvl8pPr>
              <a:lvl9pPr marL="4114800" indent="-317500" algn="ctr">
                <a:spcBef>
                  <a:spcPts val="1600"/>
                </a:spcBef>
                <a:spcAft>
                  <a:spcPts val="1600"/>
                </a:spcAft>
                <a:buClr>
                  <a:schemeClr val="dk1"/>
                </a:buClr>
                <a:buSzPts val="1400"/>
                <a:buFont typeface="Lato"/>
                <a:buNone/>
                <a:defRPr>
                  <a:solidFill>
                    <a:schemeClr val="dk1"/>
                  </a:solidFill>
                  <a:latin typeface="Lato"/>
                  <a:ea typeface="Lato"/>
                  <a:cs typeface="Lato"/>
                </a:defRPr>
              </a:lvl9pPr>
            </a:lstStyle>
            <a:p>
              <a:pPr algn="ctr"/>
              <a:r>
                <a:rPr lang="en-US" dirty="0" err="1">
                  <a:solidFill>
                    <a:srgbClr val="C00000"/>
                  </a:solidFill>
                  <a:latin typeface="Roboto" panose="02000000000000000000" pitchFamily="2" charset="0"/>
                  <a:cs typeface="#9Slide03 Arima Madurai Black" panose="00000A00000000000000" pitchFamily="2" charset="-93"/>
                </a:rPr>
                <a:t>Sơ</a:t>
              </a:r>
              <a:r>
                <a:rPr lang="en-US" dirty="0">
                  <a:solidFill>
                    <a:srgbClr val="C00000"/>
                  </a:solidFill>
                  <a:latin typeface="Roboto" panose="02000000000000000000" pitchFamily="2" charset="0"/>
                  <a:cs typeface="#9Slide03 Arima Madurai Black" panose="00000A00000000000000" pitchFamily="2" charset="-93"/>
                </a:rPr>
                <a:t> </a:t>
              </a:r>
              <a:r>
                <a:rPr lang="en-US" dirty="0" err="1">
                  <a:solidFill>
                    <a:srgbClr val="C00000"/>
                  </a:solidFill>
                  <a:latin typeface="Roboto" panose="02000000000000000000" pitchFamily="2" charset="0"/>
                  <a:cs typeface="#9Slide03 Arima Madurai Black" panose="00000A00000000000000" pitchFamily="2" charset="-93"/>
                </a:rPr>
                <a:t>đồ</a:t>
              </a:r>
              <a:r>
                <a:rPr lang="en-US" dirty="0">
                  <a:solidFill>
                    <a:srgbClr val="C00000"/>
                  </a:solidFill>
                  <a:latin typeface="Roboto" panose="02000000000000000000" pitchFamily="2" charset="0"/>
                  <a:cs typeface="#9Slide03 Arima Madurai Black" panose="00000A00000000000000" pitchFamily="2" charset="-93"/>
                </a:rPr>
                <a:t> </a:t>
              </a:r>
              <a:r>
                <a:rPr lang="en-US" dirty="0" err="1">
                  <a:solidFill>
                    <a:srgbClr val="C00000"/>
                  </a:solidFill>
                  <a:latin typeface="Roboto" panose="02000000000000000000" pitchFamily="2" charset="0"/>
                  <a:cs typeface="#9Slide03 Arima Madurai Black" panose="00000A00000000000000" pitchFamily="2" charset="-93"/>
                </a:rPr>
                <a:t>mạch</a:t>
              </a:r>
              <a:r>
                <a:rPr lang="en-US" dirty="0">
                  <a:solidFill>
                    <a:srgbClr val="C00000"/>
                  </a:solidFill>
                  <a:latin typeface="Roboto" panose="02000000000000000000" pitchFamily="2" charset="0"/>
                  <a:cs typeface="#9Slide03 Arima Madurai Black" panose="00000A00000000000000" pitchFamily="2" charset="-93"/>
                </a:rPr>
                <a:t> </a:t>
              </a:r>
              <a:r>
                <a:rPr lang="en-US" dirty="0" err="1">
                  <a:solidFill>
                    <a:srgbClr val="C00000"/>
                  </a:solidFill>
                  <a:latin typeface="Roboto" panose="02000000000000000000" pitchFamily="2" charset="0"/>
                  <a:cs typeface="#9Slide03 Arima Madurai Black" panose="00000A00000000000000" pitchFamily="2" charset="-93"/>
                </a:rPr>
                <a:t>điện</a:t>
              </a:r>
              <a:r>
                <a:rPr lang="en-US" dirty="0">
                  <a:solidFill>
                    <a:srgbClr val="C00000"/>
                  </a:solidFill>
                  <a:latin typeface="Roboto" panose="02000000000000000000" pitchFamily="2" charset="0"/>
                  <a:cs typeface="#9Slide03 Arima Madurai Black" panose="00000A00000000000000" pitchFamily="2" charset="-93"/>
                </a:rPr>
                <a:t> </a:t>
              </a:r>
              <a:r>
                <a:rPr lang="en-US" dirty="0" err="1">
                  <a:solidFill>
                    <a:srgbClr val="C00000"/>
                  </a:solidFill>
                  <a:latin typeface="Roboto" panose="02000000000000000000" pitchFamily="2" charset="0"/>
                  <a:cs typeface="#9Slide03 Arima Madurai Black" panose="00000A00000000000000" pitchFamily="2" charset="-93"/>
                </a:rPr>
                <a:t>của</a:t>
              </a:r>
              <a:r>
                <a:rPr lang="en-US" dirty="0">
                  <a:solidFill>
                    <a:srgbClr val="C00000"/>
                  </a:solidFill>
                  <a:latin typeface="Roboto" panose="02000000000000000000" pitchFamily="2" charset="0"/>
                  <a:cs typeface="#9Slide03 Arima Madurai Black" panose="00000A00000000000000" pitchFamily="2" charset="-93"/>
                </a:rPr>
                <a:t> </a:t>
              </a:r>
              <a:r>
                <a:rPr lang="en-US" dirty="0" err="1">
                  <a:solidFill>
                    <a:srgbClr val="C00000"/>
                  </a:solidFill>
                  <a:latin typeface="Roboto" panose="02000000000000000000" pitchFamily="2" charset="0"/>
                  <a:cs typeface="#9Slide03 Arima Madurai Black" panose="00000A00000000000000" pitchFamily="2" charset="-93"/>
                </a:rPr>
                <a:t>chuông</a:t>
              </a:r>
              <a:r>
                <a:rPr lang="en-US" dirty="0">
                  <a:solidFill>
                    <a:srgbClr val="C00000"/>
                  </a:solidFill>
                  <a:latin typeface="Roboto" panose="02000000000000000000" pitchFamily="2" charset="0"/>
                  <a:cs typeface="#9Slide03 Arima Madurai Black" panose="00000A00000000000000" pitchFamily="2" charset="-93"/>
                </a:rPr>
                <a:t> </a:t>
              </a:r>
              <a:r>
                <a:rPr lang="en-US" dirty="0" err="1">
                  <a:solidFill>
                    <a:srgbClr val="C00000"/>
                  </a:solidFill>
                  <a:latin typeface="Roboto" panose="02000000000000000000" pitchFamily="2" charset="0"/>
                  <a:cs typeface="#9Slide03 Arima Madurai Black" panose="00000A00000000000000" pitchFamily="2" charset="-93"/>
                </a:rPr>
                <a:t>điện</a:t>
              </a:r>
              <a:endParaRPr lang="vi-VN" dirty="0">
                <a:solidFill>
                  <a:srgbClr val="C00000"/>
                </a:solidFill>
                <a:latin typeface="Roboto" panose="02000000000000000000" pitchFamily="2" charset="0"/>
                <a:cs typeface="#9Slide03 Arima Madurai Black" panose="00000A00000000000000" pitchFamily="2" charset="-93"/>
              </a:endParaRPr>
            </a:p>
          </p:txBody>
        </p:sp>
      </p:grpSp>
      <p:cxnSp>
        <p:nvCxnSpPr>
          <p:cNvPr id="6" name="Straight Connector 5">
            <a:extLst>
              <a:ext uri="{FF2B5EF4-FFF2-40B4-BE49-F238E27FC236}">
                <a16:creationId xmlns:a16="http://schemas.microsoft.com/office/drawing/2014/main" id="{056A6E00-68E4-F745-6BE7-CD3F33B62475}"/>
              </a:ext>
            </a:extLst>
          </p:cNvPr>
          <p:cNvCxnSpPr/>
          <p:nvPr/>
        </p:nvCxnSpPr>
        <p:spPr>
          <a:xfrm>
            <a:off x="495300" y="612171"/>
            <a:ext cx="8058150" cy="0"/>
          </a:xfrm>
          <a:prstGeom prst="line">
            <a:avLst/>
          </a:prstGeom>
        </p:spPr>
        <p:style>
          <a:lnRef idx="1">
            <a:schemeClr val="accent6"/>
          </a:lnRef>
          <a:fillRef idx="0">
            <a:schemeClr val="accent6"/>
          </a:fillRef>
          <a:effectRef idx="0">
            <a:schemeClr val="accent6"/>
          </a:effectRef>
          <a:fontRef idx="minor">
            <a:schemeClr val="tx1"/>
          </a:fontRef>
        </p:style>
      </p:cxnSp>
      <p:sp>
        <p:nvSpPr>
          <p:cNvPr id="7" name="Google Shape;451;p36">
            <a:extLst>
              <a:ext uri="{FF2B5EF4-FFF2-40B4-BE49-F238E27FC236}">
                <a16:creationId xmlns:a16="http://schemas.microsoft.com/office/drawing/2014/main" id="{00754B44-7220-E102-FC64-87B9115507BA}"/>
              </a:ext>
            </a:extLst>
          </p:cNvPr>
          <p:cNvSpPr txBox="1"/>
          <p:nvPr/>
        </p:nvSpPr>
        <p:spPr>
          <a:xfrm>
            <a:off x="5782141" y="257025"/>
            <a:ext cx="2697785" cy="400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00"/>
              </a:spcAft>
              <a:buClr>
                <a:srgbClr val="000000"/>
              </a:buClr>
              <a:buSzTx/>
              <a:buFont typeface="Arial"/>
              <a:buNone/>
              <a:tabLst/>
              <a:defRPr/>
            </a:pPr>
            <a:r>
              <a:rPr kumimoji="0" lang="vi-VN"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rPr>
              <a:t>BÀI 22: MẠCH ĐIỆN ĐƠN GIẢN</a:t>
            </a:r>
            <a:endParaRPr kumimoji="0"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endParaRPr>
          </a:p>
        </p:txBody>
      </p:sp>
      <p:sp>
        <p:nvSpPr>
          <p:cNvPr id="8" name="Google Shape;452;p36">
            <a:extLst>
              <a:ext uri="{FF2B5EF4-FFF2-40B4-BE49-F238E27FC236}">
                <a16:creationId xmlns:a16="http://schemas.microsoft.com/office/drawing/2014/main" id="{45455913-C872-A49A-7A2E-5AFED1F07D0D}"/>
              </a:ext>
            </a:extLst>
          </p:cNvPr>
          <p:cNvSpPr/>
          <p:nvPr/>
        </p:nvSpPr>
        <p:spPr>
          <a:xfrm>
            <a:off x="8387183" y="313522"/>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453;p36">
            <a:extLst>
              <a:ext uri="{FF2B5EF4-FFF2-40B4-BE49-F238E27FC236}">
                <a16:creationId xmlns:a16="http://schemas.microsoft.com/office/drawing/2014/main" id="{186CCF73-1D76-BC13-3542-E78E09AFCDCA}"/>
              </a:ext>
            </a:extLst>
          </p:cNvPr>
          <p:cNvSpPr/>
          <p:nvPr/>
        </p:nvSpPr>
        <p:spPr>
          <a:xfrm>
            <a:off x="8611091" y="313522"/>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20;p33">
            <a:extLst>
              <a:ext uri="{FF2B5EF4-FFF2-40B4-BE49-F238E27FC236}">
                <a16:creationId xmlns:a16="http://schemas.microsoft.com/office/drawing/2014/main" id="{68787AD1-A33C-20B1-9A79-09893C51E4E6}"/>
              </a:ext>
            </a:extLst>
          </p:cNvPr>
          <p:cNvSpPr txBox="1">
            <a:spLocks/>
          </p:cNvSpPr>
          <p:nvPr/>
        </p:nvSpPr>
        <p:spPr>
          <a:xfrm>
            <a:off x="815029" y="145891"/>
            <a:ext cx="1873058" cy="3963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Chuông</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điện</a:t>
            </a:r>
            <a:endPar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endParaRPr>
          </a:p>
        </p:txBody>
      </p:sp>
      <p:sp>
        <p:nvSpPr>
          <p:cNvPr id="20" name="Rectangle: Rounded Corners 19">
            <a:extLst>
              <a:ext uri="{FF2B5EF4-FFF2-40B4-BE49-F238E27FC236}">
                <a16:creationId xmlns:a16="http://schemas.microsoft.com/office/drawing/2014/main" id="{057B2206-0FFC-4468-E25A-CF246C9A0813}"/>
              </a:ext>
            </a:extLst>
          </p:cNvPr>
          <p:cNvSpPr/>
          <p:nvPr/>
        </p:nvSpPr>
        <p:spPr>
          <a:xfrm>
            <a:off x="432705" y="110606"/>
            <a:ext cx="2310496" cy="483292"/>
          </a:xfrm>
          <a:prstGeom prst="roundRect">
            <a:avLst>
              <a:gd name="adj" fmla="val 50000"/>
            </a:avLst>
          </a:prstGeom>
          <a:noFill/>
          <a:ln w="28575">
            <a:solidFill>
              <a:srgbClr val="E574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ECD6"/>
              </a:solidFill>
              <a:effectLst/>
              <a:uLnTx/>
              <a:uFillTx/>
              <a:latin typeface="Arial"/>
              <a:ea typeface="+mn-ea"/>
              <a:cs typeface="+mn-cs"/>
              <a:sym typeface="Arial"/>
            </a:endParaRPr>
          </a:p>
        </p:txBody>
      </p:sp>
      <p:grpSp>
        <p:nvGrpSpPr>
          <p:cNvPr id="2" name="Group 1">
            <a:extLst>
              <a:ext uri="{FF2B5EF4-FFF2-40B4-BE49-F238E27FC236}">
                <a16:creationId xmlns:a16="http://schemas.microsoft.com/office/drawing/2014/main" id="{C8257BBB-455A-B669-4D8A-41749066EE53}"/>
              </a:ext>
            </a:extLst>
          </p:cNvPr>
          <p:cNvGrpSpPr/>
          <p:nvPr/>
        </p:nvGrpSpPr>
        <p:grpSpPr>
          <a:xfrm>
            <a:off x="450610" y="101275"/>
            <a:ext cx="460984" cy="468494"/>
            <a:chOff x="5715487" y="1806713"/>
            <a:chExt cx="1375800" cy="1398214"/>
          </a:xfrm>
        </p:grpSpPr>
        <p:sp>
          <p:nvSpPr>
            <p:cNvPr id="3" name="Google Shape;387;p34">
              <a:extLst>
                <a:ext uri="{FF2B5EF4-FFF2-40B4-BE49-F238E27FC236}">
                  <a16:creationId xmlns:a16="http://schemas.microsoft.com/office/drawing/2014/main" id="{D7DF214A-BF03-039B-8583-48F6B676C52E}"/>
                </a:ext>
              </a:extLst>
            </p:cNvPr>
            <p:cNvSpPr/>
            <p:nvPr/>
          </p:nvSpPr>
          <p:spPr>
            <a:xfrm>
              <a:off x="5715487" y="1829127"/>
              <a:ext cx="1375800" cy="13758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388;p34">
              <a:extLst>
                <a:ext uri="{FF2B5EF4-FFF2-40B4-BE49-F238E27FC236}">
                  <a16:creationId xmlns:a16="http://schemas.microsoft.com/office/drawing/2014/main" id="{8CC6115F-281C-FF07-B153-416EE935EB86}"/>
                </a:ext>
              </a:extLst>
            </p:cNvPr>
            <p:cNvSpPr/>
            <p:nvPr/>
          </p:nvSpPr>
          <p:spPr>
            <a:xfrm>
              <a:off x="5901412" y="2015052"/>
              <a:ext cx="1004100" cy="10041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 name="Group 4">
              <a:extLst>
                <a:ext uri="{FF2B5EF4-FFF2-40B4-BE49-F238E27FC236}">
                  <a16:creationId xmlns:a16="http://schemas.microsoft.com/office/drawing/2014/main" id="{7AE04186-DFDE-B951-AF2B-D735A4CEBBD1}"/>
                </a:ext>
              </a:extLst>
            </p:cNvPr>
            <p:cNvGrpSpPr/>
            <p:nvPr/>
          </p:nvGrpSpPr>
          <p:grpSpPr>
            <a:xfrm flipV="1">
              <a:off x="6840060" y="1806713"/>
              <a:ext cx="251227" cy="184160"/>
              <a:chOff x="6844077" y="3060080"/>
              <a:chExt cx="251227" cy="184160"/>
            </a:xfrm>
          </p:grpSpPr>
          <p:sp>
            <p:nvSpPr>
              <p:cNvPr id="43" name="Google Shape;402;p34">
                <a:extLst>
                  <a:ext uri="{FF2B5EF4-FFF2-40B4-BE49-F238E27FC236}">
                    <a16:creationId xmlns:a16="http://schemas.microsoft.com/office/drawing/2014/main" id="{4814AF61-D7B6-8D9D-B9CD-A358EE1B5E7E}"/>
                  </a:ext>
                </a:extLst>
              </p:cNvPr>
              <p:cNvSpPr/>
              <p:nvPr/>
            </p:nvSpPr>
            <p:spPr>
              <a:xfrm rot="7426544">
                <a:off x="7019456" y="3008499"/>
                <a:ext cx="24268" cy="127429"/>
              </a:xfrm>
              <a:custGeom>
                <a:avLst/>
                <a:gdLst/>
                <a:ahLst/>
                <a:cxnLst/>
                <a:rect l="l" t="t" r="r" b="b"/>
                <a:pathLst>
                  <a:path w="534" h="2804" extrusionOk="0">
                    <a:moveTo>
                      <a:pt x="167" y="1"/>
                    </a:moveTo>
                    <a:lnTo>
                      <a:pt x="67" y="68"/>
                    </a:lnTo>
                    <a:lnTo>
                      <a:pt x="34" y="134"/>
                    </a:lnTo>
                    <a:lnTo>
                      <a:pt x="0" y="234"/>
                    </a:lnTo>
                    <a:lnTo>
                      <a:pt x="67" y="802"/>
                    </a:lnTo>
                    <a:lnTo>
                      <a:pt x="67" y="1402"/>
                    </a:lnTo>
                    <a:lnTo>
                      <a:pt x="34" y="1969"/>
                    </a:lnTo>
                    <a:lnTo>
                      <a:pt x="0" y="2570"/>
                    </a:lnTo>
                    <a:lnTo>
                      <a:pt x="0" y="2637"/>
                    </a:lnTo>
                    <a:lnTo>
                      <a:pt x="67" y="2737"/>
                    </a:lnTo>
                    <a:lnTo>
                      <a:pt x="134" y="2770"/>
                    </a:lnTo>
                    <a:lnTo>
                      <a:pt x="234" y="2803"/>
                    </a:lnTo>
                    <a:lnTo>
                      <a:pt x="334" y="2770"/>
                    </a:lnTo>
                    <a:lnTo>
                      <a:pt x="401" y="2737"/>
                    </a:lnTo>
                    <a:lnTo>
                      <a:pt x="467" y="2637"/>
                    </a:lnTo>
                    <a:lnTo>
                      <a:pt x="467" y="2570"/>
                    </a:lnTo>
                    <a:lnTo>
                      <a:pt x="534" y="1969"/>
                    </a:lnTo>
                    <a:lnTo>
                      <a:pt x="534" y="1402"/>
                    </a:lnTo>
                    <a:lnTo>
                      <a:pt x="534" y="802"/>
                    </a:lnTo>
                    <a:lnTo>
                      <a:pt x="501" y="234"/>
                    </a:lnTo>
                    <a:lnTo>
                      <a:pt x="467" y="134"/>
                    </a:lnTo>
                    <a:lnTo>
                      <a:pt x="401" y="68"/>
                    </a:lnTo>
                    <a:lnTo>
                      <a:pt x="334"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403;p34">
                <a:extLst>
                  <a:ext uri="{FF2B5EF4-FFF2-40B4-BE49-F238E27FC236}">
                    <a16:creationId xmlns:a16="http://schemas.microsoft.com/office/drawing/2014/main" id="{0D4B70C4-A7AF-48EA-86A6-5C60C84AD69A}"/>
                  </a:ext>
                </a:extLst>
              </p:cNvPr>
              <p:cNvSpPr/>
              <p:nvPr/>
            </p:nvSpPr>
            <p:spPr>
              <a:xfrm rot="7426544">
                <a:off x="6957531" y="3083086"/>
                <a:ext cx="28858" cy="104661"/>
              </a:xfrm>
              <a:custGeom>
                <a:avLst/>
                <a:gdLst/>
                <a:ahLst/>
                <a:cxnLst/>
                <a:rect l="l" t="t" r="r" b="b"/>
                <a:pathLst>
                  <a:path w="635" h="2303" extrusionOk="0">
                    <a:moveTo>
                      <a:pt x="367" y="0"/>
                    </a:moveTo>
                    <a:lnTo>
                      <a:pt x="300" y="33"/>
                    </a:lnTo>
                    <a:lnTo>
                      <a:pt x="234" y="100"/>
                    </a:lnTo>
                    <a:lnTo>
                      <a:pt x="167" y="200"/>
                    </a:lnTo>
                    <a:lnTo>
                      <a:pt x="67" y="1134"/>
                    </a:lnTo>
                    <a:lnTo>
                      <a:pt x="0" y="2069"/>
                    </a:lnTo>
                    <a:lnTo>
                      <a:pt x="0" y="2169"/>
                    </a:lnTo>
                    <a:lnTo>
                      <a:pt x="67" y="2235"/>
                    </a:lnTo>
                    <a:lnTo>
                      <a:pt x="134" y="2302"/>
                    </a:lnTo>
                    <a:lnTo>
                      <a:pt x="334" y="2302"/>
                    </a:lnTo>
                    <a:lnTo>
                      <a:pt x="400" y="2235"/>
                    </a:lnTo>
                    <a:lnTo>
                      <a:pt x="467" y="2169"/>
                    </a:lnTo>
                    <a:lnTo>
                      <a:pt x="467" y="2069"/>
                    </a:lnTo>
                    <a:lnTo>
                      <a:pt x="534" y="1201"/>
                    </a:lnTo>
                    <a:lnTo>
                      <a:pt x="634" y="300"/>
                    </a:lnTo>
                    <a:lnTo>
                      <a:pt x="634" y="200"/>
                    </a:lnTo>
                    <a:lnTo>
                      <a:pt x="634" y="133"/>
                    </a:lnTo>
                    <a:lnTo>
                      <a:pt x="567" y="67"/>
                    </a:lnTo>
                    <a:lnTo>
                      <a:pt x="467"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404;p34">
                <a:extLst>
                  <a:ext uri="{FF2B5EF4-FFF2-40B4-BE49-F238E27FC236}">
                    <a16:creationId xmlns:a16="http://schemas.microsoft.com/office/drawing/2014/main" id="{605CB51F-4921-E245-B67F-362A27C790BA}"/>
                  </a:ext>
                </a:extLst>
              </p:cNvPr>
              <p:cNvSpPr/>
              <p:nvPr/>
            </p:nvSpPr>
            <p:spPr>
              <a:xfrm rot="7426544">
                <a:off x="6858484" y="3176753"/>
                <a:ext cx="53080" cy="81893"/>
              </a:xfrm>
              <a:custGeom>
                <a:avLst/>
                <a:gdLst/>
                <a:ahLst/>
                <a:cxnLst/>
                <a:rect l="l" t="t" r="r" b="b"/>
                <a:pathLst>
                  <a:path w="1168" h="1802" extrusionOk="0">
                    <a:moveTo>
                      <a:pt x="868" y="0"/>
                    </a:moveTo>
                    <a:lnTo>
                      <a:pt x="767" y="67"/>
                    </a:lnTo>
                    <a:lnTo>
                      <a:pt x="734" y="134"/>
                    </a:lnTo>
                    <a:lnTo>
                      <a:pt x="34" y="1435"/>
                    </a:lnTo>
                    <a:lnTo>
                      <a:pt x="0" y="1535"/>
                    </a:lnTo>
                    <a:lnTo>
                      <a:pt x="0" y="1635"/>
                    </a:lnTo>
                    <a:lnTo>
                      <a:pt x="67" y="1702"/>
                    </a:lnTo>
                    <a:lnTo>
                      <a:pt x="134" y="1768"/>
                    </a:lnTo>
                    <a:lnTo>
                      <a:pt x="200" y="1802"/>
                    </a:lnTo>
                    <a:lnTo>
                      <a:pt x="300" y="1802"/>
                    </a:lnTo>
                    <a:lnTo>
                      <a:pt x="401" y="1768"/>
                    </a:lnTo>
                    <a:lnTo>
                      <a:pt x="467" y="1668"/>
                    </a:lnTo>
                    <a:lnTo>
                      <a:pt x="1134" y="367"/>
                    </a:lnTo>
                    <a:lnTo>
                      <a:pt x="1168" y="267"/>
                    </a:lnTo>
                    <a:lnTo>
                      <a:pt x="1168" y="167"/>
                    </a:lnTo>
                    <a:lnTo>
                      <a:pt x="1134" y="100"/>
                    </a:lnTo>
                    <a:lnTo>
                      <a:pt x="1034" y="33"/>
                    </a:lnTo>
                    <a:lnTo>
                      <a:pt x="968"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0" name="Google Shape;411;p34">
              <a:extLst>
                <a:ext uri="{FF2B5EF4-FFF2-40B4-BE49-F238E27FC236}">
                  <a16:creationId xmlns:a16="http://schemas.microsoft.com/office/drawing/2014/main" id="{F48D063F-F48F-FEBF-5566-D2CA6BC240D0}"/>
                </a:ext>
              </a:extLst>
            </p:cNvPr>
            <p:cNvSpPr/>
            <p:nvPr/>
          </p:nvSpPr>
          <p:spPr>
            <a:xfrm rot="-8673942">
              <a:off x="6121507" y="2865497"/>
              <a:ext cx="499078" cy="315581"/>
            </a:xfrm>
            <a:custGeom>
              <a:avLst/>
              <a:gdLst/>
              <a:ahLst/>
              <a:cxnLst/>
              <a:rect l="l" t="t" r="r" b="b"/>
              <a:pathLst>
                <a:path w="9476" h="7541" extrusionOk="0">
                  <a:moveTo>
                    <a:pt x="9275" y="0"/>
                  </a:moveTo>
                  <a:lnTo>
                    <a:pt x="8641" y="34"/>
                  </a:lnTo>
                  <a:lnTo>
                    <a:pt x="8007" y="100"/>
                  </a:lnTo>
                  <a:lnTo>
                    <a:pt x="7407" y="200"/>
                  </a:lnTo>
                  <a:lnTo>
                    <a:pt x="6806" y="334"/>
                  </a:lnTo>
                  <a:lnTo>
                    <a:pt x="6206" y="534"/>
                  </a:lnTo>
                  <a:lnTo>
                    <a:pt x="5639" y="768"/>
                  </a:lnTo>
                  <a:lnTo>
                    <a:pt x="5071" y="1001"/>
                  </a:lnTo>
                  <a:lnTo>
                    <a:pt x="4538" y="1301"/>
                  </a:lnTo>
                  <a:lnTo>
                    <a:pt x="4004" y="1635"/>
                  </a:lnTo>
                  <a:lnTo>
                    <a:pt x="3503" y="1969"/>
                  </a:lnTo>
                  <a:lnTo>
                    <a:pt x="3036" y="2369"/>
                  </a:lnTo>
                  <a:lnTo>
                    <a:pt x="2569" y="2803"/>
                  </a:lnTo>
                  <a:lnTo>
                    <a:pt x="2136" y="3236"/>
                  </a:lnTo>
                  <a:lnTo>
                    <a:pt x="1735" y="3704"/>
                  </a:lnTo>
                  <a:lnTo>
                    <a:pt x="1368" y="4204"/>
                  </a:lnTo>
                  <a:lnTo>
                    <a:pt x="1035" y="4738"/>
                  </a:lnTo>
                  <a:lnTo>
                    <a:pt x="701" y="5338"/>
                  </a:lnTo>
                  <a:lnTo>
                    <a:pt x="434" y="5972"/>
                  </a:lnTo>
                  <a:lnTo>
                    <a:pt x="200" y="6606"/>
                  </a:lnTo>
                  <a:lnTo>
                    <a:pt x="0" y="7240"/>
                  </a:lnTo>
                  <a:lnTo>
                    <a:pt x="0" y="7340"/>
                  </a:lnTo>
                  <a:lnTo>
                    <a:pt x="34" y="7440"/>
                  </a:lnTo>
                  <a:lnTo>
                    <a:pt x="100" y="7507"/>
                  </a:lnTo>
                  <a:lnTo>
                    <a:pt x="167" y="7540"/>
                  </a:lnTo>
                  <a:lnTo>
                    <a:pt x="334" y="7540"/>
                  </a:lnTo>
                  <a:lnTo>
                    <a:pt x="401" y="7474"/>
                  </a:lnTo>
                  <a:lnTo>
                    <a:pt x="467" y="7373"/>
                  </a:lnTo>
                  <a:lnTo>
                    <a:pt x="668" y="6673"/>
                  </a:lnTo>
                  <a:lnTo>
                    <a:pt x="934" y="6006"/>
                  </a:lnTo>
                  <a:lnTo>
                    <a:pt x="1235" y="5338"/>
                  </a:lnTo>
                  <a:lnTo>
                    <a:pt x="1602" y="4738"/>
                  </a:lnTo>
                  <a:lnTo>
                    <a:pt x="2035" y="4137"/>
                  </a:lnTo>
                  <a:lnTo>
                    <a:pt x="2469" y="3570"/>
                  </a:lnTo>
                  <a:lnTo>
                    <a:pt x="2970" y="3036"/>
                  </a:lnTo>
                  <a:lnTo>
                    <a:pt x="3537" y="2569"/>
                  </a:lnTo>
                  <a:lnTo>
                    <a:pt x="4137" y="2102"/>
                  </a:lnTo>
                  <a:lnTo>
                    <a:pt x="4805" y="1668"/>
                  </a:lnTo>
                  <a:lnTo>
                    <a:pt x="5505" y="1335"/>
                  </a:lnTo>
                  <a:lnTo>
                    <a:pt x="6206" y="1035"/>
                  </a:lnTo>
                  <a:lnTo>
                    <a:pt x="6940" y="801"/>
                  </a:lnTo>
                  <a:lnTo>
                    <a:pt x="7707" y="634"/>
                  </a:lnTo>
                  <a:lnTo>
                    <a:pt x="8474" y="534"/>
                  </a:lnTo>
                  <a:lnTo>
                    <a:pt x="9275" y="467"/>
                  </a:lnTo>
                  <a:lnTo>
                    <a:pt x="9375" y="467"/>
                  </a:lnTo>
                  <a:lnTo>
                    <a:pt x="9442" y="401"/>
                  </a:lnTo>
                  <a:lnTo>
                    <a:pt x="9475" y="334"/>
                  </a:lnTo>
                  <a:lnTo>
                    <a:pt x="9475" y="234"/>
                  </a:lnTo>
                  <a:lnTo>
                    <a:pt x="9475" y="134"/>
                  </a:lnTo>
                  <a:lnTo>
                    <a:pt x="9442" y="67"/>
                  </a:lnTo>
                  <a:lnTo>
                    <a:pt x="9375"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2" name="Picture 4">
              <a:extLst>
                <a:ext uri="{FF2B5EF4-FFF2-40B4-BE49-F238E27FC236}">
                  <a16:creationId xmlns:a16="http://schemas.microsoft.com/office/drawing/2014/main" id="{3692C5B1-1D2F-D57B-F7A7-0F2162FE87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1639" y="2158859"/>
              <a:ext cx="744971" cy="744971"/>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65" name="Straight Connector 64">
            <a:extLst>
              <a:ext uri="{FF2B5EF4-FFF2-40B4-BE49-F238E27FC236}">
                <a16:creationId xmlns:a16="http://schemas.microsoft.com/office/drawing/2014/main" id="{D31E0BE2-92D2-7475-65FC-8C100E90DB4A}"/>
              </a:ext>
            </a:extLst>
          </p:cNvPr>
          <p:cNvCxnSpPr/>
          <p:nvPr/>
        </p:nvCxnSpPr>
        <p:spPr>
          <a:xfrm>
            <a:off x="421743" y="4724249"/>
            <a:ext cx="8058150" cy="0"/>
          </a:xfrm>
          <a:prstGeom prst="line">
            <a:avLst/>
          </a:prstGeom>
        </p:spPr>
        <p:style>
          <a:lnRef idx="1">
            <a:schemeClr val="accent6"/>
          </a:lnRef>
          <a:fillRef idx="0">
            <a:schemeClr val="accent6"/>
          </a:fillRef>
          <a:effectRef idx="0">
            <a:schemeClr val="accent6"/>
          </a:effectRef>
          <a:fontRef idx="minor">
            <a:schemeClr val="tx1"/>
          </a:fontRef>
        </p:style>
      </p:cxnSp>
      <p:sp>
        <p:nvSpPr>
          <p:cNvPr id="66" name="Google Shape;366;p34">
            <a:extLst>
              <a:ext uri="{FF2B5EF4-FFF2-40B4-BE49-F238E27FC236}">
                <a16:creationId xmlns:a16="http://schemas.microsoft.com/office/drawing/2014/main" id="{23CC6321-ECD8-6E22-B01B-D899736BA1F3}"/>
              </a:ext>
            </a:extLst>
          </p:cNvPr>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100"/>
              </a:spcAft>
              <a:buClr>
                <a:srgbClr val="000000"/>
              </a:buClr>
              <a:buSzTx/>
              <a:buFont typeface="Arial"/>
              <a:buNone/>
              <a:tabLst/>
              <a:defRPr/>
            </a:pPr>
            <a:fld id="{00000000-1234-1234-1234-123412341234}" type="slidenum">
              <a:rPr kumimoji="0" lang="en" sz="1000" b="1" i="0" u="none" strike="noStrike" kern="0" cap="none" spc="0" normalizeH="0" baseline="0" noProof="0">
                <a:ln>
                  <a:noFill/>
                </a:ln>
                <a:solidFill>
                  <a:srgbClr val="000000"/>
                </a:solidFill>
                <a:effectLst/>
                <a:uLnTx/>
                <a:uFillTx/>
                <a:latin typeface="Josefin Sans"/>
                <a:ea typeface="Josefin Sans"/>
                <a:cs typeface="Josefin Sans"/>
                <a:sym typeface="Josefin Sans"/>
              </a:rPr>
              <a:pPr marL="0" marR="0" lvl="0" indent="0" algn="ctr" defTabSz="914400" rtl="0" eaLnBrk="1" fontAlgn="auto" latinLnBrk="0" hangingPunct="1">
                <a:lnSpc>
                  <a:spcPct val="100000"/>
                </a:lnSpc>
                <a:spcBef>
                  <a:spcPts val="0"/>
                </a:spcBef>
                <a:spcAft>
                  <a:spcPts val="100"/>
                </a:spcAft>
                <a:buClr>
                  <a:srgbClr val="000000"/>
                </a:buClr>
                <a:buSzTx/>
                <a:buFont typeface="Arial"/>
                <a:buNone/>
                <a:tabLst/>
                <a:defRPr/>
              </a:pPr>
              <a:t>34</a:t>
            </a:fld>
            <a:endParaRPr kumimoji="0" sz="1000" b="1" i="0" u="none" strike="noStrike" kern="0" cap="none" spc="0" normalizeH="0" baseline="0" noProof="0">
              <a:ln>
                <a:noFill/>
              </a:ln>
              <a:solidFill>
                <a:srgbClr val="000000"/>
              </a:solidFill>
              <a:effectLst/>
              <a:uLnTx/>
              <a:uFillTx/>
              <a:latin typeface="Josefin Sans"/>
              <a:ea typeface="Josefin Sans"/>
              <a:cs typeface="Josefin Sans"/>
              <a:sym typeface="Josefin Sans"/>
            </a:endParaRP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DF85F465-9B4B-5491-662B-DDD19FD86A06}"/>
                  </a:ext>
                </a:extLst>
              </p:cNvPr>
              <p:cNvSpPr txBox="1"/>
              <p:nvPr/>
            </p:nvSpPr>
            <p:spPr>
              <a:xfrm>
                <a:off x="495300" y="811211"/>
                <a:ext cx="3538479" cy="112448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spcAft>
                    <a:spcPts val="100"/>
                  </a:spcAft>
                  <a:buClr>
                    <a:schemeClr val="dk1"/>
                  </a:buClr>
                  <a:buSzPts val="1400"/>
                  <a:buFont typeface="Lato"/>
                  <a:buNone/>
                  <a:defRPr sz="2000">
                    <a:solidFill>
                      <a:schemeClr val="dk1"/>
                    </a:solidFill>
                    <a:latin typeface="#9Slide03 Arima Madurai" panose="00000500000000000000" pitchFamily="2" charset="-93"/>
                    <a:ea typeface="Lato"/>
                    <a:cs typeface="#9Slide03 Arima Madurai" panose="00000500000000000000" pitchFamily="2" charset="-93"/>
                  </a:defRPr>
                </a:lvl1pPr>
                <a:lvl2pPr marL="914400" indent="-317500" algn="ctr">
                  <a:buClr>
                    <a:schemeClr val="dk1"/>
                  </a:buClr>
                  <a:buSzPts val="1400"/>
                  <a:buFont typeface="Lato"/>
                  <a:buNone/>
                  <a:defRPr>
                    <a:solidFill>
                      <a:schemeClr val="dk1"/>
                    </a:solidFill>
                    <a:latin typeface="Lato"/>
                    <a:ea typeface="Lato"/>
                    <a:cs typeface="Lato"/>
                  </a:defRPr>
                </a:lvl2pPr>
                <a:lvl3pPr marL="1371600" indent="-317500" algn="ctr">
                  <a:spcBef>
                    <a:spcPts val="1600"/>
                  </a:spcBef>
                  <a:buClr>
                    <a:schemeClr val="dk1"/>
                  </a:buClr>
                  <a:buSzPts val="1400"/>
                  <a:buFont typeface="Lato"/>
                  <a:buNone/>
                  <a:defRPr>
                    <a:solidFill>
                      <a:schemeClr val="dk1"/>
                    </a:solidFill>
                    <a:latin typeface="Lato"/>
                    <a:ea typeface="Lato"/>
                    <a:cs typeface="Lato"/>
                  </a:defRPr>
                </a:lvl3pPr>
                <a:lvl4pPr marL="1828800" indent="-317500" algn="ctr">
                  <a:spcBef>
                    <a:spcPts val="1600"/>
                  </a:spcBef>
                  <a:buClr>
                    <a:schemeClr val="dk1"/>
                  </a:buClr>
                  <a:buSzPts val="1400"/>
                  <a:buFont typeface="Lato"/>
                  <a:buNone/>
                  <a:defRPr>
                    <a:solidFill>
                      <a:schemeClr val="dk1"/>
                    </a:solidFill>
                    <a:latin typeface="Lato"/>
                    <a:ea typeface="Lato"/>
                    <a:cs typeface="Lato"/>
                  </a:defRPr>
                </a:lvl4pPr>
                <a:lvl5pPr marL="2286000" indent="-317500" algn="ctr">
                  <a:spcBef>
                    <a:spcPts val="1600"/>
                  </a:spcBef>
                  <a:buClr>
                    <a:schemeClr val="dk1"/>
                  </a:buClr>
                  <a:buSzPts val="1400"/>
                  <a:buFont typeface="Lato"/>
                  <a:buNone/>
                  <a:defRPr>
                    <a:solidFill>
                      <a:schemeClr val="dk1"/>
                    </a:solidFill>
                    <a:latin typeface="Lato"/>
                    <a:ea typeface="Lato"/>
                    <a:cs typeface="Lato"/>
                  </a:defRPr>
                </a:lvl5pPr>
                <a:lvl6pPr marL="2743200" indent="-317500" algn="ctr">
                  <a:spcBef>
                    <a:spcPts val="1600"/>
                  </a:spcBef>
                  <a:buClr>
                    <a:schemeClr val="dk1"/>
                  </a:buClr>
                  <a:buSzPts val="1400"/>
                  <a:buFont typeface="Lato"/>
                  <a:buNone/>
                  <a:defRPr>
                    <a:solidFill>
                      <a:schemeClr val="dk1"/>
                    </a:solidFill>
                    <a:latin typeface="Lato"/>
                    <a:ea typeface="Lato"/>
                    <a:cs typeface="Lato"/>
                  </a:defRPr>
                </a:lvl6pPr>
                <a:lvl7pPr marL="3200400" indent="-317500" algn="ctr">
                  <a:spcBef>
                    <a:spcPts val="1600"/>
                  </a:spcBef>
                  <a:buClr>
                    <a:schemeClr val="dk1"/>
                  </a:buClr>
                  <a:buSzPts val="1400"/>
                  <a:buFont typeface="Lato"/>
                  <a:buNone/>
                  <a:defRPr>
                    <a:solidFill>
                      <a:schemeClr val="dk1"/>
                    </a:solidFill>
                    <a:latin typeface="Lato"/>
                    <a:ea typeface="Lato"/>
                    <a:cs typeface="Lato"/>
                  </a:defRPr>
                </a:lvl7pPr>
                <a:lvl8pPr marL="3657600" indent="-317500" algn="ctr">
                  <a:spcBef>
                    <a:spcPts val="1600"/>
                  </a:spcBef>
                  <a:buClr>
                    <a:schemeClr val="dk1"/>
                  </a:buClr>
                  <a:buSzPts val="1400"/>
                  <a:buFont typeface="Lato"/>
                  <a:buNone/>
                  <a:defRPr>
                    <a:solidFill>
                      <a:schemeClr val="dk1"/>
                    </a:solidFill>
                    <a:latin typeface="Lato"/>
                    <a:ea typeface="Lato"/>
                    <a:cs typeface="Lato"/>
                  </a:defRPr>
                </a:lvl8pPr>
                <a:lvl9pPr marL="4114800" indent="-317500" algn="ctr">
                  <a:spcBef>
                    <a:spcPts val="1600"/>
                  </a:spcBef>
                  <a:spcAft>
                    <a:spcPts val="1600"/>
                  </a:spcAft>
                  <a:buClr>
                    <a:schemeClr val="dk1"/>
                  </a:buClr>
                  <a:buSzPts val="1400"/>
                  <a:buFont typeface="Lato"/>
                  <a:buNone/>
                  <a:defRPr>
                    <a:solidFill>
                      <a:schemeClr val="dk1"/>
                    </a:solidFill>
                    <a:latin typeface="Lato"/>
                    <a:ea typeface="Lato"/>
                    <a:cs typeface="Lato"/>
                  </a:defRPr>
                </a:lvl9pPr>
              </a:lstStyle>
              <a:p>
                <a:r>
                  <a:rPr lang="en-US" dirty="0">
                    <a:latin typeface="Roboto" panose="02000000000000000000" pitchFamily="2" charset="0"/>
                  </a:rPr>
                  <a:t>D</a:t>
                </a:r>
                <a:r>
                  <a:rPr lang="en-US" dirty="0" err="1">
                    <a:latin typeface="Roboto" panose="02000000000000000000" pitchFamily="2" charset="0"/>
                  </a:rPr>
                  <a:t>òng</a:t>
                </a:r>
                <a:r>
                  <a:rPr lang="en-US" dirty="0">
                    <a:latin typeface="Roboto" panose="02000000000000000000" pitchFamily="2" charset="0"/>
                  </a:rPr>
                  <a:t> </a:t>
                </a:r>
                <a:r>
                  <a:rPr lang="en-US" dirty="0" err="1">
                    <a:latin typeface="Roboto" panose="02000000000000000000" pitchFamily="2" charset="0"/>
                  </a:rPr>
                  <a:t>điện</a:t>
                </a:r>
                <a:r>
                  <a:rPr lang="en-US" dirty="0">
                    <a:latin typeface="Roboto" panose="02000000000000000000" pitchFamily="2" charset="0"/>
                  </a:rPr>
                  <a:t> qua </a:t>
                </a:r>
                <a:r>
                  <a:rPr lang="en-US" dirty="0" err="1">
                    <a:latin typeface="Roboto" panose="02000000000000000000" pitchFamily="2" charset="0"/>
                  </a:rPr>
                  <a:t>cuộn</a:t>
                </a:r>
                <a:r>
                  <a:rPr lang="en-US" dirty="0">
                    <a:latin typeface="Roboto" panose="02000000000000000000" pitchFamily="2" charset="0"/>
                  </a:rPr>
                  <a:t> </a:t>
                </a:r>
                <a:r>
                  <a:rPr lang="en-US" dirty="0" err="1">
                    <a:latin typeface="Roboto" panose="02000000000000000000" pitchFamily="2" charset="0"/>
                  </a:rPr>
                  <a:t>dây</a:t>
                </a:r>
                <a:r>
                  <a:rPr lang="en-US" dirty="0">
                    <a:latin typeface="Roboto" panose="02000000000000000000" pitchFamily="2" charset="0"/>
                  </a:rPr>
                  <a:t> </a:t>
                </a:r>
                <a:r>
                  <a:rPr lang="en-US" dirty="0" err="1">
                    <a:latin typeface="Roboto" panose="02000000000000000000" pitchFamily="2" charset="0"/>
                  </a:rPr>
                  <a:t>tạo</a:t>
                </a:r>
                <a:r>
                  <a:rPr lang="en-US" dirty="0">
                    <a:latin typeface="Roboto" panose="02000000000000000000" pitchFamily="2" charset="0"/>
                  </a:rPr>
                  <a:t> </a:t>
                </a:r>
                <a:r>
                  <a:rPr lang="en-US" dirty="0" err="1">
                    <a:latin typeface="Roboto" panose="02000000000000000000" pitchFamily="2" charset="0"/>
                  </a:rPr>
                  <a:t>ra</a:t>
                </a:r>
                <a:r>
                  <a:rPr lang="en-US" dirty="0">
                    <a:latin typeface="Roboto" panose="02000000000000000000" pitchFamily="2" charset="0"/>
                  </a:rPr>
                  <a:t> </a:t>
                </a:r>
                <a:r>
                  <a:rPr lang="en-US" dirty="0" err="1">
                    <a:latin typeface="Roboto" panose="02000000000000000000" pitchFamily="2" charset="0"/>
                  </a:rPr>
                  <a:t>lực</a:t>
                </a:r>
                <a:r>
                  <a:rPr lang="en-US" dirty="0">
                    <a:latin typeface="Roboto" panose="02000000000000000000" pitchFamily="2" charset="0"/>
                  </a:rPr>
                  <a:t> </a:t>
                </a:r>
                <a:r>
                  <a:rPr lang="en-US" dirty="0" err="1">
                    <a:latin typeface="Roboto" panose="02000000000000000000" pitchFamily="2" charset="0"/>
                  </a:rPr>
                  <a:t>hút</a:t>
                </a:r>
                <a:r>
                  <a:rPr lang="en-US" dirty="0">
                    <a:latin typeface="Roboto" panose="02000000000000000000" pitchFamily="2" charset="0"/>
                  </a:rPr>
                  <a:t> </a:t>
                </a:r>
                <a:r>
                  <a:rPr lang="en-US" dirty="0" err="1">
                    <a:latin typeface="Roboto" panose="02000000000000000000" pitchFamily="2" charset="0"/>
                  </a:rPr>
                  <a:t>lá</a:t>
                </a:r>
                <a:r>
                  <a:rPr lang="en-US" dirty="0">
                    <a:latin typeface="Roboto" panose="02000000000000000000" pitchFamily="2" charset="0"/>
                  </a:rPr>
                  <a:t> </a:t>
                </a:r>
                <a:r>
                  <a:rPr lang="en-US" dirty="0" err="1">
                    <a:latin typeface="Roboto" panose="02000000000000000000" pitchFamily="2" charset="0"/>
                  </a:rPr>
                  <a:t>thép</a:t>
                </a:r>
                <a:r>
                  <a:rPr lang="en-US" dirty="0">
                    <a:latin typeface="Roboto" panose="02000000000000000000" pitchFamily="2" charset="0"/>
                  </a:rPr>
                  <a:t> </a:t>
                </a:r>
                <a:r>
                  <a:rPr lang="en-US" dirty="0" err="1">
                    <a:latin typeface="Roboto" panose="02000000000000000000" pitchFamily="2" charset="0"/>
                  </a:rPr>
                  <a:t>đàn</a:t>
                </a:r>
                <a:r>
                  <a:rPr lang="en-US" dirty="0">
                    <a:latin typeface="Roboto" panose="02000000000000000000" pitchFamily="2" charset="0"/>
                  </a:rPr>
                  <a:t> </a:t>
                </a:r>
                <a:r>
                  <a:rPr lang="en-US" dirty="0" err="1">
                    <a:latin typeface="Roboto" panose="02000000000000000000" pitchFamily="2" charset="0"/>
                  </a:rPr>
                  <a:t>hồi</a:t>
                </a:r>
                <a:endParaRPr lang="en-US" dirty="0">
                  <a:latin typeface="Roboto" panose="02000000000000000000" pitchFamily="2" charset="0"/>
                </a:endParaRPr>
              </a:p>
              <a:p>
                <a14:m>
                  <m:oMath xmlns:m="http://schemas.openxmlformats.org/officeDocument/2006/math">
                    <m:groupChr>
                      <m:groupChrPr>
                        <m:chr m:val="→"/>
                        <m:vertJc m:val="bot"/>
                        <m:ctrlPr>
                          <a:rPr lang="en-US" i="1" smtClean="0">
                            <a:latin typeface="Cambria Math" panose="02040503050406030204" pitchFamily="18" charset="0"/>
                          </a:rPr>
                        </m:ctrlPr>
                      </m:groupChrPr>
                      <m:e>
                        <m:r>
                          <m:rPr>
                            <m:brk m:alnAt="2"/>
                          </m:rPr>
                          <a:rPr lang="en-US" b="0" i="1" smtClean="0">
                            <a:latin typeface="Cambria Math" panose="02040503050406030204" pitchFamily="18" charset="0"/>
                          </a:rPr>
                          <m:t> </m:t>
                        </m:r>
                        <m:r>
                          <a:rPr lang="en-US" b="0" i="1" smtClean="0">
                            <a:latin typeface="Cambria Math" panose="02040503050406030204" pitchFamily="18" charset="0"/>
                          </a:rPr>
                          <m:t>       </m:t>
                        </m:r>
                      </m:e>
                    </m:groupChr>
                  </m:oMath>
                </a14:m>
                <a:r>
                  <a:rPr lang="en-US" dirty="0">
                    <a:latin typeface="Roboto" panose="02000000000000000000" pitchFamily="2" charset="0"/>
                  </a:rPr>
                  <a:t>  </a:t>
                </a:r>
                <a:r>
                  <a:rPr lang="en-US" dirty="0" err="1">
                    <a:latin typeface="Roboto" panose="02000000000000000000" pitchFamily="2" charset="0"/>
                  </a:rPr>
                  <a:t>búa</a:t>
                </a:r>
                <a:r>
                  <a:rPr lang="en-US" dirty="0">
                    <a:latin typeface="Roboto" panose="02000000000000000000" pitchFamily="2" charset="0"/>
                  </a:rPr>
                  <a:t> </a:t>
                </a:r>
                <a:r>
                  <a:rPr lang="en-US" dirty="0" err="1">
                    <a:latin typeface="Roboto" panose="02000000000000000000" pitchFamily="2" charset="0"/>
                  </a:rPr>
                  <a:t>gõ</a:t>
                </a:r>
                <a:r>
                  <a:rPr lang="en-US" dirty="0">
                    <a:latin typeface="Roboto" panose="02000000000000000000" pitchFamily="2" charset="0"/>
                  </a:rPr>
                  <a:t> </a:t>
                </a:r>
                <a:r>
                  <a:rPr lang="en-US" dirty="0" err="1">
                    <a:latin typeface="Roboto" panose="02000000000000000000" pitchFamily="2" charset="0"/>
                  </a:rPr>
                  <a:t>vào</a:t>
                </a:r>
                <a:r>
                  <a:rPr lang="en-US" dirty="0">
                    <a:latin typeface="Roboto" panose="02000000000000000000" pitchFamily="2" charset="0"/>
                  </a:rPr>
                  <a:t> </a:t>
                </a:r>
                <a:r>
                  <a:rPr lang="en-US" dirty="0" err="1">
                    <a:latin typeface="Roboto" panose="02000000000000000000" pitchFamily="2" charset="0"/>
                  </a:rPr>
                  <a:t>chuông</a:t>
                </a:r>
                <a:r>
                  <a:rPr lang="en-US" dirty="0">
                    <a:latin typeface="Roboto" panose="02000000000000000000" pitchFamily="2" charset="0"/>
                  </a:rPr>
                  <a:t> </a:t>
                </a:r>
              </a:p>
            </p:txBody>
          </p:sp>
        </mc:Choice>
        <mc:Fallback xmlns="">
          <p:sp>
            <p:nvSpPr>
              <p:cNvPr id="27" name="TextBox 26">
                <a:extLst>
                  <a:ext uri="{FF2B5EF4-FFF2-40B4-BE49-F238E27FC236}">
                    <a16:creationId xmlns:a16="http://schemas.microsoft.com/office/drawing/2014/main" id="{DF85F465-9B4B-5491-662B-DDD19FD86A06}"/>
                  </a:ext>
                </a:extLst>
              </p:cNvPr>
              <p:cNvSpPr txBox="1">
                <a:spLocks noRot="1" noChangeAspect="1" noMove="1" noResize="1" noEditPoints="1" noAdjustHandles="1" noChangeArrowheads="1" noChangeShapeType="1" noTextEdit="1"/>
              </p:cNvSpPr>
              <p:nvPr/>
            </p:nvSpPr>
            <p:spPr>
              <a:xfrm>
                <a:off x="495300" y="811211"/>
                <a:ext cx="3538479" cy="1124484"/>
              </a:xfrm>
              <a:prstGeom prst="rect">
                <a:avLst/>
              </a:prstGeom>
              <a:blipFill>
                <a:blip r:embed="rId4"/>
                <a:stretch>
                  <a:fillRect l="-1721" b="-4865"/>
                </a:stretch>
              </a:blipFill>
              <a:ln>
                <a:noFill/>
              </a:ln>
            </p:spPr>
            <p:txBody>
              <a:bodyPr/>
              <a:lstStyle/>
              <a:p>
                <a:r>
                  <a:rPr lang="en-US">
                    <a:noFill/>
                  </a:rPr>
                  <a:t> </a:t>
                </a:r>
              </a:p>
            </p:txBody>
          </p:sp>
        </mc:Fallback>
      </mc:AlternateContent>
      <p:pic>
        <p:nvPicPr>
          <p:cNvPr id="30" name="Picture 29">
            <a:extLst>
              <a:ext uri="{FF2B5EF4-FFF2-40B4-BE49-F238E27FC236}">
                <a16:creationId xmlns:a16="http://schemas.microsoft.com/office/drawing/2014/main" id="{445E811B-744D-0CE7-8C44-3D3DBA18D6A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5850" r="95550">
                        <a14:foregroundMark x1="15650" y1="24900" x2="23600" y2="39000"/>
                        <a14:foregroundMark x1="73700" y1="28500" x2="73700" y2="28500"/>
                        <a14:foregroundMark x1="84350" y1="27150" x2="82300" y2="40050"/>
                        <a14:foregroundMark x1="73500" y1="26950" x2="73350" y2="30600"/>
                        <a14:foregroundMark x1="70600" y1="40900" x2="86400" y2="61900"/>
                        <a14:foregroundMark x1="89700" y1="70000" x2="79550" y2="81350"/>
                        <a14:foregroundMark x1="28900" y1="81550" x2="67650" y2="84150"/>
                        <a14:foregroundMark x1="91250" y1="73100" x2="80550" y2="82250"/>
                        <a14:foregroundMark x1="94700" y1="73450" x2="95550" y2="71900"/>
                        <a14:foregroundMark x1="67300" y1="72050" x2="74200" y2="78600"/>
                        <a14:foregroundMark x1="85550" y1="26950" x2="83650" y2="34900"/>
                        <a14:foregroundMark x1="88300" y1="30950" x2="75400" y2="30950"/>
                        <a14:foregroundMark x1="88150" y1="28350" x2="89500" y2="36950"/>
                        <a14:foregroundMark x1="29600" y1="39550" x2="12900" y2="55900"/>
                        <a14:foregroundMark x1="5850" y1="71400" x2="11700" y2="77750"/>
                        <a14:foregroundMark x1="21850" y1="72950" x2="30150" y2="80500"/>
                      </a14:backgroundRemoval>
                    </a14:imgEffect>
                  </a14:imgLayer>
                </a14:imgProps>
              </a:ext>
            </a:extLst>
          </a:blip>
          <a:stretch>
            <a:fillRect/>
          </a:stretch>
        </p:blipFill>
        <p:spPr>
          <a:xfrm>
            <a:off x="1122035" y="1902369"/>
            <a:ext cx="1531684" cy="1531684"/>
          </a:xfrm>
          <a:prstGeom prst="rect">
            <a:avLst/>
          </a:prstGeom>
        </p:spPr>
      </p:pic>
      <p:sp>
        <p:nvSpPr>
          <p:cNvPr id="31" name="Google Shape;436;p36">
            <a:extLst>
              <a:ext uri="{FF2B5EF4-FFF2-40B4-BE49-F238E27FC236}">
                <a16:creationId xmlns:a16="http://schemas.microsoft.com/office/drawing/2014/main" id="{B7077D76-DABC-5528-FF35-8ACF67235103}"/>
              </a:ext>
            </a:extLst>
          </p:cNvPr>
          <p:cNvSpPr txBox="1">
            <a:spLocks/>
          </p:cNvSpPr>
          <p:nvPr/>
        </p:nvSpPr>
        <p:spPr>
          <a:xfrm>
            <a:off x="395604" y="3357271"/>
            <a:ext cx="3001524" cy="144376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spcAft>
                <a:spcPts val="100"/>
              </a:spcAft>
              <a:defRPr sz="2000">
                <a:solidFill>
                  <a:srgbClr val="002060"/>
                </a:solidFill>
                <a:latin typeface="#9Slide03 Arima Madurai" panose="00000500000000000000" pitchFamily="2" charset="-93"/>
                <a:ea typeface="#9Slide03 Arima Madurai Black" panose="00000A00000000000000" pitchFamily="2" charset="-93"/>
                <a:cs typeface="#9Slide03 Arima Madurai" panose="00000500000000000000" pitchFamily="2" charset="-93"/>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dirty="0">
                <a:latin typeface="Roboto" panose="02000000000000000000" pitchFamily="2" charset="0"/>
                <a:ea typeface="Roboto" panose="02000000000000000000" pitchFamily="2" charset="0"/>
              </a:rPr>
              <a:t>Dựa vào sơ đồ, giải thích tại sao âm thanh liên tục phát ra từ chuông?</a:t>
            </a:r>
          </a:p>
        </p:txBody>
      </p:sp>
    </p:spTree>
    <p:extLst>
      <p:ext uri="{BB962C8B-B14F-4D97-AF65-F5344CB8AC3E}">
        <p14:creationId xmlns:p14="http://schemas.microsoft.com/office/powerpoint/2010/main" val="2064624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p:cTn id="17" dur="500" fill="hold"/>
                                        <p:tgtEl>
                                          <p:spTgt spid="30"/>
                                        </p:tgtEl>
                                        <p:attrNameLst>
                                          <p:attrName>ppt_w</p:attrName>
                                        </p:attrNameLst>
                                      </p:cBhvr>
                                      <p:tavLst>
                                        <p:tav tm="0">
                                          <p:val>
                                            <p:fltVal val="0"/>
                                          </p:val>
                                        </p:tav>
                                        <p:tav tm="100000">
                                          <p:val>
                                            <p:strVal val="#ppt_w"/>
                                          </p:val>
                                        </p:tav>
                                      </p:tavLst>
                                    </p:anim>
                                    <p:anim calcmode="lin" valueType="num">
                                      <p:cBhvr>
                                        <p:cTn id="18" dur="500" fill="hold"/>
                                        <p:tgtEl>
                                          <p:spTgt spid="30"/>
                                        </p:tgtEl>
                                        <p:attrNameLst>
                                          <p:attrName>ppt_h</p:attrName>
                                        </p:attrNameLst>
                                      </p:cBhvr>
                                      <p:tavLst>
                                        <p:tav tm="0">
                                          <p:val>
                                            <p:fltVal val="0"/>
                                          </p:val>
                                        </p:tav>
                                        <p:tav tm="100000">
                                          <p:val>
                                            <p:strVal val="#ppt_h"/>
                                          </p:val>
                                        </p:tav>
                                      </p:tavLst>
                                    </p:anim>
                                    <p:animEffect transition="in" filter="fade">
                                      <p:cBhvr>
                                        <p:cTn id="19" dur="500"/>
                                        <p:tgtEl>
                                          <p:spTgt spid="30"/>
                                        </p:tgtEl>
                                      </p:cBhvr>
                                    </p:animEffect>
                                  </p:childTnLst>
                                </p:cTn>
                              </p:par>
                            </p:childTnLst>
                          </p:cTn>
                        </p:par>
                        <p:par>
                          <p:cTn id="20" fill="hold">
                            <p:stCondLst>
                              <p:cond delay="500"/>
                            </p:stCondLst>
                            <p:childTnLst>
                              <p:par>
                                <p:cTn id="21" presetID="47" presetClass="entr" presetSubtype="0"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anim calcmode="lin" valueType="num">
                                      <p:cBhvr>
                                        <p:cTn id="24" dur="500" fill="hold"/>
                                        <p:tgtEl>
                                          <p:spTgt spid="31"/>
                                        </p:tgtEl>
                                        <p:attrNameLst>
                                          <p:attrName>ppt_x</p:attrName>
                                        </p:attrNameLst>
                                      </p:cBhvr>
                                      <p:tavLst>
                                        <p:tav tm="0">
                                          <p:val>
                                            <p:strVal val="#ppt_x"/>
                                          </p:val>
                                        </p:tav>
                                        <p:tav tm="100000">
                                          <p:val>
                                            <p:strVal val="#ppt_x"/>
                                          </p:val>
                                        </p:tav>
                                      </p:tavLst>
                                    </p:anim>
                                    <p:anim calcmode="lin" valueType="num">
                                      <p:cBhvr>
                                        <p:cTn id="25"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1"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A2014C35-0BC9-1407-F18F-52A6DCB1A2D8}"/>
              </a:ext>
            </a:extLst>
          </p:cNvPr>
          <p:cNvSpPr/>
          <p:nvPr/>
        </p:nvSpPr>
        <p:spPr>
          <a:xfrm>
            <a:off x="5462917" y="1932617"/>
            <a:ext cx="3471221" cy="2242143"/>
          </a:xfrm>
          <a:prstGeom prst="roundRect">
            <a:avLst/>
          </a:prstGeom>
          <a:solidFill>
            <a:srgbClr val="CAF2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E2BE7B4B-35D4-326B-3352-BA6415971AD8}"/>
              </a:ext>
            </a:extLst>
          </p:cNvPr>
          <p:cNvGrpSpPr/>
          <p:nvPr/>
        </p:nvGrpSpPr>
        <p:grpSpPr>
          <a:xfrm>
            <a:off x="391777" y="757301"/>
            <a:ext cx="4669436" cy="3852378"/>
            <a:chOff x="3671848" y="600462"/>
            <a:chExt cx="5375739" cy="4435092"/>
          </a:xfrm>
        </p:grpSpPr>
        <p:pic>
          <p:nvPicPr>
            <p:cNvPr id="23" name="Picture 22">
              <a:extLst>
                <a:ext uri="{FF2B5EF4-FFF2-40B4-BE49-F238E27FC236}">
                  <a16:creationId xmlns:a16="http://schemas.microsoft.com/office/drawing/2014/main" id="{592A6054-8F4C-FA8F-5BA6-88BF208B4DA8}"/>
                </a:ext>
              </a:extLst>
            </p:cNvPr>
            <p:cNvPicPr>
              <a:picLocks noChangeAspect="1"/>
            </p:cNvPicPr>
            <p:nvPr/>
          </p:nvPicPr>
          <p:blipFill>
            <a:blip r:embed="rId2"/>
            <a:stretch>
              <a:fillRect/>
            </a:stretch>
          </p:blipFill>
          <p:spPr>
            <a:xfrm>
              <a:off x="5051908" y="600462"/>
              <a:ext cx="2697785" cy="4042675"/>
            </a:xfrm>
            <a:prstGeom prst="rect">
              <a:avLst/>
            </a:prstGeom>
          </p:spPr>
        </p:pic>
        <p:sp>
          <p:nvSpPr>
            <p:cNvPr id="15" name="Google Shape;436;p36">
              <a:extLst>
                <a:ext uri="{FF2B5EF4-FFF2-40B4-BE49-F238E27FC236}">
                  <a16:creationId xmlns:a16="http://schemas.microsoft.com/office/drawing/2014/main" id="{FBA15C40-6A77-537D-9111-DA6D90464B81}"/>
                </a:ext>
              </a:extLst>
            </p:cNvPr>
            <p:cNvSpPr txBox="1">
              <a:spLocks/>
            </p:cNvSpPr>
            <p:nvPr/>
          </p:nvSpPr>
          <p:spPr>
            <a:xfrm>
              <a:off x="7437224" y="806549"/>
              <a:ext cx="1266610" cy="411643"/>
            </a:xfrm>
            <a:prstGeom prst="rect">
              <a:avLst/>
            </a:pr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spcAft>
                  <a:spcPts val="100"/>
                </a:spcAft>
                <a:buClr>
                  <a:schemeClr val="dk1"/>
                </a:buClr>
                <a:buSzPts val="1400"/>
                <a:buFont typeface="Lato"/>
                <a:buNone/>
                <a:defRPr sz="2000">
                  <a:solidFill>
                    <a:schemeClr val="dk1"/>
                  </a:solidFill>
                  <a:latin typeface="#9Slide03 Arima Madurai" panose="00000500000000000000" pitchFamily="2" charset="-93"/>
                  <a:ea typeface="Lato"/>
                  <a:cs typeface="#9Slide03 Arima Madurai" panose="00000500000000000000" pitchFamily="2" charset="-93"/>
                </a:defRPr>
              </a:lvl1pPr>
              <a:lvl2pPr marL="914400" indent="-317500" algn="ctr">
                <a:buClr>
                  <a:schemeClr val="dk1"/>
                </a:buClr>
                <a:buSzPts val="1400"/>
                <a:buFont typeface="Lato"/>
                <a:buNone/>
                <a:defRPr>
                  <a:solidFill>
                    <a:schemeClr val="dk1"/>
                  </a:solidFill>
                  <a:latin typeface="Lato"/>
                  <a:ea typeface="Lato"/>
                  <a:cs typeface="Lato"/>
                </a:defRPr>
              </a:lvl2pPr>
              <a:lvl3pPr marL="1371600" indent="-317500" algn="ctr">
                <a:spcBef>
                  <a:spcPts val="1600"/>
                </a:spcBef>
                <a:buClr>
                  <a:schemeClr val="dk1"/>
                </a:buClr>
                <a:buSzPts val="1400"/>
                <a:buFont typeface="Lato"/>
                <a:buNone/>
                <a:defRPr>
                  <a:solidFill>
                    <a:schemeClr val="dk1"/>
                  </a:solidFill>
                  <a:latin typeface="Lato"/>
                  <a:ea typeface="Lato"/>
                  <a:cs typeface="Lato"/>
                </a:defRPr>
              </a:lvl3pPr>
              <a:lvl4pPr marL="1828800" indent="-317500" algn="ctr">
                <a:spcBef>
                  <a:spcPts val="1600"/>
                </a:spcBef>
                <a:buClr>
                  <a:schemeClr val="dk1"/>
                </a:buClr>
                <a:buSzPts val="1400"/>
                <a:buFont typeface="Lato"/>
                <a:buNone/>
                <a:defRPr>
                  <a:solidFill>
                    <a:schemeClr val="dk1"/>
                  </a:solidFill>
                  <a:latin typeface="Lato"/>
                  <a:ea typeface="Lato"/>
                  <a:cs typeface="Lato"/>
                </a:defRPr>
              </a:lvl4pPr>
              <a:lvl5pPr marL="2286000" indent="-317500" algn="ctr">
                <a:spcBef>
                  <a:spcPts val="1600"/>
                </a:spcBef>
                <a:buClr>
                  <a:schemeClr val="dk1"/>
                </a:buClr>
                <a:buSzPts val="1400"/>
                <a:buFont typeface="Lato"/>
                <a:buNone/>
                <a:defRPr>
                  <a:solidFill>
                    <a:schemeClr val="dk1"/>
                  </a:solidFill>
                  <a:latin typeface="Lato"/>
                  <a:ea typeface="Lato"/>
                  <a:cs typeface="Lato"/>
                </a:defRPr>
              </a:lvl5pPr>
              <a:lvl6pPr marL="2743200" indent="-317500" algn="ctr">
                <a:spcBef>
                  <a:spcPts val="1600"/>
                </a:spcBef>
                <a:buClr>
                  <a:schemeClr val="dk1"/>
                </a:buClr>
                <a:buSzPts val="1400"/>
                <a:buFont typeface="Lato"/>
                <a:buNone/>
                <a:defRPr>
                  <a:solidFill>
                    <a:schemeClr val="dk1"/>
                  </a:solidFill>
                  <a:latin typeface="Lato"/>
                  <a:ea typeface="Lato"/>
                  <a:cs typeface="Lato"/>
                </a:defRPr>
              </a:lvl6pPr>
              <a:lvl7pPr marL="3200400" indent="-317500" algn="ctr">
                <a:spcBef>
                  <a:spcPts val="1600"/>
                </a:spcBef>
                <a:buClr>
                  <a:schemeClr val="dk1"/>
                </a:buClr>
                <a:buSzPts val="1400"/>
                <a:buFont typeface="Lato"/>
                <a:buNone/>
                <a:defRPr>
                  <a:solidFill>
                    <a:schemeClr val="dk1"/>
                  </a:solidFill>
                  <a:latin typeface="Lato"/>
                  <a:ea typeface="Lato"/>
                  <a:cs typeface="Lato"/>
                </a:defRPr>
              </a:lvl7pPr>
              <a:lvl8pPr marL="3657600" indent="-317500" algn="ctr">
                <a:spcBef>
                  <a:spcPts val="1600"/>
                </a:spcBef>
                <a:buClr>
                  <a:schemeClr val="dk1"/>
                </a:buClr>
                <a:buSzPts val="1400"/>
                <a:buFont typeface="Lato"/>
                <a:buNone/>
                <a:defRPr>
                  <a:solidFill>
                    <a:schemeClr val="dk1"/>
                  </a:solidFill>
                  <a:latin typeface="Lato"/>
                  <a:ea typeface="Lato"/>
                  <a:cs typeface="Lato"/>
                </a:defRPr>
              </a:lvl8pPr>
              <a:lvl9pPr marL="4114800" indent="-317500" algn="ctr">
                <a:spcBef>
                  <a:spcPts val="1600"/>
                </a:spcBef>
                <a:spcAft>
                  <a:spcPts val="1600"/>
                </a:spcAft>
                <a:buClr>
                  <a:schemeClr val="dk1"/>
                </a:buClr>
                <a:buSzPts val="1400"/>
                <a:buFont typeface="Lato"/>
                <a:buNone/>
                <a:defRPr>
                  <a:solidFill>
                    <a:schemeClr val="dk1"/>
                  </a:solidFill>
                  <a:latin typeface="Lato"/>
                  <a:ea typeface="Lato"/>
                  <a:cs typeface="Lato"/>
                </a:defRPr>
              </a:lvl9pPr>
            </a:lstStyle>
            <a:p>
              <a:pPr algn="ctr"/>
              <a:r>
                <a:rPr lang="en-US" sz="1800" dirty="0" err="1">
                  <a:solidFill>
                    <a:srgbClr val="C00000"/>
                  </a:solidFill>
                  <a:latin typeface="Roboto" panose="02000000000000000000" pitchFamily="2" charset="0"/>
                </a:rPr>
                <a:t>Công</a:t>
              </a:r>
              <a:r>
                <a:rPr lang="en-US" sz="1800" dirty="0">
                  <a:solidFill>
                    <a:srgbClr val="C00000"/>
                  </a:solidFill>
                  <a:latin typeface="Roboto" panose="02000000000000000000" pitchFamily="2" charset="0"/>
                </a:rPr>
                <a:t> </a:t>
              </a:r>
              <a:r>
                <a:rPr lang="en-US" sz="1800" dirty="0" err="1">
                  <a:solidFill>
                    <a:srgbClr val="C00000"/>
                  </a:solidFill>
                  <a:latin typeface="Roboto" panose="02000000000000000000" pitchFamily="2" charset="0"/>
                </a:rPr>
                <a:t>tắc</a:t>
              </a:r>
              <a:endParaRPr lang="vi-VN" sz="1800" dirty="0">
                <a:solidFill>
                  <a:srgbClr val="C00000"/>
                </a:solidFill>
                <a:latin typeface="Roboto" panose="02000000000000000000" pitchFamily="2" charset="0"/>
              </a:endParaRPr>
            </a:p>
          </p:txBody>
        </p:sp>
        <p:sp>
          <p:nvSpPr>
            <p:cNvPr id="16" name="Google Shape;436;p36">
              <a:extLst>
                <a:ext uri="{FF2B5EF4-FFF2-40B4-BE49-F238E27FC236}">
                  <a16:creationId xmlns:a16="http://schemas.microsoft.com/office/drawing/2014/main" id="{E009621D-49B9-D57C-1E7D-E25F2483D953}"/>
                </a:ext>
              </a:extLst>
            </p:cNvPr>
            <p:cNvSpPr txBox="1">
              <a:spLocks/>
            </p:cNvSpPr>
            <p:nvPr/>
          </p:nvSpPr>
          <p:spPr>
            <a:xfrm>
              <a:off x="7548631" y="1747736"/>
              <a:ext cx="1498956" cy="41164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spcAft>
                  <a:spcPts val="100"/>
                </a:spcAft>
                <a:buClr>
                  <a:schemeClr val="dk1"/>
                </a:buClr>
                <a:buSzPts val="1400"/>
                <a:buFont typeface="Lato"/>
                <a:buNone/>
                <a:defRPr sz="2000">
                  <a:solidFill>
                    <a:schemeClr val="dk1"/>
                  </a:solidFill>
                  <a:latin typeface="#9Slide03 Arima Madurai" panose="00000500000000000000" pitchFamily="2" charset="-93"/>
                  <a:ea typeface="Lato"/>
                  <a:cs typeface="#9Slide03 Arima Madurai" panose="00000500000000000000" pitchFamily="2" charset="-93"/>
                </a:defRPr>
              </a:lvl1pPr>
              <a:lvl2pPr marL="914400" indent="-317500" algn="ctr">
                <a:buClr>
                  <a:schemeClr val="dk1"/>
                </a:buClr>
                <a:buSzPts val="1400"/>
                <a:buFont typeface="Lato"/>
                <a:buNone/>
                <a:defRPr>
                  <a:solidFill>
                    <a:schemeClr val="dk1"/>
                  </a:solidFill>
                  <a:latin typeface="Lato"/>
                  <a:ea typeface="Lato"/>
                  <a:cs typeface="Lato"/>
                </a:defRPr>
              </a:lvl2pPr>
              <a:lvl3pPr marL="1371600" indent="-317500" algn="ctr">
                <a:spcBef>
                  <a:spcPts val="1600"/>
                </a:spcBef>
                <a:buClr>
                  <a:schemeClr val="dk1"/>
                </a:buClr>
                <a:buSzPts val="1400"/>
                <a:buFont typeface="Lato"/>
                <a:buNone/>
                <a:defRPr>
                  <a:solidFill>
                    <a:schemeClr val="dk1"/>
                  </a:solidFill>
                  <a:latin typeface="Lato"/>
                  <a:ea typeface="Lato"/>
                  <a:cs typeface="Lato"/>
                </a:defRPr>
              </a:lvl3pPr>
              <a:lvl4pPr marL="1828800" indent="-317500" algn="ctr">
                <a:spcBef>
                  <a:spcPts val="1600"/>
                </a:spcBef>
                <a:buClr>
                  <a:schemeClr val="dk1"/>
                </a:buClr>
                <a:buSzPts val="1400"/>
                <a:buFont typeface="Lato"/>
                <a:buNone/>
                <a:defRPr>
                  <a:solidFill>
                    <a:schemeClr val="dk1"/>
                  </a:solidFill>
                  <a:latin typeface="Lato"/>
                  <a:ea typeface="Lato"/>
                  <a:cs typeface="Lato"/>
                </a:defRPr>
              </a:lvl4pPr>
              <a:lvl5pPr marL="2286000" indent="-317500" algn="ctr">
                <a:spcBef>
                  <a:spcPts val="1600"/>
                </a:spcBef>
                <a:buClr>
                  <a:schemeClr val="dk1"/>
                </a:buClr>
                <a:buSzPts val="1400"/>
                <a:buFont typeface="Lato"/>
                <a:buNone/>
                <a:defRPr>
                  <a:solidFill>
                    <a:schemeClr val="dk1"/>
                  </a:solidFill>
                  <a:latin typeface="Lato"/>
                  <a:ea typeface="Lato"/>
                  <a:cs typeface="Lato"/>
                </a:defRPr>
              </a:lvl5pPr>
              <a:lvl6pPr marL="2743200" indent="-317500" algn="ctr">
                <a:spcBef>
                  <a:spcPts val="1600"/>
                </a:spcBef>
                <a:buClr>
                  <a:schemeClr val="dk1"/>
                </a:buClr>
                <a:buSzPts val="1400"/>
                <a:buFont typeface="Lato"/>
                <a:buNone/>
                <a:defRPr>
                  <a:solidFill>
                    <a:schemeClr val="dk1"/>
                  </a:solidFill>
                  <a:latin typeface="Lato"/>
                  <a:ea typeface="Lato"/>
                  <a:cs typeface="Lato"/>
                </a:defRPr>
              </a:lvl6pPr>
              <a:lvl7pPr marL="3200400" indent="-317500" algn="ctr">
                <a:spcBef>
                  <a:spcPts val="1600"/>
                </a:spcBef>
                <a:buClr>
                  <a:schemeClr val="dk1"/>
                </a:buClr>
                <a:buSzPts val="1400"/>
                <a:buFont typeface="Lato"/>
                <a:buNone/>
                <a:defRPr>
                  <a:solidFill>
                    <a:schemeClr val="dk1"/>
                  </a:solidFill>
                  <a:latin typeface="Lato"/>
                  <a:ea typeface="Lato"/>
                  <a:cs typeface="Lato"/>
                </a:defRPr>
              </a:lvl7pPr>
              <a:lvl8pPr marL="3657600" indent="-317500" algn="ctr">
                <a:spcBef>
                  <a:spcPts val="1600"/>
                </a:spcBef>
                <a:buClr>
                  <a:schemeClr val="dk1"/>
                </a:buClr>
                <a:buSzPts val="1400"/>
                <a:buFont typeface="Lato"/>
                <a:buNone/>
                <a:defRPr>
                  <a:solidFill>
                    <a:schemeClr val="dk1"/>
                  </a:solidFill>
                  <a:latin typeface="Lato"/>
                  <a:ea typeface="Lato"/>
                  <a:cs typeface="Lato"/>
                </a:defRPr>
              </a:lvl8pPr>
              <a:lvl9pPr marL="4114800" indent="-317500" algn="ctr">
                <a:spcBef>
                  <a:spcPts val="1600"/>
                </a:spcBef>
                <a:spcAft>
                  <a:spcPts val="1600"/>
                </a:spcAft>
                <a:buClr>
                  <a:schemeClr val="dk1"/>
                </a:buClr>
                <a:buSzPts val="1400"/>
                <a:buFont typeface="Lato"/>
                <a:buNone/>
                <a:defRPr>
                  <a:solidFill>
                    <a:schemeClr val="dk1"/>
                  </a:solidFill>
                  <a:latin typeface="Lato"/>
                  <a:ea typeface="Lato"/>
                  <a:cs typeface="Lato"/>
                </a:defRPr>
              </a:lvl9pPr>
            </a:lstStyle>
            <a:p>
              <a:pPr algn="ctr"/>
              <a:r>
                <a:rPr lang="en-US" sz="1800" dirty="0" err="1">
                  <a:solidFill>
                    <a:srgbClr val="C00000"/>
                  </a:solidFill>
                  <a:latin typeface="Roboto" panose="02000000000000000000" pitchFamily="2" charset="0"/>
                </a:rPr>
                <a:t>Tiếp</a:t>
              </a:r>
              <a:r>
                <a:rPr lang="en-US" sz="1800" dirty="0">
                  <a:solidFill>
                    <a:srgbClr val="C00000"/>
                  </a:solidFill>
                  <a:latin typeface="Roboto" panose="02000000000000000000" pitchFamily="2" charset="0"/>
                </a:rPr>
                <a:t> </a:t>
              </a:r>
              <a:r>
                <a:rPr lang="en-US" sz="1800" dirty="0" err="1">
                  <a:solidFill>
                    <a:srgbClr val="C00000"/>
                  </a:solidFill>
                  <a:latin typeface="Roboto" panose="02000000000000000000" pitchFamily="2" charset="0"/>
                </a:rPr>
                <a:t>điểm</a:t>
              </a:r>
              <a:endParaRPr lang="vi-VN" sz="1800" dirty="0">
                <a:solidFill>
                  <a:srgbClr val="C00000"/>
                </a:solidFill>
                <a:latin typeface="Roboto" panose="02000000000000000000" pitchFamily="2" charset="0"/>
              </a:endParaRPr>
            </a:p>
          </p:txBody>
        </p:sp>
        <p:sp>
          <p:nvSpPr>
            <p:cNvPr id="17" name="Google Shape;436;p36">
              <a:extLst>
                <a:ext uri="{FF2B5EF4-FFF2-40B4-BE49-F238E27FC236}">
                  <a16:creationId xmlns:a16="http://schemas.microsoft.com/office/drawing/2014/main" id="{C8BE77AA-46E8-C29E-0086-B89B326E1FF3}"/>
                </a:ext>
              </a:extLst>
            </p:cNvPr>
            <p:cNvSpPr txBox="1">
              <a:spLocks/>
            </p:cNvSpPr>
            <p:nvPr/>
          </p:nvSpPr>
          <p:spPr>
            <a:xfrm>
              <a:off x="7477286" y="3619242"/>
              <a:ext cx="1498956" cy="41164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spcAft>
                  <a:spcPts val="100"/>
                </a:spcAft>
                <a:buClr>
                  <a:schemeClr val="dk1"/>
                </a:buClr>
                <a:buSzPts val="1400"/>
                <a:buFont typeface="Lato"/>
                <a:buNone/>
                <a:defRPr sz="2000">
                  <a:solidFill>
                    <a:schemeClr val="dk1"/>
                  </a:solidFill>
                  <a:latin typeface="#9Slide03 Arima Madurai" panose="00000500000000000000" pitchFamily="2" charset="-93"/>
                  <a:ea typeface="Lato"/>
                  <a:cs typeface="#9Slide03 Arima Madurai" panose="00000500000000000000" pitchFamily="2" charset="-93"/>
                </a:defRPr>
              </a:lvl1pPr>
              <a:lvl2pPr marL="914400" indent="-317500" algn="ctr">
                <a:buClr>
                  <a:schemeClr val="dk1"/>
                </a:buClr>
                <a:buSzPts val="1400"/>
                <a:buFont typeface="Lato"/>
                <a:buNone/>
                <a:defRPr>
                  <a:solidFill>
                    <a:schemeClr val="dk1"/>
                  </a:solidFill>
                  <a:latin typeface="Lato"/>
                  <a:ea typeface="Lato"/>
                  <a:cs typeface="Lato"/>
                </a:defRPr>
              </a:lvl2pPr>
              <a:lvl3pPr marL="1371600" indent="-317500" algn="ctr">
                <a:spcBef>
                  <a:spcPts val="1600"/>
                </a:spcBef>
                <a:buClr>
                  <a:schemeClr val="dk1"/>
                </a:buClr>
                <a:buSzPts val="1400"/>
                <a:buFont typeface="Lato"/>
                <a:buNone/>
                <a:defRPr>
                  <a:solidFill>
                    <a:schemeClr val="dk1"/>
                  </a:solidFill>
                  <a:latin typeface="Lato"/>
                  <a:ea typeface="Lato"/>
                  <a:cs typeface="Lato"/>
                </a:defRPr>
              </a:lvl3pPr>
              <a:lvl4pPr marL="1828800" indent="-317500" algn="ctr">
                <a:spcBef>
                  <a:spcPts val="1600"/>
                </a:spcBef>
                <a:buClr>
                  <a:schemeClr val="dk1"/>
                </a:buClr>
                <a:buSzPts val="1400"/>
                <a:buFont typeface="Lato"/>
                <a:buNone/>
                <a:defRPr>
                  <a:solidFill>
                    <a:schemeClr val="dk1"/>
                  </a:solidFill>
                  <a:latin typeface="Lato"/>
                  <a:ea typeface="Lato"/>
                  <a:cs typeface="Lato"/>
                </a:defRPr>
              </a:lvl4pPr>
              <a:lvl5pPr marL="2286000" indent="-317500" algn="ctr">
                <a:spcBef>
                  <a:spcPts val="1600"/>
                </a:spcBef>
                <a:buClr>
                  <a:schemeClr val="dk1"/>
                </a:buClr>
                <a:buSzPts val="1400"/>
                <a:buFont typeface="Lato"/>
                <a:buNone/>
                <a:defRPr>
                  <a:solidFill>
                    <a:schemeClr val="dk1"/>
                  </a:solidFill>
                  <a:latin typeface="Lato"/>
                  <a:ea typeface="Lato"/>
                  <a:cs typeface="Lato"/>
                </a:defRPr>
              </a:lvl5pPr>
              <a:lvl6pPr marL="2743200" indent="-317500" algn="ctr">
                <a:spcBef>
                  <a:spcPts val="1600"/>
                </a:spcBef>
                <a:buClr>
                  <a:schemeClr val="dk1"/>
                </a:buClr>
                <a:buSzPts val="1400"/>
                <a:buFont typeface="Lato"/>
                <a:buNone/>
                <a:defRPr>
                  <a:solidFill>
                    <a:schemeClr val="dk1"/>
                  </a:solidFill>
                  <a:latin typeface="Lato"/>
                  <a:ea typeface="Lato"/>
                  <a:cs typeface="Lato"/>
                </a:defRPr>
              </a:lvl6pPr>
              <a:lvl7pPr marL="3200400" indent="-317500" algn="ctr">
                <a:spcBef>
                  <a:spcPts val="1600"/>
                </a:spcBef>
                <a:buClr>
                  <a:schemeClr val="dk1"/>
                </a:buClr>
                <a:buSzPts val="1400"/>
                <a:buFont typeface="Lato"/>
                <a:buNone/>
                <a:defRPr>
                  <a:solidFill>
                    <a:schemeClr val="dk1"/>
                  </a:solidFill>
                  <a:latin typeface="Lato"/>
                  <a:ea typeface="Lato"/>
                  <a:cs typeface="Lato"/>
                </a:defRPr>
              </a:lvl7pPr>
              <a:lvl8pPr marL="3657600" indent="-317500" algn="ctr">
                <a:spcBef>
                  <a:spcPts val="1600"/>
                </a:spcBef>
                <a:buClr>
                  <a:schemeClr val="dk1"/>
                </a:buClr>
                <a:buSzPts val="1400"/>
                <a:buFont typeface="Lato"/>
                <a:buNone/>
                <a:defRPr>
                  <a:solidFill>
                    <a:schemeClr val="dk1"/>
                  </a:solidFill>
                  <a:latin typeface="Lato"/>
                  <a:ea typeface="Lato"/>
                  <a:cs typeface="Lato"/>
                </a:defRPr>
              </a:lvl8pPr>
              <a:lvl9pPr marL="4114800" indent="-317500" algn="ctr">
                <a:spcBef>
                  <a:spcPts val="1600"/>
                </a:spcBef>
                <a:spcAft>
                  <a:spcPts val="1600"/>
                </a:spcAft>
                <a:buClr>
                  <a:schemeClr val="dk1"/>
                </a:buClr>
                <a:buSzPts val="1400"/>
                <a:buFont typeface="Lato"/>
                <a:buNone/>
                <a:defRPr>
                  <a:solidFill>
                    <a:schemeClr val="dk1"/>
                  </a:solidFill>
                  <a:latin typeface="Lato"/>
                  <a:ea typeface="Lato"/>
                  <a:cs typeface="Lato"/>
                </a:defRPr>
              </a:lvl9pPr>
            </a:lstStyle>
            <a:p>
              <a:pPr algn="ctr"/>
              <a:r>
                <a:rPr lang="en-US" sz="1800" dirty="0" err="1">
                  <a:solidFill>
                    <a:srgbClr val="C00000"/>
                  </a:solidFill>
                  <a:latin typeface="Roboto" panose="02000000000000000000" pitchFamily="2" charset="0"/>
                </a:rPr>
                <a:t>Búa</a:t>
              </a:r>
              <a:r>
                <a:rPr lang="en-US" sz="1800" dirty="0">
                  <a:solidFill>
                    <a:srgbClr val="C00000"/>
                  </a:solidFill>
                  <a:latin typeface="Roboto" panose="02000000000000000000" pitchFamily="2" charset="0"/>
                </a:rPr>
                <a:t> </a:t>
              </a:r>
              <a:r>
                <a:rPr lang="en-US" sz="1800" dirty="0" err="1">
                  <a:solidFill>
                    <a:srgbClr val="C00000"/>
                  </a:solidFill>
                  <a:latin typeface="Roboto" panose="02000000000000000000" pitchFamily="2" charset="0"/>
                </a:rPr>
                <a:t>gõ</a:t>
              </a:r>
              <a:endParaRPr lang="vi-VN" sz="1800" dirty="0">
                <a:solidFill>
                  <a:srgbClr val="C00000"/>
                </a:solidFill>
                <a:latin typeface="Roboto" panose="02000000000000000000" pitchFamily="2" charset="0"/>
              </a:endParaRPr>
            </a:p>
          </p:txBody>
        </p:sp>
        <p:sp>
          <p:nvSpPr>
            <p:cNvPr id="18" name="Google Shape;436;p36">
              <a:extLst>
                <a:ext uri="{FF2B5EF4-FFF2-40B4-BE49-F238E27FC236}">
                  <a16:creationId xmlns:a16="http://schemas.microsoft.com/office/drawing/2014/main" id="{55E67BA1-9470-6F46-B4D1-7DE43E3DA4C9}"/>
                </a:ext>
              </a:extLst>
            </p:cNvPr>
            <p:cNvSpPr txBox="1">
              <a:spLocks/>
            </p:cNvSpPr>
            <p:nvPr/>
          </p:nvSpPr>
          <p:spPr>
            <a:xfrm>
              <a:off x="3671848" y="2625801"/>
              <a:ext cx="1498956" cy="41164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spcAft>
                  <a:spcPts val="100"/>
                </a:spcAft>
                <a:buClr>
                  <a:schemeClr val="dk1"/>
                </a:buClr>
                <a:buSzPts val="1400"/>
                <a:buFont typeface="Lato"/>
                <a:buNone/>
                <a:defRPr sz="2000">
                  <a:solidFill>
                    <a:schemeClr val="dk1"/>
                  </a:solidFill>
                  <a:latin typeface="#9Slide03 Arima Madurai" panose="00000500000000000000" pitchFamily="2" charset="-93"/>
                  <a:ea typeface="Lato"/>
                  <a:cs typeface="#9Slide03 Arima Madurai" panose="00000500000000000000" pitchFamily="2" charset="-93"/>
                </a:defRPr>
              </a:lvl1pPr>
              <a:lvl2pPr marL="914400" indent="-317500" algn="ctr">
                <a:buClr>
                  <a:schemeClr val="dk1"/>
                </a:buClr>
                <a:buSzPts val="1400"/>
                <a:buFont typeface="Lato"/>
                <a:buNone/>
                <a:defRPr>
                  <a:solidFill>
                    <a:schemeClr val="dk1"/>
                  </a:solidFill>
                  <a:latin typeface="Lato"/>
                  <a:ea typeface="Lato"/>
                  <a:cs typeface="Lato"/>
                </a:defRPr>
              </a:lvl2pPr>
              <a:lvl3pPr marL="1371600" indent="-317500" algn="ctr">
                <a:spcBef>
                  <a:spcPts val="1600"/>
                </a:spcBef>
                <a:buClr>
                  <a:schemeClr val="dk1"/>
                </a:buClr>
                <a:buSzPts val="1400"/>
                <a:buFont typeface="Lato"/>
                <a:buNone/>
                <a:defRPr>
                  <a:solidFill>
                    <a:schemeClr val="dk1"/>
                  </a:solidFill>
                  <a:latin typeface="Lato"/>
                  <a:ea typeface="Lato"/>
                  <a:cs typeface="Lato"/>
                </a:defRPr>
              </a:lvl3pPr>
              <a:lvl4pPr marL="1828800" indent="-317500" algn="ctr">
                <a:spcBef>
                  <a:spcPts val="1600"/>
                </a:spcBef>
                <a:buClr>
                  <a:schemeClr val="dk1"/>
                </a:buClr>
                <a:buSzPts val="1400"/>
                <a:buFont typeface="Lato"/>
                <a:buNone/>
                <a:defRPr>
                  <a:solidFill>
                    <a:schemeClr val="dk1"/>
                  </a:solidFill>
                  <a:latin typeface="Lato"/>
                  <a:ea typeface="Lato"/>
                  <a:cs typeface="Lato"/>
                </a:defRPr>
              </a:lvl4pPr>
              <a:lvl5pPr marL="2286000" indent="-317500" algn="ctr">
                <a:spcBef>
                  <a:spcPts val="1600"/>
                </a:spcBef>
                <a:buClr>
                  <a:schemeClr val="dk1"/>
                </a:buClr>
                <a:buSzPts val="1400"/>
                <a:buFont typeface="Lato"/>
                <a:buNone/>
                <a:defRPr>
                  <a:solidFill>
                    <a:schemeClr val="dk1"/>
                  </a:solidFill>
                  <a:latin typeface="Lato"/>
                  <a:ea typeface="Lato"/>
                  <a:cs typeface="Lato"/>
                </a:defRPr>
              </a:lvl5pPr>
              <a:lvl6pPr marL="2743200" indent="-317500" algn="ctr">
                <a:spcBef>
                  <a:spcPts val="1600"/>
                </a:spcBef>
                <a:buClr>
                  <a:schemeClr val="dk1"/>
                </a:buClr>
                <a:buSzPts val="1400"/>
                <a:buFont typeface="Lato"/>
                <a:buNone/>
                <a:defRPr>
                  <a:solidFill>
                    <a:schemeClr val="dk1"/>
                  </a:solidFill>
                  <a:latin typeface="Lato"/>
                  <a:ea typeface="Lato"/>
                  <a:cs typeface="Lato"/>
                </a:defRPr>
              </a:lvl6pPr>
              <a:lvl7pPr marL="3200400" indent="-317500" algn="ctr">
                <a:spcBef>
                  <a:spcPts val="1600"/>
                </a:spcBef>
                <a:buClr>
                  <a:schemeClr val="dk1"/>
                </a:buClr>
                <a:buSzPts val="1400"/>
                <a:buFont typeface="Lato"/>
                <a:buNone/>
                <a:defRPr>
                  <a:solidFill>
                    <a:schemeClr val="dk1"/>
                  </a:solidFill>
                  <a:latin typeface="Lato"/>
                  <a:ea typeface="Lato"/>
                  <a:cs typeface="Lato"/>
                </a:defRPr>
              </a:lvl7pPr>
              <a:lvl8pPr marL="3657600" indent="-317500" algn="ctr">
                <a:spcBef>
                  <a:spcPts val="1600"/>
                </a:spcBef>
                <a:buClr>
                  <a:schemeClr val="dk1"/>
                </a:buClr>
                <a:buSzPts val="1400"/>
                <a:buFont typeface="Lato"/>
                <a:buNone/>
                <a:defRPr>
                  <a:solidFill>
                    <a:schemeClr val="dk1"/>
                  </a:solidFill>
                  <a:latin typeface="Lato"/>
                  <a:ea typeface="Lato"/>
                  <a:cs typeface="Lato"/>
                </a:defRPr>
              </a:lvl8pPr>
              <a:lvl9pPr marL="4114800" indent="-317500" algn="ctr">
                <a:spcBef>
                  <a:spcPts val="1600"/>
                </a:spcBef>
                <a:spcAft>
                  <a:spcPts val="1600"/>
                </a:spcAft>
                <a:buClr>
                  <a:schemeClr val="dk1"/>
                </a:buClr>
                <a:buSzPts val="1400"/>
                <a:buFont typeface="Lato"/>
                <a:buNone/>
                <a:defRPr>
                  <a:solidFill>
                    <a:schemeClr val="dk1"/>
                  </a:solidFill>
                  <a:latin typeface="Lato"/>
                  <a:ea typeface="Lato"/>
                  <a:cs typeface="Lato"/>
                </a:defRPr>
              </a:lvl9pPr>
            </a:lstStyle>
            <a:p>
              <a:pPr algn="ctr"/>
              <a:r>
                <a:rPr lang="en-US" sz="1800" dirty="0" err="1">
                  <a:solidFill>
                    <a:srgbClr val="C00000"/>
                  </a:solidFill>
                  <a:latin typeface="Roboto" panose="02000000000000000000" pitchFamily="2" charset="0"/>
                </a:rPr>
                <a:t>Cuộn</a:t>
              </a:r>
              <a:r>
                <a:rPr lang="en-US" sz="1800" dirty="0">
                  <a:solidFill>
                    <a:srgbClr val="C00000"/>
                  </a:solidFill>
                  <a:latin typeface="Roboto" panose="02000000000000000000" pitchFamily="2" charset="0"/>
                </a:rPr>
                <a:t> </a:t>
              </a:r>
              <a:r>
                <a:rPr lang="en-US" sz="1800" dirty="0" err="1">
                  <a:solidFill>
                    <a:srgbClr val="C00000"/>
                  </a:solidFill>
                  <a:latin typeface="Roboto" panose="02000000000000000000" pitchFamily="2" charset="0"/>
                </a:rPr>
                <a:t>dây</a:t>
              </a:r>
              <a:endParaRPr lang="vi-VN" sz="1800" dirty="0">
                <a:solidFill>
                  <a:srgbClr val="C00000"/>
                </a:solidFill>
                <a:latin typeface="Roboto" panose="02000000000000000000" pitchFamily="2" charset="0"/>
              </a:endParaRPr>
            </a:p>
          </p:txBody>
        </p:sp>
        <p:sp>
          <p:nvSpPr>
            <p:cNvPr id="21" name="Google Shape;436;p36">
              <a:extLst>
                <a:ext uri="{FF2B5EF4-FFF2-40B4-BE49-F238E27FC236}">
                  <a16:creationId xmlns:a16="http://schemas.microsoft.com/office/drawing/2014/main" id="{6BF5198A-C7D0-F3C3-4B16-35E3190CF187}"/>
                </a:ext>
              </a:extLst>
            </p:cNvPr>
            <p:cNvSpPr txBox="1">
              <a:spLocks/>
            </p:cNvSpPr>
            <p:nvPr/>
          </p:nvSpPr>
          <p:spPr>
            <a:xfrm>
              <a:off x="3774897" y="3825063"/>
              <a:ext cx="1498956" cy="41164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spcAft>
                  <a:spcPts val="100"/>
                </a:spcAft>
                <a:buClr>
                  <a:schemeClr val="dk1"/>
                </a:buClr>
                <a:buSzPts val="1400"/>
                <a:buFont typeface="Lato"/>
                <a:buNone/>
                <a:defRPr sz="2000">
                  <a:solidFill>
                    <a:schemeClr val="dk1"/>
                  </a:solidFill>
                  <a:latin typeface="#9Slide03 Arima Madurai" panose="00000500000000000000" pitchFamily="2" charset="-93"/>
                  <a:ea typeface="Lato"/>
                  <a:cs typeface="#9Slide03 Arima Madurai" panose="00000500000000000000" pitchFamily="2" charset="-93"/>
                </a:defRPr>
              </a:lvl1pPr>
              <a:lvl2pPr marL="914400" indent="-317500" algn="ctr">
                <a:buClr>
                  <a:schemeClr val="dk1"/>
                </a:buClr>
                <a:buSzPts val="1400"/>
                <a:buFont typeface="Lato"/>
                <a:buNone/>
                <a:defRPr>
                  <a:solidFill>
                    <a:schemeClr val="dk1"/>
                  </a:solidFill>
                  <a:latin typeface="Lato"/>
                  <a:ea typeface="Lato"/>
                  <a:cs typeface="Lato"/>
                </a:defRPr>
              </a:lvl2pPr>
              <a:lvl3pPr marL="1371600" indent="-317500" algn="ctr">
                <a:spcBef>
                  <a:spcPts val="1600"/>
                </a:spcBef>
                <a:buClr>
                  <a:schemeClr val="dk1"/>
                </a:buClr>
                <a:buSzPts val="1400"/>
                <a:buFont typeface="Lato"/>
                <a:buNone/>
                <a:defRPr>
                  <a:solidFill>
                    <a:schemeClr val="dk1"/>
                  </a:solidFill>
                  <a:latin typeface="Lato"/>
                  <a:ea typeface="Lato"/>
                  <a:cs typeface="Lato"/>
                </a:defRPr>
              </a:lvl3pPr>
              <a:lvl4pPr marL="1828800" indent="-317500" algn="ctr">
                <a:spcBef>
                  <a:spcPts val="1600"/>
                </a:spcBef>
                <a:buClr>
                  <a:schemeClr val="dk1"/>
                </a:buClr>
                <a:buSzPts val="1400"/>
                <a:buFont typeface="Lato"/>
                <a:buNone/>
                <a:defRPr>
                  <a:solidFill>
                    <a:schemeClr val="dk1"/>
                  </a:solidFill>
                  <a:latin typeface="Lato"/>
                  <a:ea typeface="Lato"/>
                  <a:cs typeface="Lato"/>
                </a:defRPr>
              </a:lvl4pPr>
              <a:lvl5pPr marL="2286000" indent="-317500" algn="ctr">
                <a:spcBef>
                  <a:spcPts val="1600"/>
                </a:spcBef>
                <a:buClr>
                  <a:schemeClr val="dk1"/>
                </a:buClr>
                <a:buSzPts val="1400"/>
                <a:buFont typeface="Lato"/>
                <a:buNone/>
                <a:defRPr>
                  <a:solidFill>
                    <a:schemeClr val="dk1"/>
                  </a:solidFill>
                  <a:latin typeface="Lato"/>
                  <a:ea typeface="Lato"/>
                  <a:cs typeface="Lato"/>
                </a:defRPr>
              </a:lvl5pPr>
              <a:lvl6pPr marL="2743200" indent="-317500" algn="ctr">
                <a:spcBef>
                  <a:spcPts val="1600"/>
                </a:spcBef>
                <a:buClr>
                  <a:schemeClr val="dk1"/>
                </a:buClr>
                <a:buSzPts val="1400"/>
                <a:buFont typeface="Lato"/>
                <a:buNone/>
                <a:defRPr>
                  <a:solidFill>
                    <a:schemeClr val="dk1"/>
                  </a:solidFill>
                  <a:latin typeface="Lato"/>
                  <a:ea typeface="Lato"/>
                  <a:cs typeface="Lato"/>
                </a:defRPr>
              </a:lvl6pPr>
              <a:lvl7pPr marL="3200400" indent="-317500" algn="ctr">
                <a:spcBef>
                  <a:spcPts val="1600"/>
                </a:spcBef>
                <a:buClr>
                  <a:schemeClr val="dk1"/>
                </a:buClr>
                <a:buSzPts val="1400"/>
                <a:buFont typeface="Lato"/>
                <a:buNone/>
                <a:defRPr>
                  <a:solidFill>
                    <a:schemeClr val="dk1"/>
                  </a:solidFill>
                  <a:latin typeface="Lato"/>
                  <a:ea typeface="Lato"/>
                  <a:cs typeface="Lato"/>
                </a:defRPr>
              </a:lvl7pPr>
              <a:lvl8pPr marL="3657600" indent="-317500" algn="ctr">
                <a:spcBef>
                  <a:spcPts val="1600"/>
                </a:spcBef>
                <a:buClr>
                  <a:schemeClr val="dk1"/>
                </a:buClr>
                <a:buSzPts val="1400"/>
                <a:buFont typeface="Lato"/>
                <a:buNone/>
                <a:defRPr>
                  <a:solidFill>
                    <a:schemeClr val="dk1"/>
                  </a:solidFill>
                  <a:latin typeface="Lato"/>
                  <a:ea typeface="Lato"/>
                  <a:cs typeface="Lato"/>
                </a:defRPr>
              </a:lvl8pPr>
              <a:lvl9pPr marL="4114800" indent="-317500" algn="ctr">
                <a:spcBef>
                  <a:spcPts val="1600"/>
                </a:spcBef>
                <a:spcAft>
                  <a:spcPts val="1600"/>
                </a:spcAft>
                <a:buClr>
                  <a:schemeClr val="dk1"/>
                </a:buClr>
                <a:buSzPts val="1400"/>
                <a:buFont typeface="Lato"/>
                <a:buNone/>
                <a:defRPr>
                  <a:solidFill>
                    <a:schemeClr val="dk1"/>
                  </a:solidFill>
                  <a:latin typeface="Lato"/>
                  <a:ea typeface="Lato"/>
                  <a:cs typeface="Lato"/>
                </a:defRPr>
              </a:lvl9pPr>
            </a:lstStyle>
            <a:p>
              <a:pPr algn="ctr"/>
              <a:r>
                <a:rPr lang="en-US" sz="1800" dirty="0" err="1">
                  <a:solidFill>
                    <a:srgbClr val="C00000"/>
                  </a:solidFill>
                  <a:latin typeface="Roboto" panose="02000000000000000000" pitchFamily="2" charset="0"/>
                </a:rPr>
                <a:t>Chuông</a:t>
              </a:r>
              <a:endParaRPr lang="vi-VN" sz="1800" dirty="0">
                <a:solidFill>
                  <a:srgbClr val="C00000"/>
                </a:solidFill>
                <a:latin typeface="Roboto" panose="02000000000000000000" pitchFamily="2" charset="0"/>
              </a:endParaRPr>
            </a:p>
          </p:txBody>
        </p:sp>
        <p:sp>
          <p:nvSpPr>
            <p:cNvPr id="25" name="Google Shape;436;p36">
              <a:extLst>
                <a:ext uri="{FF2B5EF4-FFF2-40B4-BE49-F238E27FC236}">
                  <a16:creationId xmlns:a16="http://schemas.microsoft.com/office/drawing/2014/main" id="{0C08A196-5682-CF43-6356-D14A81AE43BA}"/>
                </a:ext>
              </a:extLst>
            </p:cNvPr>
            <p:cNvSpPr txBox="1">
              <a:spLocks/>
            </p:cNvSpPr>
            <p:nvPr/>
          </p:nvSpPr>
          <p:spPr>
            <a:xfrm>
              <a:off x="4103544" y="4623911"/>
              <a:ext cx="4279136" cy="41164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spcAft>
                  <a:spcPts val="100"/>
                </a:spcAft>
                <a:buClr>
                  <a:schemeClr val="dk1"/>
                </a:buClr>
                <a:buSzPts val="1400"/>
                <a:buFont typeface="Lato"/>
                <a:buNone/>
                <a:defRPr sz="2000">
                  <a:solidFill>
                    <a:schemeClr val="dk1"/>
                  </a:solidFill>
                  <a:latin typeface="#9Slide03 Arima Madurai" panose="00000500000000000000" pitchFamily="2" charset="-93"/>
                  <a:ea typeface="Lato"/>
                  <a:cs typeface="#9Slide03 Arima Madurai" panose="00000500000000000000" pitchFamily="2" charset="-93"/>
                </a:defRPr>
              </a:lvl1pPr>
              <a:lvl2pPr marL="914400" indent="-317500" algn="ctr">
                <a:buClr>
                  <a:schemeClr val="dk1"/>
                </a:buClr>
                <a:buSzPts val="1400"/>
                <a:buFont typeface="Lato"/>
                <a:buNone/>
                <a:defRPr>
                  <a:solidFill>
                    <a:schemeClr val="dk1"/>
                  </a:solidFill>
                  <a:latin typeface="Lato"/>
                  <a:ea typeface="Lato"/>
                  <a:cs typeface="Lato"/>
                </a:defRPr>
              </a:lvl2pPr>
              <a:lvl3pPr marL="1371600" indent="-317500" algn="ctr">
                <a:spcBef>
                  <a:spcPts val="1600"/>
                </a:spcBef>
                <a:buClr>
                  <a:schemeClr val="dk1"/>
                </a:buClr>
                <a:buSzPts val="1400"/>
                <a:buFont typeface="Lato"/>
                <a:buNone/>
                <a:defRPr>
                  <a:solidFill>
                    <a:schemeClr val="dk1"/>
                  </a:solidFill>
                  <a:latin typeface="Lato"/>
                  <a:ea typeface="Lato"/>
                  <a:cs typeface="Lato"/>
                </a:defRPr>
              </a:lvl3pPr>
              <a:lvl4pPr marL="1828800" indent="-317500" algn="ctr">
                <a:spcBef>
                  <a:spcPts val="1600"/>
                </a:spcBef>
                <a:buClr>
                  <a:schemeClr val="dk1"/>
                </a:buClr>
                <a:buSzPts val="1400"/>
                <a:buFont typeface="Lato"/>
                <a:buNone/>
                <a:defRPr>
                  <a:solidFill>
                    <a:schemeClr val="dk1"/>
                  </a:solidFill>
                  <a:latin typeface="Lato"/>
                  <a:ea typeface="Lato"/>
                  <a:cs typeface="Lato"/>
                </a:defRPr>
              </a:lvl4pPr>
              <a:lvl5pPr marL="2286000" indent="-317500" algn="ctr">
                <a:spcBef>
                  <a:spcPts val="1600"/>
                </a:spcBef>
                <a:buClr>
                  <a:schemeClr val="dk1"/>
                </a:buClr>
                <a:buSzPts val="1400"/>
                <a:buFont typeface="Lato"/>
                <a:buNone/>
                <a:defRPr>
                  <a:solidFill>
                    <a:schemeClr val="dk1"/>
                  </a:solidFill>
                  <a:latin typeface="Lato"/>
                  <a:ea typeface="Lato"/>
                  <a:cs typeface="Lato"/>
                </a:defRPr>
              </a:lvl5pPr>
              <a:lvl6pPr marL="2743200" indent="-317500" algn="ctr">
                <a:spcBef>
                  <a:spcPts val="1600"/>
                </a:spcBef>
                <a:buClr>
                  <a:schemeClr val="dk1"/>
                </a:buClr>
                <a:buSzPts val="1400"/>
                <a:buFont typeface="Lato"/>
                <a:buNone/>
                <a:defRPr>
                  <a:solidFill>
                    <a:schemeClr val="dk1"/>
                  </a:solidFill>
                  <a:latin typeface="Lato"/>
                  <a:ea typeface="Lato"/>
                  <a:cs typeface="Lato"/>
                </a:defRPr>
              </a:lvl6pPr>
              <a:lvl7pPr marL="3200400" indent="-317500" algn="ctr">
                <a:spcBef>
                  <a:spcPts val="1600"/>
                </a:spcBef>
                <a:buClr>
                  <a:schemeClr val="dk1"/>
                </a:buClr>
                <a:buSzPts val="1400"/>
                <a:buFont typeface="Lato"/>
                <a:buNone/>
                <a:defRPr>
                  <a:solidFill>
                    <a:schemeClr val="dk1"/>
                  </a:solidFill>
                  <a:latin typeface="Lato"/>
                  <a:ea typeface="Lato"/>
                  <a:cs typeface="Lato"/>
                </a:defRPr>
              </a:lvl7pPr>
              <a:lvl8pPr marL="3657600" indent="-317500" algn="ctr">
                <a:spcBef>
                  <a:spcPts val="1600"/>
                </a:spcBef>
                <a:buClr>
                  <a:schemeClr val="dk1"/>
                </a:buClr>
                <a:buSzPts val="1400"/>
                <a:buFont typeface="Lato"/>
                <a:buNone/>
                <a:defRPr>
                  <a:solidFill>
                    <a:schemeClr val="dk1"/>
                  </a:solidFill>
                  <a:latin typeface="Lato"/>
                  <a:ea typeface="Lato"/>
                  <a:cs typeface="Lato"/>
                </a:defRPr>
              </a:lvl8pPr>
              <a:lvl9pPr marL="4114800" indent="-317500" algn="ctr">
                <a:spcBef>
                  <a:spcPts val="1600"/>
                </a:spcBef>
                <a:spcAft>
                  <a:spcPts val="1600"/>
                </a:spcAft>
                <a:buClr>
                  <a:schemeClr val="dk1"/>
                </a:buClr>
                <a:buSzPts val="1400"/>
                <a:buFont typeface="Lato"/>
                <a:buNone/>
                <a:defRPr>
                  <a:solidFill>
                    <a:schemeClr val="dk1"/>
                  </a:solidFill>
                  <a:latin typeface="Lato"/>
                  <a:ea typeface="Lato"/>
                  <a:cs typeface="Lato"/>
                </a:defRPr>
              </a:lvl9pPr>
            </a:lstStyle>
            <a:p>
              <a:pPr algn="ctr"/>
              <a:r>
                <a:rPr lang="en-US" sz="1800" dirty="0" err="1">
                  <a:solidFill>
                    <a:srgbClr val="C00000"/>
                  </a:solidFill>
                  <a:latin typeface="Roboto" panose="02000000000000000000" pitchFamily="2" charset="0"/>
                  <a:cs typeface="#9Slide03 Arima Madurai Black" panose="00000A00000000000000" pitchFamily="2" charset="-93"/>
                </a:rPr>
                <a:t>Sơ</a:t>
              </a:r>
              <a:r>
                <a:rPr lang="en-US" sz="1800" dirty="0">
                  <a:solidFill>
                    <a:srgbClr val="C00000"/>
                  </a:solidFill>
                  <a:latin typeface="Roboto" panose="02000000000000000000" pitchFamily="2" charset="0"/>
                  <a:cs typeface="#9Slide03 Arima Madurai Black" panose="00000A00000000000000" pitchFamily="2" charset="-93"/>
                </a:rPr>
                <a:t> </a:t>
              </a:r>
              <a:r>
                <a:rPr lang="en-US" sz="1800" dirty="0" err="1">
                  <a:solidFill>
                    <a:srgbClr val="C00000"/>
                  </a:solidFill>
                  <a:latin typeface="Roboto" panose="02000000000000000000" pitchFamily="2" charset="0"/>
                  <a:cs typeface="#9Slide03 Arima Madurai Black" panose="00000A00000000000000" pitchFamily="2" charset="-93"/>
                </a:rPr>
                <a:t>đồ</a:t>
              </a:r>
              <a:r>
                <a:rPr lang="en-US" sz="1800" dirty="0">
                  <a:solidFill>
                    <a:srgbClr val="C00000"/>
                  </a:solidFill>
                  <a:latin typeface="Roboto" panose="02000000000000000000" pitchFamily="2" charset="0"/>
                  <a:cs typeface="#9Slide03 Arima Madurai Black" panose="00000A00000000000000" pitchFamily="2" charset="-93"/>
                </a:rPr>
                <a:t> </a:t>
              </a:r>
              <a:r>
                <a:rPr lang="en-US" sz="1800" dirty="0" err="1">
                  <a:solidFill>
                    <a:srgbClr val="C00000"/>
                  </a:solidFill>
                  <a:latin typeface="Roboto" panose="02000000000000000000" pitchFamily="2" charset="0"/>
                  <a:cs typeface="#9Slide03 Arima Madurai Black" panose="00000A00000000000000" pitchFamily="2" charset="-93"/>
                </a:rPr>
                <a:t>mạch</a:t>
              </a:r>
              <a:r>
                <a:rPr lang="en-US" sz="1800" dirty="0">
                  <a:solidFill>
                    <a:srgbClr val="C00000"/>
                  </a:solidFill>
                  <a:latin typeface="Roboto" panose="02000000000000000000" pitchFamily="2" charset="0"/>
                  <a:cs typeface="#9Slide03 Arima Madurai Black" panose="00000A00000000000000" pitchFamily="2" charset="-93"/>
                </a:rPr>
                <a:t> </a:t>
              </a:r>
              <a:r>
                <a:rPr lang="en-US" sz="1800" dirty="0" err="1">
                  <a:solidFill>
                    <a:srgbClr val="C00000"/>
                  </a:solidFill>
                  <a:latin typeface="Roboto" panose="02000000000000000000" pitchFamily="2" charset="0"/>
                  <a:cs typeface="#9Slide03 Arima Madurai Black" panose="00000A00000000000000" pitchFamily="2" charset="-93"/>
                </a:rPr>
                <a:t>điện</a:t>
              </a:r>
              <a:r>
                <a:rPr lang="en-US" sz="1800" dirty="0">
                  <a:solidFill>
                    <a:srgbClr val="C00000"/>
                  </a:solidFill>
                  <a:latin typeface="Roboto" panose="02000000000000000000" pitchFamily="2" charset="0"/>
                  <a:cs typeface="#9Slide03 Arima Madurai Black" panose="00000A00000000000000" pitchFamily="2" charset="-93"/>
                </a:rPr>
                <a:t> </a:t>
              </a:r>
              <a:r>
                <a:rPr lang="en-US" sz="1800" dirty="0" err="1">
                  <a:solidFill>
                    <a:srgbClr val="C00000"/>
                  </a:solidFill>
                  <a:latin typeface="Roboto" panose="02000000000000000000" pitchFamily="2" charset="0"/>
                  <a:cs typeface="#9Slide03 Arima Madurai Black" panose="00000A00000000000000" pitchFamily="2" charset="-93"/>
                </a:rPr>
                <a:t>của</a:t>
              </a:r>
              <a:r>
                <a:rPr lang="en-US" sz="1800" dirty="0">
                  <a:solidFill>
                    <a:srgbClr val="C00000"/>
                  </a:solidFill>
                  <a:latin typeface="Roboto" panose="02000000000000000000" pitchFamily="2" charset="0"/>
                  <a:cs typeface="#9Slide03 Arima Madurai Black" panose="00000A00000000000000" pitchFamily="2" charset="-93"/>
                </a:rPr>
                <a:t> </a:t>
              </a:r>
              <a:r>
                <a:rPr lang="en-US" sz="1800" dirty="0" err="1">
                  <a:solidFill>
                    <a:srgbClr val="C00000"/>
                  </a:solidFill>
                  <a:latin typeface="Roboto" panose="02000000000000000000" pitchFamily="2" charset="0"/>
                  <a:cs typeface="#9Slide03 Arima Madurai Black" panose="00000A00000000000000" pitchFamily="2" charset="-93"/>
                </a:rPr>
                <a:t>chuông</a:t>
              </a:r>
              <a:r>
                <a:rPr lang="en-US" sz="1800" dirty="0">
                  <a:solidFill>
                    <a:srgbClr val="C00000"/>
                  </a:solidFill>
                  <a:latin typeface="Roboto" panose="02000000000000000000" pitchFamily="2" charset="0"/>
                  <a:cs typeface="#9Slide03 Arima Madurai Black" panose="00000A00000000000000" pitchFamily="2" charset="-93"/>
                </a:rPr>
                <a:t> </a:t>
              </a:r>
              <a:r>
                <a:rPr lang="en-US" sz="1800" dirty="0" err="1">
                  <a:solidFill>
                    <a:srgbClr val="C00000"/>
                  </a:solidFill>
                  <a:latin typeface="Roboto" panose="02000000000000000000" pitchFamily="2" charset="0"/>
                  <a:cs typeface="#9Slide03 Arima Madurai Black" panose="00000A00000000000000" pitchFamily="2" charset="-93"/>
                </a:rPr>
                <a:t>điện</a:t>
              </a:r>
              <a:endParaRPr lang="vi-VN" sz="1800" dirty="0">
                <a:solidFill>
                  <a:srgbClr val="C00000"/>
                </a:solidFill>
                <a:latin typeface="Roboto" panose="02000000000000000000" pitchFamily="2" charset="0"/>
                <a:cs typeface="#9Slide03 Arima Madurai Black" panose="00000A00000000000000" pitchFamily="2" charset="-93"/>
              </a:endParaRPr>
            </a:p>
          </p:txBody>
        </p:sp>
      </p:grpSp>
      <p:cxnSp>
        <p:nvCxnSpPr>
          <p:cNvPr id="6" name="Straight Connector 5">
            <a:extLst>
              <a:ext uri="{FF2B5EF4-FFF2-40B4-BE49-F238E27FC236}">
                <a16:creationId xmlns:a16="http://schemas.microsoft.com/office/drawing/2014/main" id="{056A6E00-68E4-F745-6BE7-CD3F33B62475}"/>
              </a:ext>
            </a:extLst>
          </p:cNvPr>
          <p:cNvCxnSpPr/>
          <p:nvPr/>
        </p:nvCxnSpPr>
        <p:spPr>
          <a:xfrm>
            <a:off x="495300" y="612171"/>
            <a:ext cx="8058150" cy="0"/>
          </a:xfrm>
          <a:prstGeom prst="line">
            <a:avLst/>
          </a:prstGeom>
        </p:spPr>
        <p:style>
          <a:lnRef idx="1">
            <a:schemeClr val="accent6"/>
          </a:lnRef>
          <a:fillRef idx="0">
            <a:schemeClr val="accent6"/>
          </a:fillRef>
          <a:effectRef idx="0">
            <a:schemeClr val="accent6"/>
          </a:effectRef>
          <a:fontRef idx="minor">
            <a:schemeClr val="tx1"/>
          </a:fontRef>
        </p:style>
      </p:cxnSp>
      <p:sp>
        <p:nvSpPr>
          <p:cNvPr id="7" name="Google Shape;451;p36">
            <a:extLst>
              <a:ext uri="{FF2B5EF4-FFF2-40B4-BE49-F238E27FC236}">
                <a16:creationId xmlns:a16="http://schemas.microsoft.com/office/drawing/2014/main" id="{00754B44-7220-E102-FC64-87B9115507BA}"/>
              </a:ext>
            </a:extLst>
          </p:cNvPr>
          <p:cNvSpPr txBox="1"/>
          <p:nvPr/>
        </p:nvSpPr>
        <p:spPr>
          <a:xfrm>
            <a:off x="5834287" y="257025"/>
            <a:ext cx="2645639" cy="400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00"/>
              </a:spcAft>
              <a:buClr>
                <a:srgbClr val="000000"/>
              </a:buClr>
              <a:buSzTx/>
              <a:buFont typeface="Arial"/>
              <a:buNone/>
              <a:tabLst/>
              <a:defRPr/>
            </a:pPr>
            <a:r>
              <a:rPr kumimoji="0" lang="vi-VN"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rPr>
              <a:t>BÀI 22: MẠCH ĐIỆN ĐƠN GIẢN</a:t>
            </a:r>
            <a:endParaRPr kumimoji="0"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endParaRPr>
          </a:p>
        </p:txBody>
      </p:sp>
      <p:sp>
        <p:nvSpPr>
          <p:cNvPr id="8" name="Google Shape;452;p36">
            <a:extLst>
              <a:ext uri="{FF2B5EF4-FFF2-40B4-BE49-F238E27FC236}">
                <a16:creationId xmlns:a16="http://schemas.microsoft.com/office/drawing/2014/main" id="{45455913-C872-A49A-7A2E-5AFED1F07D0D}"/>
              </a:ext>
            </a:extLst>
          </p:cNvPr>
          <p:cNvSpPr/>
          <p:nvPr/>
        </p:nvSpPr>
        <p:spPr>
          <a:xfrm>
            <a:off x="8387183" y="313522"/>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453;p36">
            <a:extLst>
              <a:ext uri="{FF2B5EF4-FFF2-40B4-BE49-F238E27FC236}">
                <a16:creationId xmlns:a16="http://schemas.microsoft.com/office/drawing/2014/main" id="{186CCF73-1D76-BC13-3542-E78E09AFCDCA}"/>
              </a:ext>
            </a:extLst>
          </p:cNvPr>
          <p:cNvSpPr/>
          <p:nvPr/>
        </p:nvSpPr>
        <p:spPr>
          <a:xfrm>
            <a:off x="8611091" y="313522"/>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20;p33">
            <a:extLst>
              <a:ext uri="{FF2B5EF4-FFF2-40B4-BE49-F238E27FC236}">
                <a16:creationId xmlns:a16="http://schemas.microsoft.com/office/drawing/2014/main" id="{68787AD1-A33C-20B1-9A79-09893C51E4E6}"/>
              </a:ext>
            </a:extLst>
          </p:cNvPr>
          <p:cNvSpPr txBox="1">
            <a:spLocks/>
          </p:cNvSpPr>
          <p:nvPr/>
        </p:nvSpPr>
        <p:spPr>
          <a:xfrm>
            <a:off x="815029" y="145891"/>
            <a:ext cx="1873058" cy="3963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Chuông</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điện</a:t>
            </a:r>
            <a:endPar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endParaRPr>
          </a:p>
        </p:txBody>
      </p:sp>
      <p:sp>
        <p:nvSpPr>
          <p:cNvPr id="20" name="Rectangle: Rounded Corners 19">
            <a:extLst>
              <a:ext uri="{FF2B5EF4-FFF2-40B4-BE49-F238E27FC236}">
                <a16:creationId xmlns:a16="http://schemas.microsoft.com/office/drawing/2014/main" id="{057B2206-0FFC-4468-E25A-CF246C9A0813}"/>
              </a:ext>
            </a:extLst>
          </p:cNvPr>
          <p:cNvSpPr/>
          <p:nvPr/>
        </p:nvSpPr>
        <p:spPr>
          <a:xfrm>
            <a:off x="432705" y="110606"/>
            <a:ext cx="2310496" cy="483292"/>
          </a:xfrm>
          <a:prstGeom prst="roundRect">
            <a:avLst>
              <a:gd name="adj" fmla="val 50000"/>
            </a:avLst>
          </a:prstGeom>
          <a:noFill/>
          <a:ln w="28575">
            <a:solidFill>
              <a:srgbClr val="E574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ECD6"/>
              </a:solidFill>
              <a:effectLst/>
              <a:uLnTx/>
              <a:uFillTx/>
              <a:latin typeface="Arial"/>
              <a:ea typeface="+mn-ea"/>
              <a:cs typeface="+mn-cs"/>
              <a:sym typeface="Arial"/>
            </a:endParaRPr>
          </a:p>
        </p:txBody>
      </p:sp>
      <p:grpSp>
        <p:nvGrpSpPr>
          <p:cNvPr id="2" name="Group 1">
            <a:extLst>
              <a:ext uri="{FF2B5EF4-FFF2-40B4-BE49-F238E27FC236}">
                <a16:creationId xmlns:a16="http://schemas.microsoft.com/office/drawing/2014/main" id="{C8257BBB-455A-B669-4D8A-41749066EE53}"/>
              </a:ext>
            </a:extLst>
          </p:cNvPr>
          <p:cNvGrpSpPr/>
          <p:nvPr/>
        </p:nvGrpSpPr>
        <p:grpSpPr>
          <a:xfrm>
            <a:off x="450610" y="101275"/>
            <a:ext cx="460984" cy="468494"/>
            <a:chOff x="5715487" y="1806713"/>
            <a:chExt cx="1375800" cy="1398214"/>
          </a:xfrm>
        </p:grpSpPr>
        <p:sp>
          <p:nvSpPr>
            <p:cNvPr id="3" name="Google Shape;387;p34">
              <a:extLst>
                <a:ext uri="{FF2B5EF4-FFF2-40B4-BE49-F238E27FC236}">
                  <a16:creationId xmlns:a16="http://schemas.microsoft.com/office/drawing/2014/main" id="{D7DF214A-BF03-039B-8583-48F6B676C52E}"/>
                </a:ext>
              </a:extLst>
            </p:cNvPr>
            <p:cNvSpPr/>
            <p:nvPr/>
          </p:nvSpPr>
          <p:spPr>
            <a:xfrm>
              <a:off x="5715487" y="1829127"/>
              <a:ext cx="1375800" cy="13758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388;p34">
              <a:extLst>
                <a:ext uri="{FF2B5EF4-FFF2-40B4-BE49-F238E27FC236}">
                  <a16:creationId xmlns:a16="http://schemas.microsoft.com/office/drawing/2014/main" id="{8CC6115F-281C-FF07-B153-416EE935EB86}"/>
                </a:ext>
              </a:extLst>
            </p:cNvPr>
            <p:cNvSpPr/>
            <p:nvPr/>
          </p:nvSpPr>
          <p:spPr>
            <a:xfrm>
              <a:off x="5901412" y="2015052"/>
              <a:ext cx="1004100" cy="10041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 name="Group 4">
              <a:extLst>
                <a:ext uri="{FF2B5EF4-FFF2-40B4-BE49-F238E27FC236}">
                  <a16:creationId xmlns:a16="http://schemas.microsoft.com/office/drawing/2014/main" id="{7AE04186-DFDE-B951-AF2B-D735A4CEBBD1}"/>
                </a:ext>
              </a:extLst>
            </p:cNvPr>
            <p:cNvGrpSpPr/>
            <p:nvPr/>
          </p:nvGrpSpPr>
          <p:grpSpPr>
            <a:xfrm flipV="1">
              <a:off x="6840060" y="1806713"/>
              <a:ext cx="251227" cy="184160"/>
              <a:chOff x="6844077" y="3060080"/>
              <a:chExt cx="251227" cy="184160"/>
            </a:xfrm>
          </p:grpSpPr>
          <p:sp>
            <p:nvSpPr>
              <p:cNvPr id="43" name="Google Shape;402;p34">
                <a:extLst>
                  <a:ext uri="{FF2B5EF4-FFF2-40B4-BE49-F238E27FC236}">
                    <a16:creationId xmlns:a16="http://schemas.microsoft.com/office/drawing/2014/main" id="{4814AF61-D7B6-8D9D-B9CD-A358EE1B5E7E}"/>
                  </a:ext>
                </a:extLst>
              </p:cNvPr>
              <p:cNvSpPr/>
              <p:nvPr/>
            </p:nvSpPr>
            <p:spPr>
              <a:xfrm rot="7426544">
                <a:off x="7019456" y="3008499"/>
                <a:ext cx="24268" cy="127429"/>
              </a:xfrm>
              <a:custGeom>
                <a:avLst/>
                <a:gdLst/>
                <a:ahLst/>
                <a:cxnLst/>
                <a:rect l="l" t="t" r="r" b="b"/>
                <a:pathLst>
                  <a:path w="534" h="2804" extrusionOk="0">
                    <a:moveTo>
                      <a:pt x="167" y="1"/>
                    </a:moveTo>
                    <a:lnTo>
                      <a:pt x="67" y="68"/>
                    </a:lnTo>
                    <a:lnTo>
                      <a:pt x="34" y="134"/>
                    </a:lnTo>
                    <a:lnTo>
                      <a:pt x="0" y="234"/>
                    </a:lnTo>
                    <a:lnTo>
                      <a:pt x="67" y="802"/>
                    </a:lnTo>
                    <a:lnTo>
                      <a:pt x="67" y="1402"/>
                    </a:lnTo>
                    <a:lnTo>
                      <a:pt x="34" y="1969"/>
                    </a:lnTo>
                    <a:lnTo>
                      <a:pt x="0" y="2570"/>
                    </a:lnTo>
                    <a:lnTo>
                      <a:pt x="0" y="2637"/>
                    </a:lnTo>
                    <a:lnTo>
                      <a:pt x="67" y="2737"/>
                    </a:lnTo>
                    <a:lnTo>
                      <a:pt x="134" y="2770"/>
                    </a:lnTo>
                    <a:lnTo>
                      <a:pt x="234" y="2803"/>
                    </a:lnTo>
                    <a:lnTo>
                      <a:pt x="334" y="2770"/>
                    </a:lnTo>
                    <a:lnTo>
                      <a:pt x="401" y="2737"/>
                    </a:lnTo>
                    <a:lnTo>
                      <a:pt x="467" y="2637"/>
                    </a:lnTo>
                    <a:lnTo>
                      <a:pt x="467" y="2570"/>
                    </a:lnTo>
                    <a:lnTo>
                      <a:pt x="534" y="1969"/>
                    </a:lnTo>
                    <a:lnTo>
                      <a:pt x="534" y="1402"/>
                    </a:lnTo>
                    <a:lnTo>
                      <a:pt x="534" y="802"/>
                    </a:lnTo>
                    <a:lnTo>
                      <a:pt x="501" y="234"/>
                    </a:lnTo>
                    <a:lnTo>
                      <a:pt x="467" y="134"/>
                    </a:lnTo>
                    <a:lnTo>
                      <a:pt x="401" y="68"/>
                    </a:lnTo>
                    <a:lnTo>
                      <a:pt x="334"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403;p34">
                <a:extLst>
                  <a:ext uri="{FF2B5EF4-FFF2-40B4-BE49-F238E27FC236}">
                    <a16:creationId xmlns:a16="http://schemas.microsoft.com/office/drawing/2014/main" id="{0D4B70C4-A7AF-48EA-86A6-5C60C84AD69A}"/>
                  </a:ext>
                </a:extLst>
              </p:cNvPr>
              <p:cNvSpPr/>
              <p:nvPr/>
            </p:nvSpPr>
            <p:spPr>
              <a:xfrm rot="7426544">
                <a:off x="6957531" y="3083086"/>
                <a:ext cx="28858" cy="104661"/>
              </a:xfrm>
              <a:custGeom>
                <a:avLst/>
                <a:gdLst/>
                <a:ahLst/>
                <a:cxnLst/>
                <a:rect l="l" t="t" r="r" b="b"/>
                <a:pathLst>
                  <a:path w="635" h="2303" extrusionOk="0">
                    <a:moveTo>
                      <a:pt x="367" y="0"/>
                    </a:moveTo>
                    <a:lnTo>
                      <a:pt x="300" y="33"/>
                    </a:lnTo>
                    <a:lnTo>
                      <a:pt x="234" y="100"/>
                    </a:lnTo>
                    <a:lnTo>
                      <a:pt x="167" y="200"/>
                    </a:lnTo>
                    <a:lnTo>
                      <a:pt x="67" y="1134"/>
                    </a:lnTo>
                    <a:lnTo>
                      <a:pt x="0" y="2069"/>
                    </a:lnTo>
                    <a:lnTo>
                      <a:pt x="0" y="2169"/>
                    </a:lnTo>
                    <a:lnTo>
                      <a:pt x="67" y="2235"/>
                    </a:lnTo>
                    <a:lnTo>
                      <a:pt x="134" y="2302"/>
                    </a:lnTo>
                    <a:lnTo>
                      <a:pt x="334" y="2302"/>
                    </a:lnTo>
                    <a:lnTo>
                      <a:pt x="400" y="2235"/>
                    </a:lnTo>
                    <a:lnTo>
                      <a:pt x="467" y="2169"/>
                    </a:lnTo>
                    <a:lnTo>
                      <a:pt x="467" y="2069"/>
                    </a:lnTo>
                    <a:lnTo>
                      <a:pt x="534" y="1201"/>
                    </a:lnTo>
                    <a:lnTo>
                      <a:pt x="634" y="300"/>
                    </a:lnTo>
                    <a:lnTo>
                      <a:pt x="634" y="200"/>
                    </a:lnTo>
                    <a:lnTo>
                      <a:pt x="634" y="133"/>
                    </a:lnTo>
                    <a:lnTo>
                      <a:pt x="567" y="67"/>
                    </a:lnTo>
                    <a:lnTo>
                      <a:pt x="467"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404;p34">
                <a:extLst>
                  <a:ext uri="{FF2B5EF4-FFF2-40B4-BE49-F238E27FC236}">
                    <a16:creationId xmlns:a16="http://schemas.microsoft.com/office/drawing/2014/main" id="{605CB51F-4921-E245-B67F-362A27C790BA}"/>
                  </a:ext>
                </a:extLst>
              </p:cNvPr>
              <p:cNvSpPr/>
              <p:nvPr/>
            </p:nvSpPr>
            <p:spPr>
              <a:xfrm rot="7426544">
                <a:off x="6858484" y="3176753"/>
                <a:ext cx="53080" cy="81893"/>
              </a:xfrm>
              <a:custGeom>
                <a:avLst/>
                <a:gdLst/>
                <a:ahLst/>
                <a:cxnLst/>
                <a:rect l="l" t="t" r="r" b="b"/>
                <a:pathLst>
                  <a:path w="1168" h="1802" extrusionOk="0">
                    <a:moveTo>
                      <a:pt x="868" y="0"/>
                    </a:moveTo>
                    <a:lnTo>
                      <a:pt x="767" y="67"/>
                    </a:lnTo>
                    <a:lnTo>
                      <a:pt x="734" y="134"/>
                    </a:lnTo>
                    <a:lnTo>
                      <a:pt x="34" y="1435"/>
                    </a:lnTo>
                    <a:lnTo>
                      <a:pt x="0" y="1535"/>
                    </a:lnTo>
                    <a:lnTo>
                      <a:pt x="0" y="1635"/>
                    </a:lnTo>
                    <a:lnTo>
                      <a:pt x="67" y="1702"/>
                    </a:lnTo>
                    <a:lnTo>
                      <a:pt x="134" y="1768"/>
                    </a:lnTo>
                    <a:lnTo>
                      <a:pt x="200" y="1802"/>
                    </a:lnTo>
                    <a:lnTo>
                      <a:pt x="300" y="1802"/>
                    </a:lnTo>
                    <a:lnTo>
                      <a:pt x="401" y="1768"/>
                    </a:lnTo>
                    <a:lnTo>
                      <a:pt x="467" y="1668"/>
                    </a:lnTo>
                    <a:lnTo>
                      <a:pt x="1134" y="367"/>
                    </a:lnTo>
                    <a:lnTo>
                      <a:pt x="1168" y="267"/>
                    </a:lnTo>
                    <a:lnTo>
                      <a:pt x="1168" y="167"/>
                    </a:lnTo>
                    <a:lnTo>
                      <a:pt x="1134" y="100"/>
                    </a:lnTo>
                    <a:lnTo>
                      <a:pt x="1034" y="33"/>
                    </a:lnTo>
                    <a:lnTo>
                      <a:pt x="968"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0" name="Google Shape;411;p34">
              <a:extLst>
                <a:ext uri="{FF2B5EF4-FFF2-40B4-BE49-F238E27FC236}">
                  <a16:creationId xmlns:a16="http://schemas.microsoft.com/office/drawing/2014/main" id="{F48D063F-F48F-FEBF-5566-D2CA6BC240D0}"/>
                </a:ext>
              </a:extLst>
            </p:cNvPr>
            <p:cNvSpPr/>
            <p:nvPr/>
          </p:nvSpPr>
          <p:spPr>
            <a:xfrm rot="-8673942">
              <a:off x="6121507" y="2865497"/>
              <a:ext cx="499078" cy="315581"/>
            </a:xfrm>
            <a:custGeom>
              <a:avLst/>
              <a:gdLst/>
              <a:ahLst/>
              <a:cxnLst/>
              <a:rect l="l" t="t" r="r" b="b"/>
              <a:pathLst>
                <a:path w="9476" h="7541" extrusionOk="0">
                  <a:moveTo>
                    <a:pt x="9275" y="0"/>
                  </a:moveTo>
                  <a:lnTo>
                    <a:pt x="8641" y="34"/>
                  </a:lnTo>
                  <a:lnTo>
                    <a:pt x="8007" y="100"/>
                  </a:lnTo>
                  <a:lnTo>
                    <a:pt x="7407" y="200"/>
                  </a:lnTo>
                  <a:lnTo>
                    <a:pt x="6806" y="334"/>
                  </a:lnTo>
                  <a:lnTo>
                    <a:pt x="6206" y="534"/>
                  </a:lnTo>
                  <a:lnTo>
                    <a:pt x="5639" y="768"/>
                  </a:lnTo>
                  <a:lnTo>
                    <a:pt x="5071" y="1001"/>
                  </a:lnTo>
                  <a:lnTo>
                    <a:pt x="4538" y="1301"/>
                  </a:lnTo>
                  <a:lnTo>
                    <a:pt x="4004" y="1635"/>
                  </a:lnTo>
                  <a:lnTo>
                    <a:pt x="3503" y="1969"/>
                  </a:lnTo>
                  <a:lnTo>
                    <a:pt x="3036" y="2369"/>
                  </a:lnTo>
                  <a:lnTo>
                    <a:pt x="2569" y="2803"/>
                  </a:lnTo>
                  <a:lnTo>
                    <a:pt x="2136" y="3236"/>
                  </a:lnTo>
                  <a:lnTo>
                    <a:pt x="1735" y="3704"/>
                  </a:lnTo>
                  <a:lnTo>
                    <a:pt x="1368" y="4204"/>
                  </a:lnTo>
                  <a:lnTo>
                    <a:pt x="1035" y="4738"/>
                  </a:lnTo>
                  <a:lnTo>
                    <a:pt x="701" y="5338"/>
                  </a:lnTo>
                  <a:lnTo>
                    <a:pt x="434" y="5972"/>
                  </a:lnTo>
                  <a:lnTo>
                    <a:pt x="200" y="6606"/>
                  </a:lnTo>
                  <a:lnTo>
                    <a:pt x="0" y="7240"/>
                  </a:lnTo>
                  <a:lnTo>
                    <a:pt x="0" y="7340"/>
                  </a:lnTo>
                  <a:lnTo>
                    <a:pt x="34" y="7440"/>
                  </a:lnTo>
                  <a:lnTo>
                    <a:pt x="100" y="7507"/>
                  </a:lnTo>
                  <a:lnTo>
                    <a:pt x="167" y="7540"/>
                  </a:lnTo>
                  <a:lnTo>
                    <a:pt x="334" y="7540"/>
                  </a:lnTo>
                  <a:lnTo>
                    <a:pt x="401" y="7474"/>
                  </a:lnTo>
                  <a:lnTo>
                    <a:pt x="467" y="7373"/>
                  </a:lnTo>
                  <a:lnTo>
                    <a:pt x="668" y="6673"/>
                  </a:lnTo>
                  <a:lnTo>
                    <a:pt x="934" y="6006"/>
                  </a:lnTo>
                  <a:lnTo>
                    <a:pt x="1235" y="5338"/>
                  </a:lnTo>
                  <a:lnTo>
                    <a:pt x="1602" y="4738"/>
                  </a:lnTo>
                  <a:lnTo>
                    <a:pt x="2035" y="4137"/>
                  </a:lnTo>
                  <a:lnTo>
                    <a:pt x="2469" y="3570"/>
                  </a:lnTo>
                  <a:lnTo>
                    <a:pt x="2970" y="3036"/>
                  </a:lnTo>
                  <a:lnTo>
                    <a:pt x="3537" y="2569"/>
                  </a:lnTo>
                  <a:lnTo>
                    <a:pt x="4137" y="2102"/>
                  </a:lnTo>
                  <a:lnTo>
                    <a:pt x="4805" y="1668"/>
                  </a:lnTo>
                  <a:lnTo>
                    <a:pt x="5505" y="1335"/>
                  </a:lnTo>
                  <a:lnTo>
                    <a:pt x="6206" y="1035"/>
                  </a:lnTo>
                  <a:lnTo>
                    <a:pt x="6940" y="801"/>
                  </a:lnTo>
                  <a:lnTo>
                    <a:pt x="7707" y="634"/>
                  </a:lnTo>
                  <a:lnTo>
                    <a:pt x="8474" y="534"/>
                  </a:lnTo>
                  <a:lnTo>
                    <a:pt x="9275" y="467"/>
                  </a:lnTo>
                  <a:lnTo>
                    <a:pt x="9375" y="467"/>
                  </a:lnTo>
                  <a:lnTo>
                    <a:pt x="9442" y="401"/>
                  </a:lnTo>
                  <a:lnTo>
                    <a:pt x="9475" y="334"/>
                  </a:lnTo>
                  <a:lnTo>
                    <a:pt x="9475" y="234"/>
                  </a:lnTo>
                  <a:lnTo>
                    <a:pt x="9475" y="134"/>
                  </a:lnTo>
                  <a:lnTo>
                    <a:pt x="9442" y="67"/>
                  </a:lnTo>
                  <a:lnTo>
                    <a:pt x="9375"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2" name="Picture 4">
              <a:extLst>
                <a:ext uri="{FF2B5EF4-FFF2-40B4-BE49-F238E27FC236}">
                  <a16:creationId xmlns:a16="http://schemas.microsoft.com/office/drawing/2014/main" id="{3692C5B1-1D2F-D57B-F7A7-0F2162FE87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1639" y="2158859"/>
              <a:ext cx="744971" cy="744971"/>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65" name="Straight Connector 64">
            <a:extLst>
              <a:ext uri="{FF2B5EF4-FFF2-40B4-BE49-F238E27FC236}">
                <a16:creationId xmlns:a16="http://schemas.microsoft.com/office/drawing/2014/main" id="{D31E0BE2-92D2-7475-65FC-8C100E90DB4A}"/>
              </a:ext>
            </a:extLst>
          </p:cNvPr>
          <p:cNvCxnSpPr/>
          <p:nvPr/>
        </p:nvCxnSpPr>
        <p:spPr>
          <a:xfrm>
            <a:off x="421743" y="4724249"/>
            <a:ext cx="8058150" cy="0"/>
          </a:xfrm>
          <a:prstGeom prst="line">
            <a:avLst/>
          </a:prstGeom>
        </p:spPr>
        <p:style>
          <a:lnRef idx="1">
            <a:schemeClr val="accent6"/>
          </a:lnRef>
          <a:fillRef idx="0">
            <a:schemeClr val="accent6"/>
          </a:fillRef>
          <a:effectRef idx="0">
            <a:schemeClr val="accent6"/>
          </a:effectRef>
          <a:fontRef idx="minor">
            <a:schemeClr val="tx1"/>
          </a:fontRef>
        </p:style>
      </p:cxnSp>
      <p:sp>
        <p:nvSpPr>
          <p:cNvPr id="66" name="Google Shape;366;p34">
            <a:extLst>
              <a:ext uri="{FF2B5EF4-FFF2-40B4-BE49-F238E27FC236}">
                <a16:creationId xmlns:a16="http://schemas.microsoft.com/office/drawing/2014/main" id="{23CC6321-ECD8-6E22-B01B-D899736BA1F3}"/>
              </a:ext>
            </a:extLst>
          </p:cNvPr>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100"/>
              </a:spcAft>
              <a:buClr>
                <a:srgbClr val="000000"/>
              </a:buClr>
              <a:buSzTx/>
              <a:buFont typeface="Arial"/>
              <a:buNone/>
              <a:tabLst/>
              <a:defRPr/>
            </a:pPr>
            <a:fld id="{00000000-1234-1234-1234-123412341234}" type="slidenum">
              <a:rPr kumimoji="0" lang="en" sz="1000" b="1" i="0" u="none" strike="noStrike" kern="0" cap="none" spc="0" normalizeH="0" baseline="0" noProof="0">
                <a:ln>
                  <a:noFill/>
                </a:ln>
                <a:solidFill>
                  <a:srgbClr val="000000"/>
                </a:solidFill>
                <a:effectLst/>
                <a:uLnTx/>
                <a:uFillTx/>
                <a:latin typeface="Josefin Sans"/>
                <a:ea typeface="Josefin Sans"/>
                <a:cs typeface="Josefin Sans"/>
                <a:sym typeface="Josefin Sans"/>
              </a:rPr>
              <a:pPr marL="0" marR="0" lvl="0" indent="0" algn="ctr" defTabSz="914400" rtl="0" eaLnBrk="1" fontAlgn="auto" latinLnBrk="0" hangingPunct="1">
                <a:lnSpc>
                  <a:spcPct val="100000"/>
                </a:lnSpc>
                <a:spcBef>
                  <a:spcPts val="0"/>
                </a:spcBef>
                <a:spcAft>
                  <a:spcPts val="100"/>
                </a:spcAft>
                <a:buClr>
                  <a:srgbClr val="000000"/>
                </a:buClr>
                <a:buSzTx/>
                <a:buFont typeface="Arial"/>
                <a:buNone/>
                <a:tabLst/>
                <a:defRPr/>
              </a:pPr>
              <a:t>35</a:t>
            </a:fld>
            <a:endParaRPr kumimoji="0" sz="1000" b="1" i="0" u="none" strike="noStrike" kern="0" cap="none" spc="0" normalizeH="0" baseline="0" noProof="0">
              <a:ln>
                <a:noFill/>
              </a:ln>
              <a:solidFill>
                <a:srgbClr val="000000"/>
              </a:solidFill>
              <a:effectLst/>
              <a:uLnTx/>
              <a:uFillTx/>
              <a:latin typeface="Josefin Sans"/>
              <a:ea typeface="Josefin Sans"/>
              <a:cs typeface="Josefin Sans"/>
              <a:sym typeface="Josefin Sans"/>
            </a:endParaRPr>
          </a:p>
        </p:txBody>
      </p:sp>
      <p:sp>
        <p:nvSpPr>
          <p:cNvPr id="27" name="TextBox 26">
            <a:extLst>
              <a:ext uri="{FF2B5EF4-FFF2-40B4-BE49-F238E27FC236}">
                <a16:creationId xmlns:a16="http://schemas.microsoft.com/office/drawing/2014/main" id="{DF85F465-9B4B-5491-662B-DDD19FD86A06}"/>
              </a:ext>
            </a:extLst>
          </p:cNvPr>
          <p:cNvSpPr txBox="1"/>
          <p:nvPr/>
        </p:nvSpPr>
        <p:spPr>
          <a:xfrm>
            <a:off x="5722842" y="2275683"/>
            <a:ext cx="3118462" cy="164573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spcAft>
                <a:spcPts val="100"/>
              </a:spcAft>
              <a:buClr>
                <a:schemeClr val="dk1"/>
              </a:buClr>
              <a:buSzPts val="1400"/>
              <a:buFont typeface="Lato"/>
              <a:buNone/>
              <a:defRPr sz="2000">
                <a:solidFill>
                  <a:schemeClr val="dk1"/>
                </a:solidFill>
                <a:latin typeface="#9Slide03 Arima Madurai" panose="00000500000000000000" pitchFamily="2" charset="-93"/>
                <a:ea typeface="Lato"/>
                <a:cs typeface="#9Slide03 Arima Madurai" panose="00000500000000000000" pitchFamily="2" charset="-93"/>
              </a:defRPr>
            </a:lvl1pPr>
            <a:lvl2pPr marL="914400" indent="-317500" algn="ctr">
              <a:buClr>
                <a:schemeClr val="dk1"/>
              </a:buClr>
              <a:buSzPts val="1400"/>
              <a:buFont typeface="Lato"/>
              <a:buNone/>
              <a:defRPr>
                <a:solidFill>
                  <a:schemeClr val="dk1"/>
                </a:solidFill>
                <a:latin typeface="Lato"/>
                <a:ea typeface="Lato"/>
                <a:cs typeface="Lato"/>
              </a:defRPr>
            </a:lvl2pPr>
            <a:lvl3pPr marL="1371600" indent="-317500" algn="ctr">
              <a:spcBef>
                <a:spcPts val="1600"/>
              </a:spcBef>
              <a:buClr>
                <a:schemeClr val="dk1"/>
              </a:buClr>
              <a:buSzPts val="1400"/>
              <a:buFont typeface="Lato"/>
              <a:buNone/>
              <a:defRPr>
                <a:solidFill>
                  <a:schemeClr val="dk1"/>
                </a:solidFill>
                <a:latin typeface="Lato"/>
                <a:ea typeface="Lato"/>
                <a:cs typeface="Lato"/>
              </a:defRPr>
            </a:lvl3pPr>
            <a:lvl4pPr marL="1828800" indent="-317500" algn="ctr">
              <a:spcBef>
                <a:spcPts val="1600"/>
              </a:spcBef>
              <a:buClr>
                <a:schemeClr val="dk1"/>
              </a:buClr>
              <a:buSzPts val="1400"/>
              <a:buFont typeface="Lato"/>
              <a:buNone/>
              <a:defRPr>
                <a:solidFill>
                  <a:schemeClr val="dk1"/>
                </a:solidFill>
                <a:latin typeface="Lato"/>
                <a:ea typeface="Lato"/>
                <a:cs typeface="Lato"/>
              </a:defRPr>
            </a:lvl4pPr>
            <a:lvl5pPr marL="2286000" indent="-317500" algn="ctr">
              <a:spcBef>
                <a:spcPts val="1600"/>
              </a:spcBef>
              <a:buClr>
                <a:schemeClr val="dk1"/>
              </a:buClr>
              <a:buSzPts val="1400"/>
              <a:buFont typeface="Lato"/>
              <a:buNone/>
              <a:defRPr>
                <a:solidFill>
                  <a:schemeClr val="dk1"/>
                </a:solidFill>
                <a:latin typeface="Lato"/>
                <a:ea typeface="Lato"/>
                <a:cs typeface="Lato"/>
              </a:defRPr>
            </a:lvl5pPr>
            <a:lvl6pPr marL="2743200" indent="-317500" algn="ctr">
              <a:spcBef>
                <a:spcPts val="1600"/>
              </a:spcBef>
              <a:buClr>
                <a:schemeClr val="dk1"/>
              </a:buClr>
              <a:buSzPts val="1400"/>
              <a:buFont typeface="Lato"/>
              <a:buNone/>
              <a:defRPr>
                <a:solidFill>
                  <a:schemeClr val="dk1"/>
                </a:solidFill>
                <a:latin typeface="Lato"/>
                <a:ea typeface="Lato"/>
                <a:cs typeface="Lato"/>
              </a:defRPr>
            </a:lvl6pPr>
            <a:lvl7pPr marL="3200400" indent="-317500" algn="ctr">
              <a:spcBef>
                <a:spcPts val="1600"/>
              </a:spcBef>
              <a:buClr>
                <a:schemeClr val="dk1"/>
              </a:buClr>
              <a:buSzPts val="1400"/>
              <a:buFont typeface="Lato"/>
              <a:buNone/>
              <a:defRPr>
                <a:solidFill>
                  <a:schemeClr val="dk1"/>
                </a:solidFill>
                <a:latin typeface="Lato"/>
                <a:ea typeface="Lato"/>
                <a:cs typeface="Lato"/>
              </a:defRPr>
            </a:lvl7pPr>
            <a:lvl8pPr marL="3657600" indent="-317500" algn="ctr">
              <a:spcBef>
                <a:spcPts val="1600"/>
              </a:spcBef>
              <a:buClr>
                <a:schemeClr val="dk1"/>
              </a:buClr>
              <a:buSzPts val="1400"/>
              <a:buFont typeface="Lato"/>
              <a:buNone/>
              <a:defRPr>
                <a:solidFill>
                  <a:schemeClr val="dk1"/>
                </a:solidFill>
                <a:latin typeface="Lato"/>
                <a:ea typeface="Lato"/>
                <a:cs typeface="Lato"/>
              </a:defRPr>
            </a:lvl8pPr>
            <a:lvl9pPr marL="4114800" indent="-317500" algn="ctr">
              <a:spcBef>
                <a:spcPts val="1600"/>
              </a:spcBef>
              <a:spcAft>
                <a:spcPts val="1600"/>
              </a:spcAft>
              <a:buClr>
                <a:schemeClr val="dk1"/>
              </a:buClr>
              <a:buSzPts val="1400"/>
              <a:buFont typeface="Lato"/>
              <a:buNone/>
              <a:defRPr>
                <a:solidFill>
                  <a:schemeClr val="dk1"/>
                </a:solidFill>
                <a:latin typeface="Lato"/>
                <a:ea typeface="Lato"/>
                <a:cs typeface="Lato"/>
              </a:defRPr>
            </a:lvl9pPr>
          </a:lstStyle>
          <a:p>
            <a:r>
              <a:rPr lang="en-US" dirty="0" err="1">
                <a:latin typeface="Roboto" panose="02000000000000000000" pitchFamily="2" charset="0"/>
              </a:rPr>
              <a:t>Âm</a:t>
            </a:r>
            <a:r>
              <a:rPr lang="en-US" dirty="0">
                <a:latin typeface="Roboto" panose="02000000000000000000" pitchFamily="2" charset="0"/>
              </a:rPr>
              <a:t> </a:t>
            </a:r>
            <a:r>
              <a:rPr lang="en-US" dirty="0" err="1">
                <a:latin typeface="Roboto" panose="02000000000000000000" pitchFamily="2" charset="0"/>
              </a:rPr>
              <a:t>thanh</a:t>
            </a:r>
            <a:r>
              <a:rPr lang="en-US" dirty="0">
                <a:latin typeface="Roboto" panose="02000000000000000000" pitchFamily="2" charset="0"/>
              </a:rPr>
              <a:t> </a:t>
            </a:r>
            <a:r>
              <a:rPr lang="en-US" dirty="0" err="1">
                <a:latin typeface="Roboto" panose="02000000000000000000" pitchFamily="2" charset="0"/>
              </a:rPr>
              <a:t>liên</a:t>
            </a:r>
            <a:r>
              <a:rPr lang="en-US" dirty="0">
                <a:latin typeface="Roboto" panose="02000000000000000000" pitchFamily="2" charset="0"/>
              </a:rPr>
              <a:t> </a:t>
            </a:r>
            <a:r>
              <a:rPr lang="en-US" dirty="0" err="1">
                <a:latin typeface="Roboto" panose="02000000000000000000" pitchFamily="2" charset="0"/>
              </a:rPr>
              <a:t>tục</a:t>
            </a:r>
            <a:r>
              <a:rPr lang="en-US" dirty="0">
                <a:latin typeface="Roboto" panose="02000000000000000000" pitchFamily="2" charset="0"/>
              </a:rPr>
              <a:t> </a:t>
            </a:r>
            <a:r>
              <a:rPr lang="en-US" dirty="0" err="1">
                <a:latin typeface="Roboto" panose="02000000000000000000" pitchFamily="2" charset="0"/>
              </a:rPr>
              <a:t>phát</a:t>
            </a:r>
            <a:r>
              <a:rPr lang="en-US" dirty="0">
                <a:latin typeface="Roboto" panose="02000000000000000000" pitchFamily="2" charset="0"/>
              </a:rPr>
              <a:t> </a:t>
            </a:r>
            <a:r>
              <a:rPr lang="en-US" dirty="0" err="1">
                <a:latin typeface="Roboto" panose="02000000000000000000" pitchFamily="2" charset="0"/>
              </a:rPr>
              <a:t>ra</a:t>
            </a:r>
            <a:r>
              <a:rPr lang="en-US" dirty="0">
                <a:latin typeface="Roboto" panose="02000000000000000000" pitchFamily="2" charset="0"/>
              </a:rPr>
              <a:t> </a:t>
            </a:r>
            <a:r>
              <a:rPr lang="en-US" dirty="0" err="1">
                <a:latin typeface="Roboto" panose="02000000000000000000" pitchFamily="2" charset="0"/>
              </a:rPr>
              <a:t>từ</a:t>
            </a:r>
            <a:r>
              <a:rPr lang="en-US" dirty="0">
                <a:latin typeface="Roboto" panose="02000000000000000000" pitchFamily="2" charset="0"/>
              </a:rPr>
              <a:t> </a:t>
            </a:r>
            <a:r>
              <a:rPr lang="en-US" dirty="0" err="1">
                <a:latin typeface="Roboto" panose="02000000000000000000" pitchFamily="2" charset="0"/>
              </a:rPr>
              <a:t>chuông</a:t>
            </a:r>
            <a:r>
              <a:rPr lang="en-US" dirty="0">
                <a:latin typeface="Roboto" panose="02000000000000000000" pitchFamily="2" charset="0"/>
              </a:rPr>
              <a:t> </a:t>
            </a:r>
            <a:r>
              <a:rPr lang="en-US" dirty="0" err="1">
                <a:latin typeface="Roboto" panose="02000000000000000000" pitchFamily="2" charset="0"/>
              </a:rPr>
              <a:t>vì</a:t>
            </a:r>
            <a:r>
              <a:rPr lang="en-US" dirty="0">
                <a:latin typeface="Roboto" panose="02000000000000000000" pitchFamily="2" charset="0"/>
              </a:rPr>
              <a:t> </a:t>
            </a:r>
            <a:r>
              <a:rPr lang="en-US" dirty="0" err="1">
                <a:latin typeface="Roboto" panose="02000000000000000000" pitchFamily="2" charset="0"/>
              </a:rPr>
              <a:t>dòng</a:t>
            </a:r>
            <a:r>
              <a:rPr lang="en-US" dirty="0">
                <a:latin typeface="Roboto" panose="02000000000000000000" pitchFamily="2" charset="0"/>
              </a:rPr>
              <a:t> </a:t>
            </a:r>
            <a:r>
              <a:rPr lang="en-US" dirty="0" err="1">
                <a:latin typeface="Roboto" panose="02000000000000000000" pitchFamily="2" charset="0"/>
              </a:rPr>
              <a:t>điện</a:t>
            </a:r>
            <a:r>
              <a:rPr lang="en-US" dirty="0">
                <a:latin typeface="Roboto" panose="02000000000000000000" pitchFamily="2" charset="0"/>
              </a:rPr>
              <a:t> qua </a:t>
            </a:r>
            <a:r>
              <a:rPr lang="en-US" dirty="0" err="1">
                <a:latin typeface="Roboto" panose="02000000000000000000" pitchFamily="2" charset="0"/>
              </a:rPr>
              <a:t>cuộn</a:t>
            </a:r>
            <a:r>
              <a:rPr lang="en-US" dirty="0">
                <a:latin typeface="Roboto" panose="02000000000000000000" pitchFamily="2" charset="0"/>
              </a:rPr>
              <a:t> </a:t>
            </a:r>
            <a:r>
              <a:rPr lang="en-US" dirty="0" err="1">
                <a:latin typeface="Roboto" panose="02000000000000000000" pitchFamily="2" charset="0"/>
              </a:rPr>
              <a:t>dây</a:t>
            </a:r>
            <a:r>
              <a:rPr lang="en-US" dirty="0">
                <a:latin typeface="Roboto" panose="02000000000000000000" pitchFamily="2" charset="0"/>
              </a:rPr>
              <a:t> </a:t>
            </a:r>
            <a:r>
              <a:rPr lang="en-US" dirty="0" err="1">
                <a:latin typeface="Roboto" panose="02000000000000000000" pitchFamily="2" charset="0"/>
              </a:rPr>
              <a:t>liên</a:t>
            </a:r>
            <a:r>
              <a:rPr lang="en-US" dirty="0">
                <a:latin typeface="Roboto" panose="02000000000000000000" pitchFamily="2" charset="0"/>
              </a:rPr>
              <a:t> </a:t>
            </a:r>
            <a:r>
              <a:rPr lang="en-US" dirty="0" err="1">
                <a:latin typeface="Roboto" panose="02000000000000000000" pitchFamily="2" charset="0"/>
              </a:rPr>
              <a:t>tục</a:t>
            </a:r>
            <a:r>
              <a:rPr lang="en-US" dirty="0">
                <a:latin typeface="Roboto" panose="02000000000000000000" pitchFamily="2" charset="0"/>
              </a:rPr>
              <a:t> </a:t>
            </a:r>
            <a:r>
              <a:rPr lang="en-US" dirty="0" err="1">
                <a:latin typeface="Roboto" panose="02000000000000000000" pitchFamily="2" charset="0"/>
              </a:rPr>
              <a:t>tạo</a:t>
            </a:r>
            <a:r>
              <a:rPr lang="en-US" dirty="0">
                <a:latin typeface="Roboto" panose="02000000000000000000" pitchFamily="2" charset="0"/>
              </a:rPr>
              <a:t> </a:t>
            </a:r>
            <a:r>
              <a:rPr lang="en-US" dirty="0" err="1">
                <a:latin typeface="Roboto" panose="02000000000000000000" pitchFamily="2" charset="0"/>
              </a:rPr>
              <a:t>ra</a:t>
            </a:r>
            <a:r>
              <a:rPr lang="en-US" dirty="0">
                <a:latin typeface="Roboto" panose="02000000000000000000" pitchFamily="2" charset="0"/>
              </a:rPr>
              <a:t> </a:t>
            </a:r>
            <a:r>
              <a:rPr lang="en-US" dirty="0" err="1">
                <a:latin typeface="Roboto" panose="02000000000000000000" pitchFamily="2" charset="0"/>
              </a:rPr>
              <a:t>lực</a:t>
            </a:r>
            <a:r>
              <a:rPr lang="en-US" dirty="0">
                <a:latin typeface="Roboto" panose="02000000000000000000" pitchFamily="2" charset="0"/>
              </a:rPr>
              <a:t> </a:t>
            </a:r>
            <a:r>
              <a:rPr lang="en-US" dirty="0" err="1">
                <a:latin typeface="Roboto" panose="02000000000000000000" pitchFamily="2" charset="0"/>
              </a:rPr>
              <a:t>hút</a:t>
            </a:r>
            <a:r>
              <a:rPr lang="en-US" dirty="0">
                <a:latin typeface="Roboto" panose="02000000000000000000" pitchFamily="2" charset="0"/>
              </a:rPr>
              <a:t> </a:t>
            </a:r>
            <a:r>
              <a:rPr lang="en-US" dirty="0" err="1">
                <a:latin typeface="Roboto" panose="02000000000000000000" pitchFamily="2" charset="0"/>
              </a:rPr>
              <a:t>lá</a:t>
            </a:r>
            <a:r>
              <a:rPr lang="en-US" dirty="0">
                <a:latin typeface="Roboto" panose="02000000000000000000" pitchFamily="2" charset="0"/>
              </a:rPr>
              <a:t> </a:t>
            </a:r>
            <a:r>
              <a:rPr lang="en-US" dirty="0" err="1">
                <a:latin typeface="Roboto" panose="02000000000000000000" pitchFamily="2" charset="0"/>
              </a:rPr>
              <a:t>thép</a:t>
            </a:r>
            <a:r>
              <a:rPr lang="en-US" dirty="0">
                <a:latin typeface="Roboto" panose="02000000000000000000" pitchFamily="2" charset="0"/>
              </a:rPr>
              <a:t> </a:t>
            </a:r>
            <a:r>
              <a:rPr lang="en-US" dirty="0" err="1">
                <a:latin typeface="Roboto" panose="02000000000000000000" pitchFamily="2" charset="0"/>
              </a:rPr>
              <a:t>đàn</a:t>
            </a:r>
            <a:r>
              <a:rPr lang="en-US" dirty="0">
                <a:latin typeface="Roboto" panose="02000000000000000000" pitchFamily="2" charset="0"/>
              </a:rPr>
              <a:t> </a:t>
            </a:r>
            <a:r>
              <a:rPr lang="en-US" dirty="0" err="1">
                <a:latin typeface="Roboto" panose="02000000000000000000" pitchFamily="2" charset="0"/>
              </a:rPr>
              <a:t>hồi</a:t>
            </a:r>
            <a:r>
              <a:rPr lang="en-US" dirty="0">
                <a:latin typeface="Roboto" panose="02000000000000000000" pitchFamily="2" charset="0"/>
              </a:rPr>
              <a:t> </a:t>
            </a:r>
            <a:r>
              <a:rPr lang="en-US" dirty="0" err="1">
                <a:latin typeface="Roboto" panose="02000000000000000000" pitchFamily="2" charset="0"/>
              </a:rPr>
              <a:t>để</a:t>
            </a:r>
            <a:r>
              <a:rPr lang="en-US" dirty="0">
                <a:latin typeface="Roboto" panose="02000000000000000000" pitchFamily="2" charset="0"/>
              </a:rPr>
              <a:t> </a:t>
            </a:r>
            <a:r>
              <a:rPr lang="en-US" dirty="0" err="1">
                <a:latin typeface="Roboto" panose="02000000000000000000" pitchFamily="2" charset="0"/>
              </a:rPr>
              <a:t>búa</a:t>
            </a:r>
            <a:r>
              <a:rPr lang="en-US" dirty="0">
                <a:latin typeface="Roboto" panose="02000000000000000000" pitchFamily="2" charset="0"/>
              </a:rPr>
              <a:t> </a:t>
            </a:r>
            <a:r>
              <a:rPr lang="en-US" dirty="0" err="1">
                <a:latin typeface="Roboto" panose="02000000000000000000" pitchFamily="2" charset="0"/>
              </a:rPr>
              <a:t>gõ</a:t>
            </a:r>
            <a:r>
              <a:rPr lang="en-US" dirty="0">
                <a:latin typeface="Roboto" panose="02000000000000000000" pitchFamily="2" charset="0"/>
              </a:rPr>
              <a:t> </a:t>
            </a:r>
            <a:r>
              <a:rPr lang="en-US" dirty="0" err="1">
                <a:latin typeface="Roboto" panose="02000000000000000000" pitchFamily="2" charset="0"/>
              </a:rPr>
              <a:t>vào</a:t>
            </a:r>
            <a:r>
              <a:rPr lang="en-US" dirty="0">
                <a:latin typeface="Roboto" panose="02000000000000000000" pitchFamily="2" charset="0"/>
              </a:rPr>
              <a:t> </a:t>
            </a:r>
            <a:r>
              <a:rPr lang="en-US" dirty="0" err="1">
                <a:latin typeface="Roboto" panose="02000000000000000000" pitchFamily="2" charset="0"/>
              </a:rPr>
              <a:t>chuông</a:t>
            </a:r>
            <a:endParaRPr lang="en-US" dirty="0">
              <a:latin typeface="Roboto" panose="02000000000000000000" pitchFamily="2" charset="0"/>
            </a:endParaRPr>
          </a:p>
        </p:txBody>
      </p:sp>
      <p:grpSp>
        <p:nvGrpSpPr>
          <p:cNvPr id="10" name="Google Shape;1018;p50">
            <a:extLst>
              <a:ext uri="{FF2B5EF4-FFF2-40B4-BE49-F238E27FC236}">
                <a16:creationId xmlns:a16="http://schemas.microsoft.com/office/drawing/2014/main" id="{0D906F28-151A-FED1-F3D4-3DAEB989406A}"/>
              </a:ext>
            </a:extLst>
          </p:cNvPr>
          <p:cNvGrpSpPr/>
          <p:nvPr/>
        </p:nvGrpSpPr>
        <p:grpSpPr>
          <a:xfrm>
            <a:off x="5133393" y="885396"/>
            <a:ext cx="1030334" cy="1331665"/>
            <a:chOff x="2080550" y="3234900"/>
            <a:chExt cx="613075" cy="792375"/>
          </a:xfrm>
        </p:grpSpPr>
        <p:sp>
          <p:nvSpPr>
            <p:cNvPr id="11" name="Google Shape;1019;p50">
              <a:extLst>
                <a:ext uri="{FF2B5EF4-FFF2-40B4-BE49-F238E27FC236}">
                  <a16:creationId xmlns:a16="http://schemas.microsoft.com/office/drawing/2014/main" id="{F1391383-7380-8495-6DEA-F2AC189BBC02}"/>
                </a:ext>
              </a:extLst>
            </p:cNvPr>
            <p:cNvSpPr/>
            <p:nvPr/>
          </p:nvSpPr>
          <p:spPr>
            <a:xfrm>
              <a:off x="2168125" y="3303275"/>
              <a:ext cx="424575" cy="592225"/>
            </a:xfrm>
            <a:custGeom>
              <a:avLst/>
              <a:gdLst/>
              <a:ahLst/>
              <a:cxnLst/>
              <a:rect l="l" t="t" r="r" b="b"/>
              <a:pathLst>
                <a:path w="16983" h="23689" extrusionOk="0">
                  <a:moveTo>
                    <a:pt x="7708" y="1"/>
                  </a:moveTo>
                  <a:lnTo>
                    <a:pt x="7074" y="34"/>
                  </a:lnTo>
                  <a:lnTo>
                    <a:pt x="6473" y="101"/>
                  </a:lnTo>
                  <a:lnTo>
                    <a:pt x="5873" y="201"/>
                  </a:lnTo>
                  <a:lnTo>
                    <a:pt x="5306" y="368"/>
                  </a:lnTo>
                  <a:lnTo>
                    <a:pt x="4738" y="568"/>
                  </a:lnTo>
                  <a:lnTo>
                    <a:pt x="4171" y="801"/>
                  </a:lnTo>
                  <a:lnTo>
                    <a:pt x="3637" y="1068"/>
                  </a:lnTo>
                  <a:lnTo>
                    <a:pt x="3137" y="1369"/>
                  </a:lnTo>
                  <a:lnTo>
                    <a:pt x="2670" y="1736"/>
                  </a:lnTo>
                  <a:lnTo>
                    <a:pt x="2236" y="2136"/>
                  </a:lnTo>
                  <a:lnTo>
                    <a:pt x="1836" y="2603"/>
                  </a:lnTo>
                  <a:lnTo>
                    <a:pt x="1569" y="2937"/>
                  </a:lnTo>
                  <a:lnTo>
                    <a:pt x="1335" y="3270"/>
                  </a:lnTo>
                  <a:lnTo>
                    <a:pt x="1135" y="3637"/>
                  </a:lnTo>
                  <a:lnTo>
                    <a:pt x="935" y="4038"/>
                  </a:lnTo>
                  <a:lnTo>
                    <a:pt x="768" y="4405"/>
                  </a:lnTo>
                  <a:lnTo>
                    <a:pt x="601" y="4805"/>
                  </a:lnTo>
                  <a:lnTo>
                    <a:pt x="335" y="5606"/>
                  </a:lnTo>
                  <a:lnTo>
                    <a:pt x="168" y="6373"/>
                  </a:lnTo>
                  <a:lnTo>
                    <a:pt x="68" y="7107"/>
                  </a:lnTo>
                  <a:lnTo>
                    <a:pt x="1" y="7874"/>
                  </a:lnTo>
                  <a:lnTo>
                    <a:pt x="34" y="8642"/>
                  </a:lnTo>
                  <a:lnTo>
                    <a:pt x="134" y="9409"/>
                  </a:lnTo>
                  <a:lnTo>
                    <a:pt x="301" y="10143"/>
                  </a:lnTo>
                  <a:lnTo>
                    <a:pt x="401" y="10510"/>
                  </a:lnTo>
                  <a:lnTo>
                    <a:pt x="535" y="10844"/>
                  </a:lnTo>
                  <a:lnTo>
                    <a:pt x="668" y="11211"/>
                  </a:lnTo>
                  <a:lnTo>
                    <a:pt x="868" y="11544"/>
                  </a:lnTo>
                  <a:lnTo>
                    <a:pt x="1235" y="12111"/>
                  </a:lnTo>
                  <a:lnTo>
                    <a:pt x="1636" y="12679"/>
                  </a:lnTo>
                  <a:lnTo>
                    <a:pt x="2103" y="13179"/>
                  </a:lnTo>
                  <a:lnTo>
                    <a:pt x="2603" y="13646"/>
                  </a:lnTo>
                  <a:lnTo>
                    <a:pt x="3170" y="14080"/>
                  </a:lnTo>
                  <a:lnTo>
                    <a:pt x="3737" y="14513"/>
                  </a:lnTo>
                  <a:lnTo>
                    <a:pt x="4305" y="14880"/>
                  </a:lnTo>
                  <a:lnTo>
                    <a:pt x="4905" y="15247"/>
                  </a:lnTo>
                  <a:lnTo>
                    <a:pt x="5172" y="15414"/>
                  </a:lnTo>
                  <a:lnTo>
                    <a:pt x="5439" y="15581"/>
                  </a:lnTo>
                  <a:lnTo>
                    <a:pt x="5673" y="15781"/>
                  </a:lnTo>
                  <a:lnTo>
                    <a:pt x="5873" y="16015"/>
                  </a:lnTo>
                  <a:lnTo>
                    <a:pt x="6006" y="16215"/>
                  </a:lnTo>
                  <a:lnTo>
                    <a:pt x="6073" y="16448"/>
                  </a:lnTo>
                  <a:lnTo>
                    <a:pt x="6173" y="16949"/>
                  </a:lnTo>
                  <a:lnTo>
                    <a:pt x="6440" y="18617"/>
                  </a:lnTo>
                  <a:lnTo>
                    <a:pt x="6640" y="20319"/>
                  </a:lnTo>
                  <a:lnTo>
                    <a:pt x="6740" y="21987"/>
                  </a:lnTo>
                  <a:lnTo>
                    <a:pt x="6773" y="23688"/>
                  </a:lnTo>
                  <a:lnTo>
                    <a:pt x="10977" y="23455"/>
                  </a:lnTo>
                  <a:lnTo>
                    <a:pt x="10944" y="21853"/>
                  </a:lnTo>
                  <a:lnTo>
                    <a:pt x="10910" y="20218"/>
                  </a:lnTo>
                  <a:lnTo>
                    <a:pt x="10944" y="18617"/>
                  </a:lnTo>
                  <a:lnTo>
                    <a:pt x="11011" y="16982"/>
                  </a:lnTo>
                  <a:lnTo>
                    <a:pt x="11044" y="16682"/>
                  </a:lnTo>
                  <a:lnTo>
                    <a:pt x="11077" y="16549"/>
                  </a:lnTo>
                  <a:lnTo>
                    <a:pt x="11144" y="16415"/>
                  </a:lnTo>
                  <a:lnTo>
                    <a:pt x="11244" y="16282"/>
                  </a:lnTo>
                  <a:lnTo>
                    <a:pt x="11377" y="16148"/>
                  </a:lnTo>
                  <a:lnTo>
                    <a:pt x="11678" y="15981"/>
                  </a:lnTo>
                  <a:lnTo>
                    <a:pt x="12212" y="15648"/>
                  </a:lnTo>
                  <a:lnTo>
                    <a:pt x="12745" y="15281"/>
                  </a:lnTo>
                  <a:lnTo>
                    <a:pt x="13246" y="14914"/>
                  </a:lnTo>
                  <a:lnTo>
                    <a:pt x="13713" y="14480"/>
                  </a:lnTo>
                  <a:lnTo>
                    <a:pt x="14180" y="14046"/>
                  </a:lnTo>
                  <a:lnTo>
                    <a:pt x="14647" y="13579"/>
                  </a:lnTo>
                  <a:lnTo>
                    <a:pt x="15047" y="13112"/>
                  </a:lnTo>
                  <a:lnTo>
                    <a:pt x="15414" y="12612"/>
                  </a:lnTo>
                  <a:lnTo>
                    <a:pt x="15781" y="12078"/>
                  </a:lnTo>
                  <a:lnTo>
                    <a:pt x="16082" y="11544"/>
                  </a:lnTo>
                  <a:lnTo>
                    <a:pt x="16349" y="10977"/>
                  </a:lnTo>
                  <a:lnTo>
                    <a:pt x="16582" y="10410"/>
                  </a:lnTo>
                  <a:lnTo>
                    <a:pt x="16749" y="9843"/>
                  </a:lnTo>
                  <a:lnTo>
                    <a:pt x="16882" y="9242"/>
                  </a:lnTo>
                  <a:lnTo>
                    <a:pt x="16949" y="8608"/>
                  </a:lnTo>
                  <a:lnTo>
                    <a:pt x="16982" y="8008"/>
                  </a:lnTo>
                  <a:lnTo>
                    <a:pt x="16916" y="7341"/>
                  </a:lnTo>
                  <a:lnTo>
                    <a:pt x="16816" y="6707"/>
                  </a:lnTo>
                  <a:lnTo>
                    <a:pt x="16649" y="6106"/>
                  </a:lnTo>
                  <a:lnTo>
                    <a:pt x="16449" y="5506"/>
                  </a:lnTo>
                  <a:lnTo>
                    <a:pt x="16148" y="4905"/>
                  </a:lnTo>
                  <a:lnTo>
                    <a:pt x="15848" y="4338"/>
                  </a:lnTo>
                  <a:lnTo>
                    <a:pt x="15481" y="3804"/>
                  </a:lnTo>
                  <a:lnTo>
                    <a:pt x="15081" y="3304"/>
                  </a:lnTo>
                  <a:lnTo>
                    <a:pt x="14614" y="2837"/>
                  </a:lnTo>
                  <a:lnTo>
                    <a:pt x="14147" y="2369"/>
                  </a:lnTo>
                  <a:lnTo>
                    <a:pt x="13613" y="1969"/>
                  </a:lnTo>
                  <a:lnTo>
                    <a:pt x="13079" y="1569"/>
                  </a:lnTo>
                  <a:lnTo>
                    <a:pt x="12512" y="1235"/>
                  </a:lnTo>
                  <a:lnTo>
                    <a:pt x="11945" y="935"/>
                  </a:lnTo>
                  <a:lnTo>
                    <a:pt x="11344" y="668"/>
                  </a:lnTo>
                  <a:lnTo>
                    <a:pt x="10710" y="434"/>
                  </a:lnTo>
                  <a:lnTo>
                    <a:pt x="10143" y="301"/>
                  </a:lnTo>
                  <a:lnTo>
                    <a:pt x="9543" y="168"/>
                  </a:lnTo>
                  <a:lnTo>
                    <a:pt x="8909" y="67"/>
                  </a:lnTo>
                  <a:lnTo>
                    <a:pt x="8308" y="34"/>
                  </a:lnTo>
                  <a:lnTo>
                    <a:pt x="7708" y="1"/>
                  </a:lnTo>
                  <a:close/>
                </a:path>
              </a:pathLst>
            </a:custGeom>
            <a:solidFill>
              <a:srgbClr val="98E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20;p50">
              <a:extLst>
                <a:ext uri="{FF2B5EF4-FFF2-40B4-BE49-F238E27FC236}">
                  <a16:creationId xmlns:a16="http://schemas.microsoft.com/office/drawing/2014/main" id="{5AFBC78D-D619-17A4-6A98-C2D8E2ACBE4B}"/>
                </a:ext>
              </a:extLst>
            </p:cNvPr>
            <p:cNvSpPr/>
            <p:nvPr/>
          </p:nvSpPr>
          <p:spPr>
            <a:xfrm>
              <a:off x="2168125" y="3303275"/>
              <a:ext cx="424575" cy="592225"/>
            </a:xfrm>
            <a:custGeom>
              <a:avLst/>
              <a:gdLst/>
              <a:ahLst/>
              <a:cxnLst/>
              <a:rect l="l" t="t" r="r" b="b"/>
              <a:pathLst>
                <a:path w="16983" h="23689" fill="none" extrusionOk="0">
                  <a:moveTo>
                    <a:pt x="10977" y="23455"/>
                  </a:moveTo>
                  <a:lnTo>
                    <a:pt x="10977" y="23455"/>
                  </a:lnTo>
                  <a:lnTo>
                    <a:pt x="10944" y="21853"/>
                  </a:lnTo>
                  <a:lnTo>
                    <a:pt x="10910" y="20218"/>
                  </a:lnTo>
                  <a:lnTo>
                    <a:pt x="10944" y="18617"/>
                  </a:lnTo>
                  <a:lnTo>
                    <a:pt x="11011" y="16982"/>
                  </a:lnTo>
                  <a:lnTo>
                    <a:pt x="11011" y="16982"/>
                  </a:lnTo>
                  <a:lnTo>
                    <a:pt x="11044" y="16682"/>
                  </a:lnTo>
                  <a:lnTo>
                    <a:pt x="11077" y="16549"/>
                  </a:lnTo>
                  <a:lnTo>
                    <a:pt x="11144" y="16415"/>
                  </a:lnTo>
                  <a:lnTo>
                    <a:pt x="11144" y="16415"/>
                  </a:lnTo>
                  <a:lnTo>
                    <a:pt x="11244" y="16282"/>
                  </a:lnTo>
                  <a:lnTo>
                    <a:pt x="11377" y="16148"/>
                  </a:lnTo>
                  <a:lnTo>
                    <a:pt x="11678" y="15981"/>
                  </a:lnTo>
                  <a:lnTo>
                    <a:pt x="11678" y="15981"/>
                  </a:lnTo>
                  <a:lnTo>
                    <a:pt x="12212" y="15648"/>
                  </a:lnTo>
                  <a:lnTo>
                    <a:pt x="12745" y="15281"/>
                  </a:lnTo>
                  <a:lnTo>
                    <a:pt x="13246" y="14914"/>
                  </a:lnTo>
                  <a:lnTo>
                    <a:pt x="13713" y="14480"/>
                  </a:lnTo>
                  <a:lnTo>
                    <a:pt x="14180" y="14046"/>
                  </a:lnTo>
                  <a:lnTo>
                    <a:pt x="14647" y="13579"/>
                  </a:lnTo>
                  <a:lnTo>
                    <a:pt x="15047" y="13112"/>
                  </a:lnTo>
                  <a:lnTo>
                    <a:pt x="15414" y="12612"/>
                  </a:lnTo>
                  <a:lnTo>
                    <a:pt x="15781" y="12078"/>
                  </a:lnTo>
                  <a:lnTo>
                    <a:pt x="16082" y="11544"/>
                  </a:lnTo>
                  <a:lnTo>
                    <a:pt x="16349" y="10977"/>
                  </a:lnTo>
                  <a:lnTo>
                    <a:pt x="16582" y="10410"/>
                  </a:lnTo>
                  <a:lnTo>
                    <a:pt x="16749" y="9843"/>
                  </a:lnTo>
                  <a:lnTo>
                    <a:pt x="16882" y="9242"/>
                  </a:lnTo>
                  <a:lnTo>
                    <a:pt x="16949" y="8608"/>
                  </a:lnTo>
                  <a:lnTo>
                    <a:pt x="16982" y="8008"/>
                  </a:lnTo>
                  <a:lnTo>
                    <a:pt x="16982" y="8008"/>
                  </a:lnTo>
                  <a:lnTo>
                    <a:pt x="16916" y="7341"/>
                  </a:lnTo>
                  <a:lnTo>
                    <a:pt x="16816" y="6707"/>
                  </a:lnTo>
                  <a:lnTo>
                    <a:pt x="16649" y="6106"/>
                  </a:lnTo>
                  <a:lnTo>
                    <a:pt x="16449" y="5506"/>
                  </a:lnTo>
                  <a:lnTo>
                    <a:pt x="16148" y="4905"/>
                  </a:lnTo>
                  <a:lnTo>
                    <a:pt x="15848" y="4338"/>
                  </a:lnTo>
                  <a:lnTo>
                    <a:pt x="15481" y="3804"/>
                  </a:lnTo>
                  <a:lnTo>
                    <a:pt x="15081" y="3304"/>
                  </a:lnTo>
                  <a:lnTo>
                    <a:pt x="14614" y="2837"/>
                  </a:lnTo>
                  <a:lnTo>
                    <a:pt x="14147" y="2369"/>
                  </a:lnTo>
                  <a:lnTo>
                    <a:pt x="13613" y="1969"/>
                  </a:lnTo>
                  <a:lnTo>
                    <a:pt x="13079" y="1569"/>
                  </a:lnTo>
                  <a:lnTo>
                    <a:pt x="12512" y="1235"/>
                  </a:lnTo>
                  <a:lnTo>
                    <a:pt x="11945" y="935"/>
                  </a:lnTo>
                  <a:lnTo>
                    <a:pt x="11344" y="668"/>
                  </a:lnTo>
                  <a:lnTo>
                    <a:pt x="10710" y="434"/>
                  </a:lnTo>
                  <a:lnTo>
                    <a:pt x="10710" y="434"/>
                  </a:lnTo>
                  <a:lnTo>
                    <a:pt x="10143" y="301"/>
                  </a:lnTo>
                  <a:lnTo>
                    <a:pt x="9543" y="168"/>
                  </a:lnTo>
                  <a:lnTo>
                    <a:pt x="8909" y="67"/>
                  </a:lnTo>
                  <a:lnTo>
                    <a:pt x="8308" y="34"/>
                  </a:lnTo>
                  <a:lnTo>
                    <a:pt x="7708" y="1"/>
                  </a:lnTo>
                  <a:lnTo>
                    <a:pt x="7074" y="34"/>
                  </a:lnTo>
                  <a:lnTo>
                    <a:pt x="6473" y="101"/>
                  </a:lnTo>
                  <a:lnTo>
                    <a:pt x="5873" y="201"/>
                  </a:lnTo>
                  <a:lnTo>
                    <a:pt x="5306" y="368"/>
                  </a:lnTo>
                  <a:lnTo>
                    <a:pt x="4738" y="568"/>
                  </a:lnTo>
                  <a:lnTo>
                    <a:pt x="4171" y="801"/>
                  </a:lnTo>
                  <a:lnTo>
                    <a:pt x="3637" y="1068"/>
                  </a:lnTo>
                  <a:lnTo>
                    <a:pt x="3137" y="1369"/>
                  </a:lnTo>
                  <a:lnTo>
                    <a:pt x="2670" y="1736"/>
                  </a:lnTo>
                  <a:lnTo>
                    <a:pt x="2236" y="2136"/>
                  </a:lnTo>
                  <a:lnTo>
                    <a:pt x="1836" y="2603"/>
                  </a:lnTo>
                  <a:lnTo>
                    <a:pt x="1836" y="2603"/>
                  </a:lnTo>
                  <a:lnTo>
                    <a:pt x="1569" y="2937"/>
                  </a:lnTo>
                  <a:lnTo>
                    <a:pt x="1335" y="3270"/>
                  </a:lnTo>
                  <a:lnTo>
                    <a:pt x="1135" y="3637"/>
                  </a:lnTo>
                  <a:lnTo>
                    <a:pt x="935" y="4038"/>
                  </a:lnTo>
                  <a:lnTo>
                    <a:pt x="768" y="4405"/>
                  </a:lnTo>
                  <a:lnTo>
                    <a:pt x="601" y="4805"/>
                  </a:lnTo>
                  <a:lnTo>
                    <a:pt x="335" y="5606"/>
                  </a:lnTo>
                  <a:lnTo>
                    <a:pt x="335" y="5606"/>
                  </a:lnTo>
                  <a:lnTo>
                    <a:pt x="168" y="6373"/>
                  </a:lnTo>
                  <a:lnTo>
                    <a:pt x="68" y="7107"/>
                  </a:lnTo>
                  <a:lnTo>
                    <a:pt x="1" y="7874"/>
                  </a:lnTo>
                  <a:lnTo>
                    <a:pt x="34" y="8642"/>
                  </a:lnTo>
                  <a:lnTo>
                    <a:pt x="134" y="9409"/>
                  </a:lnTo>
                  <a:lnTo>
                    <a:pt x="301" y="10143"/>
                  </a:lnTo>
                  <a:lnTo>
                    <a:pt x="401" y="10510"/>
                  </a:lnTo>
                  <a:lnTo>
                    <a:pt x="535" y="10844"/>
                  </a:lnTo>
                  <a:lnTo>
                    <a:pt x="668" y="11211"/>
                  </a:lnTo>
                  <a:lnTo>
                    <a:pt x="868" y="11544"/>
                  </a:lnTo>
                  <a:lnTo>
                    <a:pt x="868" y="11544"/>
                  </a:lnTo>
                  <a:lnTo>
                    <a:pt x="1235" y="12111"/>
                  </a:lnTo>
                  <a:lnTo>
                    <a:pt x="1636" y="12679"/>
                  </a:lnTo>
                  <a:lnTo>
                    <a:pt x="2103" y="13179"/>
                  </a:lnTo>
                  <a:lnTo>
                    <a:pt x="2603" y="13646"/>
                  </a:lnTo>
                  <a:lnTo>
                    <a:pt x="3170" y="14080"/>
                  </a:lnTo>
                  <a:lnTo>
                    <a:pt x="3737" y="14513"/>
                  </a:lnTo>
                  <a:lnTo>
                    <a:pt x="4305" y="14880"/>
                  </a:lnTo>
                  <a:lnTo>
                    <a:pt x="4905" y="15247"/>
                  </a:lnTo>
                  <a:lnTo>
                    <a:pt x="4905" y="15247"/>
                  </a:lnTo>
                  <a:lnTo>
                    <a:pt x="5172" y="15414"/>
                  </a:lnTo>
                  <a:lnTo>
                    <a:pt x="5439" y="15581"/>
                  </a:lnTo>
                  <a:lnTo>
                    <a:pt x="5673" y="15781"/>
                  </a:lnTo>
                  <a:lnTo>
                    <a:pt x="5873" y="16015"/>
                  </a:lnTo>
                  <a:lnTo>
                    <a:pt x="5873" y="16015"/>
                  </a:lnTo>
                  <a:lnTo>
                    <a:pt x="6006" y="16215"/>
                  </a:lnTo>
                  <a:lnTo>
                    <a:pt x="6073" y="16448"/>
                  </a:lnTo>
                  <a:lnTo>
                    <a:pt x="6173" y="16949"/>
                  </a:lnTo>
                  <a:lnTo>
                    <a:pt x="6173" y="16949"/>
                  </a:lnTo>
                  <a:lnTo>
                    <a:pt x="6440" y="18617"/>
                  </a:lnTo>
                  <a:lnTo>
                    <a:pt x="6640" y="20319"/>
                  </a:lnTo>
                  <a:lnTo>
                    <a:pt x="6740" y="21987"/>
                  </a:lnTo>
                  <a:lnTo>
                    <a:pt x="6773" y="236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21;p50">
              <a:extLst>
                <a:ext uri="{FF2B5EF4-FFF2-40B4-BE49-F238E27FC236}">
                  <a16:creationId xmlns:a16="http://schemas.microsoft.com/office/drawing/2014/main" id="{BDDE444A-660C-8137-7B5D-8E9E03C4A8C7}"/>
                </a:ext>
              </a:extLst>
            </p:cNvPr>
            <p:cNvSpPr/>
            <p:nvPr/>
          </p:nvSpPr>
          <p:spPr>
            <a:xfrm>
              <a:off x="2080550" y="3234900"/>
              <a:ext cx="613075" cy="792375"/>
            </a:xfrm>
            <a:custGeom>
              <a:avLst/>
              <a:gdLst/>
              <a:ahLst/>
              <a:cxnLst/>
              <a:rect l="l" t="t" r="r" b="b"/>
              <a:pathLst>
                <a:path w="24523" h="31695" extrusionOk="0">
                  <a:moveTo>
                    <a:pt x="13846" y="8975"/>
                  </a:moveTo>
                  <a:lnTo>
                    <a:pt x="14046" y="9041"/>
                  </a:lnTo>
                  <a:lnTo>
                    <a:pt x="14247" y="9108"/>
                  </a:lnTo>
                  <a:lnTo>
                    <a:pt x="14447" y="9208"/>
                  </a:lnTo>
                  <a:lnTo>
                    <a:pt x="14614" y="9342"/>
                  </a:lnTo>
                  <a:lnTo>
                    <a:pt x="14780" y="9508"/>
                  </a:lnTo>
                  <a:lnTo>
                    <a:pt x="14914" y="9675"/>
                  </a:lnTo>
                  <a:lnTo>
                    <a:pt x="15014" y="9875"/>
                  </a:lnTo>
                  <a:lnTo>
                    <a:pt x="15114" y="10042"/>
                  </a:lnTo>
                  <a:lnTo>
                    <a:pt x="15214" y="10309"/>
                  </a:lnTo>
                  <a:lnTo>
                    <a:pt x="15281" y="10543"/>
                  </a:lnTo>
                  <a:lnTo>
                    <a:pt x="15314" y="10809"/>
                  </a:lnTo>
                  <a:lnTo>
                    <a:pt x="15314" y="11076"/>
                  </a:lnTo>
                  <a:lnTo>
                    <a:pt x="15281" y="11577"/>
                  </a:lnTo>
                  <a:lnTo>
                    <a:pt x="15181" y="12077"/>
                  </a:lnTo>
                  <a:lnTo>
                    <a:pt x="15047" y="12644"/>
                  </a:lnTo>
                  <a:lnTo>
                    <a:pt x="14847" y="13178"/>
                  </a:lnTo>
                  <a:lnTo>
                    <a:pt x="14447" y="14246"/>
                  </a:lnTo>
                  <a:lnTo>
                    <a:pt x="14080" y="15347"/>
                  </a:lnTo>
                  <a:lnTo>
                    <a:pt x="13713" y="16481"/>
                  </a:lnTo>
                  <a:lnTo>
                    <a:pt x="13413" y="17615"/>
                  </a:lnTo>
                  <a:lnTo>
                    <a:pt x="13146" y="18750"/>
                  </a:lnTo>
                  <a:lnTo>
                    <a:pt x="12879" y="19917"/>
                  </a:lnTo>
                  <a:lnTo>
                    <a:pt x="12679" y="21052"/>
                  </a:lnTo>
                  <a:lnTo>
                    <a:pt x="12445" y="22720"/>
                  </a:lnTo>
                  <a:lnTo>
                    <a:pt x="12278" y="24355"/>
                  </a:lnTo>
                  <a:lnTo>
                    <a:pt x="12178" y="23521"/>
                  </a:lnTo>
                  <a:lnTo>
                    <a:pt x="12045" y="22687"/>
                  </a:lnTo>
                  <a:lnTo>
                    <a:pt x="11845" y="21886"/>
                  </a:lnTo>
                  <a:lnTo>
                    <a:pt x="11611" y="21052"/>
                  </a:lnTo>
                  <a:lnTo>
                    <a:pt x="11344" y="20251"/>
                  </a:lnTo>
                  <a:lnTo>
                    <a:pt x="11044" y="19450"/>
                  </a:lnTo>
                  <a:lnTo>
                    <a:pt x="10410" y="17882"/>
                  </a:lnTo>
                  <a:lnTo>
                    <a:pt x="9576" y="15847"/>
                  </a:lnTo>
                  <a:lnTo>
                    <a:pt x="9176" y="14813"/>
                  </a:lnTo>
                  <a:lnTo>
                    <a:pt x="8809" y="13779"/>
                  </a:lnTo>
                  <a:lnTo>
                    <a:pt x="8475" y="12745"/>
                  </a:lnTo>
                  <a:lnTo>
                    <a:pt x="8341" y="12211"/>
                  </a:lnTo>
                  <a:lnTo>
                    <a:pt x="8241" y="11644"/>
                  </a:lnTo>
                  <a:lnTo>
                    <a:pt x="8141" y="11110"/>
                  </a:lnTo>
                  <a:lnTo>
                    <a:pt x="8075" y="10576"/>
                  </a:lnTo>
                  <a:lnTo>
                    <a:pt x="8041" y="10309"/>
                  </a:lnTo>
                  <a:lnTo>
                    <a:pt x="8041" y="10042"/>
                  </a:lnTo>
                  <a:lnTo>
                    <a:pt x="8108" y="9742"/>
                  </a:lnTo>
                  <a:lnTo>
                    <a:pt x="8141" y="9608"/>
                  </a:lnTo>
                  <a:lnTo>
                    <a:pt x="8208" y="9508"/>
                  </a:lnTo>
                  <a:lnTo>
                    <a:pt x="8308" y="9375"/>
                  </a:lnTo>
                  <a:lnTo>
                    <a:pt x="8408" y="9308"/>
                  </a:lnTo>
                  <a:lnTo>
                    <a:pt x="8508" y="9241"/>
                  </a:lnTo>
                  <a:lnTo>
                    <a:pt x="8642" y="9208"/>
                  </a:lnTo>
                  <a:lnTo>
                    <a:pt x="8775" y="9208"/>
                  </a:lnTo>
                  <a:lnTo>
                    <a:pt x="8909" y="9241"/>
                  </a:lnTo>
                  <a:lnTo>
                    <a:pt x="9142" y="9308"/>
                  </a:lnTo>
                  <a:lnTo>
                    <a:pt x="9409" y="9442"/>
                  </a:lnTo>
                  <a:lnTo>
                    <a:pt x="9643" y="9608"/>
                  </a:lnTo>
                  <a:lnTo>
                    <a:pt x="9843" y="9775"/>
                  </a:lnTo>
                  <a:lnTo>
                    <a:pt x="9976" y="9975"/>
                  </a:lnTo>
                  <a:lnTo>
                    <a:pt x="10143" y="10242"/>
                  </a:lnTo>
                  <a:lnTo>
                    <a:pt x="10276" y="10509"/>
                  </a:lnTo>
                  <a:lnTo>
                    <a:pt x="10510" y="11043"/>
                  </a:lnTo>
                  <a:lnTo>
                    <a:pt x="10777" y="11610"/>
                  </a:lnTo>
                  <a:lnTo>
                    <a:pt x="10944" y="11877"/>
                  </a:lnTo>
                  <a:lnTo>
                    <a:pt x="11111" y="12111"/>
                  </a:lnTo>
                  <a:lnTo>
                    <a:pt x="11177" y="12144"/>
                  </a:lnTo>
                  <a:lnTo>
                    <a:pt x="11211" y="12177"/>
                  </a:lnTo>
                  <a:lnTo>
                    <a:pt x="11344" y="12177"/>
                  </a:lnTo>
                  <a:lnTo>
                    <a:pt x="11444" y="12111"/>
                  </a:lnTo>
                  <a:lnTo>
                    <a:pt x="11511" y="12011"/>
                  </a:lnTo>
                  <a:lnTo>
                    <a:pt x="11611" y="11477"/>
                  </a:lnTo>
                  <a:lnTo>
                    <a:pt x="11744" y="10943"/>
                  </a:lnTo>
                  <a:lnTo>
                    <a:pt x="11911" y="10409"/>
                  </a:lnTo>
                  <a:lnTo>
                    <a:pt x="12045" y="10176"/>
                  </a:lnTo>
                  <a:lnTo>
                    <a:pt x="12178" y="9942"/>
                  </a:lnTo>
                  <a:lnTo>
                    <a:pt x="12312" y="9742"/>
                  </a:lnTo>
                  <a:lnTo>
                    <a:pt x="12478" y="9542"/>
                  </a:lnTo>
                  <a:lnTo>
                    <a:pt x="12679" y="9375"/>
                  </a:lnTo>
                  <a:lnTo>
                    <a:pt x="12879" y="9241"/>
                  </a:lnTo>
                  <a:lnTo>
                    <a:pt x="13112" y="9108"/>
                  </a:lnTo>
                  <a:lnTo>
                    <a:pt x="13346" y="9041"/>
                  </a:lnTo>
                  <a:lnTo>
                    <a:pt x="13579" y="8975"/>
                  </a:lnTo>
                  <a:close/>
                  <a:moveTo>
                    <a:pt x="12312" y="434"/>
                  </a:moveTo>
                  <a:lnTo>
                    <a:pt x="13079" y="467"/>
                  </a:lnTo>
                  <a:lnTo>
                    <a:pt x="13813" y="534"/>
                  </a:lnTo>
                  <a:lnTo>
                    <a:pt x="14580" y="634"/>
                  </a:lnTo>
                  <a:lnTo>
                    <a:pt x="15314" y="801"/>
                  </a:lnTo>
                  <a:lnTo>
                    <a:pt x="16048" y="968"/>
                  </a:lnTo>
                  <a:lnTo>
                    <a:pt x="16749" y="1201"/>
                  </a:lnTo>
                  <a:lnTo>
                    <a:pt x="17449" y="1468"/>
                  </a:lnTo>
                  <a:lnTo>
                    <a:pt x="18150" y="1768"/>
                  </a:lnTo>
                  <a:lnTo>
                    <a:pt x="18784" y="2102"/>
                  </a:lnTo>
                  <a:lnTo>
                    <a:pt x="19418" y="2502"/>
                  </a:lnTo>
                  <a:lnTo>
                    <a:pt x="20018" y="2936"/>
                  </a:lnTo>
                  <a:lnTo>
                    <a:pt x="20619" y="3370"/>
                  </a:lnTo>
                  <a:lnTo>
                    <a:pt x="21153" y="3870"/>
                  </a:lnTo>
                  <a:lnTo>
                    <a:pt x="21653" y="4437"/>
                  </a:lnTo>
                  <a:lnTo>
                    <a:pt x="22120" y="5004"/>
                  </a:lnTo>
                  <a:lnTo>
                    <a:pt x="22521" y="5605"/>
                  </a:lnTo>
                  <a:lnTo>
                    <a:pt x="22888" y="6239"/>
                  </a:lnTo>
                  <a:lnTo>
                    <a:pt x="23188" y="6873"/>
                  </a:lnTo>
                  <a:lnTo>
                    <a:pt x="23455" y="7540"/>
                  </a:lnTo>
                  <a:lnTo>
                    <a:pt x="23688" y="8207"/>
                  </a:lnTo>
                  <a:lnTo>
                    <a:pt x="23855" y="8908"/>
                  </a:lnTo>
                  <a:lnTo>
                    <a:pt x="23988" y="9608"/>
                  </a:lnTo>
                  <a:lnTo>
                    <a:pt x="24055" y="10342"/>
                  </a:lnTo>
                  <a:lnTo>
                    <a:pt x="24055" y="11043"/>
                  </a:lnTo>
                  <a:lnTo>
                    <a:pt x="24022" y="11777"/>
                  </a:lnTo>
                  <a:lnTo>
                    <a:pt x="23955" y="12478"/>
                  </a:lnTo>
                  <a:lnTo>
                    <a:pt x="23788" y="13178"/>
                  </a:lnTo>
                  <a:lnTo>
                    <a:pt x="23588" y="13845"/>
                  </a:lnTo>
                  <a:lnTo>
                    <a:pt x="23321" y="14513"/>
                  </a:lnTo>
                  <a:lnTo>
                    <a:pt x="23021" y="15113"/>
                  </a:lnTo>
                  <a:lnTo>
                    <a:pt x="22621" y="15714"/>
                  </a:lnTo>
                  <a:lnTo>
                    <a:pt x="22187" y="16281"/>
                  </a:lnTo>
                  <a:lnTo>
                    <a:pt x="21653" y="16848"/>
                  </a:lnTo>
                  <a:lnTo>
                    <a:pt x="21086" y="17382"/>
                  </a:lnTo>
                  <a:lnTo>
                    <a:pt x="20452" y="17849"/>
                  </a:lnTo>
                  <a:lnTo>
                    <a:pt x="19818" y="18249"/>
                  </a:lnTo>
                  <a:lnTo>
                    <a:pt x="19118" y="18616"/>
                  </a:lnTo>
                  <a:lnTo>
                    <a:pt x="18417" y="18917"/>
                  </a:lnTo>
                  <a:lnTo>
                    <a:pt x="17683" y="19183"/>
                  </a:lnTo>
                  <a:lnTo>
                    <a:pt x="16916" y="19384"/>
                  </a:lnTo>
                  <a:lnTo>
                    <a:pt x="16182" y="19550"/>
                  </a:lnTo>
                  <a:lnTo>
                    <a:pt x="15414" y="19651"/>
                  </a:lnTo>
                  <a:lnTo>
                    <a:pt x="15348" y="19684"/>
                  </a:lnTo>
                  <a:lnTo>
                    <a:pt x="15281" y="19717"/>
                  </a:lnTo>
                  <a:lnTo>
                    <a:pt x="15214" y="19784"/>
                  </a:lnTo>
                  <a:lnTo>
                    <a:pt x="15214" y="19884"/>
                  </a:lnTo>
                  <a:lnTo>
                    <a:pt x="15114" y="21352"/>
                  </a:lnTo>
                  <a:lnTo>
                    <a:pt x="15081" y="22787"/>
                  </a:lnTo>
                  <a:lnTo>
                    <a:pt x="15081" y="24255"/>
                  </a:lnTo>
                  <a:lnTo>
                    <a:pt x="15147" y="25723"/>
                  </a:lnTo>
                  <a:lnTo>
                    <a:pt x="12645" y="25723"/>
                  </a:lnTo>
                  <a:lnTo>
                    <a:pt x="12712" y="24521"/>
                  </a:lnTo>
                  <a:lnTo>
                    <a:pt x="12845" y="23287"/>
                  </a:lnTo>
                  <a:lnTo>
                    <a:pt x="12979" y="22053"/>
                  </a:lnTo>
                  <a:lnTo>
                    <a:pt x="13179" y="20852"/>
                  </a:lnTo>
                  <a:lnTo>
                    <a:pt x="13413" y="19651"/>
                  </a:lnTo>
                  <a:lnTo>
                    <a:pt x="13679" y="18449"/>
                  </a:lnTo>
                  <a:lnTo>
                    <a:pt x="13980" y="17282"/>
                  </a:lnTo>
                  <a:lnTo>
                    <a:pt x="14313" y="16081"/>
                  </a:lnTo>
                  <a:lnTo>
                    <a:pt x="14714" y="14880"/>
                  </a:lnTo>
                  <a:lnTo>
                    <a:pt x="15147" y="13679"/>
                  </a:lnTo>
                  <a:lnTo>
                    <a:pt x="15348" y="13078"/>
                  </a:lnTo>
                  <a:lnTo>
                    <a:pt x="15548" y="12478"/>
                  </a:lnTo>
                  <a:lnTo>
                    <a:pt x="15715" y="11877"/>
                  </a:lnTo>
                  <a:lnTo>
                    <a:pt x="15748" y="11577"/>
                  </a:lnTo>
                  <a:lnTo>
                    <a:pt x="15781" y="11277"/>
                  </a:lnTo>
                  <a:lnTo>
                    <a:pt x="15781" y="10809"/>
                  </a:lnTo>
                  <a:lnTo>
                    <a:pt x="15681" y="10342"/>
                  </a:lnTo>
                  <a:lnTo>
                    <a:pt x="15548" y="9909"/>
                  </a:lnTo>
                  <a:lnTo>
                    <a:pt x="15314" y="9508"/>
                  </a:lnTo>
                  <a:lnTo>
                    <a:pt x="15181" y="9308"/>
                  </a:lnTo>
                  <a:lnTo>
                    <a:pt x="15047" y="9141"/>
                  </a:lnTo>
                  <a:lnTo>
                    <a:pt x="14880" y="8975"/>
                  </a:lnTo>
                  <a:lnTo>
                    <a:pt x="14714" y="8841"/>
                  </a:lnTo>
                  <a:lnTo>
                    <a:pt x="14514" y="8708"/>
                  </a:lnTo>
                  <a:lnTo>
                    <a:pt x="14313" y="8641"/>
                  </a:lnTo>
                  <a:lnTo>
                    <a:pt x="14080" y="8574"/>
                  </a:lnTo>
                  <a:lnTo>
                    <a:pt x="13846" y="8541"/>
                  </a:lnTo>
                  <a:lnTo>
                    <a:pt x="13546" y="8541"/>
                  </a:lnTo>
                  <a:lnTo>
                    <a:pt x="13279" y="8574"/>
                  </a:lnTo>
                  <a:lnTo>
                    <a:pt x="13012" y="8674"/>
                  </a:lnTo>
                  <a:lnTo>
                    <a:pt x="12779" y="8774"/>
                  </a:lnTo>
                  <a:lnTo>
                    <a:pt x="12545" y="8908"/>
                  </a:lnTo>
                  <a:lnTo>
                    <a:pt x="12312" y="9108"/>
                  </a:lnTo>
                  <a:lnTo>
                    <a:pt x="12111" y="9275"/>
                  </a:lnTo>
                  <a:lnTo>
                    <a:pt x="11945" y="9508"/>
                  </a:lnTo>
                  <a:lnTo>
                    <a:pt x="11778" y="9709"/>
                  </a:lnTo>
                  <a:lnTo>
                    <a:pt x="11644" y="9942"/>
                  </a:lnTo>
                  <a:lnTo>
                    <a:pt x="11444" y="10409"/>
                  </a:lnTo>
                  <a:lnTo>
                    <a:pt x="11277" y="10876"/>
                  </a:lnTo>
                  <a:lnTo>
                    <a:pt x="11177" y="11377"/>
                  </a:lnTo>
                  <a:lnTo>
                    <a:pt x="10977" y="10976"/>
                  </a:lnTo>
                  <a:lnTo>
                    <a:pt x="10777" y="10543"/>
                  </a:lnTo>
                  <a:lnTo>
                    <a:pt x="10577" y="10109"/>
                  </a:lnTo>
                  <a:lnTo>
                    <a:pt x="10343" y="9709"/>
                  </a:lnTo>
                  <a:lnTo>
                    <a:pt x="10210" y="9508"/>
                  </a:lnTo>
                  <a:lnTo>
                    <a:pt x="10043" y="9342"/>
                  </a:lnTo>
                  <a:lnTo>
                    <a:pt x="9876" y="9175"/>
                  </a:lnTo>
                  <a:lnTo>
                    <a:pt x="9676" y="9041"/>
                  </a:lnTo>
                  <a:lnTo>
                    <a:pt x="9476" y="8941"/>
                  </a:lnTo>
                  <a:lnTo>
                    <a:pt x="9242" y="8841"/>
                  </a:lnTo>
                  <a:lnTo>
                    <a:pt x="9009" y="8808"/>
                  </a:lnTo>
                  <a:lnTo>
                    <a:pt x="8775" y="8774"/>
                  </a:lnTo>
                  <a:lnTo>
                    <a:pt x="8475" y="8808"/>
                  </a:lnTo>
                  <a:lnTo>
                    <a:pt x="8241" y="8874"/>
                  </a:lnTo>
                  <a:lnTo>
                    <a:pt x="8041" y="9008"/>
                  </a:lnTo>
                  <a:lnTo>
                    <a:pt x="7874" y="9175"/>
                  </a:lnTo>
                  <a:lnTo>
                    <a:pt x="7774" y="9375"/>
                  </a:lnTo>
                  <a:lnTo>
                    <a:pt x="7674" y="9608"/>
                  </a:lnTo>
                  <a:lnTo>
                    <a:pt x="7641" y="9875"/>
                  </a:lnTo>
                  <a:lnTo>
                    <a:pt x="7607" y="10142"/>
                  </a:lnTo>
                  <a:lnTo>
                    <a:pt x="7607" y="10709"/>
                  </a:lnTo>
                  <a:lnTo>
                    <a:pt x="7708" y="11277"/>
                  </a:lnTo>
                  <a:lnTo>
                    <a:pt x="7808" y="11810"/>
                  </a:lnTo>
                  <a:lnTo>
                    <a:pt x="7908" y="12244"/>
                  </a:lnTo>
                  <a:lnTo>
                    <a:pt x="8041" y="12811"/>
                  </a:lnTo>
                  <a:lnTo>
                    <a:pt x="8208" y="13378"/>
                  </a:lnTo>
                  <a:lnTo>
                    <a:pt x="8575" y="14513"/>
                  </a:lnTo>
                  <a:lnTo>
                    <a:pt x="8975" y="15614"/>
                  </a:lnTo>
                  <a:lnTo>
                    <a:pt x="9442" y="16715"/>
                  </a:lnTo>
                  <a:lnTo>
                    <a:pt x="10343" y="18883"/>
                  </a:lnTo>
                  <a:lnTo>
                    <a:pt x="10777" y="19984"/>
                  </a:lnTo>
                  <a:lnTo>
                    <a:pt x="11177" y="21118"/>
                  </a:lnTo>
                  <a:lnTo>
                    <a:pt x="11344" y="21686"/>
                  </a:lnTo>
                  <a:lnTo>
                    <a:pt x="11478" y="22253"/>
                  </a:lnTo>
                  <a:lnTo>
                    <a:pt x="11611" y="22820"/>
                  </a:lnTo>
                  <a:lnTo>
                    <a:pt x="11711" y="23387"/>
                  </a:lnTo>
                  <a:lnTo>
                    <a:pt x="11778" y="23988"/>
                  </a:lnTo>
                  <a:lnTo>
                    <a:pt x="11845" y="24555"/>
                  </a:lnTo>
                  <a:lnTo>
                    <a:pt x="11845" y="25155"/>
                  </a:lnTo>
                  <a:lnTo>
                    <a:pt x="11811" y="25756"/>
                  </a:lnTo>
                  <a:lnTo>
                    <a:pt x="11711" y="25756"/>
                  </a:lnTo>
                  <a:lnTo>
                    <a:pt x="10276" y="25823"/>
                  </a:lnTo>
                  <a:lnTo>
                    <a:pt x="8875" y="25923"/>
                  </a:lnTo>
                  <a:lnTo>
                    <a:pt x="8708" y="20785"/>
                  </a:lnTo>
                  <a:lnTo>
                    <a:pt x="8675" y="20651"/>
                  </a:lnTo>
                  <a:lnTo>
                    <a:pt x="8642" y="20618"/>
                  </a:lnTo>
                  <a:lnTo>
                    <a:pt x="8575" y="20585"/>
                  </a:lnTo>
                  <a:lnTo>
                    <a:pt x="7841" y="20251"/>
                  </a:lnTo>
                  <a:lnTo>
                    <a:pt x="7140" y="19851"/>
                  </a:lnTo>
                  <a:lnTo>
                    <a:pt x="6440" y="19450"/>
                  </a:lnTo>
                  <a:lnTo>
                    <a:pt x="5739" y="19017"/>
                  </a:lnTo>
                  <a:lnTo>
                    <a:pt x="5105" y="18516"/>
                  </a:lnTo>
                  <a:lnTo>
                    <a:pt x="4471" y="18016"/>
                  </a:lnTo>
                  <a:lnTo>
                    <a:pt x="3871" y="17482"/>
                  </a:lnTo>
                  <a:lnTo>
                    <a:pt x="3304" y="16881"/>
                  </a:lnTo>
                  <a:lnTo>
                    <a:pt x="2803" y="16281"/>
                  </a:lnTo>
                  <a:lnTo>
                    <a:pt x="2303" y="15647"/>
                  </a:lnTo>
                  <a:lnTo>
                    <a:pt x="1869" y="14980"/>
                  </a:lnTo>
                  <a:lnTo>
                    <a:pt x="1502" y="14279"/>
                  </a:lnTo>
                  <a:lnTo>
                    <a:pt x="1169" y="13545"/>
                  </a:lnTo>
                  <a:lnTo>
                    <a:pt x="902" y="12778"/>
                  </a:lnTo>
                  <a:lnTo>
                    <a:pt x="701" y="12011"/>
                  </a:lnTo>
                  <a:lnTo>
                    <a:pt x="535" y="11176"/>
                  </a:lnTo>
                  <a:lnTo>
                    <a:pt x="468" y="10409"/>
                  </a:lnTo>
                  <a:lnTo>
                    <a:pt x="468" y="9608"/>
                  </a:lnTo>
                  <a:lnTo>
                    <a:pt x="535" y="8841"/>
                  </a:lnTo>
                  <a:lnTo>
                    <a:pt x="668" y="8074"/>
                  </a:lnTo>
                  <a:lnTo>
                    <a:pt x="868" y="7306"/>
                  </a:lnTo>
                  <a:lnTo>
                    <a:pt x="1169" y="6606"/>
                  </a:lnTo>
                  <a:lnTo>
                    <a:pt x="1502" y="5905"/>
                  </a:lnTo>
                  <a:lnTo>
                    <a:pt x="1902" y="5238"/>
                  </a:lnTo>
                  <a:lnTo>
                    <a:pt x="2370" y="4637"/>
                  </a:lnTo>
                  <a:lnTo>
                    <a:pt x="2837" y="4104"/>
                  </a:lnTo>
                  <a:lnTo>
                    <a:pt x="3370" y="3603"/>
                  </a:lnTo>
                  <a:lnTo>
                    <a:pt x="3938" y="3136"/>
                  </a:lnTo>
                  <a:lnTo>
                    <a:pt x="4538" y="2702"/>
                  </a:lnTo>
                  <a:lnTo>
                    <a:pt x="5139" y="2302"/>
                  </a:lnTo>
                  <a:lnTo>
                    <a:pt x="5773" y="1935"/>
                  </a:lnTo>
                  <a:lnTo>
                    <a:pt x="6440" y="1635"/>
                  </a:lnTo>
                  <a:lnTo>
                    <a:pt x="7140" y="1335"/>
                  </a:lnTo>
                  <a:lnTo>
                    <a:pt x="7841" y="1101"/>
                  </a:lnTo>
                  <a:lnTo>
                    <a:pt x="8575" y="901"/>
                  </a:lnTo>
                  <a:lnTo>
                    <a:pt x="9309" y="734"/>
                  </a:lnTo>
                  <a:lnTo>
                    <a:pt x="10043" y="601"/>
                  </a:lnTo>
                  <a:lnTo>
                    <a:pt x="10810" y="500"/>
                  </a:lnTo>
                  <a:lnTo>
                    <a:pt x="11544" y="467"/>
                  </a:lnTo>
                  <a:lnTo>
                    <a:pt x="12312" y="434"/>
                  </a:lnTo>
                  <a:close/>
                  <a:moveTo>
                    <a:pt x="15614" y="27324"/>
                  </a:moveTo>
                  <a:lnTo>
                    <a:pt x="15681" y="27391"/>
                  </a:lnTo>
                  <a:lnTo>
                    <a:pt x="15748" y="27491"/>
                  </a:lnTo>
                  <a:lnTo>
                    <a:pt x="15781" y="27624"/>
                  </a:lnTo>
                  <a:lnTo>
                    <a:pt x="15781" y="27891"/>
                  </a:lnTo>
                  <a:lnTo>
                    <a:pt x="15781" y="28025"/>
                  </a:lnTo>
                  <a:lnTo>
                    <a:pt x="15748" y="28091"/>
                  </a:lnTo>
                  <a:lnTo>
                    <a:pt x="15715" y="28125"/>
                  </a:lnTo>
                  <a:lnTo>
                    <a:pt x="15648" y="28191"/>
                  </a:lnTo>
                  <a:lnTo>
                    <a:pt x="15514" y="28258"/>
                  </a:lnTo>
                  <a:lnTo>
                    <a:pt x="15214" y="28325"/>
                  </a:lnTo>
                  <a:lnTo>
                    <a:pt x="14647" y="28425"/>
                  </a:lnTo>
                  <a:lnTo>
                    <a:pt x="14013" y="28492"/>
                  </a:lnTo>
                  <a:lnTo>
                    <a:pt x="13379" y="28525"/>
                  </a:lnTo>
                  <a:lnTo>
                    <a:pt x="12145" y="28525"/>
                  </a:lnTo>
                  <a:lnTo>
                    <a:pt x="11511" y="28558"/>
                  </a:lnTo>
                  <a:lnTo>
                    <a:pt x="10877" y="28525"/>
                  </a:lnTo>
                  <a:lnTo>
                    <a:pt x="10243" y="28492"/>
                  </a:lnTo>
                  <a:lnTo>
                    <a:pt x="9609" y="28392"/>
                  </a:lnTo>
                  <a:lnTo>
                    <a:pt x="9009" y="28291"/>
                  </a:lnTo>
                  <a:lnTo>
                    <a:pt x="8708" y="28225"/>
                  </a:lnTo>
                  <a:lnTo>
                    <a:pt x="8408" y="28091"/>
                  </a:lnTo>
                  <a:lnTo>
                    <a:pt x="8308" y="28025"/>
                  </a:lnTo>
                  <a:lnTo>
                    <a:pt x="8275" y="27991"/>
                  </a:lnTo>
                  <a:lnTo>
                    <a:pt x="8241" y="27958"/>
                  </a:lnTo>
                  <a:lnTo>
                    <a:pt x="8241" y="27891"/>
                  </a:lnTo>
                  <a:lnTo>
                    <a:pt x="8308" y="27824"/>
                  </a:lnTo>
                  <a:lnTo>
                    <a:pt x="8408" y="27724"/>
                  </a:lnTo>
                  <a:lnTo>
                    <a:pt x="8675" y="27557"/>
                  </a:lnTo>
                  <a:lnTo>
                    <a:pt x="8942" y="27457"/>
                  </a:lnTo>
                  <a:lnTo>
                    <a:pt x="9209" y="27391"/>
                  </a:lnTo>
                  <a:lnTo>
                    <a:pt x="9476" y="27357"/>
                  </a:lnTo>
                  <a:lnTo>
                    <a:pt x="10043" y="27391"/>
                  </a:lnTo>
                  <a:lnTo>
                    <a:pt x="10643" y="27424"/>
                  </a:lnTo>
                  <a:lnTo>
                    <a:pt x="12578" y="27457"/>
                  </a:lnTo>
                  <a:lnTo>
                    <a:pt x="13546" y="27457"/>
                  </a:lnTo>
                  <a:lnTo>
                    <a:pt x="14514" y="27424"/>
                  </a:lnTo>
                  <a:lnTo>
                    <a:pt x="15014" y="27391"/>
                  </a:lnTo>
                  <a:lnTo>
                    <a:pt x="15281" y="27391"/>
                  </a:lnTo>
                  <a:lnTo>
                    <a:pt x="15548" y="27324"/>
                  </a:lnTo>
                  <a:close/>
                  <a:moveTo>
                    <a:pt x="10944" y="30226"/>
                  </a:moveTo>
                  <a:lnTo>
                    <a:pt x="11377" y="30293"/>
                  </a:lnTo>
                  <a:lnTo>
                    <a:pt x="11811" y="30327"/>
                  </a:lnTo>
                  <a:lnTo>
                    <a:pt x="12712" y="30360"/>
                  </a:lnTo>
                  <a:lnTo>
                    <a:pt x="13212" y="30360"/>
                  </a:lnTo>
                  <a:lnTo>
                    <a:pt x="13746" y="30293"/>
                  </a:lnTo>
                  <a:lnTo>
                    <a:pt x="13646" y="30493"/>
                  </a:lnTo>
                  <a:lnTo>
                    <a:pt x="13546" y="30694"/>
                  </a:lnTo>
                  <a:lnTo>
                    <a:pt x="13379" y="30860"/>
                  </a:lnTo>
                  <a:lnTo>
                    <a:pt x="13246" y="30994"/>
                  </a:lnTo>
                  <a:lnTo>
                    <a:pt x="13046" y="31094"/>
                  </a:lnTo>
                  <a:lnTo>
                    <a:pt x="12845" y="31161"/>
                  </a:lnTo>
                  <a:lnTo>
                    <a:pt x="12645" y="31227"/>
                  </a:lnTo>
                  <a:lnTo>
                    <a:pt x="12412" y="31261"/>
                  </a:lnTo>
                  <a:lnTo>
                    <a:pt x="12178" y="31227"/>
                  </a:lnTo>
                  <a:lnTo>
                    <a:pt x="11945" y="31161"/>
                  </a:lnTo>
                  <a:lnTo>
                    <a:pt x="11711" y="31094"/>
                  </a:lnTo>
                  <a:lnTo>
                    <a:pt x="11511" y="30960"/>
                  </a:lnTo>
                  <a:lnTo>
                    <a:pt x="11344" y="30794"/>
                  </a:lnTo>
                  <a:lnTo>
                    <a:pt x="11177" y="30627"/>
                  </a:lnTo>
                  <a:lnTo>
                    <a:pt x="11044" y="30427"/>
                  </a:lnTo>
                  <a:lnTo>
                    <a:pt x="10944" y="30226"/>
                  </a:lnTo>
                  <a:close/>
                  <a:moveTo>
                    <a:pt x="11544" y="0"/>
                  </a:moveTo>
                  <a:lnTo>
                    <a:pt x="10777" y="67"/>
                  </a:lnTo>
                  <a:lnTo>
                    <a:pt x="9976" y="167"/>
                  </a:lnTo>
                  <a:lnTo>
                    <a:pt x="9209" y="300"/>
                  </a:lnTo>
                  <a:lnTo>
                    <a:pt x="8442" y="467"/>
                  </a:lnTo>
                  <a:lnTo>
                    <a:pt x="7674" y="701"/>
                  </a:lnTo>
                  <a:lnTo>
                    <a:pt x="6974" y="934"/>
                  </a:lnTo>
                  <a:lnTo>
                    <a:pt x="6273" y="1234"/>
                  </a:lnTo>
                  <a:lnTo>
                    <a:pt x="5572" y="1568"/>
                  </a:lnTo>
                  <a:lnTo>
                    <a:pt x="4905" y="1935"/>
                  </a:lnTo>
                  <a:lnTo>
                    <a:pt x="4271" y="2335"/>
                  </a:lnTo>
                  <a:lnTo>
                    <a:pt x="3637" y="2769"/>
                  </a:lnTo>
                  <a:lnTo>
                    <a:pt x="3070" y="3270"/>
                  </a:lnTo>
                  <a:lnTo>
                    <a:pt x="2503" y="3803"/>
                  </a:lnTo>
                  <a:lnTo>
                    <a:pt x="1969" y="4404"/>
                  </a:lnTo>
                  <a:lnTo>
                    <a:pt x="1502" y="5038"/>
                  </a:lnTo>
                  <a:lnTo>
                    <a:pt x="1102" y="5705"/>
                  </a:lnTo>
                  <a:lnTo>
                    <a:pt x="735" y="6406"/>
                  </a:lnTo>
                  <a:lnTo>
                    <a:pt x="468" y="7140"/>
                  </a:lnTo>
                  <a:lnTo>
                    <a:pt x="234" y="7874"/>
                  </a:lnTo>
                  <a:lnTo>
                    <a:pt x="101" y="8641"/>
                  </a:lnTo>
                  <a:lnTo>
                    <a:pt x="1" y="9442"/>
                  </a:lnTo>
                  <a:lnTo>
                    <a:pt x="1" y="10309"/>
                  </a:lnTo>
                  <a:lnTo>
                    <a:pt x="68" y="11143"/>
                  </a:lnTo>
                  <a:lnTo>
                    <a:pt x="234" y="11977"/>
                  </a:lnTo>
                  <a:lnTo>
                    <a:pt x="435" y="12811"/>
                  </a:lnTo>
                  <a:lnTo>
                    <a:pt x="701" y="13612"/>
                  </a:lnTo>
                  <a:lnTo>
                    <a:pt x="1068" y="14413"/>
                  </a:lnTo>
                  <a:lnTo>
                    <a:pt x="1435" y="15147"/>
                  </a:lnTo>
                  <a:lnTo>
                    <a:pt x="1902" y="15881"/>
                  </a:lnTo>
                  <a:lnTo>
                    <a:pt x="2403" y="16548"/>
                  </a:lnTo>
                  <a:lnTo>
                    <a:pt x="2937" y="17182"/>
                  </a:lnTo>
                  <a:lnTo>
                    <a:pt x="3537" y="17782"/>
                  </a:lnTo>
                  <a:lnTo>
                    <a:pt x="4138" y="18349"/>
                  </a:lnTo>
                  <a:lnTo>
                    <a:pt x="4805" y="18883"/>
                  </a:lnTo>
                  <a:lnTo>
                    <a:pt x="5472" y="19384"/>
                  </a:lnTo>
                  <a:lnTo>
                    <a:pt x="6173" y="19817"/>
                  </a:lnTo>
                  <a:lnTo>
                    <a:pt x="6907" y="20251"/>
                  </a:lnTo>
                  <a:lnTo>
                    <a:pt x="7574" y="20585"/>
                  </a:lnTo>
                  <a:lnTo>
                    <a:pt x="8241" y="20918"/>
                  </a:lnTo>
                  <a:lnTo>
                    <a:pt x="8408" y="25956"/>
                  </a:lnTo>
                  <a:lnTo>
                    <a:pt x="8341" y="25989"/>
                  </a:lnTo>
                  <a:lnTo>
                    <a:pt x="8241" y="25989"/>
                  </a:lnTo>
                  <a:lnTo>
                    <a:pt x="8141" y="26023"/>
                  </a:lnTo>
                  <a:lnTo>
                    <a:pt x="8075" y="26056"/>
                  </a:lnTo>
                  <a:lnTo>
                    <a:pt x="8041" y="26156"/>
                  </a:lnTo>
                  <a:lnTo>
                    <a:pt x="8008" y="26223"/>
                  </a:lnTo>
                  <a:lnTo>
                    <a:pt x="7974" y="26390"/>
                  </a:lnTo>
                  <a:lnTo>
                    <a:pt x="8008" y="26590"/>
                  </a:lnTo>
                  <a:lnTo>
                    <a:pt x="8108" y="26790"/>
                  </a:lnTo>
                  <a:lnTo>
                    <a:pt x="8241" y="26957"/>
                  </a:lnTo>
                  <a:lnTo>
                    <a:pt x="8375" y="27057"/>
                  </a:lnTo>
                  <a:lnTo>
                    <a:pt x="8575" y="27157"/>
                  </a:lnTo>
                  <a:lnTo>
                    <a:pt x="8375" y="27224"/>
                  </a:lnTo>
                  <a:lnTo>
                    <a:pt x="8175" y="27357"/>
                  </a:lnTo>
                  <a:lnTo>
                    <a:pt x="8008" y="27457"/>
                  </a:lnTo>
                  <a:lnTo>
                    <a:pt x="7874" y="27591"/>
                  </a:lnTo>
                  <a:lnTo>
                    <a:pt x="7808" y="27758"/>
                  </a:lnTo>
                  <a:lnTo>
                    <a:pt x="7774" y="27924"/>
                  </a:lnTo>
                  <a:lnTo>
                    <a:pt x="7808" y="28091"/>
                  </a:lnTo>
                  <a:lnTo>
                    <a:pt x="7908" y="28291"/>
                  </a:lnTo>
                  <a:lnTo>
                    <a:pt x="8008" y="28392"/>
                  </a:lnTo>
                  <a:lnTo>
                    <a:pt x="8141" y="28458"/>
                  </a:lnTo>
                  <a:lnTo>
                    <a:pt x="8375" y="28558"/>
                  </a:lnTo>
                  <a:lnTo>
                    <a:pt x="8642" y="28658"/>
                  </a:lnTo>
                  <a:lnTo>
                    <a:pt x="8909" y="28725"/>
                  </a:lnTo>
                  <a:lnTo>
                    <a:pt x="8975" y="28725"/>
                  </a:lnTo>
                  <a:lnTo>
                    <a:pt x="9009" y="28992"/>
                  </a:lnTo>
                  <a:lnTo>
                    <a:pt x="9075" y="29192"/>
                  </a:lnTo>
                  <a:lnTo>
                    <a:pt x="9209" y="29426"/>
                  </a:lnTo>
                  <a:lnTo>
                    <a:pt x="9376" y="29593"/>
                  </a:lnTo>
                  <a:lnTo>
                    <a:pt x="9542" y="29726"/>
                  </a:lnTo>
                  <a:lnTo>
                    <a:pt x="9776" y="29859"/>
                  </a:lnTo>
                  <a:lnTo>
                    <a:pt x="9976" y="29960"/>
                  </a:lnTo>
                  <a:lnTo>
                    <a:pt x="10210" y="30060"/>
                  </a:lnTo>
                  <a:lnTo>
                    <a:pt x="10443" y="30093"/>
                  </a:lnTo>
                  <a:lnTo>
                    <a:pt x="10443" y="30160"/>
                  </a:lnTo>
                  <a:lnTo>
                    <a:pt x="10543" y="30493"/>
                  </a:lnTo>
                  <a:lnTo>
                    <a:pt x="10744" y="30794"/>
                  </a:lnTo>
                  <a:lnTo>
                    <a:pt x="10944" y="31061"/>
                  </a:lnTo>
                  <a:lnTo>
                    <a:pt x="11177" y="31294"/>
                  </a:lnTo>
                  <a:lnTo>
                    <a:pt x="11478" y="31461"/>
                  </a:lnTo>
                  <a:lnTo>
                    <a:pt x="11778" y="31594"/>
                  </a:lnTo>
                  <a:lnTo>
                    <a:pt x="12111" y="31694"/>
                  </a:lnTo>
                  <a:lnTo>
                    <a:pt x="12478" y="31694"/>
                  </a:lnTo>
                  <a:lnTo>
                    <a:pt x="12779" y="31661"/>
                  </a:lnTo>
                  <a:lnTo>
                    <a:pt x="13079" y="31561"/>
                  </a:lnTo>
                  <a:lnTo>
                    <a:pt x="13346" y="31428"/>
                  </a:lnTo>
                  <a:lnTo>
                    <a:pt x="13613" y="31261"/>
                  </a:lnTo>
                  <a:lnTo>
                    <a:pt x="13813" y="31061"/>
                  </a:lnTo>
                  <a:lnTo>
                    <a:pt x="14013" y="30794"/>
                  </a:lnTo>
                  <a:lnTo>
                    <a:pt x="14147" y="30527"/>
                  </a:lnTo>
                  <a:lnTo>
                    <a:pt x="14213" y="30226"/>
                  </a:lnTo>
                  <a:lnTo>
                    <a:pt x="14580" y="30093"/>
                  </a:lnTo>
                  <a:lnTo>
                    <a:pt x="14747" y="30026"/>
                  </a:lnTo>
                  <a:lnTo>
                    <a:pt x="14914" y="29926"/>
                  </a:lnTo>
                  <a:lnTo>
                    <a:pt x="15047" y="29793"/>
                  </a:lnTo>
                  <a:lnTo>
                    <a:pt x="15147" y="29659"/>
                  </a:lnTo>
                  <a:lnTo>
                    <a:pt x="15247" y="29526"/>
                  </a:lnTo>
                  <a:lnTo>
                    <a:pt x="15348" y="29359"/>
                  </a:lnTo>
                  <a:lnTo>
                    <a:pt x="15381" y="29192"/>
                  </a:lnTo>
                  <a:lnTo>
                    <a:pt x="15448" y="29025"/>
                  </a:lnTo>
                  <a:lnTo>
                    <a:pt x="15448" y="28859"/>
                  </a:lnTo>
                  <a:lnTo>
                    <a:pt x="15448" y="28692"/>
                  </a:lnTo>
                  <a:lnTo>
                    <a:pt x="15715" y="28592"/>
                  </a:lnTo>
                  <a:lnTo>
                    <a:pt x="15948" y="28492"/>
                  </a:lnTo>
                  <a:lnTo>
                    <a:pt x="16115" y="28325"/>
                  </a:lnTo>
                  <a:lnTo>
                    <a:pt x="16215" y="28125"/>
                  </a:lnTo>
                  <a:lnTo>
                    <a:pt x="16248" y="27924"/>
                  </a:lnTo>
                  <a:lnTo>
                    <a:pt x="16248" y="27724"/>
                  </a:lnTo>
                  <a:lnTo>
                    <a:pt x="16215" y="27524"/>
                  </a:lnTo>
                  <a:lnTo>
                    <a:pt x="16115" y="27324"/>
                  </a:lnTo>
                  <a:lnTo>
                    <a:pt x="15981" y="27157"/>
                  </a:lnTo>
                  <a:lnTo>
                    <a:pt x="16048" y="27124"/>
                  </a:lnTo>
                  <a:lnTo>
                    <a:pt x="16215" y="26990"/>
                  </a:lnTo>
                  <a:lnTo>
                    <a:pt x="16315" y="26790"/>
                  </a:lnTo>
                  <a:lnTo>
                    <a:pt x="16348" y="26590"/>
                  </a:lnTo>
                  <a:lnTo>
                    <a:pt x="16348" y="26423"/>
                  </a:lnTo>
                  <a:lnTo>
                    <a:pt x="16315" y="26290"/>
                  </a:lnTo>
                  <a:lnTo>
                    <a:pt x="16282" y="26190"/>
                  </a:lnTo>
                  <a:lnTo>
                    <a:pt x="16215" y="26090"/>
                  </a:lnTo>
                  <a:lnTo>
                    <a:pt x="16148" y="25989"/>
                  </a:lnTo>
                  <a:lnTo>
                    <a:pt x="16015" y="25889"/>
                  </a:lnTo>
                  <a:lnTo>
                    <a:pt x="15881" y="25823"/>
                  </a:lnTo>
                  <a:lnTo>
                    <a:pt x="15748" y="25756"/>
                  </a:lnTo>
                  <a:lnTo>
                    <a:pt x="15581" y="25723"/>
                  </a:lnTo>
                  <a:lnTo>
                    <a:pt x="15514" y="24321"/>
                  </a:lnTo>
                  <a:lnTo>
                    <a:pt x="15514" y="22920"/>
                  </a:lnTo>
                  <a:lnTo>
                    <a:pt x="15548" y="21485"/>
                  </a:lnTo>
                  <a:lnTo>
                    <a:pt x="15648" y="20084"/>
                  </a:lnTo>
                  <a:lnTo>
                    <a:pt x="16415" y="19951"/>
                  </a:lnTo>
                  <a:lnTo>
                    <a:pt x="17183" y="19784"/>
                  </a:lnTo>
                  <a:lnTo>
                    <a:pt x="17950" y="19584"/>
                  </a:lnTo>
                  <a:lnTo>
                    <a:pt x="18684" y="19317"/>
                  </a:lnTo>
                  <a:lnTo>
                    <a:pt x="19384" y="18983"/>
                  </a:lnTo>
                  <a:lnTo>
                    <a:pt x="20085" y="18616"/>
                  </a:lnTo>
                  <a:lnTo>
                    <a:pt x="20752" y="18216"/>
                  </a:lnTo>
                  <a:lnTo>
                    <a:pt x="21353" y="17749"/>
                  </a:lnTo>
                  <a:lnTo>
                    <a:pt x="21953" y="17215"/>
                  </a:lnTo>
                  <a:lnTo>
                    <a:pt x="22454" y="16681"/>
                  </a:lnTo>
                  <a:lnTo>
                    <a:pt x="22921" y="16081"/>
                  </a:lnTo>
                  <a:lnTo>
                    <a:pt x="23321" y="15480"/>
                  </a:lnTo>
                  <a:lnTo>
                    <a:pt x="23688" y="14813"/>
                  </a:lnTo>
                  <a:lnTo>
                    <a:pt x="23988" y="14112"/>
                  </a:lnTo>
                  <a:lnTo>
                    <a:pt x="24189" y="13412"/>
                  </a:lnTo>
                  <a:lnTo>
                    <a:pt x="24355" y="12644"/>
                  </a:lnTo>
                  <a:lnTo>
                    <a:pt x="24489" y="11910"/>
                  </a:lnTo>
                  <a:lnTo>
                    <a:pt x="24522" y="11176"/>
                  </a:lnTo>
                  <a:lnTo>
                    <a:pt x="24522" y="10442"/>
                  </a:lnTo>
                  <a:lnTo>
                    <a:pt x="24456" y="9709"/>
                  </a:lnTo>
                  <a:lnTo>
                    <a:pt x="24322" y="8975"/>
                  </a:lnTo>
                  <a:lnTo>
                    <a:pt x="24155" y="8241"/>
                  </a:lnTo>
                  <a:lnTo>
                    <a:pt x="23955" y="7540"/>
                  </a:lnTo>
                  <a:lnTo>
                    <a:pt x="23688" y="6839"/>
                  </a:lnTo>
                  <a:lnTo>
                    <a:pt x="23355" y="6139"/>
                  </a:lnTo>
                  <a:lnTo>
                    <a:pt x="22988" y="5471"/>
                  </a:lnTo>
                  <a:lnTo>
                    <a:pt x="22554" y="4871"/>
                  </a:lnTo>
                  <a:lnTo>
                    <a:pt x="22087" y="4270"/>
                  </a:lnTo>
                  <a:lnTo>
                    <a:pt x="21586" y="3703"/>
                  </a:lnTo>
                  <a:lnTo>
                    <a:pt x="21053" y="3169"/>
                  </a:lnTo>
                  <a:lnTo>
                    <a:pt x="20452" y="2669"/>
                  </a:lnTo>
                  <a:lnTo>
                    <a:pt x="19852" y="2235"/>
                  </a:lnTo>
                  <a:lnTo>
                    <a:pt x="19184" y="1802"/>
                  </a:lnTo>
                  <a:lnTo>
                    <a:pt x="18484" y="1435"/>
                  </a:lnTo>
                  <a:lnTo>
                    <a:pt x="17750" y="1101"/>
                  </a:lnTo>
                  <a:lnTo>
                    <a:pt x="17016" y="801"/>
                  </a:lnTo>
                  <a:lnTo>
                    <a:pt x="16282" y="567"/>
                  </a:lnTo>
                  <a:lnTo>
                    <a:pt x="15514" y="367"/>
                  </a:lnTo>
                  <a:lnTo>
                    <a:pt x="14714" y="200"/>
                  </a:lnTo>
                  <a:lnTo>
                    <a:pt x="13946" y="100"/>
                  </a:lnTo>
                  <a:lnTo>
                    <a:pt x="13146" y="33"/>
                  </a:lnTo>
                  <a:lnTo>
                    <a:pt x="1234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22;p50">
              <a:extLst>
                <a:ext uri="{FF2B5EF4-FFF2-40B4-BE49-F238E27FC236}">
                  <a16:creationId xmlns:a16="http://schemas.microsoft.com/office/drawing/2014/main" id="{450D6030-6294-A0D5-B8C6-7A5E8688BFAB}"/>
                </a:ext>
              </a:extLst>
            </p:cNvPr>
            <p:cNvSpPr/>
            <p:nvPr/>
          </p:nvSpPr>
          <p:spPr>
            <a:xfrm>
              <a:off x="2419175" y="3490950"/>
              <a:ext cx="24225" cy="72575"/>
            </a:xfrm>
            <a:custGeom>
              <a:avLst/>
              <a:gdLst/>
              <a:ahLst/>
              <a:cxnLst/>
              <a:rect l="l" t="t" r="r" b="b"/>
              <a:pathLst>
                <a:path w="969" h="2903" extrusionOk="0">
                  <a:moveTo>
                    <a:pt x="535" y="0"/>
                  </a:moveTo>
                  <a:lnTo>
                    <a:pt x="435" y="34"/>
                  </a:lnTo>
                  <a:lnTo>
                    <a:pt x="368" y="100"/>
                  </a:lnTo>
                  <a:lnTo>
                    <a:pt x="335" y="167"/>
                  </a:lnTo>
                  <a:lnTo>
                    <a:pt x="335" y="234"/>
                  </a:lnTo>
                  <a:lnTo>
                    <a:pt x="368" y="334"/>
                  </a:lnTo>
                  <a:lnTo>
                    <a:pt x="468" y="601"/>
                  </a:lnTo>
                  <a:lnTo>
                    <a:pt x="535" y="901"/>
                  </a:lnTo>
                  <a:lnTo>
                    <a:pt x="535" y="1168"/>
                  </a:lnTo>
                  <a:lnTo>
                    <a:pt x="468" y="1468"/>
                  </a:lnTo>
                  <a:lnTo>
                    <a:pt x="401" y="1735"/>
                  </a:lnTo>
                  <a:lnTo>
                    <a:pt x="268" y="2035"/>
                  </a:lnTo>
                  <a:lnTo>
                    <a:pt x="34" y="2536"/>
                  </a:lnTo>
                  <a:lnTo>
                    <a:pt x="1" y="2636"/>
                  </a:lnTo>
                  <a:lnTo>
                    <a:pt x="1" y="2736"/>
                  </a:lnTo>
                  <a:lnTo>
                    <a:pt x="68" y="2803"/>
                  </a:lnTo>
                  <a:lnTo>
                    <a:pt x="134" y="2869"/>
                  </a:lnTo>
                  <a:lnTo>
                    <a:pt x="201" y="2903"/>
                  </a:lnTo>
                  <a:lnTo>
                    <a:pt x="268" y="2903"/>
                  </a:lnTo>
                  <a:lnTo>
                    <a:pt x="368" y="2836"/>
                  </a:lnTo>
                  <a:lnTo>
                    <a:pt x="401" y="2769"/>
                  </a:lnTo>
                  <a:lnTo>
                    <a:pt x="702" y="2136"/>
                  </a:lnTo>
                  <a:lnTo>
                    <a:pt x="835" y="1802"/>
                  </a:lnTo>
                  <a:lnTo>
                    <a:pt x="935" y="1468"/>
                  </a:lnTo>
                  <a:lnTo>
                    <a:pt x="969" y="1135"/>
                  </a:lnTo>
                  <a:lnTo>
                    <a:pt x="969" y="768"/>
                  </a:lnTo>
                  <a:lnTo>
                    <a:pt x="902" y="434"/>
                  </a:lnTo>
                  <a:lnTo>
                    <a:pt x="835" y="267"/>
                  </a:lnTo>
                  <a:lnTo>
                    <a:pt x="735" y="100"/>
                  </a:lnTo>
                  <a:lnTo>
                    <a:pt x="668" y="34"/>
                  </a:lnTo>
                  <a:lnTo>
                    <a:pt x="60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23;p50">
              <a:extLst>
                <a:ext uri="{FF2B5EF4-FFF2-40B4-BE49-F238E27FC236}">
                  <a16:creationId xmlns:a16="http://schemas.microsoft.com/office/drawing/2014/main" id="{A40F374B-5B3F-1015-E244-351215631FE4}"/>
                </a:ext>
              </a:extLst>
            </p:cNvPr>
            <p:cNvSpPr/>
            <p:nvPr/>
          </p:nvSpPr>
          <p:spPr>
            <a:xfrm>
              <a:off x="2183150" y="3503450"/>
              <a:ext cx="54225" cy="16700"/>
            </a:xfrm>
            <a:custGeom>
              <a:avLst/>
              <a:gdLst/>
              <a:ahLst/>
              <a:cxnLst/>
              <a:rect l="l" t="t" r="r" b="b"/>
              <a:pathLst>
                <a:path w="2169" h="668" extrusionOk="0">
                  <a:moveTo>
                    <a:pt x="134" y="1"/>
                  </a:moveTo>
                  <a:lnTo>
                    <a:pt x="67" y="67"/>
                  </a:lnTo>
                  <a:lnTo>
                    <a:pt x="34" y="134"/>
                  </a:lnTo>
                  <a:lnTo>
                    <a:pt x="0" y="201"/>
                  </a:lnTo>
                  <a:lnTo>
                    <a:pt x="34" y="301"/>
                  </a:lnTo>
                  <a:lnTo>
                    <a:pt x="67" y="368"/>
                  </a:lnTo>
                  <a:lnTo>
                    <a:pt x="134" y="401"/>
                  </a:lnTo>
                  <a:lnTo>
                    <a:pt x="234" y="434"/>
                  </a:lnTo>
                  <a:lnTo>
                    <a:pt x="1935" y="668"/>
                  </a:lnTo>
                  <a:lnTo>
                    <a:pt x="2036" y="635"/>
                  </a:lnTo>
                  <a:lnTo>
                    <a:pt x="2102" y="601"/>
                  </a:lnTo>
                  <a:lnTo>
                    <a:pt x="2169" y="501"/>
                  </a:lnTo>
                  <a:lnTo>
                    <a:pt x="2169" y="434"/>
                  </a:lnTo>
                  <a:lnTo>
                    <a:pt x="2169" y="334"/>
                  </a:lnTo>
                  <a:lnTo>
                    <a:pt x="2102" y="268"/>
                  </a:lnTo>
                  <a:lnTo>
                    <a:pt x="2036" y="234"/>
                  </a:lnTo>
                  <a:lnTo>
                    <a:pt x="1935" y="201"/>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24;p50">
              <a:extLst>
                <a:ext uri="{FF2B5EF4-FFF2-40B4-BE49-F238E27FC236}">
                  <a16:creationId xmlns:a16="http://schemas.microsoft.com/office/drawing/2014/main" id="{E5C6FA2B-ACCA-ACB6-C666-C28CC574FFD2}"/>
                </a:ext>
              </a:extLst>
            </p:cNvPr>
            <p:cNvSpPr/>
            <p:nvPr/>
          </p:nvSpPr>
          <p:spPr>
            <a:xfrm>
              <a:off x="2224025" y="3409200"/>
              <a:ext cx="39225" cy="32550"/>
            </a:xfrm>
            <a:custGeom>
              <a:avLst/>
              <a:gdLst/>
              <a:ahLst/>
              <a:cxnLst/>
              <a:rect l="l" t="t" r="r" b="b"/>
              <a:pathLst>
                <a:path w="1569" h="1302" extrusionOk="0">
                  <a:moveTo>
                    <a:pt x="234" y="1"/>
                  </a:moveTo>
                  <a:lnTo>
                    <a:pt x="134" y="34"/>
                  </a:lnTo>
                  <a:lnTo>
                    <a:pt x="67" y="68"/>
                  </a:lnTo>
                  <a:lnTo>
                    <a:pt x="34" y="134"/>
                  </a:lnTo>
                  <a:lnTo>
                    <a:pt x="0" y="234"/>
                  </a:lnTo>
                  <a:lnTo>
                    <a:pt x="34" y="334"/>
                  </a:lnTo>
                  <a:lnTo>
                    <a:pt x="67" y="401"/>
                  </a:lnTo>
                  <a:lnTo>
                    <a:pt x="1168" y="1235"/>
                  </a:lnTo>
                  <a:lnTo>
                    <a:pt x="1235" y="1302"/>
                  </a:lnTo>
                  <a:lnTo>
                    <a:pt x="1401" y="1302"/>
                  </a:lnTo>
                  <a:lnTo>
                    <a:pt x="1501" y="1235"/>
                  </a:lnTo>
                  <a:lnTo>
                    <a:pt x="1535" y="1168"/>
                  </a:lnTo>
                  <a:lnTo>
                    <a:pt x="1568" y="1102"/>
                  </a:lnTo>
                  <a:lnTo>
                    <a:pt x="1535" y="1002"/>
                  </a:lnTo>
                  <a:lnTo>
                    <a:pt x="1501" y="935"/>
                  </a:lnTo>
                  <a:lnTo>
                    <a:pt x="401" y="68"/>
                  </a:lnTo>
                  <a:lnTo>
                    <a:pt x="334" y="34"/>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25;p50">
              <a:extLst>
                <a:ext uri="{FF2B5EF4-FFF2-40B4-BE49-F238E27FC236}">
                  <a16:creationId xmlns:a16="http://schemas.microsoft.com/office/drawing/2014/main" id="{D44B2867-19E9-B8E3-2519-C97479E254CA}"/>
                </a:ext>
              </a:extLst>
            </p:cNvPr>
            <p:cNvSpPr/>
            <p:nvPr/>
          </p:nvSpPr>
          <p:spPr>
            <a:xfrm>
              <a:off x="2300750" y="3384175"/>
              <a:ext cx="22550" cy="32575"/>
            </a:xfrm>
            <a:custGeom>
              <a:avLst/>
              <a:gdLst/>
              <a:ahLst/>
              <a:cxnLst/>
              <a:rect l="l" t="t" r="r" b="b"/>
              <a:pathLst>
                <a:path w="902" h="1303" extrusionOk="0">
                  <a:moveTo>
                    <a:pt x="167" y="1"/>
                  </a:moveTo>
                  <a:lnTo>
                    <a:pt x="101" y="34"/>
                  </a:lnTo>
                  <a:lnTo>
                    <a:pt x="34" y="101"/>
                  </a:lnTo>
                  <a:lnTo>
                    <a:pt x="1" y="168"/>
                  </a:lnTo>
                  <a:lnTo>
                    <a:pt x="1" y="234"/>
                  </a:lnTo>
                  <a:lnTo>
                    <a:pt x="1" y="335"/>
                  </a:lnTo>
                  <a:lnTo>
                    <a:pt x="501" y="1202"/>
                  </a:lnTo>
                  <a:lnTo>
                    <a:pt x="534" y="1269"/>
                  </a:lnTo>
                  <a:lnTo>
                    <a:pt x="634" y="1302"/>
                  </a:lnTo>
                  <a:lnTo>
                    <a:pt x="701" y="1302"/>
                  </a:lnTo>
                  <a:lnTo>
                    <a:pt x="801" y="1269"/>
                  </a:lnTo>
                  <a:lnTo>
                    <a:pt x="868" y="1202"/>
                  </a:lnTo>
                  <a:lnTo>
                    <a:pt x="901" y="1135"/>
                  </a:lnTo>
                  <a:lnTo>
                    <a:pt x="901" y="1035"/>
                  </a:lnTo>
                  <a:lnTo>
                    <a:pt x="868" y="968"/>
                  </a:lnTo>
                  <a:lnTo>
                    <a:pt x="401" y="101"/>
                  </a:lnTo>
                  <a:lnTo>
                    <a:pt x="334" y="34"/>
                  </a:lnTo>
                  <a:lnTo>
                    <a:pt x="26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26;p50">
              <a:extLst>
                <a:ext uri="{FF2B5EF4-FFF2-40B4-BE49-F238E27FC236}">
                  <a16:creationId xmlns:a16="http://schemas.microsoft.com/office/drawing/2014/main" id="{DBAC8DC6-01CC-3FFF-2A7A-EA0029F0A998}"/>
                </a:ext>
              </a:extLst>
            </p:cNvPr>
            <p:cNvSpPr/>
            <p:nvPr/>
          </p:nvSpPr>
          <p:spPr>
            <a:xfrm>
              <a:off x="2374975" y="3374175"/>
              <a:ext cx="13375" cy="46725"/>
            </a:xfrm>
            <a:custGeom>
              <a:avLst/>
              <a:gdLst/>
              <a:ahLst/>
              <a:cxnLst/>
              <a:rect l="l" t="t" r="r" b="b"/>
              <a:pathLst>
                <a:path w="535" h="1869" extrusionOk="0">
                  <a:moveTo>
                    <a:pt x="234" y="1"/>
                  </a:moveTo>
                  <a:lnTo>
                    <a:pt x="134" y="34"/>
                  </a:lnTo>
                  <a:lnTo>
                    <a:pt x="68" y="67"/>
                  </a:lnTo>
                  <a:lnTo>
                    <a:pt x="1" y="134"/>
                  </a:lnTo>
                  <a:lnTo>
                    <a:pt x="1" y="234"/>
                  </a:lnTo>
                  <a:lnTo>
                    <a:pt x="68" y="1635"/>
                  </a:lnTo>
                  <a:lnTo>
                    <a:pt x="101" y="1735"/>
                  </a:lnTo>
                  <a:lnTo>
                    <a:pt x="134" y="1802"/>
                  </a:lnTo>
                  <a:lnTo>
                    <a:pt x="201" y="1836"/>
                  </a:lnTo>
                  <a:lnTo>
                    <a:pt x="301" y="1869"/>
                  </a:lnTo>
                  <a:lnTo>
                    <a:pt x="401" y="1836"/>
                  </a:lnTo>
                  <a:lnTo>
                    <a:pt x="468" y="1802"/>
                  </a:lnTo>
                  <a:lnTo>
                    <a:pt x="501" y="1735"/>
                  </a:lnTo>
                  <a:lnTo>
                    <a:pt x="535" y="1635"/>
                  </a:lnTo>
                  <a:lnTo>
                    <a:pt x="434" y="234"/>
                  </a:lnTo>
                  <a:lnTo>
                    <a:pt x="434" y="134"/>
                  </a:lnTo>
                  <a:lnTo>
                    <a:pt x="368" y="67"/>
                  </a:lnTo>
                  <a:lnTo>
                    <a:pt x="301" y="34"/>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27;p50">
              <a:extLst>
                <a:ext uri="{FF2B5EF4-FFF2-40B4-BE49-F238E27FC236}">
                  <a16:creationId xmlns:a16="http://schemas.microsoft.com/office/drawing/2014/main" id="{631E607D-DD3D-5784-45F7-DAB64673484F}"/>
                </a:ext>
              </a:extLst>
            </p:cNvPr>
            <p:cNvSpPr/>
            <p:nvPr/>
          </p:nvSpPr>
          <p:spPr>
            <a:xfrm>
              <a:off x="2440875" y="3387525"/>
              <a:ext cx="13375" cy="23375"/>
            </a:xfrm>
            <a:custGeom>
              <a:avLst/>
              <a:gdLst/>
              <a:ahLst/>
              <a:cxnLst/>
              <a:rect l="l" t="t" r="r" b="b"/>
              <a:pathLst>
                <a:path w="535" h="935" extrusionOk="0">
                  <a:moveTo>
                    <a:pt x="267" y="0"/>
                  </a:moveTo>
                  <a:lnTo>
                    <a:pt x="201" y="34"/>
                  </a:lnTo>
                  <a:lnTo>
                    <a:pt x="134" y="100"/>
                  </a:lnTo>
                  <a:lnTo>
                    <a:pt x="101" y="167"/>
                  </a:lnTo>
                  <a:lnTo>
                    <a:pt x="0" y="634"/>
                  </a:lnTo>
                  <a:lnTo>
                    <a:pt x="0" y="734"/>
                  </a:lnTo>
                  <a:lnTo>
                    <a:pt x="34" y="834"/>
                  </a:lnTo>
                  <a:lnTo>
                    <a:pt x="101" y="901"/>
                  </a:lnTo>
                  <a:lnTo>
                    <a:pt x="167" y="935"/>
                  </a:lnTo>
                  <a:lnTo>
                    <a:pt x="267" y="935"/>
                  </a:lnTo>
                  <a:lnTo>
                    <a:pt x="334" y="901"/>
                  </a:lnTo>
                  <a:lnTo>
                    <a:pt x="401" y="834"/>
                  </a:lnTo>
                  <a:lnTo>
                    <a:pt x="467" y="768"/>
                  </a:lnTo>
                  <a:lnTo>
                    <a:pt x="534" y="301"/>
                  </a:lnTo>
                  <a:lnTo>
                    <a:pt x="534" y="201"/>
                  </a:lnTo>
                  <a:lnTo>
                    <a:pt x="501" y="134"/>
                  </a:lnTo>
                  <a:lnTo>
                    <a:pt x="434" y="67"/>
                  </a:lnTo>
                  <a:lnTo>
                    <a:pt x="367" y="34"/>
                  </a:lnTo>
                  <a:lnTo>
                    <a:pt x="26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28;p50">
              <a:extLst>
                <a:ext uri="{FF2B5EF4-FFF2-40B4-BE49-F238E27FC236}">
                  <a16:creationId xmlns:a16="http://schemas.microsoft.com/office/drawing/2014/main" id="{D3E485F9-6E43-6823-20C4-F419639B86EB}"/>
                </a:ext>
              </a:extLst>
            </p:cNvPr>
            <p:cNvSpPr/>
            <p:nvPr/>
          </p:nvSpPr>
          <p:spPr>
            <a:xfrm>
              <a:off x="2497600" y="3455925"/>
              <a:ext cx="46725" cy="14200"/>
            </a:xfrm>
            <a:custGeom>
              <a:avLst/>
              <a:gdLst/>
              <a:ahLst/>
              <a:cxnLst/>
              <a:rect l="l" t="t" r="r" b="b"/>
              <a:pathLst>
                <a:path w="1869" h="568" extrusionOk="0">
                  <a:moveTo>
                    <a:pt x="1635" y="0"/>
                  </a:moveTo>
                  <a:lnTo>
                    <a:pt x="234" y="100"/>
                  </a:lnTo>
                  <a:lnTo>
                    <a:pt x="134" y="134"/>
                  </a:lnTo>
                  <a:lnTo>
                    <a:pt x="67" y="167"/>
                  </a:lnTo>
                  <a:lnTo>
                    <a:pt x="33" y="234"/>
                  </a:lnTo>
                  <a:lnTo>
                    <a:pt x="0" y="334"/>
                  </a:lnTo>
                  <a:lnTo>
                    <a:pt x="33" y="400"/>
                  </a:lnTo>
                  <a:lnTo>
                    <a:pt x="67" y="501"/>
                  </a:lnTo>
                  <a:lnTo>
                    <a:pt x="134" y="534"/>
                  </a:lnTo>
                  <a:lnTo>
                    <a:pt x="234" y="567"/>
                  </a:lnTo>
                  <a:lnTo>
                    <a:pt x="1635" y="467"/>
                  </a:lnTo>
                  <a:lnTo>
                    <a:pt x="1735" y="434"/>
                  </a:lnTo>
                  <a:lnTo>
                    <a:pt x="1802" y="400"/>
                  </a:lnTo>
                  <a:lnTo>
                    <a:pt x="1835" y="334"/>
                  </a:lnTo>
                  <a:lnTo>
                    <a:pt x="1868" y="234"/>
                  </a:lnTo>
                  <a:lnTo>
                    <a:pt x="1835" y="167"/>
                  </a:lnTo>
                  <a:lnTo>
                    <a:pt x="1802" y="67"/>
                  </a:lnTo>
                  <a:lnTo>
                    <a:pt x="1735" y="33"/>
                  </a:lnTo>
                  <a:lnTo>
                    <a:pt x="163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29;p50">
              <a:extLst>
                <a:ext uri="{FF2B5EF4-FFF2-40B4-BE49-F238E27FC236}">
                  <a16:creationId xmlns:a16="http://schemas.microsoft.com/office/drawing/2014/main" id="{5C293D0D-C11D-1720-C6AD-120654AAF695}"/>
                </a:ext>
              </a:extLst>
            </p:cNvPr>
            <p:cNvSpPr/>
            <p:nvPr/>
          </p:nvSpPr>
          <p:spPr>
            <a:xfrm>
              <a:off x="2507600" y="3518475"/>
              <a:ext cx="26725" cy="13375"/>
            </a:xfrm>
            <a:custGeom>
              <a:avLst/>
              <a:gdLst/>
              <a:ahLst/>
              <a:cxnLst/>
              <a:rect l="l" t="t" r="r" b="b"/>
              <a:pathLst>
                <a:path w="1069" h="535" extrusionOk="0">
                  <a:moveTo>
                    <a:pt x="834" y="0"/>
                  </a:moveTo>
                  <a:lnTo>
                    <a:pt x="234" y="100"/>
                  </a:lnTo>
                  <a:lnTo>
                    <a:pt x="134" y="100"/>
                  </a:lnTo>
                  <a:lnTo>
                    <a:pt x="67" y="167"/>
                  </a:lnTo>
                  <a:lnTo>
                    <a:pt x="0" y="234"/>
                  </a:lnTo>
                  <a:lnTo>
                    <a:pt x="0" y="334"/>
                  </a:lnTo>
                  <a:lnTo>
                    <a:pt x="0" y="401"/>
                  </a:lnTo>
                  <a:lnTo>
                    <a:pt x="67" y="467"/>
                  </a:lnTo>
                  <a:lnTo>
                    <a:pt x="134" y="534"/>
                  </a:lnTo>
                  <a:lnTo>
                    <a:pt x="234" y="534"/>
                  </a:lnTo>
                  <a:lnTo>
                    <a:pt x="834" y="467"/>
                  </a:lnTo>
                  <a:lnTo>
                    <a:pt x="935" y="434"/>
                  </a:lnTo>
                  <a:lnTo>
                    <a:pt x="1001" y="401"/>
                  </a:lnTo>
                  <a:lnTo>
                    <a:pt x="1068" y="334"/>
                  </a:lnTo>
                  <a:lnTo>
                    <a:pt x="1068" y="234"/>
                  </a:lnTo>
                  <a:lnTo>
                    <a:pt x="1068" y="167"/>
                  </a:lnTo>
                  <a:lnTo>
                    <a:pt x="1001" y="67"/>
                  </a:lnTo>
                  <a:lnTo>
                    <a:pt x="935" y="34"/>
                  </a:lnTo>
                  <a:lnTo>
                    <a:pt x="8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589465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left)">
                                      <p:cBhvr>
                                        <p:cTn id="11" dur="500"/>
                                        <p:tgtEl>
                                          <p:spTgt spid="35"/>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7"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056A6E00-68E4-F745-6BE7-CD3F33B62475}"/>
              </a:ext>
            </a:extLst>
          </p:cNvPr>
          <p:cNvCxnSpPr/>
          <p:nvPr/>
        </p:nvCxnSpPr>
        <p:spPr>
          <a:xfrm>
            <a:off x="495300" y="728061"/>
            <a:ext cx="8058150" cy="0"/>
          </a:xfrm>
          <a:prstGeom prst="line">
            <a:avLst/>
          </a:prstGeom>
        </p:spPr>
        <p:style>
          <a:lnRef idx="1">
            <a:schemeClr val="accent6"/>
          </a:lnRef>
          <a:fillRef idx="0">
            <a:schemeClr val="accent6"/>
          </a:fillRef>
          <a:effectRef idx="0">
            <a:schemeClr val="accent6"/>
          </a:effectRef>
          <a:fontRef idx="minor">
            <a:schemeClr val="tx1"/>
          </a:fontRef>
        </p:style>
      </p:cxnSp>
      <p:sp>
        <p:nvSpPr>
          <p:cNvPr id="7" name="Google Shape;451;p36">
            <a:extLst>
              <a:ext uri="{FF2B5EF4-FFF2-40B4-BE49-F238E27FC236}">
                <a16:creationId xmlns:a16="http://schemas.microsoft.com/office/drawing/2014/main" id="{00754B44-7220-E102-FC64-87B9115507BA}"/>
              </a:ext>
            </a:extLst>
          </p:cNvPr>
          <p:cNvSpPr txBox="1"/>
          <p:nvPr/>
        </p:nvSpPr>
        <p:spPr>
          <a:xfrm>
            <a:off x="5793804" y="372915"/>
            <a:ext cx="2686122" cy="400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00"/>
              </a:spcAft>
              <a:buClr>
                <a:srgbClr val="000000"/>
              </a:buClr>
              <a:buSzTx/>
              <a:buFont typeface="Arial"/>
              <a:buNone/>
              <a:tabLst/>
              <a:defRPr/>
            </a:pPr>
            <a:r>
              <a:rPr kumimoji="0" lang="vi-VN"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rPr>
              <a:t>BÀI 22: MẠCH ĐIỆN ĐƠN GIẢN</a:t>
            </a:r>
            <a:endParaRPr kumimoji="0"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endParaRPr>
          </a:p>
        </p:txBody>
      </p:sp>
      <p:sp>
        <p:nvSpPr>
          <p:cNvPr id="8" name="Google Shape;452;p36">
            <a:extLst>
              <a:ext uri="{FF2B5EF4-FFF2-40B4-BE49-F238E27FC236}">
                <a16:creationId xmlns:a16="http://schemas.microsoft.com/office/drawing/2014/main" id="{45455913-C872-A49A-7A2E-5AFED1F07D0D}"/>
              </a:ext>
            </a:extLst>
          </p:cNvPr>
          <p:cNvSpPr/>
          <p:nvPr/>
        </p:nvSpPr>
        <p:spPr>
          <a:xfrm>
            <a:off x="8387183" y="429412"/>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453;p36">
            <a:extLst>
              <a:ext uri="{FF2B5EF4-FFF2-40B4-BE49-F238E27FC236}">
                <a16:creationId xmlns:a16="http://schemas.microsoft.com/office/drawing/2014/main" id="{186CCF73-1D76-BC13-3542-E78E09AFCDCA}"/>
              </a:ext>
            </a:extLst>
          </p:cNvPr>
          <p:cNvSpPr/>
          <p:nvPr/>
        </p:nvSpPr>
        <p:spPr>
          <a:xfrm>
            <a:off x="8611091" y="429412"/>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20;p33">
            <a:extLst>
              <a:ext uri="{FF2B5EF4-FFF2-40B4-BE49-F238E27FC236}">
                <a16:creationId xmlns:a16="http://schemas.microsoft.com/office/drawing/2014/main" id="{68787AD1-A33C-20B1-9A79-09893C51E4E6}"/>
              </a:ext>
            </a:extLst>
          </p:cNvPr>
          <p:cNvSpPr txBox="1">
            <a:spLocks/>
          </p:cNvSpPr>
          <p:nvPr/>
        </p:nvSpPr>
        <p:spPr>
          <a:xfrm>
            <a:off x="857515" y="245626"/>
            <a:ext cx="1873058" cy="3963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Em</a:t>
            </a:r>
            <a:r>
              <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có</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biết</a:t>
            </a:r>
            <a:endPar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endParaRPr>
          </a:p>
        </p:txBody>
      </p:sp>
      <p:sp>
        <p:nvSpPr>
          <p:cNvPr id="20" name="Rectangle: Rounded Corners 19">
            <a:extLst>
              <a:ext uri="{FF2B5EF4-FFF2-40B4-BE49-F238E27FC236}">
                <a16:creationId xmlns:a16="http://schemas.microsoft.com/office/drawing/2014/main" id="{057B2206-0FFC-4468-E25A-CF246C9A0813}"/>
              </a:ext>
            </a:extLst>
          </p:cNvPr>
          <p:cNvSpPr/>
          <p:nvPr/>
        </p:nvSpPr>
        <p:spPr>
          <a:xfrm>
            <a:off x="432704" y="226496"/>
            <a:ext cx="2820161" cy="483292"/>
          </a:xfrm>
          <a:prstGeom prst="roundRect">
            <a:avLst>
              <a:gd name="adj" fmla="val 50000"/>
            </a:avLst>
          </a:prstGeom>
          <a:noFill/>
          <a:ln w="28575">
            <a:solidFill>
              <a:srgbClr val="E574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ECD6"/>
              </a:solidFill>
              <a:effectLst/>
              <a:uLnTx/>
              <a:uFillTx/>
              <a:latin typeface="Arial"/>
              <a:ea typeface="+mn-ea"/>
              <a:cs typeface="+mn-cs"/>
              <a:sym typeface="Arial"/>
            </a:endParaRPr>
          </a:p>
        </p:txBody>
      </p:sp>
      <p:cxnSp>
        <p:nvCxnSpPr>
          <p:cNvPr id="65" name="Straight Connector 64">
            <a:extLst>
              <a:ext uri="{FF2B5EF4-FFF2-40B4-BE49-F238E27FC236}">
                <a16:creationId xmlns:a16="http://schemas.microsoft.com/office/drawing/2014/main" id="{D31E0BE2-92D2-7475-65FC-8C100E90DB4A}"/>
              </a:ext>
            </a:extLst>
          </p:cNvPr>
          <p:cNvCxnSpPr/>
          <p:nvPr/>
        </p:nvCxnSpPr>
        <p:spPr>
          <a:xfrm>
            <a:off x="421743" y="4724249"/>
            <a:ext cx="8058150" cy="0"/>
          </a:xfrm>
          <a:prstGeom prst="line">
            <a:avLst/>
          </a:prstGeom>
        </p:spPr>
        <p:style>
          <a:lnRef idx="1">
            <a:schemeClr val="accent6"/>
          </a:lnRef>
          <a:fillRef idx="0">
            <a:schemeClr val="accent6"/>
          </a:fillRef>
          <a:effectRef idx="0">
            <a:schemeClr val="accent6"/>
          </a:effectRef>
          <a:fontRef idx="minor">
            <a:schemeClr val="tx1"/>
          </a:fontRef>
        </p:style>
      </p:cxnSp>
      <p:sp>
        <p:nvSpPr>
          <p:cNvPr id="66" name="Google Shape;366;p34">
            <a:extLst>
              <a:ext uri="{FF2B5EF4-FFF2-40B4-BE49-F238E27FC236}">
                <a16:creationId xmlns:a16="http://schemas.microsoft.com/office/drawing/2014/main" id="{23CC6321-ECD8-6E22-B01B-D899736BA1F3}"/>
              </a:ext>
            </a:extLst>
          </p:cNvPr>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100"/>
              </a:spcAft>
              <a:buClr>
                <a:srgbClr val="000000"/>
              </a:buClr>
              <a:buSzTx/>
              <a:buFont typeface="Arial"/>
              <a:buNone/>
              <a:tabLst/>
              <a:defRPr/>
            </a:pPr>
            <a:fld id="{00000000-1234-1234-1234-123412341234}" type="slidenum">
              <a:rPr kumimoji="0" lang="en" sz="1000" b="1" i="0" u="none" strike="noStrike" kern="0" cap="none" spc="0" normalizeH="0" baseline="0" noProof="0">
                <a:ln>
                  <a:noFill/>
                </a:ln>
                <a:solidFill>
                  <a:srgbClr val="000000"/>
                </a:solidFill>
                <a:effectLst/>
                <a:uLnTx/>
                <a:uFillTx/>
                <a:latin typeface="Josefin Sans"/>
                <a:ea typeface="Josefin Sans"/>
                <a:cs typeface="Josefin Sans"/>
                <a:sym typeface="Josefin Sans"/>
              </a:rPr>
              <a:pPr marL="0" marR="0" lvl="0" indent="0" algn="ctr" defTabSz="914400" rtl="0" eaLnBrk="1" fontAlgn="auto" latinLnBrk="0" hangingPunct="1">
                <a:lnSpc>
                  <a:spcPct val="100000"/>
                </a:lnSpc>
                <a:spcBef>
                  <a:spcPts val="0"/>
                </a:spcBef>
                <a:spcAft>
                  <a:spcPts val="100"/>
                </a:spcAft>
                <a:buClr>
                  <a:srgbClr val="000000"/>
                </a:buClr>
                <a:buSzTx/>
                <a:buFont typeface="Arial"/>
                <a:buNone/>
                <a:tabLst/>
                <a:defRPr/>
              </a:pPr>
              <a:t>36</a:t>
            </a:fld>
            <a:endParaRPr kumimoji="0" sz="1000" b="1" i="0" u="none" strike="noStrike" kern="0" cap="none" spc="0" normalizeH="0" baseline="0" noProof="0">
              <a:ln>
                <a:noFill/>
              </a:ln>
              <a:solidFill>
                <a:srgbClr val="000000"/>
              </a:solidFill>
              <a:effectLst/>
              <a:uLnTx/>
              <a:uFillTx/>
              <a:latin typeface="Josefin Sans"/>
              <a:ea typeface="Josefin Sans"/>
              <a:cs typeface="Josefin Sans"/>
              <a:sym typeface="Josefin Sans"/>
            </a:endParaRPr>
          </a:p>
        </p:txBody>
      </p:sp>
      <p:grpSp>
        <p:nvGrpSpPr>
          <p:cNvPr id="15" name="Google Shape;689;p44">
            <a:extLst>
              <a:ext uri="{FF2B5EF4-FFF2-40B4-BE49-F238E27FC236}">
                <a16:creationId xmlns:a16="http://schemas.microsoft.com/office/drawing/2014/main" id="{682EF33C-0FD9-4A7E-BAB4-5BEBE89BD561}"/>
              </a:ext>
            </a:extLst>
          </p:cNvPr>
          <p:cNvGrpSpPr/>
          <p:nvPr/>
        </p:nvGrpSpPr>
        <p:grpSpPr>
          <a:xfrm>
            <a:off x="353570" y="12800"/>
            <a:ext cx="660587" cy="596049"/>
            <a:chOff x="858650" y="3046400"/>
            <a:chExt cx="1118500" cy="1009225"/>
          </a:xfrm>
        </p:grpSpPr>
        <p:sp>
          <p:nvSpPr>
            <p:cNvPr id="16" name="Google Shape;690;p44">
              <a:extLst>
                <a:ext uri="{FF2B5EF4-FFF2-40B4-BE49-F238E27FC236}">
                  <a16:creationId xmlns:a16="http://schemas.microsoft.com/office/drawing/2014/main" id="{C847300C-68FA-39BA-6512-2B4A898602D3}"/>
                </a:ext>
              </a:extLst>
            </p:cNvPr>
            <p:cNvSpPr/>
            <p:nvPr/>
          </p:nvSpPr>
          <p:spPr>
            <a:xfrm>
              <a:off x="1109700" y="3269925"/>
              <a:ext cx="667275" cy="621400"/>
            </a:xfrm>
            <a:custGeom>
              <a:avLst/>
              <a:gdLst/>
              <a:ahLst/>
              <a:cxnLst/>
              <a:rect l="l" t="t" r="r" b="b"/>
              <a:pathLst>
                <a:path w="26691" h="24856" extrusionOk="0">
                  <a:moveTo>
                    <a:pt x="11711" y="0"/>
                  </a:moveTo>
                  <a:lnTo>
                    <a:pt x="10643" y="34"/>
                  </a:lnTo>
                  <a:lnTo>
                    <a:pt x="9576" y="67"/>
                  </a:lnTo>
                  <a:lnTo>
                    <a:pt x="8508" y="200"/>
                  </a:lnTo>
                  <a:lnTo>
                    <a:pt x="7441" y="367"/>
                  </a:lnTo>
                  <a:lnTo>
                    <a:pt x="6406" y="601"/>
                  </a:lnTo>
                  <a:lnTo>
                    <a:pt x="5873" y="734"/>
                  </a:lnTo>
                  <a:lnTo>
                    <a:pt x="5372" y="901"/>
                  </a:lnTo>
                  <a:lnTo>
                    <a:pt x="4905" y="1101"/>
                  </a:lnTo>
                  <a:lnTo>
                    <a:pt x="4405" y="1335"/>
                  </a:lnTo>
                  <a:lnTo>
                    <a:pt x="3938" y="1568"/>
                  </a:lnTo>
                  <a:lnTo>
                    <a:pt x="3504" y="1869"/>
                  </a:lnTo>
                  <a:lnTo>
                    <a:pt x="3104" y="2169"/>
                  </a:lnTo>
                  <a:lnTo>
                    <a:pt x="2703" y="2502"/>
                  </a:lnTo>
                  <a:lnTo>
                    <a:pt x="2436" y="2769"/>
                  </a:lnTo>
                  <a:lnTo>
                    <a:pt x="2203" y="3036"/>
                  </a:lnTo>
                  <a:lnTo>
                    <a:pt x="1969" y="3337"/>
                  </a:lnTo>
                  <a:lnTo>
                    <a:pt x="1769" y="3637"/>
                  </a:lnTo>
                  <a:lnTo>
                    <a:pt x="1402" y="4271"/>
                  </a:lnTo>
                  <a:lnTo>
                    <a:pt x="1102" y="4938"/>
                  </a:lnTo>
                  <a:lnTo>
                    <a:pt x="835" y="5639"/>
                  </a:lnTo>
                  <a:lnTo>
                    <a:pt x="635" y="6339"/>
                  </a:lnTo>
                  <a:lnTo>
                    <a:pt x="435" y="7073"/>
                  </a:lnTo>
                  <a:lnTo>
                    <a:pt x="301" y="7774"/>
                  </a:lnTo>
                  <a:lnTo>
                    <a:pt x="134" y="8675"/>
                  </a:lnTo>
                  <a:lnTo>
                    <a:pt x="34" y="9575"/>
                  </a:lnTo>
                  <a:lnTo>
                    <a:pt x="1" y="10009"/>
                  </a:lnTo>
                  <a:lnTo>
                    <a:pt x="1" y="10443"/>
                  </a:lnTo>
                  <a:lnTo>
                    <a:pt x="34" y="10910"/>
                  </a:lnTo>
                  <a:lnTo>
                    <a:pt x="68" y="11344"/>
                  </a:lnTo>
                  <a:lnTo>
                    <a:pt x="168" y="11844"/>
                  </a:lnTo>
                  <a:lnTo>
                    <a:pt x="301" y="12344"/>
                  </a:lnTo>
                  <a:lnTo>
                    <a:pt x="501" y="12845"/>
                  </a:lnTo>
                  <a:lnTo>
                    <a:pt x="701" y="13345"/>
                  </a:lnTo>
                  <a:lnTo>
                    <a:pt x="968" y="13812"/>
                  </a:lnTo>
                  <a:lnTo>
                    <a:pt x="1269" y="14279"/>
                  </a:lnTo>
                  <a:lnTo>
                    <a:pt x="1569" y="14680"/>
                  </a:lnTo>
                  <a:lnTo>
                    <a:pt x="1903" y="15047"/>
                  </a:lnTo>
                  <a:lnTo>
                    <a:pt x="2169" y="15247"/>
                  </a:lnTo>
                  <a:lnTo>
                    <a:pt x="2403" y="15447"/>
                  </a:lnTo>
                  <a:lnTo>
                    <a:pt x="2970" y="15781"/>
                  </a:lnTo>
                  <a:lnTo>
                    <a:pt x="3537" y="16081"/>
                  </a:lnTo>
                  <a:lnTo>
                    <a:pt x="4138" y="16315"/>
                  </a:lnTo>
                  <a:lnTo>
                    <a:pt x="4838" y="16581"/>
                  </a:lnTo>
                  <a:lnTo>
                    <a:pt x="5172" y="16715"/>
                  </a:lnTo>
                  <a:lnTo>
                    <a:pt x="5506" y="16882"/>
                  </a:lnTo>
                  <a:lnTo>
                    <a:pt x="5839" y="17048"/>
                  </a:lnTo>
                  <a:lnTo>
                    <a:pt x="6140" y="17249"/>
                  </a:lnTo>
                  <a:lnTo>
                    <a:pt x="6406" y="17482"/>
                  </a:lnTo>
                  <a:lnTo>
                    <a:pt x="6640" y="17782"/>
                  </a:lnTo>
                  <a:lnTo>
                    <a:pt x="6840" y="18116"/>
                  </a:lnTo>
                  <a:lnTo>
                    <a:pt x="7007" y="18516"/>
                  </a:lnTo>
                  <a:lnTo>
                    <a:pt x="7107" y="18950"/>
                  </a:lnTo>
                  <a:lnTo>
                    <a:pt x="7207" y="19417"/>
                  </a:lnTo>
                  <a:lnTo>
                    <a:pt x="7341" y="20318"/>
                  </a:lnTo>
                  <a:lnTo>
                    <a:pt x="7407" y="21152"/>
                  </a:lnTo>
                  <a:lnTo>
                    <a:pt x="7741" y="24855"/>
                  </a:lnTo>
                  <a:lnTo>
                    <a:pt x="18584" y="24789"/>
                  </a:lnTo>
                  <a:lnTo>
                    <a:pt x="18584" y="24588"/>
                  </a:lnTo>
                  <a:lnTo>
                    <a:pt x="18584" y="24388"/>
                  </a:lnTo>
                  <a:lnTo>
                    <a:pt x="18550" y="23688"/>
                  </a:lnTo>
                  <a:lnTo>
                    <a:pt x="18550" y="22987"/>
                  </a:lnTo>
                  <a:lnTo>
                    <a:pt x="18617" y="22253"/>
                  </a:lnTo>
                  <a:lnTo>
                    <a:pt x="18684" y="21552"/>
                  </a:lnTo>
                  <a:lnTo>
                    <a:pt x="18817" y="20852"/>
                  </a:lnTo>
                  <a:lnTo>
                    <a:pt x="18984" y="20185"/>
                  </a:lnTo>
                  <a:lnTo>
                    <a:pt x="19218" y="19484"/>
                  </a:lnTo>
                  <a:lnTo>
                    <a:pt x="19485" y="18850"/>
                  </a:lnTo>
                  <a:lnTo>
                    <a:pt x="19785" y="18216"/>
                  </a:lnTo>
                  <a:lnTo>
                    <a:pt x="20118" y="17616"/>
                  </a:lnTo>
                  <a:lnTo>
                    <a:pt x="20519" y="17048"/>
                  </a:lnTo>
                  <a:lnTo>
                    <a:pt x="20986" y="16515"/>
                  </a:lnTo>
                  <a:lnTo>
                    <a:pt x="21486" y="16014"/>
                  </a:lnTo>
                  <a:lnTo>
                    <a:pt x="22020" y="15547"/>
                  </a:lnTo>
                  <a:lnTo>
                    <a:pt x="22621" y="15147"/>
                  </a:lnTo>
                  <a:lnTo>
                    <a:pt x="23255" y="14780"/>
                  </a:lnTo>
                  <a:lnTo>
                    <a:pt x="24089" y="14379"/>
                  </a:lnTo>
                  <a:lnTo>
                    <a:pt x="24489" y="14146"/>
                  </a:lnTo>
                  <a:lnTo>
                    <a:pt x="24856" y="13879"/>
                  </a:lnTo>
                  <a:lnTo>
                    <a:pt x="25156" y="13579"/>
                  </a:lnTo>
                  <a:lnTo>
                    <a:pt x="25423" y="13279"/>
                  </a:lnTo>
                  <a:lnTo>
                    <a:pt x="25623" y="12912"/>
                  </a:lnTo>
                  <a:lnTo>
                    <a:pt x="25790" y="12545"/>
                  </a:lnTo>
                  <a:lnTo>
                    <a:pt x="25924" y="12144"/>
                  </a:lnTo>
                  <a:lnTo>
                    <a:pt x="26057" y="11744"/>
                  </a:lnTo>
                  <a:lnTo>
                    <a:pt x="26224" y="10943"/>
                  </a:lnTo>
                  <a:lnTo>
                    <a:pt x="26391" y="10209"/>
                  </a:lnTo>
                  <a:lnTo>
                    <a:pt x="26524" y="9475"/>
                  </a:lnTo>
                  <a:lnTo>
                    <a:pt x="26624" y="8741"/>
                  </a:lnTo>
                  <a:lnTo>
                    <a:pt x="26657" y="8007"/>
                  </a:lnTo>
                  <a:lnTo>
                    <a:pt x="26691" y="7273"/>
                  </a:lnTo>
                  <a:lnTo>
                    <a:pt x="26624" y="6539"/>
                  </a:lnTo>
                  <a:lnTo>
                    <a:pt x="26557" y="6206"/>
                  </a:lnTo>
                  <a:lnTo>
                    <a:pt x="26457" y="5839"/>
                  </a:lnTo>
                  <a:lnTo>
                    <a:pt x="26357" y="5505"/>
                  </a:lnTo>
                  <a:lnTo>
                    <a:pt x="26224" y="5171"/>
                  </a:lnTo>
                  <a:lnTo>
                    <a:pt x="26057" y="4738"/>
                  </a:lnTo>
                  <a:lnTo>
                    <a:pt x="25823" y="4371"/>
                  </a:lnTo>
                  <a:lnTo>
                    <a:pt x="25557" y="4004"/>
                  </a:lnTo>
                  <a:lnTo>
                    <a:pt x="25290" y="3670"/>
                  </a:lnTo>
                  <a:lnTo>
                    <a:pt x="24989" y="3337"/>
                  </a:lnTo>
                  <a:lnTo>
                    <a:pt x="24656" y="3036"/>
                  </a:lnTo>
                  <a:lnTo>
                    <a:pt x="24322" y="2736"/>
                  </a:lnTo>
                  <a:lnTo>
                    <a:pt x="23955" y="2502"/>
                  </a:lnTo>
                  <a:lnTo>
                    <a:pt x="23588" y="2236"/>
                  </a:lnTo>
                  <a:lnTo>
                    <a:pt x="23188" y="2002"/>
                  </a:lnTo>
                  <a:lnTo>
                    <a:pt x="22787" y="1802"/>
                  </a:lnTo>
                  <a:lnTo>
                    <a:pt x="22354" y="1602"/>
                  </a:lnTo>
                  <a:lnTo>
                    <a:pt x="21520" y="1268"/>
                  </a:lnTo>
                  <a:lnTo>
                    <a:pt x="20652" y="1001"/>
                  </a:lnTo>
                  <a:lnTo>
                    <a:pt x="19952" y="834"/>
                  </a:lnTo>
                  <a:lnTo>
                    <a:pt x="19251" y="701"/>
                  </a:lnTo>
                  <a:lnTo>
                    <a:pt x="18517" y="567"/>
                  </a:lnTo>
                  <a:lnTo>
                    <a:pt x="17816" y="467"/>
                  </a:lnTo>
                  <a:lnTo>
                    <a:pt x="16382" y="301"/>
                  </a:lnTo>
                  <a:lnTo>
                    <a:pt x="14947" y="167"/>
                  </a:lnTo>
                  <a:lnTo>
                    <a:pt x="13880" y="100"/>
                  </a:lnTo>
                  <a:lnTo>
                    <a:pt x="12779" y="34"/>
                  </a:lnTo>
                  <a:lnTo>
                    <a:pt x="11711" y="0"/>
                  </a:lnTo>
                  <a:close/>
                </a:path>
              </a:pathLst>
            </a:custGeom>
            <a:solidFill>
              <a:srgbClr val="F4D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91;p44">
              <a:extLst>
                <a:ext uri="{FF2B5EF4-FFF2-40B4-BE49-F238E27FC236}">
                  <a16:creationId xmlns:a16="http://schemas.microsoft.com/office/drawing/2014/main" id="{45F26E9A-23E6-F275-42C7-9D3C26462A82}"/>
                </a:ext>
              </a:extLst>
            </p:cNvPr>
            <p:cNvSpPr/>
            <p:nvPr/>
          </p:nvSpPr>
          <p:spPr>
            <a:xfrm>
              <a:off x="1109700" y="3269925"/>
              <a:ext cx="667275" cy="621400"/>
            </a:xfrm>
            <a:custGeom>
              <a:avLst/>
              <a:gdLst/>
              <a:ahLst/>
              <a:cxnLst/>
              <a:rect l="l" t="t" r="r" b="b"/>
              <a:pathLst>
                <a:path w="26691" h="24856" fill="none" extrusionOk="0">
                  <a:moveTo>
                    <a:pt x="7741" y="24855"/>
                  </a:moveTo>
                  <a:lnTo>
                    <a:pt x="7741" y="24855"/>
                  </a:lnTo>
                  <a:lnTo>
                    <a:pt x="7407" y="21152"/>
                  </a:lnTo>
                  <a:lnTo>
                    <a:pt x="7407" y="21152"/>
                  </a:lnTo>
                  <a:lnTo>
                    <a:pt x="7341" y="20318"/>
                  </a:lnTo>
                  <a:lnTo>
                    <a:pt x="7207" y="19417"/>
                  </a:lnTo>
                  <a:lnTo>
                    <a:pt x="7107" y="18950"/>
                  </a:lnTo>
                  <a:lnTo>
                    <a:pt x="7007" y="18516"/>
                  </a:lnTo>
                  <a:lnTo>
                    <a:pt x="6840" y="18116"/>
                  </a:lnTo>
                  <a:lnTo>
                    <a:pt x="6640" y="17782"/>
                  </a:lnTo>
                  <a:lnTo>
                    <a:pt x="6640" y="17782"/>
                  </a:lnTo>
                  <a:lnTo>
                    <a:pt x="6406" y="17482"/>
                  </a:lnTo>
                  <a:lnTo>
                    <a:pt x="6140" y="17249"/>
                  </a:lnTo>
                  <a:lnTo>
                    <a:pt x="5839" y="17048"/>
                  </a:lnTo>
                  <a:lnTo>
                    <a:pt x="5506" y="16882"/>
                  </a:lnTo>
                  <a:lnTo>
                    <a:pt x="5172" y="16715"/>
                  </a:lnTo>
                  <a:lnTo>
                    <a:pt x="4838" y="16581"/>
                  </a:lnTo>
                  <a:lnTo>
                    <a:pt x="4138" y="16315"/>
                  </a:lnTo>
                  <a:lnTo>
                    <a:pt x="4138" y="16315"/>
                  </a:lnTo>
                  <a:lnTo>
                    <a:pt x="3537" y="16081"/>
                  </a:lnTo>
                  <a:lnTo>
                    <a:pt x="2970" y="15781"/>
                  </a:lnTo>
                  <a:lnTo>
                    <a:pt x="2403" y="15447"/>
                  </a:lnTo>
                  <a:lnTo>
                    <a:pt x="2169" y="15247"/>
                  </a:lnTo>
                  <a:lnTo>
                    <a:pt x="1903" y="15047"/>
                  </a:lnTo>
                  <a:lnTo>
                    <a:pt x="1903" y="15047"/>
                  </a:lnTo>
                  <a:lnTo>
                    <a:pt x="1569" y="14680"/>
                  </a:lnTo>
                  <a:lnTo>
                    <a:pt x="1269" y="14279"/>
                  </a:lnTo>
                  <a:lnTo>
                    <a:pt x="968" y="13812"/>
                  </a:lnTo>
                  <a:lnTo>
                    <a:pt x="701" y="13345"/>
                  </a:lnTo>
                  <a:lnTo>
                    <a:pt x="501" y="12845"/>
                  </a:lnTo>
                  <a:lnTo>
                    <a:pt x="301" y="12344"/>
                  </a:lnTo>
                  <a:lnTo>
                    <a:pt x="168" y="11844"/>
                  </a:lnTo>
                  <a:lnTo>
                    <a:pt x="68" y="11344"/>
                  </a:lnTo>
                  <a:lnTo>
                    <a:pt x="68" y="11344"/>
                  </a:lnTo>
                  <a:lnTo>
                    <a:pt x="34" y="10910"/>
                  </a:lnTo>
                  <a:lnTo>
                    <a:pt x="1" y="10443"/>
                  </a:lnTo>
                  <a:lnTo>
                    <a:pt x="1" y="10009"/>
                  </a:lnTo>
                  <a:lnTo>
                    <a:pt x="34" y="9575"/>
                  </a:lnTo>
                  <a:lnTo>
                    <a:pt x="134" y="8675"/>
                  </a:lnTo>
                  <a:lnTo>
                    <a:pt x="301" y="7774"/>
                  </a:lnTo>
                  <a:lnTo>
                    <a:pt x="301" y="7774"/>
                  </a:lnTo>
                  <a:lnTo>
                    <a:pt x="435" y="7073"/>
                  </a:lnTo>
                  <a:lnTo>
                    <a:pt x="635" y="6339"/>
                  </a:lnTo>
                  <a:lnTo>
                    <a:pt x="835" y="5639"/>
                  </a:lnTo>
                  <a:lnTo>
                    <a:pt x="1102" y="4938"/>
                  </a:lnTo>
                  <a:lnTo>
                    <a:pt x="1402" y="4271"/>
                  </a:lnTo>
                  <a:lnTo>
                    <a:pt x="1769" y="3637"/>
                  </a:lnTo>
                  <a:lnTo>
                    <a:pt x="1969" y="3337"/>
                  </a:lnTo>
                  <a:lnTo>
                    <a:pt x="2203" y="3036"/>
                  </a:lnTo>
                  <a:lnTo>
                    <a:pt x="2436" y="2769"/>
                  </a:lnTo>
                  <a:lnTo>
                    <a:pt x="2703" y="2502"/>
                  </a:lnTo>
                  <a:lnTo>
                    <a:pt x="2703" y="2502"/>
                  </a:lnTo>
                  <a:lnTo>
                    <a:pt x="3104" y="2169"/>
                  </a:lnTo>
                  <a:lnTo>
                    <a:pt x="3504" y="1869"/>
                  </a:lnTo>
                  <a:lnTo>
                    <a:pt x="3938" y="1568"/>
                  </a:lnTo>
                  <a:lnTo>
                    <a:pt x="4405" y="1335"/>
                  </a:lnTo>
                  <a:lnTo>
                    <a:pt x="4905" y="1101"/>
                  </a:lnTo>
                  <a:lnTo>
                    <a:pt x="5372" y="901"/>
                  </a:lnTo>
                  <a:lnTo>
                    <a:pt x="5873" y="734"/>
                  </a:lnTo>
                  <a:lnTo>
                    <a:pt x="6406" y="601"/>
                  </a:lnTo>
                  <a:lnTo>
                    <a:pt x="6406" y="601"/>
                  </a:lnTo>
                  <a:lnTo>
                    <a:pt x="7441" y="367"/>
                  </a:lnTo>
                  <a:lnTo>
                    <a:pt x="8508" y="200"/>
                  </a:lnTo>
                  <a:lnTo>
                    <a:pt x="9576" y="67"/>
                  </a:lnTo>
                  <a:lnTo>
                    <a:pt x="10643" y="34"/>
                  </a:lnTo>
                  <a:lnTo>
                    <a:pt x="11711" y="0"/>
                  </a:lnTo>
                  <a:lnTo>
                    <a:pt x="12779" y="34"/>
                  </a:lnTo>
                  <a:lnTo>
                    <a:pt x="13880" y="100"/>
                  </a:lnTo>
                  <a:lnTo>
                    <a:pt x="14947" y="167"/>
                  </a:lnTo>
                  <a:lnTo>
                    <a:pt x="14947" y="167"/>
                  </a:lnTo>
                  <a:lnTo>
                    <a:pt x="16382" y="301"/>
                  </a:lnTo>
                  <a:lnTo>
                    <a:pt x="17816" y="467"/>
                  </a:lnTo>
                  <a:lnTo>
                    <a:pt x="18517" y="567"/>
                  </a:lnTo>
                  <a:lnTo>
                    <a:pt x="19251" y="701"/>
                  </a:lnTo>
                  <a:lnTo>
                    <a:pt x="19952" y="834"/>
                  </a:lnTo>
                  <a:lnTo>
                    <a:pt x="20652" y="1001"/>
                  </a:lnTo>
                  <a:lnTo>
                    <a:pt x="20652" y="1001"/>
                  </a:lnTo>
                  <a:lnTo>
                    <a:pt x="21520" y="1268"/>
                  </a:lnTo>
                  <a:lnTo>
                    <a:pt x="22354" y="1602"/>
                  </a:lnTo>
                  <a:lnTo>
                    <a:pt x="22787" y="1802"/>
                  </a:lnTo>
                  <a:lnTo>
                    <a:pt x="23188" y="2002"/>
                  </a:lnTo>
                  <a:lnTo>
                    <a:pt x="23588" y="2236"/>
                  </a:lnTo>
                  <a:lnTo>
                    <a:pt x="23955" y="2502"/>
                  </a:lnTo>
                  <a:lnTo>
                    <a:pt x="24322" y="2736"/>
                  </a:lnTo>
                  <a:lnTo>
                    <a:pt x="24656" y="3036"/>
                  </a:lnTo>
                  <a:lnTo>
                    <a:pt x="24989" y="3337"/>
                  </a:lnTo>
                  <a:lnTo>
                    <a:pt x="25290" y="3670"/>
                  </a:lnTo>
                  <a:lnTo>
                    <a:pt x="25557" y="4004"/>
                  </a:lnTo>
                  <a:lnTo>
                    <a:pt x="25823" y="4371"/>
                  </a:lnTo>
                  <a:lnTo>
                    <a:pt x="26057" y="4738"/>
                  </a:lnTo>
                  <a:lnTo>
                    <a:pt x="26224" y="5171"/>
                  </a:lnTo>
                  <a:lnTo>
                    <a:pt x="26224" y="5171"/>
                  </a:lnTo>
                  <a:lnTo>
                    <a:pt x="26357" y="5505"/>
                  </a:lnTo>
                  <a:lnTo>
                    <a:pt x="26457" y="5839"/>
                  </a:lnTo>
                  <a:lnTo>
                    <a:pt x="26557" y="6206"/>
                  </a:lnTo>
                  <a:lnTo>
                    <a:pt x="26624" y="6539"/>
                  </a:lnTo>
                  <a:lnTo>
                    <a:pt x="26691" y="7273"/>
                  </a:lnTo>
                  <a:lnTo>
                    <a:pt x="26657" y="8007"/>
                  </a:lnTo>
                  <a:lnTo>
                    <a:pt x="26624" y="8741"/>
                  </a:lnTo>
                  <a:lnTo>
                    <a:pt x="26524" y="9475"/>
                  </a:lnTo>
                  <a:lnTo>
                    <a:pt x="26391" y="10209"/>
                  </a:lnTo>
                  <a:lnTo>
                    <a:pt x="26224" y="10943"/>
                  </a:lnTo>
                  <a:lnTo>
                    <a:pt x="26224" y="10943"/>
                  </a:lnTo>
                  <a:lnTo>
                    <a:pt x="26057" y="11744"/>
                  </a:lnTo>
                  <a:lnTo>
                    <a:pt x="25924" y="12144"/>
                  </a:lnTo>
                  <a:lnTo>
                    <a:pt x="25790" y="12545"/>
                  </a:lnTo>
                  <a:lnTo>
                    <a:pt x="25623" y="12912"/>
                  </a:lnTo>
                  <a:lnTo>
                    <a:pt x="25423" y="13279"/>
                  </a:lnTo>
                  <a:lnTo>
                    <a:pt x="25156" y="13579"/>
                  </a:lnTo>
                  <a:lnTo>
                    <a:pt x="24856" y="13879"/>
                  </a:lnTo>
                  <a:lnTo>
                    <a:pt x="24856" y="13879"/>
                  </a:lnTo>
                  <a:lnTo>
                    <a:pt x="24489" y="14146"/>
                  </a:lnTo>
                  <a:lnTo>
                    <a:pt x="24089" y="14379"/>
                  </a:lnTo>
                  <a:lnTo>
                    <a:pt x="23255" y="14780"/>
                  </a:lnTo>
                  <a:lnTo>
                    <a:pt x="23255" y="14780"/>
                  </a:lnTo>
                  <a:lnTo>
                    <a:pt x="22621" y="15147"/>
                  </a:lnTo>
                  <a:lnTo>
                    <a:pt x="22020" y="15547"/>
                  </a:lnTo>
                  <a:lnTo>
                    <a:pt x="21486" y="16014"/>
                  </a:lnTo>
                  <a:lnTo>
                    <a:pt x="20986" y="16515"/>
                  </a:lnTo>
                  <a:lnTo>
                    <a:pt x="20519" y="17048"/>
                  </a:lnTo>
                  <a:lnTo>
                    <a:pt x="20118" y="17616"/>
                  </a:lnTo>
                  <a:lnTo>
                    <a:pt x="19785" y="18216"/>
                  </a:lnTo>
                  <a:lnTo>
                    <a:pt x="19485" y="18850"/>
                  </a:lnTo>
                  <a:lnTo>
                    <a:pt x="19218" y="19484"/>
                  </a:lnTo>
                  <a:lnTo>
                    <a:pt x="18984" y="20185"/>
                  </a:lnTo>
                  <a:lnTo>
                    <a:pt x="18817" y="20852"/>
                  </a:lnTo>
                  <a:lnTo>
                    <a:pt x="18684" y="21552"/>
                  </a:lnTo>
                  <a:lnTo>
                    <a:pt x="18617" y="22253"/>
                  </a:lnTo>
                  <a:lnTo>
                    <a:pt x="18550" y="22987"/>
                  </a:lnTo>
                  <a:lnTo>
                    <a:pt x="18550" y="23688"/>
                  </a:lnTo>
                  <a:lnTo>
                    <a:pt x="18584" y="24388"/>
                  </a:lnTo>
                  <a:lnTo>
                    <a:pt x="18584" y="24388"/>
                  </a:lnTo>
                  <a:lnTo>
                    <a:pt x="18584" y="24588"/>
                  </a:lnTo>
                  <a:lnTo>
                    <a:pt x="18584" y="247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92;p44">
              <a:extLst>
                <a:ext uri="{FF2B5EF4-FFF2-40B4-BE49-F238E27FC236}">
                  <a16:creationId xmlns:a16="http://schemas.microsoft.com/office/drawing/2014/main" id="{EBF5B671-EDCF-87DA-52AB-6E4C5F993229}"/>
                </a:ext>
              </a:extLst>
            </p:cNvPr>
            <p:cNvSpPr/>
            <p:nvPr/>
          </p:nvSpPr>
          <p:spPr>
            <a:xfrm>
              <a:off x="1032975" y="3192350"/>
              <a:ext cx="817400" cy="863275"/>
            </a:xfrm>
            <a:custGeom>
              <a:avLst/>
              <a:gdLst/>
              <a:ahLst/>
              <a:cxnLst/>
              <a:rect l="l" t="t" r="r" b="b"/>
              <a:pathLst>
                <a:path w="32696" h="34531" extrusionOk="0">
                  <a:moveTo>
                    <a:pt x="18350" y="368"/>
                  </a:moveTo>
                  <a:lnTo>
                    <a:pt x="19484" y="434"/>
                  </a:lnTo>
                  <a:lnTo>
                    <a:pt x="20619" y="534"/>
                  </a:lnTo>
                  <a:lnTo>
                    <a:pt x="21753" y="668"/>
                  </a:lnTo>
                  <a:lnTo>
                    <a:pt x="22887" y="901"/>
                  </a:lnTo>
                  <a:lnTo>
                    <a:pt x="23988" y="1202"/>
                  </a:lnTo>
                  <a:lnTo>
                    <a:pt x="25056" y="1535"/>
                  </a:lnTo>
                  <a:lnTo>
                    <a:pt x="25556" y="1735"/>
                  </a:lnTo>
                  <a:lnTo>
                    <a:pt x="26023" y="1969"/>
                  </a:lnTo>
                  <a:lnTo>
                    <a:pt x="26490" y="2202"/>
                  </a:lnTo>
                  <a:lnTo>
                    <a:pt x="26957" y="2436"/>
                  </a:lnTo>
                  <a:lnTo>
                    <a:pt x="27424" y="2703"/>
                  </a:lnTo>
                  <a:lnTo>
                    <a:pt x="27858" y="3003"/>
                  </a:lnTo>
                  <a:lnTo>
                    <a:pt x="28292" y="3337"/>
                  </a:lnTo>
                  <a:lnTo>
                    <a:pt x="28692" y="3670"/>
                  </a:lnTo>
                  <a:lnTo>
                    <a:pt x="29093" y="4071"/>
                  </a:lnTo>
                  <a:lnTo>
                    <a:pt x="29460" y="4471"/>
                  </a:lnTo>
                  <a:lnTo>
                    <a:pt x="29793" y="4905"/>
                  </a:lnTo>
                  <a:lnTo>
                    <a:pt x="30127" y="5339"/>
                  </a:lnTo>
                  <a:lnTo>
                    <a:pt x="30427" y="5806"/>
                  </a:lnTo>
                  <a:lnTo>
                    <a:pt x="30694" y="6273"/>
                  </a:lnTo>
                  <a:lnTo>
                    <a:pt x="30928" y="6773"/>
                  </a:lnTo>
                  <a:lnTo>
                    <a:pt x="31161" y="7274"/>
                  </a:lnTo>
                  <a:lnTo>
                    <a:pt x="31361" y="7807"/>
                  </a:lnTo>
                  <a:lnTo>
                    <a:pt x="31528" y="8308"/>
                  </a:lnTo>
                  <a:lnTo>
                    <a:pt x="31828" y="9375"/>
                  </a:lnTo>
                  <a:lnTo>
                    <a:pt x="32062" y="10476"/>
                  </a:lnTo>
                  <a:lnTo>
                    <a:pt x="32229" y="11577"/>
                  </a:lnTo>
                  <a:lnTo>
                    <a:pt x="32295" y="12545"/>
                  </a:lnTo>
                  <a:lnTo>
                    <a:pt x="32329" y="13045"/>
                  </a:lnTo>
                  <a:lnTo>
                    <a:pt x="32295" y="13546"/>
                  </a:lnTo>
                  <a:lnTo>
                    <a:pt x="32262" y="14046"/>
                  </a:lnTo>
                  <a:lnTo>
                    <a:pt x="32195" y="14547"/>
                  </a:lnTo>
                  <a:lnTo>
                    <a:pt x="32095" y="15014"/>
                  </a:lnTo>
                  <a:lnTo>
                    <a:pt x="31928" y="15481"/>
                  </a:lnTo>
                  <a:lnTo>
                    <a:pt x="31762" y="15948"/>
                  </a:lnTo>
                  <a:lnTo>
                    <a:pt x="31561" y="16382"/>
                  </a:lnTo>
                  <a:lnTo>
                    <a:pt x="31295" y="16782"/>
                  </a:lnTo>
                  <a:lnTo>
                    <a:pt x="30994" y="17182"/>
                  </a:lnTo>
                  <a:lnTo>
                    <a:pt x="30594" y="17516"/>
                  </a:lnTo>
                  <a:lnTo>
                    <a:pt x="30194" y="17849"/>
                  </a:lnTo>
                  <a:lnTo>
                    <a:pt x="29760" y="18116"/>
                  </a:lnTo>
                  <a:lnTo>
                    <a:pt x="29293" y="18350"/>
                  </a:lnTo>
                  <a:lnTo>
                    <a:pt x="28826" y="18550"/>
                  </a:lnTo>
                  <a:lnTo>
                    <a:pt x="28325" y="18750"/>
                  </a:lnTo>
                  <a:lnTo>
                    <a:pt x="27358" y="19084"/>
                  </a:lnTo>
                  <a:lnTo>
                    <a:pt x="26857" y="19284"/>
                  </a:lnTo>
                  <a:lnTo>
                    <a:pt x="26390" y="19484"/>
                  </a:lnTo>
                  <a:lnTo>
                    <a:pt x="25923" y="19718"/>
                  </a:lnTo>
                  <a:lnTo>
                    <a:pt x="25456" y="19951"/>
                  </a:lnTo>
                  <a:lnTo>
                    <a:pt x="25089" y="20218"/>
                  </a:lnTo>
                  <a:lnTo>
                    <a:pt x="24722" y="20485"/>
                  </a:lnTo>
                  <a:lnTo>
                    <a:pt x="24388" y="20785"/>
                  </a:lnTo>
                  <a:lnTo>
                    <a:pt x="24088" y="21119"/>
                  </a:lnTo>
                  <a:lnTo>
                    <a:pt x="23788" y="21486"/>
                  </a:lnTo>
                  <a:lnTo>
                    <a:pt x="23554" y="21853"/>
                  </a:lnTo>
                  <a:lnTo>
                    <a:pt x="23288" y="22220"/>
                  </a:lnTo>
                  <a:lnTo>
                    <a:pt x="23087" y="22620"/>
                  </a:lnTo>
                  <a:lnTo>
                    <a:pt x="22887" y="23021"/>
                  </a:lnTo>
                  <a:lnTo>
                    <a:pt x="22720" y="23454"/>
                  </a:lnTo>
                  <a:lnTo>
                    <a:pt x="22587" y="23888"/>
                  </a:lnTo>
                  <a:lnTo>
                    <a:pt x="22487" y="24322"/>
                  </a:lnTo>
                  <a:lnTo>
                    <a:pt x="22420" y="24756"/>
                  </a:lnTo>
                  <a:lnTo>
                    <a:pt x="22353" y="25223"/>
                  </a:lnTo>
                  <a:lnTo>
                    <a:pt x="22353" y="25656"/>
                  </a:lnTo>
                  <a:lnTo>
                    <a:pt x="22353" y="26123"/>
                  </a:lnTo>
                  <a:lnTo>
                    <a:pt x="22387" y="26524"/>
                  </a:lnTo>
                  <a:lnTo>
                    <a:pt x="22453" y="26924"/>
                  </a:lnTo>
                  <a:lnTo>
                    <a:pt x="22554" y="27291"/>
                  </a:lnTo>
                  <a:lnTo>
                    <a:pt x="22654" y="27691"/>
                  </a:lnTo>
                  <a:lnTo>
                    <a:pt x="17382" y="27892"/>
                  </a:lnTo>
                  <a:lnTo>
                    <a:pt x="12144" y="28058"/>
                  </a:lnTo>
                  <a:lnTo>
                    <a:pt x="10743" y="28058"/>
                  </a:lnTo>
                  <a:lnTo>
                    <a:pt x="10076" y="28025"/>
                  </a:lnTo>
                  <a:lnTo>
                    <a:pt x="9375" y="27992"/>
                  </a:lnTo>
                  <a:lnTo>
                    <a:pt x="9409" y="27091"/>
                  </a:lnTo>
                  <a:lnTo>
                    <a:pt x="9375" y="26157"/>
                  </a:lnTo>
                  <a:lnTo>
                    <a:pt x="9309" y="25223"/>
                  </a:lnTo>
                  <a:lnTo>
                    <a:pt x="9242" y="24756"/>
                  </a:lnTo>
                  <a:lnTo>
                    <a:pt x="9175" y="24288"/>
                  </a:lnTo>
                  <a:lnTo>
                    <a:pt x="9042" y="23855"/>
                  </a:lnTo>
                  <a:lnTo>
                    <a:pt x="8908" y="23421"/>
                  </a:lnTo>
                  <a:lnTo>
                    <a:pt x="8741" y="23021"/>
                  </a:lnTo>
                  <a:lnTo>
                    <a:pt x="8541" y="22620"/>
                  </a:lnTo>
                  <a:lnTo>
                    <a:pt x="8308" y="22220"/>
                  </a:lnTo>
                  <a:lnTo>
                    <a:pt x="8007" y="21886"/>
                  </a:lnTo>
                  <a:lnTo>
                    <a:pt x="7674" y="21553"/>
                  </a:lnTo>
                  <a:lnTo>
                    <a:pt x="7307" y="21252"/>
                  </a:lnTo>
                  <a:lnTo>
                    <a:pt x="6873" y="20952"/>
                  </a:lnTo>
                  <a:lnTo>
                    <a:pt x="6406" y="20719"/>
                  </a:lnTo>
                  <a:lnTo>
                    <a:pt x="5906" y="20518"/>
                  </a:lnTo>
                  <a:lnTo>
                    <a:pt x="5405" y="20352"/>
                  </a:lnTo>
                  <a:lnTo>
                    <a:pt x="4871" y="20151"/>
                  </a:lnTo>
                  <a:lnTo>
                    <a:pt x="4371" y="19951"/>
                  </a:lnTo>
                  <a:lnTo>
                    <a:pt x="3904" y="19718"/>
                  </a:lnTo>
                  <a:lnTo>
                    <a:pt x="3437" y="19451"/>
                  </a:lnTo>
                  <a:lnTo>
                    <a:pt x="3070" y="19184"/>
                  </a:lnTo>
                  <a:lnTo>
                    <a:pt x="2736" y="18884"/>
                  </a:lnTo>
                  <a:lnTo>
                    <a:pt x="2436" y="18550"/>
                  </a:lnTo>
                  <a:lnTo>
                    <a:pt x="2136" y="18183"/>
                  </a:lnTo>
                  <a:lnTo>
                    <a:pt x="1869" y="17816"/>
                  </a:lnTo>
                  <a:lnTo>
                    <a:pt x="1635" y="17416"/>
                  </a:lnTo>
                  <a:lnTo>
                    <a:pt x="1435" y="16982"/>
                  </a:lnTo>
                  <a:lnTo>
                    <a:pt x="1268" y="16582"/>
                  </a:lnTo>
                  <a:lnTo>
                    <a:pt x="1101" y="16115"/>
                  </a:lnTo>
                  <a:lnTo>
                    <a:pt x="935" y="15681"/>
                  </a:lnTo>
                  <a:lnTo>
                    <a:pt x="801" y="15214"/>
                  </a:lnTo>
                  <a:lnTo>
                    <a:pt x="701" y="14747"/>
                  </a:lnTo>
                  <a:lnTo>
                    <a:pt x="534" y="13779"/>
                  </a:lnTo>
                  <a:lnTo>
                    <a:pt x="434" y="12845"/>
                  </a:lnTo>
                  <a:lnTo>
                    <a:pt x="401" y="11744"/>
                  </a:lnTo>
                  <a:lnTo>
                    <a:pt x="367" y="11177"/>
                  </a:lnTo>
                  <a:lnTo>
                    <a:pt x="401" y="10610"/>
                  </a:lnTo>
                  <a:lnTo>
                    <a:pt x="434" y="10076"/>
                  </a:lnTo>
                  <a:lnTo>
                    <a:pt x="501" y="9509"/>
                  </a:lnTo>
                  <a:lnTo>
                    <a:pt x="568" y="8975"/>
                  </a:lnTo>
                  <a:lnTo>
                    <a:pt x="701" y="8408"/>
                  </a:lnTo>
                  <a:lnTo>
                    <a:pt x="868" y="7874"/>
                  </a:lnTo>
                  <a:lnTo>
                    <a:pt x="1035" y="7374"/>
                  </a:lnTo>
                  <a:lnTo>
                    <a:pt x="1268" y="6873"/>
                  </a:lnTo>
                  <a:lnTo>
                    <a:pt x="1535" y="6406"/>
                  </a:lnTo>
                  <a:lnTo>
                    <a:pt x="1835" y="5939"/>
                  </a:lnTo>
                  <a:lnTo>
                    <a:pt x="2169" y="5539"/>
                  </a:lnTo>
                  <a:lnTo>
                    <a:pt x="2536" y="5105"/>
                  </a:lnTo>
                  <a:lnTo>
                    <a:pt x="2970" y="4738"/>
                  </a:lnTo>
                  <a:lnTo>
                    <a:pt x="3370" y="4404"/>
                  </a:lnTo>
                  <a:lnTo>
                    <a:pt x="3770" y="4071"/>
                  </a:lnTo>
                  <a:lnTo>
                    <a:pt x="4238" y="3804"/>
                  </a:lnTo>
                  <a:lnTo>
                    <a:pt x="4671" y="3504"/>
                  </a:lnTo>
                  <a:lnTo>
                    <a:pt x="5605" y="3037"/>
                  </a:lnTo>
                  <a:lnTo>
                    <a:pt x="6573" y="2569"/>
                  </a:lnTo>
                  <a:lnTo>
                    <a:pt x="7707" y="2136"/>
                  </a:lnTo>
                  <a:lnTo>
                    <a:pt x="8875" y="1735"/>
                  </a:lnTo>
                  <a:lnTo>
                    <a:pt x="10043" y="1368"/>
                  </a:lnTo>
                  <a:lnTo>
                    <a:pt x="11244" y="1068"/>
                  </a:lnTo>
                  <a:lnTo>
                    <a:pt x="12445" y="835"/>
                  </a:lnTo>
                  <a:lnTo>
                    <a:pt x="13646" y="634"/>
                  </a:lnTo>
                  <a:lnTo>
                    <a:pt x="14847" y="501"/>
                  </a:lnTo>
                  <a:lnTo>
                    <a:pt x="16081" y="401"/>
                  </a:lnTo>
                  <a:lnTo>
                    <a:pt x="17216" y="368"/>
                  </a:lnTo>
                  <a:close/>
                  <a:moveTo>
                    <a:pt x="22720" y="28058"/>
                  </a:moveTo>
                  <a:lnTo>
                    <a:pt x="22687" y="28392"/>
                  </a:lnTo>
                  <a:lnTo>
                    <a:pt x="22620" y="28726"/>
                  </a:lnTo>
                  <a:lnTo>
                    <a:pt x="21386" y="28859"/>
                  </a:lnTo>
                  <a:lnTo>
                    <a:pt x="20151" y="28993"/>
                  </a:lnTo>
                  <a:lnTo>
                    <a:pt x="18917" y="29093"/>
                  </a:lnTo>
                  <a:lnTo>
                    <a:pt x="17683" y="29193"/>
                  </a:lnTo>
                  <a:lnTo>
                    <a:pt x="16448" y="29259"/>
                  </a:lnTo>
                  <a:lnTo>
                    <a:pt x="15180" y="29293"/>
                  </a:lnTo>
                  <a:lnTo>
                    <a:pt x="13946" y="29326"/>
                  </a:lnTo>
                  <a:lnTo>
                    <a:pt x="12712" y="29326"/>
                  </a:lnTo>
                  <a:lnTo>
                    <a:pt x="11277" y="29293"/>
                  </a:lnTo>
                  <a:lnTo>
                    <a:pt x="9842" y="29226"/>
                  </a:lnTo>
                  <a:lnTo>
                    <a:pt x="9776" y="29226"/>
                  </a:lnTo>
                  <a:lnTo>
                    <a:pt x="9709" y="29259"/>
                  </a:lnTo>
                  <a:lnTo>
                    <a:pt x="9676" y="29326"/>
                  </a:lnTo>
                  <a:lnTo>
                    <a:pt x="9676" y="29360"/>
                  </a:lnTo>
                  <a:lnTo>
                    <a:pt x="9542" y="29126"/>
                  </a:lnTo>
                  <a:lnTo>
                    <a:pt x="9409" y="28859"/>
                  </a:lnTo>
                  <a:lnTo>
                    <a:pt x="9342" y="28626"/>
                  </a:lnTo>
                  <a:lnTo>
                    <a:pt x="9275" y="28359"/>
                  </a:lnTo>
                  <a:lnTo>
                    <a:pt x="9909" y="28392"/>
                  </a:lnTo>
                  <a:lnTo>
                    <a:pt x="10576" y="28425"/>
                  </a:lnTo>
                  <a:lnTo>
                    <a:pt x="11844" y="28425"/>
                  </a:lnTo>
                  <a:lnTo>
                    <a:pt x="13145" y="28392"/>
                  </a:lnTo>
                  <a:lnTo>
                    <a:pt x="14413" y="28359"/>
                  </a:lnTo>
                  <a:lnTo>
                    <a:pt x="19784" y="28158"/>
                  </a:lnTo>
                  <a:lnTo>
                    <a:pt x="22720" y="28058"/>
                  </a:lnTo>
                  <a:close/>
                  <a:moveTo>
                    <a:pt x="22520" y="29093"/>
                  </a:moveTo>
                  <a:lnTo>
                    <a:pt x="22353" y="29460"/>
                  </a:lnTo>
                  <a:lnTo>
                    <a:pt x="22153" y="29827"/>
                  </a:lnTo>
                  <a:lnTo>
                    <a:pt x="21920" y="30127"/>
                  </a:lnTo>
                  <a:lnTo>
                    <a:pt x="21653" y="30427"/>
                  </a:lnTo>
                  <a:lnTo>
                    <a:pt x="21553" y="30461"/>
                  </a:lnTo>
                  <a:lnTo>
                    <a:pt x="21486" y="30461"/>
                  </a:lnTo>
                  <a:lnTo>
                    <a:pt x="21453" y="30527"/>
                  </a:lnTo>
                  <a:lnTo>
                    <a:pt x="21419" y="30561"/>
                  </a:lnTo>
                  <a:lnTo>
                    <a:pt x="21352" y="30594"/>
                  </a:lnTo>
                  <a:lnTo>
                    <a:pt x="20151" y="30594"/>
                  </a:lnTo>
                  <a:lnTo>
                    <a:pt x="18750" y="30561"/>
                  </a:lnTo>
                  <a:lnTo>
                    <a:pt x="16048" y="30527"/>
                  </a:lnTo>
                  <a:lnTo>
                    <a:pt x="10610" y="30494"/>
                  </a:lnTo>
                  <a:lnTo>
                    <a:pt x="10176" y="30060"/>
                  </a:lnTo>
                  <a:lnTo>
                    <a:pt x="9976" y="29827"/>
                  </a:lnTo>
                  <a:lnTo>
                    <a:pt x="9809" y="29593"/>
                  </a:lnTo>
                  <a:lnTo>
                    <a:pt x="9842" y="29593"/>
                  </a:lnTo>
                  <a:lnTo>
                    <a:pt x="11110" y="29660"/>
                  </a:lnTo>
                  <a:lnTo>
                    <a:pt x="12411" y="29693"/>
                  </a:lnTo>
                  <a:lnTo>
                    <a:pt x="13679" y="29693"/>
                  </a:lnTo>
                  <a:lnTo>
                    <a:pt x="14947" y="29660"/>
                  </a:lnTo>
                  <a:lnTo>
                    <a:pt x="16215" y="29626"/>
                  </a:lnTo>
                  <a:lnTo>
                    <a:pt x="17516" y="29560"/>
                  </a:lnTo>
                  <a:lnTo>
                    <a:pt x="18784" y="29493"/>
                  </a:lnTo>
                  <a:lnTo>
                    <a:pt x="20051" y="29393"/>
                  </a:lnTo>
                  <a:lnTo>
                    <a:pt x="21286" y="29259"/>
                  </a:lnTo>
                  <a:lnTo>
                    <a:pt x="22520" y="29093"/>
                  </a:lnTo>
                  <a:close/>
                  <a:moveTo>
                    <a:pt x="11043" y="30861"/>
                  </a:moveTo>
                  <a:lnTo>
                    <a:pt x="16415" y="30928"/>
                  </a:lnTo>
                  <a:lnTo>
                    <a:pt x="19317" y="30961"/>
                  </a:lnTo>
                  <a:lnTo>
                    <a:pt x="20919" y="30961"/>
                  </a:lnTo>
                  <a:lnTo>
                    <a:pt x="20418" y="31228"/>
                  </a:lnTo>
                  <a:lnTo>
                    <a:pt x="19918" y="31461"/>
                  </a:lnTo>
                  <a:lnTo>
                    <a:pt x="19417" y="31662"/>
                  </a:lnTo>
                  <a:lnTo>
                    <a:pt x="18884" y="31828"/>
                  </a:lnTo>
                  <a:lnTo>
                    <a:pt x="18817" y="31795"/>
                  </a:lnTo>
                  <a:lnTo>
                    <a:pt x="18717" y="31795"/>
                  </a:lnTo>
                  <a:lnTo>
                    <a:pt x="18650" y="31828"/>
                  </a:lnTo>
                  <a:lnTo>
                    <a:pt x="18617" y="31895"/>
                  </a:lnTo>
                  <a:lnTo>
                    <a:pt x="18083" y="32029"/>
                  </a:lnTo>
                  <a:lnTo>
                    <a:pt x="17216" y="32195"/>
                  </a:lnTo>
                  <a:lnTo>
                    <a:pt x="16348" y="32295"/>
                  </a:lnTo>
                  <a:lnTo>
                    <a:pt x="15914" y="32329"/>
                  </a:lnTo>
                  <a:lnTo>
                    <a:pt x="15481" y="32329"/>
                  </a:lnTo>
                  <a:lnTo>
                    <a:pt x="15080" y="32295"/>
                  </a:lnTo>
                  <a:lnTo>
                    <a:pt x="14647" y="32262"/>
                  </a:lnTo>
                  <a:lnTo>
                    <a:pt x="14213" y="32195"/>
                  </a:lnTo>
                  <a:lnTo>
                    <a:pt x="13779" y="32129"/>
                  </a:lnTo>
                  <a:lnTo>
                    <a:pt x="13379" y="31995"/>
                  </a:lnTo>
                  <a:lnTo>
                    <a:pt x="12945" y="31862"/>
                  </a:lnTo>
                  <a:lnTo>
                    <a:pt x="12545" y="31728"/>
                  </a:lnTo>
                  <a:lnTo>
                    <a:pt x="12144" y="31528"/>
                  </a:lnTo>
                  <a:lnTo>
                    <a:pt x="11777" y="31328"/>
                  </a:lnTo>
                  <a:lnTo>
                    <a:pt x="11410" y="31094"/>
                  </a:lnTo>
                  <a:lnTo>
                    <a:pt x="11043" y="30861"/>
                  </a:lnTo>
                  <a:close/>
                  <a:moveTo>
                    <a:pt x="17149" y="1"/>
                  </a:moveTo>
                  <a:lnTo>
                    <a:pt x="15914" y="34"/>
                  </a:lnTo>
                  <a:lnTo>
                    <a:pt x="14680" y="134"/>
                  </a:lnTo>
                  <a:lnTo>
                    <a:pt x="13479" y="267"/>
                  </a:lnTo>
                  <a:lnTo>
                    <a:pt x="12245" y="468"/>
                  </a:lnTo>
                  <a:lnTo>
                    <a:pt x="11043" y="735"/>
                  </a:lnTo>
                  <a:lnTo>
                    <a:pt x="9842" y="1035"/>
                  </a:lnTo>
                  <a:lnTo>
                    <a:pt x="8675" y="1402"/>
                  </a:lnTo>
                  <a:lnTo>
                    <a:pt x="7641" y="1735"/>
                  </a:lnTo>
                  <a:lnTo>
                    <a:pt x="6606" y="2136"/>
                  </a:lnTo>
                  <a:lnTo>
                    <a:pt x="5572" y="2603"/>
                  </a:lnTo>
                  <a:lnTo>
                    <a:pt x="5072" y="2836"/>
                  </a:lnTo>
                  <a:lnTo>
                    <a:pt x="4605" y="3103"/>
                  </a:lnTo>
                  <a:lnTo>
                    <a:pt x="4104" y="3404"/>
                  </a:lnTo>
                  <a:lnTo>
                    <a:pt x="3670" y="3704"/>
                  </a:lnTo>
                  <a:lnTo>
                    <a:pt x="3203" y="4037"/>
                  </a:lnTo>
                  <a:lnTo>
                    <a:pt x="2770" y="4371"/>
                  </a:lnTo>
                  <a:lnTo>
                    <a:pt x="2369" y="4738"/>
                  </a:lnTo>
                  <a:lnTo>
                    <a:pt x="2002" y="5138"/>
                  </a:lnTo>
                  <a:lnTo>
                    <a:pt x="1635" y="5572"/>
                  </a:lnTo>
                  <a:lnTo>
                    <a:pt x="1335" y="6006"/>
                  </a:lnTo>
                  <a:lnTo>
                    <a:pt x="1035" y="6506"/>
                  </a:lnTo>
                  <a:lnTo>
                    <a:pt x="801" y="7007"/>
                  </a:lnTo>
                  <a:lnTo>
                    <a:pt x="568" y="7507"/>
                  </a:lnTo>
                  <a:lnTo>
                    <a:pt x="401" y="8041"/>
                  </a:lnTo>
                  <a:lnTo>
                    <a:pt x="267" y="8608"/>
                  </a:lnTo>
                  <a:lnTo>
                    <a:pt x="167" y="9142"/>
                  </a:lnTo>
                  <a:lnTo>
                    <a:pt x="101" y="9709"/>
                  </a:lnTo>
                  <a:lnTo>
                    <a:pt x="34" y="10276"/>
                  </a:lnTo>
                  <a:lnTo>
                    <a:pt x="0" y="11310"/>
                  </a:lnTo>
                  <a:lnTo>
                    <a:pt x="34" y="12378"/>
                  </a:lnTo>
                  <a:lnTo>
                    <a:pt x="134" y="13412"/>
                  </a:lnTo>
                  <a:lnTo>
                    <a:pt x="267" y="14447"/>
                  </a:lnTo>
                  <a:lnTo>
                    <a:pt x="468" y="15381"/>
                  </a:lnTo>
                  <a:lnTo>
                    <a:pt x="601" y="15848"/>
                  </a:lnTo>
                  <a:lnTo>
                    <a:pt x="734" y="16281"/>
                  </a:lnTo>
                  <a:lnTo>
                    <a:pt x="901" y="16715"/>
                  </a:lnTo>
                  <a:lnTo>
                    <a:pt x="1101" y="17149"/>
                  </a:lnTo>
                  <a:lnTo>
                    <a:pt x="1335" y="17583"/>
                  </a:lnTo>
                  <a:lnTo>
                    <a:pt x="1569" y="17983"/>
                  </a:lnTo>
                  <a:lnTo>
                    <a:pt x="1835" y="18383"/>
                  </a:lnTo>
                  <a:lnTo>
                    <a:pt x="2136" y="18750"/>
                  </a:lnTo>
                  <a:lnTo>
                    <a:pt x="2436" y="19084"/>
                  </a:lnTo>
                  <a:lnTo>
                    <a:pt x="2803" y="19418"/>
                  </a:lnTo>
                  <a:lnTo>
                    <a:pt x="3170" y="19684"/>
                  </a:lnTo>
                  <a:lnTo>
                    <a:pt x="3537" y="19951"/>
                  </a:lnTo>
                  <a:lnTo>
                    <a:pt x="3971" y="20185"/>
                  </a:lnTo>
                  <a:lnTo>
                    <a:pt x="4404" y="20385"/>
                  </a:lnTo>
                  <a:lnTo>
                    <a:pt x="4938" y="20585"/>
                  </a:lnTo>
                  <a:lnTo>
                    <a:pt x="5472" y="20785"/>
                  </a:lnTo>
                  <a:lnTo>
                    <a:pt x="6006" y="20952"/>
                  </a:lnTo>
                  <a:lnTo>
                    <a:pt x="6506" y="21186"/>
                  </a:lnTo>
                  <a:lnTo>
                    <a:pt x="6940" y="21453"/>
                  </a:lnTo>
                  <a:lnTo>
                    <a:pt x="7340" y="21753"/>
                  </a:lnTo>
                  <a:lnTo>
                    <a:pt x="7707" y="22087"/>
                  </a:lnTo>
                  <a:lnTo>
                    <a:pt x="8007" y="22487"/>
                  </a:lnTo>
                  <a:lnTo>
                    <a:pt x="8274" y="22887"/>
                  </a:lnTo>
                  <a:lnTo>
                    <a:pt x="8475" y="23321"/>
                  </a:lnTo>
                  <a:lnTo>
                    <a:pt x="8641" y="23788"/>
                  </a:lnTo>
                  <a:lnTo>
                    <a:pt x="8775" y="24222"/>
                  </a:lnTo>
                  <a:lnTo>
                    <a:pt x="8842" y="24722"/>
                  </a:lnTo>
                  <a:lnTo>
                    <a:pt x="8942" y="25189"/>
                  </a:lnTo>
                  <a:lnTo>
                    <a:pt x="9008" y="26123"/>
                  </a:lnTo>
                  <a:lnTo>
                    <a:pt x="9008" y="27058"/>
                  </a:lnTo>
                  <a:lnTo>
                    <a:pt x="9008" y="27958"/>
                  </a:lnTo>
                  <a:lnTo>
                    <a:pt x="8908" y="28025"/>
                  </a:lnTo>
                  <a:lnTo>
                    <a:pt x="8875" y="28125"/>
                  </a:lnTo>
                  <a:lnTo>
                    <a:pt x="8942" y="28525"/>
                  </a:lnTo>
                  <a:lnTo>
                    <a:pt x="9042" y="28892"/>
                  </a:lnTo>
                  <a:lnTo>
                    <a:pt x="9175" y="29259"/>
                  </a:lnTo>
                  <a:lnTo>
                    <a:pt x="9375" y="29593"/>
                  </a:lnTo>
                  <a:lnTo>
                    <a:pt x="9576" y="29927"/>
                  </a:lnTo>
                  <a:lnTo>
                    <a:pt x="9842" y="30227"/>
                  </a:lnTo>
                  <a:lnTo>
                    <a:pt x="10109" y="30527"/>
                  </a:lnTo>
                  <a:lnTo>
                    <a:pt x="10376" y="30794"/>
                  </a:lnTo>
                  <a:lnTo>
                    <a:pt x="10410" y="30827"/>
                  </a:lnTo>
                  <a:lnTo>
                    <a:pt x="10710" y="31061"/>
                  </a:lnTo>
                  <a:lnTo>
                    <a:pt x="11310" y="31495"/>
                  </a:lnTo>
                  <a:lnTo>
                    <a:pt x="11978" y="31862"/>
                  </a:lnTo>
                  <a:lnTo>
                    <a:pt x="12645" y="32162"/>
                  </a:lnTo>
                  <a:lnTo>
                    <a:pt x="13379" y="32396"/>
                  </a:lnTo>
                  <a:lnTo>
                    <a:pt x="13345" y="32629"/>
                  </a:lnTo>
                  <a:lnTo>
                    <a:pt x="13379" y="32863"/>
                  </a:lnTo>
                  <a:lnTo>
                    <a:pt x="13446" y="33063"/>
                  </a:lnTo>
                  <a:lnTo>
                    <a:pt x="13512" y="33263"/>
                  </a:lnTo>
                  <a:lnTo>
                    <a:pt x="13612" y="33463"/>
                  </a:lnTo>
                  <a:lnTo>
                    <a:pt x="13746" y="33663"/>
                  </a:lnTo>
                  <a:lnTo>
                    <a:pt x="13913" y="33830"/>
                  </a:lnTo>
                  <a:lnTo>
                    <a:pt x="14079" y="33997"/>
                  </a:lnTo>
                  <a:lnTo>
                    <a:pt x="14313" y="34130"/>
                  </a:lnTo>
                  <a:lnTo>
                    <a:pt x="14547" y="34264"/>
                  </a:lnTo>
                  <a:lnTo>
                    <a:pt x="14813" y="34364"/>
                  </a:lnTo>
                  <a:lnTo>
                    <a:pt x="15080" y="34431"/>
                  </a:lnTo>
                  <a:lnTo>
                    <a:pt x="15347" y="34497"/>
                  </a:lnTo>
                  <a:lnTo>
                    <a:pt x="15648" y="34531"/>
                  </a:lnTo>
                  <a:lnTo>
                    <a:pt x="16181" y="34531"/>
                  </a:lnTo>
                  <a:lnTo>
                    <a:pt x="16748" y="34497"/>
                  </a:lnTo>
                  <a:lnTo>
                    <a:pt x="17015" y="34431"/>
                  </a:lnTo>
                  <a:lnTo>
                    <a:pt x="17282" y="34364"/>
                  </a:lnTo>
                  <a:lnTo>
                    <a:pt x="17549" y="34264"/>
                  </a:lnTo>
                  <a:lnTo>
                    <a:pt x="17783" y="34130"/>
                  </a:lnTo>
                  <a:lnTo>
                    <a:pt x="18016" y="33964"/>
                  </a:lnTo>
                  <a:lnTo>
                    <a:pt x="18216" y="33797"/>
                  </a:lnTo>
                  <a:lnTo>
                    <a:pt x="18383" y="33630"/>
                  </a:lnTo>
                  <a:lnTo>
                    <a:pt x="18550" y="33463"/>
                  </a:lnTo>
                  <a:lnTo>
                    <a:pt x="18683" y="33263"/>
                  </a:lnTo>
                  <a:lnTo>
                    <a:pt x="18784" y="33063"/>
                  </a:lnTo>
                  <a:lnTo>
                    <a:pt x="18850" y="32863"/>
                  </a:lnTo>
                  <a:lnTo>
                    <a:pt x="18917" y="32629"/>
                  </a:lnTo>
                  <a:lnTo>
                    <a:pt x="18984" y="32396"/>
                  </a:lnTo>
                  <a:lnTo>
                    <a:pt x="18984" y="32162"/>
                  </a:lnTo>
                  <a:lnTo>
                    <a:pt x="19684" y="31928"/>
                  </a:lnTo>
                  <a:lnTo>
                    <a:pt x="20118" y="31762"/>
                  </a:lnTo>
                  <a:lnTo>
                    <a:pt x="20585" y="31561"/>
                  </a:lnTo>
                  <a:lnTo>
                    <a:pt x="21019" y="31328"/>
                  </a:lnTo>
                  <a:lnTo>
                    <a:pt x="21419" y="31094"/>
                  </a:lnTo>
                  <a:lnTo>
                    <a:pt x="21686" y="30894"/>
                  </a:lnTo>
                  <a:lnTo>
                    <a:pt x="21920" y="30661"/>
                  </a:lnTo>
                  <a:lnTo>
                    <a:pt x="22153" y="30427"/>
                  </a:lnTo>
                  <a:lnTo>
                    <a:pt x="22353" y="30194"/>
                  </a:lnTo>
                  <a:lnTo>
                    <a:pt x="22554" y="29927"/>
                  </a:lnTo>
                  <a:lnTo>
                    <a:pt x="22687" y="29626"/>
                  </a:lnTo>
                  <a:lnTo>
                    <a:pt x="22820" y="29360"/>
                  </a:lnTo>
                  <a:lnTo>
                    <a:pt x="22954" y="29026"/>
                  </a:lnTo>
                  <a:lnTo>
                    <a:pt x="23021" y="28993"/>
                  </a:lnTo>
                  <a:lnTo>
                    <a:pt x="23054" y="28926"/>
                  </a:lnTo>
                  <a:lnTo>
                    <a:pt x="23054" y="28859"/>
                  </a:lnTo>
                  <a:lnTo>
                    <a:pt x="23021" y="28792"/>
                  </a:lnTo>
                  <a:lnTo>
                    <a:pt x="23087" y="28259"/>
                  </a:lnTo>
                  <a:lnTo>
                    <a:pt x="23087" y="27758"/>
                  </a:lnTo>
                  <a:lnTo>
                    <a:pt x="23054" y="27691"/>
                  </a:lnTo>
                  <a:lnTo>
                    <a:pt x="23021" y="27625"/>
                  </a:lnTo>
                  <a:lnTo>
                    <a:pt x="22887" y="27191"/>
                  </a:lnTo>
                  <a:lnTo>
                    <a:pt x="22820" y="26724"/>
                  </a:lnTo>
                  <a:lnTo>
                    <a:pt x="22754" y="26257"/>
                  </a:lnTo>
                  <a:lnTo>
                    <a:pt x="22720" y="25823"/>
                  </a:lnTo>
                  <a:lnTo>
                    <a:pt x="22754" y="25356"/>
                  </a:lnTo>
                  <a:lnTo>
                    <a:pt x="22787" y="24889"/>
                  </a:lnTo>
                  <a:lnTo>
                    <a:pt x="22854" y="24455"/>
                  </a:lnTo>
                  <a:lnTo>
                    <a:pt x="22954" y="23988"/>
                  </a:lnTo>
                  <a:lnTo>
                    <a:pt x="23087" y="23554"/>
                  </a:lnTo>
                  <a:lnTo>
                    <a:pt x="23254" y="23121"/>
                  </a:lnTo>
                  <a:lnTo>
                    <a:pt x="23454" y="22687"/>
                  </a:lnTo>
                  <a:lnTo>
                    <a:pt x="23688" y="22287"/>
                  </a:lnTo>
                  <a:lnTo>
                    <a:pt x="23955" y="21920"/>
                  </a:lnTo>
                  <a:lnTo>
                    <a:pt x="24222" y="21553"/>
                  </a:lnTo>
                  <a:lnTo>
                    <a:pt x="24522" y="21186"/>
                  </a:lnTo>
                  <a:lnTo>
                    <a:pt x="24856" y="20885"/>
                  </a:lnTo>
                  <a:lnTo>
                    <a:pt x="25256" y="20552"/>
                  </a:lnTo>
                  <a:lnTo>
                    <a:pt x="25690" y="20252"/>
                  </a:lnTo>
                  <a:lnTo>
                    <a:pt x="26157" y="20018"/>
                  </a:lnTo>
                  <a:lnTo>
                    <a:pt x="26590" y="19785"/>
                  </a:lnTo>
                  <a:lnTo>
                    <a:pt x="27558" y="19418"/>
                  </a:lnTo>
                  <a:lnTo>
                    <a:pt x="28525" y="19051"/>
                  </a:lnTo>
                  <a:lnTo>
                    <a:pt x="28993" y="18884"/>
                  </a:lnTo>
                  <a:lnTo>
                    <a:pt x="29460" y="18684"/>
                  </a:lnTo>
                  <a:lnTo>
                    <a:pt x="29927" y="18450"/>
                  </a:lnTo>
                  <a:lnTo>
                    <a:pt x="30360" y="18183"/>
                  </a:lnTo>
                  <a:lnTo>
                    <a:pt x="30761" y="17883"/>
                  </a:lnTo>
                  <a:lnTo>
                    <a:pt x="31128" y="17549"/>
                  </a:lnTo>
                  <a:lnTo>
                    <a:pt x="31461" y="17182"/>
                  </a:lnTo>
                  <a:lnTo>
                    <a:pt x="31762" y="16749"/>
                  </a:lnTo>
                  <a:lnTo>
                    <a:pt x="31995" y="16348"/>
                  </a:lnTo>
                  <a:lnTo>
                    <a:pt x="32195" y="15881"/>
                  </a:lnTo>
                  <a:lnTo>
                    <a:pt x="32362" y="15414"/>
                  </a:lnTo>
                  <a:lnTo>
                    <a:pt x="32496" y="14947"/>
                  </a:lnTo>
                  <a:lnTo>
                    <a:pt x="32562" y="14480"/>
                  </a:lnTo>
                  <a:lnTo>
                    <a:pt x="32629" y="13979"/>
                  </a:lnTo>
                  <a:lnTo>
                    <a:pt x="32662" y="13512"/>
                  </a:lnTo>
                  <a:lnTo>
                    <a:pt x="32696" y="13012"/>
                  </a:lnTo>
                  <a:lnTo>
                    <a:pt x="32662" y="12478"/>
                  </a:lnTo>
                  <a:lnTo>
                    <a:pt x="32629" y="11944"/>
                  </a:lnTo>
                  <a:lnTo>
                    <a:pt x="32529" y="10877"/>
                  </a:lnTo>
                  <a:lnTo>
                    <a:pt x="32329" y="9809"/>
                  </a:lnTo>
                  <a:lnTo>
                    <a:pt x="32062" y="8775"/>
                  </a:lnTo>
                  <a:lnTo>
                    <a:pt x="31895" y="8241"/>
                  </a:lnTo>
                  <a:lnTo>
                    <a:pt x="31728" y="7707"/>
                  </a:lnTo>
                  <a:lnTo>
                    <a:pt x="31528" y="7173"/>
                  </a:lnTo>
                  <a:lnTo>
                    <a:pt x="31295" y="6673"/>
                  </a:lnTo>
                  <a:lnTo>
                    <a:pt x="31028" y="6173"/>
                  </a:lnTo>
                  <a:lnTo>
                    <a:pt x="30761" y="5672"/>
                  </a:lnTo>
                  <a:lnTo>
                    <a:pt x="30460" y="5205"/>
                  </a:lnTo>
                  <a:lnTo>
                    <a:pt x="30160" y="4738"/>
                  </a:lnTo>
                  <a:lnTo>
                    <a:pt x="29827" y="4304"/>
                  </a:lnTo>
                  <a:lnTo>
                    <a:pt x="29460" y="3904"/>
                  </a:lnTo>
                  <a:lnTo>
                    <a:pt x="29093" y="3537"/>
                  </a:lnTo>
                  <a:lnTo>
                    <a:pt x="28692" y="3203"/>
                  </a:lnTo>
                  <a:lnTo>
                    <a:pt x="28292" y="2870"/>
                  </a:lnTo>
                  <a:lnTo>
                    <a:pt x="27858" y="2569"/>
                  </a:lnTo>
                  <a:lnTo>
                    <a:pt x="27391" y="2269"/>
                  </a:lnTo>
                  <a:lnTo>
                    <a:pt x="26957" y="2002"/>
                  </a:lnTo>
                  <a:lnTo>
                    <a:pt x="26457" y="1735"/>
                  </a:lnTo>
                  <a:lnTo>
                    <a:pt x="25957" y="1502"/>
                  </a:lnTo>
                  <a:lnTo>
                    <a:pt x="25456" y="1302"/>
                  </a:lnTo>
                  <a:lnTo>
                    <a:pt x="24922" y="1102"/>
                  </a:lnTo>
                  <a:lnTo>
                    <a:pt x="23855" y="768"/>
                  </a:lnTo>
                  <a:lnTo>
                    <a:pt x="22787" y="501"/>
                  </a:lnTo>
                  <a:lnTo>
                    <a:pt x="21686" y="301"/>
                  </a:lnTo>
                  <a:lnTo>
                    <a:pt x="20585" y="167"/>
                  </a:lnTo>
                  <a:lnTo>
                    <a:pt x="19484" y="67"/>
                  </a:lnTo>
                  <a:lnTo>
                    <a:pt x="1838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93;p44">
              <a:extLst>
                <a:ext uri="{FF2B5EF4-FFF2-40B4-BE49-F238E27FC236}">
                  <a16:creationId xmlns:a16="http://schemas.microsoft.com/office/drawing/2014/main" id="{C5BEEF45-47F5-BDCA-2EAD-A79DE593B681}"/>
                </a:ext>
              </a:extLst>
            </p:cNvPr>
            <p:cNvSpPr/>
            <p:nvPr/>
          </p:nvSpPr>
          <p:spPr>
            <a:xfrm>
              <a:off x="1233975" y="3462575"/>
              <a:ext cx="142650" cy="437925"/>
            </a:xfrm>
            <a:custGeom>
              <a:avLst/>
              <a:gdLst/>
              <a:ahLst/>
              <a:cxnLst/>
              <a:rect l="l" t="t" r="r" b="b"/>
              <a:pathLst>
                <a:path w="5706" h="17517" extrusionOk="0">
                  <a:moveTo>
                    <a:pt x="668" y="1"/>
                  </a:moveTo>
                  <a:lnTo>
                    <a:pt x="501" y="34"/>
                  </a:lnTo>
                  <a:lnTo>
                    <a:pt x="334" y="101"/>
                  </a:lnTo>
                  <a:lnTo>
                    <a:pt x="234" y="201"/>
                  </a:lnTo>
                  <a:lnTo>
                    <a:pt x="168" y="268"/>
                  </a:lnTo>
                  <a:lnTo>
                    <a:pt x="101" y="401"/>
                  </a:lnTo>
                  <a:lnTo>
                    <a:pt x="34" y="501"/>
                  </a:lnTo>
                  <a:lnTo>
                    <a:pt x="1" y="768"/>
                  </a:lnTo>
                  <a:lnTo>
                    <a:pt x="1" y="1069"/>
                  </a:lnTo>
                  <a:lnTo>
                    <a:pt x="34" y="1702"/>
                  </a:lnTo>
                  <a:lnTo>
                    <a:pt x="101" y="2336"/>
                  </a:lnTo>
                  <a:lnTo>
                    <a:pt x="201" y="2970"/>
                  </a:lnTo>
                  <a:lnTo>
                    <a:pt x="301" y="3604"/>
                  </a:lnTo>
                  <a:lnTo>
                    <a:pt x="601" y="4839"/>
                  </a:lnTo>
                  <a:lnTo>
                    <a:pt x="935" y="6106"/>
                  </a:lnTo>
                  <a:lnTo>
                    <a:pt x="1435" y="7841"/>
                  </a:lnTo>
                  <a:lnTo>
                    <a:pt x="1969" y="9576"/>
                  </a:lnTo>
                  <a:lnTo>
                    <a:pt x="2536" y="11311"/>
                  </a:lnTo>
                  <a:lnTo>
                    <a:pt x="3070" y="13012"/>
                  </a:lnTo>
                  <a:lnTo>
                    <a:pt x="3671" y="14747"/>
                  </a:lnTo>
                  <a:lnTo>
                    <a:pt x="4271" y="16449"/>
                  </a:lnTo>
                  <a:lnTo>
                    <a:pt x="4505" y="16983"/>
                  </a:lnTo>
                  <a:lnTo>
                    <a:pt x="4605" y="17183"/>
                  </a:lnTo>
                  <a:lnTo>
                    <a:pt x="4738" y="17316"/>
                  </a:lnTo>
                  <a:lnTo>
                    <a:pt x="4905" y="17450"/>
                  </a:lnTo>
                  <a:lnTo>
                    <a:pt x="5105" y="17483"/>
                  </a:lnTo>
                  <a:lnTo>
                    <a:pt x="5372" y="17516"/>
                  </a:lnTo>
                  <a:lnTo>
                    <a:pt x="5706" y="17450"/>
                  </a:lnTo>
                  <a:lnTo>
                    <a:pt x="5639" y="16682"/>
                  </a:lnTo>
                  <a:lnTo>
                    <a:pt x="5506" y="15882"/>
                  </a:lnTo>
                  <a:lnTo>
                    <a:pt x="5205" y="14314"/>
                  </a:lnTo>
                  <a:lnTo>
                    <a:pt x="4939" y="13179"/>
                  </a:lnTo>
                  <a:lnTo>
                    <a:pt x="4672" y="12011"/>
                  </a:lnTo>
                  <a:lnTo>
                    <a:pt x="4071" y="9709"/>
                  </a:lnTo>
                  <a:lnTo>
                    <a:pt x="2970" y="5239"/>
                  </a:lnTo>
                  <a:lnTo>
                    <a:pt x="2770" y="4338"/>
                  </a:lnTo>
                  <a:lnTo>
                    <a:pt x="2536" y="3471"/>
                  </a:lnTo>
                  <a:lnTo>
                    <a:pt x="2270" y="2570"/>
                  </a:lnTo>
                  <a:lnTo>
                    <a:pt x="1969" y="1736"/>
                  </a:lnTo>
                  <a:lnTo>
                    <a:pt x="1769" y="1169"/>
                  </a:lnTo>
                  <a:lnTo>
                    <a:pt x="1602" y="835"/>
                  </a:lnTo>
                  <a:lnTo>
                    <a:pt x="1402" y="535"/>
                  </a:lnTo>
                  <a:lnTo>
                    <a:pt x="1202" y="268"/>
                  </a:lnTo>
                  <a:lnTo>
                    <a:pt x="1068" y="168"/>
                  </a:lnTo>
                  <a:lnTo>
                    <a:pt x="935" y="68"/>
                  </a:lnTo>
                  <a:lnTo>
                    <a:pt x="802" y="34"/>
                  </a:lnTo>
                  <a:lnTo>
                    <a:pt x="6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94;p44">
              <a:extLst>
                <a:ext uri="{FF2B5EF4-FFF2-40B4-BE49-F238E27FC236}">
                  <a16:creationId xmlns:a16="http://schemas.microsoft.com/office/drawing/2014/main" id="{6BBE2348-42BC-0C28-4854-D41BCB390412}"/>
                </a:ext>
              </a:extLst>
            </p:cNvPr>
            <p:cNvSpPr/>
            <p:nvPr/>
          </p:nvSpPr>
          <p:spPr>
            <a:xfrm>
              <a:off x="1354100" y="3393350"/>
              <a:ext cx="81750" cy="502975"/>
            </a:xfrm>
            <a:custGeom>
              <a:avLst/>
              <a:gdLst/>
              <a:ahLst/>
              <a:cxnLst/>
              <a:rect l="l" t="t" r="r" b="b"/>
              <a:pathLst>
                <a:path w="3270" h="20119" extrusionOk="0">
                  <a:moveTo>
                    <a:pt x="1001" y="1"/>
                  </a:moveTo>
                  <a:lnTo>
                    <a:pt x="834" y="34"/>
                  </a:lnTo>
                  <a:lnTo>
                    <a:pt x="701" y="134"/>
                  </a:lnTo>
                  <a:lnTo>
                    <a:pt x="601" y="268"/>
                  </a:lnTo>
                  <a:lnTo>
                    <a:pt x="500" y="468"/>
                  </a:lnTo>
                  <a:lnTo>
                    <a:pt x="434" y="635"/>
                  </a:lnTo>
                  <a:lnTo>
                    <a:pt x="334" y="968"/>
                  </a:lnTo>
                  <a:lnTo>
                    <a:pt x="234" y="1402"/>
                  </a:lnTo>
                  <a:lnTo>
                    <a:pt x="134" y="1836"/>
                  </a:lnTo>
                  <a:lnTo>
                    <a:pt x="100" y="2303"/>
                  </a:lnTo>
                  <a:lnTo>
                    <a:pt x="33" y="2770"/>
                  </a:lnTo>
                  <a:lnTo>
                    <a:pt x="0" y="3738"/>
                  </a:lnTo>
                  <a:lnTo>
                    <a:pt x="33" y="4738"/>
                  </a:lnTo>
                  <a:lnTo>
                    <a:pt x="67" y="5706"/>
                  </a:lnTo>
                  <a:lnTo>
                    <a:pt x="134" y="6707"/>
                  </a:lnTo>
                  <a:lnTo>
                    <a:pt x="334" y="8742"/>
                  </a:lnTo>
                  <a:lnTo>
                    <a:pt x="567" y="10777"/>
                  </a:lnTo>
                  <a:lnTo>
                    <a:pt x="867" y="13079"/>
                  </a:lnTo>
                  <a:lnTo>
                    <a:pt x="1168" y="15348"/>
                  </a:lnTo>
                  <a:lnTo>
                    <a:pt x="1835" y="19952"/>
                  </a:lnTo>
                  <a:lnTo>
                    <a:pt x="1868" y="20018"/>
                  </a:lnTo>
                  <a:lnTo>
                    <a:pt x="1902" y="20052"/>
                  </a:lnTo>
                  <a:lnTo>
                    <a:pt x="1968" y="20085"/>
                  </a:lnTo>
                  <a:lnTo>
                    <a:pt x="2035" y="20052"/>
                  </a:lnTo>
                  <a:lnTo>
                    <a:pt x="2102" y="20052"/>
                  </a:lnTo>
                  <a:lnTo>
                    <a:pt x="2169" y="19985"/>
                  </a:lnTo>
                  <a:lnTo>
                    <a:pt x="2202" y="19918"/>
                  </a:lnTo>
                  <a:lnTo>
                    <a:pt x="2202" y="19852"/>
                  </a:lnTo>
                  <a:lnTo>
                    <a:pt x="1101" y="12111"/>
                  </a:lnTo>
                  <a:lnTo>
                    <a:pt x="867" y="10176"/>
                  </a:lnTo>
                  <a:lnTo>
                    <a:pt x="667" y="8241"/>
                  </a:lnTo>
                  <a:lnTo>
                    <a:pt x="500" y="6306"/>
                  </a:lnTo>
                  <a:lnTo>
                    <a:pt x="434" y="5339"/>
                  </a:lnTo>
                  <a:lnTo>
                    <a:pt x="400" y="4371"/>
                  </a:lnTo>
                  <a:lnTo>
                    <a:pt x="400" y="3471"/>
                  </a:lnTo>
                  <a:lnTo>
                    <a:pt x="434" y="2570"/>
                  </a:lnTo>
                  <a:lnTo>
                    <a:pt x="500" y="2136"/>
                  </a:lnTo>
                  <a:lnTo>
                    <a:pt x="567" y="1669"/>
                  </a:lnTo>
                  <a:lnTo>
                    <a:pt x="667" y="1235"/>
                  </a:lnTo>
                  <a:lnTo>
                    <a:pt x="801" y="802"/>
                  </a:lnTo>
                  <a:lnTo>
                    <a:pt x="834" y="601"/>
                  </a:lnTo>
                  <a:lnTo>
                    <a:pt x="901" y="535"/>
                  </a:lnTo>
                  <a:lnTo>
                    <a:pt x="934" y="435"/>
                  </a:lnTo>
                  <a:lnTo>
                    <a:pt x="1034" y="368"/>
                  </a:lnTo>
                  <a:lnTo>
                    <a:pt x="1068" y="401"/>
                  </a:lnTo>
                  <a:lnTo>
                    <a:pt x="1134" y="468"/>
                  </a:lnTo>
                  <a:lnTo>
                    <a:pt x="1168" y="535"/>
                  </a:lnTo>
                  <a:lnTo>
                    <a:pt x="1234" y="735"/>
                  </a:lnTo>
                  <a:lnTo>
                    <a:pt x="1268" y="968"/>
                  </a:lnTo>
                  <a:lnTo>
                    <a:pt x="1268" y="1435"/>
                  </a:lnTo>
                  <a:lnTo>
                    <a:pt x="1468" y="3404"/>
                  </a:lnTo>
                  <a:lnTo>
                    <a:pt x="2135" y="11144"/>
                  </a:lnTo>
                  <a:lnTo>
                    <a:pt x="2869" y="19918"/>
                  </a:lnTo>
                  <a:lnTo>
                    <a:pt x="2903" y="20018"/>
                  </a:lnTo>
                  <a:lnTo>
                    <a:pt x="2969" y="20052"/>
                  </a:lnTo>
                  <a:lnTo>
                    <a:pt x="3036" y="20085"/>
                  </a:lnTo>
                  <a:lnTo>
                    <a:pt x="3103" y="20118"/>
                  </a:lnTo>
                  <a:lnTo>
                    <a:pt x="3169" y="20085"/>
                  </a:lnTo>
                  <a:lnTo>
                    <a:pt x="3203" y="20052"/>
                  </a:lnTo>
                  <a:lnTo>
                    <a:pt x="3236" y="20018"/>
                  </a:lnTo>
                  <a:lnTo>
                    <a:pt x="3270" y="19918"/>
                  </a:lnTo>
                  <a:lnTo>
                    <a:pt x="1835" y="3404"/>
                  </a:lnTo>
                  <a:lnTo>
                    <a:pt x="1635" y="1302"/>
                  </a:lnTo>
                  <a:lnTo>
                    <a:pt x="1635" y="968"/>
                  </a:lnTo>
                  <a:lnTo>
                    <a:pt x="1568" y="568"/>
                  </a:lnTo>
                  <a:lnTo>
                    <a:pt x="1535" y="401"/>
                  </a:lnTo>
                  <a:lnTo>
                    <a:pt x="1435" y="234"/>
                  </a:lnTo>
                  <a:lnTo>
                    <a:pt x="1335" y="101"/>
                  </a:lnTo>
                  <a:lnTo>
                    <a:pt x="1168" y="34"/>
                  </a:lnTo>
                  <a:lnTo>
                    <a:pt x="10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95;p44">
              <a:extLst>
                <a:ext uri="{FF2B5EF4-FFF2-40B4-BE49-F238E27FC236}">
                  <a16:creationId xmlns:a16="http://schemas.microsoft.com/office/drawing/2014/main" id="{EEE5876A-5903-F6CE-1297-D87AA5D832B0}"/>
                </a:ext>
              </a:extLst>
            </p:cNvPr>
            <p:cNvSpPr/>
            <p:nvPr/>
          </p:nvSpPr>
          <p:spPr>
            <a:xfrm>
              <a:off x="1445000" y="3365825"/>
              <a:ext cx="49225" cy="533000"/>
            </a:xfrm>
            <a:custGeom>
              <a:avLst/>
              <a:gdLst/>
              <a:ahLst/>
              <a:cxnLst/>
              <a:rect l="l" t="t" r="r" b="b"/>
              <a:pathLst>
                <a:path w="1969" h="21320" extrusionOk="0">
                  <a:moveTo>
                    <a:pt x="1168" y="1"/>
                  </a:moveTo>
                  <a:lnTo>
                    <a:pt x="1102" y="34"/>
                  </a:lnTo>
                  <a:lnTo>
                    <a:pt x="1035" y="68"/>
                  </a:lnTo>
                  <a:lnTo>
                    <a:pt x="868" y="201"/>
                  </a:lnTo>
                  <a:lnTo>
                    <a:pt x="735" y="368"/>
                  </a:lnTo>
                  <a:lnTo>
                    <a:pt x="534" y="702"/>
                  </a:lnTo>
                  <a:lnTo>
                    <a:pt x="401" y="1069"/>
                  </a:lnTo>
                  <a:lnTo>
                    <a:pt x="301" y="1436"/>
                  </a:lnTo>
                  <a:lnTo>
                    <a:pt x="234" y="1903"/>
                  </a:lnTo>
                  <a:lnTo>
                    <a:pt x="201" y="2403"/>
                  </a:lnTo>
                  <a:lnTo>
                    <a:pt x="101" y="3337"/>
                  </a:lnTo>
                  <a:lnTo>
                    <a:pt x="34" y="4438"/>
                  </a:lnTo>
                  <a:lnTo>
                    <a:pt x="1" y="5506"/>
                  </a:lnTo>
                  <a:lnTo>
                    <a:pt x="1" y="6573"/>
                  </a:lnTo>
                  <a:lnTo>
                    <a:pt x="1" y="7641"/>
                  </a:lnTo>
                  <a:lnTo>
                    <a:pt x="101" y="9810"/>
                  </a:lnTo>
                  <a:lnTo>
                    <a:pt x="234" y="11945"/>
                  </a:lnTo>
                  <a:lnTo>
                    <a:pt x="534" y="16215"/>
                  </a:lnTo>
                  <a:lnTo>
                    <a:pt x="668" y="18651"/>
                  </a:lnTo>
                  <a:lnTo>
                    <a:pt x="735" y="19852"/>
                  </a:lnTo>
                  <a:lnTo>
                    <a:pt x="735" y="21086"/>
                  </a:lnTo>
                  <a:lnTo>
                    <a:pt x="768" y="21186"/>
                  </a:lnTo>
                  <a:lnTo>
                    <a:pt x="835" y="21253"/>
                  </a:lnTo>
                  <a:lnTo>
                    <a:pt x="935" y="21253"/>
                  </a:lnTo>
                  <a:lnTo>
                    <a:pt x="1001" y="21286"/>
                  </a:lnTo>
                  <a:lnTo>
                    <a:pt x="1102" y="21320"/>
                  </a:lnTo>
                  <a:lnTo>
                    <a:pt x="1836" y="21219"/>
                  </a:lnTo>
                  <a:lnTo>
                    <a:pt x="1969" y="20486"/>
                  </a:lnTo>
                  <a:lnTo>
                    <a:pt x="1969" y="16415"/>
                  </a:lnTo>
                  <a:lnTo>
                    <a:pt x="1969" y="12378"/>
                  </a:lnTo>
                  <a:lnTo>
                    <a:pt x="1936" y="8308"/>
                  </a:lnTo>
                  <a:lnTo>
                    <a:pt x="1869" y="4238"/>
                  </a:lnTo>
                  <a:lnTo>
                    <a:pt x="1836" y="3137"/>
                  </a:lnTo>
                  <a:lnTo>
                    <a:pt x="1802" y="2036"/>
                  </a:lnTo>
                  <a:lnTo>
                    <a:pt x="1735" y="1536"/>
                  </a:lnTo>
                  <a:lnTo>
                    <a:pt x="1669" y="1035"/>
                  </a:lnTo>
                  <a:lnTo>
                    <a:pt x="1535" y="568"/>
                  </a:lnTo>
                  <a:lnTo>
                    <a:pt x="1302" y="101"/>
                  </a:lnTo>
                  <a:lnTo>
                    <a:pt x="1268" y="34"/>
                  </a:lnTo>
                  <a:lnTo>
                    <a:pt x="11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96;p44">
              <a:extLst>
                <a:ext uri="{FF2B5EF4-FFF2-40B4-BE49-F238E27FC236}">
                  <a16:creationId xmlns:a16="http://schemas.microsoft.com/office/drawing/2014/main" id="{AC8BC946-DE5B-46CD-BA76-BB51487B507F}"/>
                </a:ext>
              </a:extLst>
            </p:cNvPr>
            <p:cNvSpPr/>
            <p:nvPr/>
          </p:nvSpPr>
          <p:spPr>
            <a:xfrm>
              <a:off x="858650" y="3441725"/>
              <a:ext cx="80100" cy="11700"/>
            </a:xfrm>
            <a:custGeom>
              <a:avLst/>
              <a:gdLst/>
              <a:ahLst/>
              <a:cxnLst/>
              <a:rect l="l" t="t" r="r" b="b"/>
              <a:pathLst>
                <a:path w="3204" h="468" extrusionOk="0">
                  <a:moveTo>
                    <a:pt x="3003" y="1"/>
                  </a:moveTo>
                  <a:lnTo>
                    <a:pt x="2303" y="68"/>
                  </a:lnTo>
                  <a:lnTo>
                    <a:pt x="1602" y="101"/>
                  </a:lnTo>
                  <a:lnTo>
                    <a:pt x="902" y="101"/>
                  </a:lnTo>
                  <a:lnTo>
                    <a:pt x="168" y="68"/>
                  </a:lnTo>
                  <a:lnTo>
                    <a:pt x="101" y="68"/>
                  </a:lnTo>
                  <a:lnTo>
                    <a:pt x="34" y="134"/>
                  </a:lnTo>
                  <a:lnTo>
                    <a:pt x="1" y="168"/>
                  </a:lnTo>
                  <a:lnTo>
                    <a:pt x="1" y="234"/>
                  </a:lnTo>
                  <a:lnTo>
                    <a:pt x="1" y="301"/>
                  </a:lnTo>
                  <a:lnTo>
                    <a:pt x="34" y="368"/>
                  </a:lnTo>
                  <a:lnTo>
                    <a:pt x="101" y="435"/>
                  </a:lnTo>
                  <a:lnTo>
                    <a:pt x="168" y="435"/>
                  </a:lnTo>
                  <a:lnTo>
                    <a:pt x="902" y="468"/>
                  </a:lnTo>
                  <a:lnTo>
                    <a:pt x="1602" y="468"/>
                  </a:lnTo>
                  <a:lnTo>
                    <a:pt x="2303" y="435"/>
                  </a:lnTo>
                  <a:lnTo>
                    <a:pt x="3003" y="401"/>
                  </a:lnTo>
                  <a:lnTo>
                    <a:pt x="3103" y="368"/>
                  </a:lnTo>
                  <a:lnTo>
                    <a:pt x="3137" y="335"/>
                  </a:lnTo>
                  <a:lnTo>
                    <a:pt x="3170" y="268"/>
                  </a:lnTo>
                  <a:lnTo>
                    <a:pt x="3204" y="201"/>
                  </a:lnTo>
                  <a:lnTo>
                    <a:pt x="3170" y="134"/>
                  </a:lnTo>
                  <a:lnTo>
                    <a:pt x="3137" y="68"/>
                  </a:lnTo>
                  <a:lnTo>
                    <a:pt x="3103" y="34"/>
                  </a:lnTo>
                  <a:lnTo>
                    <a:pt x="300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97;p44">
              <a:extLst>
                <a:ext uri="{FF2B5EF4-FFF2-40B4-BE49-F238E27FC236}">
                  <a16:creationId xmlns:a16="http://schemas.microsoft.com/office/drawing/2014/main" id="{3B4E715D-E68D-A8C8-C686-67FE27094300}"/>
                </a:ext>
              </a:extLst>
            </p:cNvPr>
            <p:cNvSpPr/>
            <p:nvPr/>
          </p:nvSpPr>
          <p:spPr>
            <a:xfrm>
              <a:off x="922050" y="3304950"/>
              <a:ext cx="38375" cy="14200"/>
            </a:xfrm>
            <a:custGeom>
              <a:avLst/>
              <a:gdLst/>
              <a:ahLst/>
              <a:cxnLst/>
              <a:rect l="l" t="t" r="r" b="b"/>
              <a:pathLst>
                <a:path w="1535" h="568" extrusionOk="0">
                  <a:moveTo>
                    <a:pt x="167" y="0"/>
                  </a:moveTo>
                  <a:lnTo>
                    <a:pt x="100" y="34"/>
                  </a:lnTo>
                  <a:lnTo>
                    <a:pt x="34" y="67"/>
                  </a:lnTo>
                  <a:lnTo>
                    <a:pt x="0" y="134"/>
                  </a:lnTo>
                  <a:lnTo>
                    <a:pt x="0" y="201"/>
                  </a:lnTo>
                  <a:lnTo>
                    <a:pt x="34" y="267"/>
                  </a:lnTo>
                  <a:lnTo>
                    <a:pt x="67" y="334"/>
                  </a:lnTo>
                  <a:lnTo>
                    <a:pt x="134" y="367"/>
                  </a:lnTo>
                  <a:lnTo>
                    <a:pt x="1301" y="568"/>
                  </a:lnTo>
                  <a:lnTo>
                    <a:pt x="1368" y="568"/>
                  </a:lnTo>
                  <a:lnTo>
                    <a:pt x="1435" y="534"/>
                  </a:lnTo>
                  <a:lnTo>
                    <a:pt x="1502" y="501"/>
                  </a:lnTo>
                  <a:lnTo>
                    <a:pt x="1535" y="434"/>
                  </a:lnTo>
                  <a:lnTo>
                    <a:pt x="1535" y="367"/>
                  </a:lnTo>
                  <a:lnTo>
                    <a:pt x="1502" y="267"/>
                  </a:lnTo>
                  <a:lnTo>
                    <a:pt x="1468" y="234"/>
                  </a:lnTo>
                  <a:lnTo>
                    <a:pt x="1401" y="201"/>
                  </a:lnTo>
                  <a:lnTo>
                    <a:pt x="2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98;p44">
              <a:extLst>
                <a:ext uri="{FF2B5EF4-FFF2-40B4-BE49-F238E27FC236}">
                  <a16:creationId xmlns:a16="http://schemas.microsoft.com/office/drawing/2014/main" id="{DEE0D736-70EF-5645-B3B0-6CBEA7AEA12C}"/>
                </a:ext>
              </a:extLst>
            </p:cNvPr>
            <p:cNvSpPr/>
            <p:nvPr/>
          </p:nvSpPr>
          <p:spPr>
            <a:xfrm>
              <a:off x="1104700" y="3117275"/>
              <a:ext cx="34225" cy="57575"/>
            </a:xfrm>
            <a:custGeom>
              <a:avLst/>
              <a:gdLst/>
              <a:ahLst/>
              <a:cxnLst/>
              <a:rect l="l" t="t" r="r" b="b"/>
              <a:pathLst>
                <a:path w="1369" h="2303" extrusionOk="0">
                  <a:moveTo>
                    <a:pt x="167" y="1"/>
                  </a:moveTo>
                  <a:lnTo>
                    <a:pt x="67" y="34"/>
                  </a:lnTo>
                  <a:lnTo>
                    <a:pt x="34" y="68"/>
                  </a:lnTo>
                  <a:lnTo>
                    <a:pt x="1" y="134"/>
                  </a:lnTo>
                  <a:lnTo>
                    <a:pt x="1" y="201"/>
                  </a:lnTo>
                  <a:lnTo>
                    <a:pt x="1" y="268"/>
                  </a:lnTo>
                  <a:lnTo>
                    <a:pt x="301" y="735"/>
                  </a:lnTo>
                  <a:lnTo>
                    <a:pt x="568" y="1202"/>
                  </a:lnTo>
                  <a:lnTo>
                    <a:pt x="801" y="1669"/>
                  </a:lnTo>
                  <a:lnTo>
                    <a:pt x="1002" y="2169"/>
                  </a:lnTo>
                  <a:lnTo>
                    <a:pt x="1035" y="2236"/>
                  </a:lnTo>
                  <a:lnTo>
                    <a:pt x="1102" y="2270"/>
                  </a:lnTo>
                  <a:lnTo>
                    <a:pt x="1168" y="2303"/>
                  </a:lnTo>
                  <a:lnTo>
                    <a:pt x="1235" y="2303"/>
                  </a:lnTo>
                  <a:lnTo>
                    <a:pt x="1302" y="2270"/>
                  </a:lnTo>
                  <a:lnTo>
                    <a:pt x="1369" y="2203"/>
                  </a:lnTo>
                  <a:lnTo>
                    <a:pt x="1369" y="2136"/>
                  </a:lnTo>
                  <a:lnTo>
                    <a:pt x="1369" y="2069"/>
                  </a:lnTo>
                  <a:lnTo>
                    <a:pt x="1168" y="1536"/>
                  </a:lnTo>
                  <a:lnTo>
                    <a:pt x="935" y="1035"/>
                  </a:lnTo>
                  <a:lnTo>
                    <a:pt x="668" y="568"/>
                  </a:lnTo>
                  <a:lnTo>
                    <a:pt x="334" y="101"/>
                  </a:lnTo>
                  <a:lnTo>
                    <a:pt x="301" y="34"/>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99;p44">
              <a:extLst>
                <a:ext uri="{FF2B5EF4-FFF2-40B4-BE49-F238E27FC236}">
                  <a16:creationId xmlns:a16="http://schemas.microsoft.com/office/drawing/2014/main" id="{9F80198F-8241-04FA-78B4-E71BF54B70F2}"/>
                </a:ext>
              </a:extLst>
            </p:cNvPr>
            <p:cNvSpPr/>
            <p:nvPr/>
          </p:nvSpPr>
          <p:spPr>
            <a:xfrm>
              <a:off x="1358250" y="3051400"/>
              <a:ext cx="16725" cy="72575"/>
            </a:xfrm>
            <a:custGeom>
              <a:avLst/>
              <a:gdLst/>
              <a:ahLst/>
              <a:cxnLst/>
              <a:rect l="l" t="t" r="r" b="b"/>
              <a:pathLst>
                <a:path w="669" h="2903" extrusionOk="0">
                  <a:moveTo>
                    <a:pt x="134" y="0"/>
                  </a:moveTo>
                  <a:lnTo>
                    <a:pt x="68" y="34"/>
                  </a:lnTo>
                  <a:lnTo>
                    <a:pt x="34" y="67"/>
                  </a:lnTo>
                  <a:lnTo>
                    <a:pt x="1" y="134"/>
                  </a:lnTo>
                  <a:lnTo>
                    <a:pt x="1" y="234"/>
                  </a:lnTo>
                  <a:lnTo>
                    <a:pt x="134" y="834"/>
                  </a:lnTo>
                  <a:lnTo>
                    <a:pt x="234" y="1468"/>
                  </a:lnTo>
                  <a:lnTo>
                    <a:pt x="301" y="2102"/>
                  </a:lnTo>
                  <a:lnTo>
                    <a:pt x="301" y="2703"/>
                  </a:lnTo>
                  <a:lnTo>
                    <a:pt x="301" y="2803"/>
                  </a:lnTo>
                  <a:lnTo>
                    <a:pt x="368" y="2836"/>
                  </a:lnTo>
                  <a:lnTo>
                    <a:pt x="435" y="2869"/>
                  </a:lnTo>
                  <a:lnTo>
                    <a:pt x="501" y="2903"/>
                  </a:lnTo>
                  <a:lnTo>
                    <a:pt x="568" y="2869"/>
                  </a:lnTo>
                  <a:lnTo>
                    <a:pt x="601" y="2836"/>
                  </a:lnTo>
                  <a:lnTo>
                    <a:pt x="668" y="2803"/>
                  </a:lnTo>
                  <a:lnTo>
                    <a:pt x="668" y="2703"/>
                  </a:lnTo>
                  <a:lnTo>
                    <a:pt x="668" y="2069"/>
                  </a:lnTo>
                  <a:lnTo>
                    <a:pt x="601" y="1402"/>
                  </a:lnTo>
                  <a:lnTo>
                    <a:pt x="501" y="768"/>
                  </a:lnTo>
                  <a:lnTo>
                    <a:pt x="368" y="134"/>
                  </a:lnTo>
                  <a:lnTo>
                    <a:pt x="334" y="67"/>
                  </a:lnTo>
                  <a:lnTo>
                    <a:pt x="26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00;p44">
              <a:extLst>
                <a:ext uri="{FF2B5EF4-FFF2-40B4-BE49-F238E27FC236}">
                  <a16:creationId xmlns:a16="http://schemas.microsoft.com/office/drawing/2014/main" id="{17EAB241-9E5E-F013-307B-2FD8FF3C7189}"/>
                </a:ext>
              </a:extLst>
            </p:cNvPr>
            <p:cNvSpPr/>
            <p:nvPr/>
          </p:nvSpPr>
          <p:spPr>
            <a:xfrm>
              <a:off x="1480875" y="3046400"/>
              <a:ext cx="15875" cy="70075"/>
            </a:xfrm>
            <a:custGeom>
              <a:avLst/>
              <a:gdLst/>
              <a:ahLst/>
              <a:cxnLst/>
              <a:rect l="l" t="t" r="r" b="b"/>
              <a:pathLst>
                <a:path w="635" h="2803" extrusionOk="0">
                  <a:moveTo>
                    <a:pt x="401" y="0"/>
                  </a:moveTo>
                  <a:lnTo>
                    <a:pt x="334" y="67"/>
                  </a:lnTo>
                  <a:lnTo>
                    <a:pt x="300" y="100"/>
                  </a:lnTo>
                  <a:lnTo>
                    <a:pt x="267" y="200"/>
                  </a:lnTo>
                  <a:lnTo>
                    <a:pt x="0" y="2636"/>
                  </a:lnTo>
                  <a:lnTo>
                    <a:pt x="0" y="2702"/>
                  </a:lnTo>
                  <a:lnTo>
                    <a:pt x="34" y="2769"/>
                  </a:lnTo>
                  <a:lnTo>
                    <a:pt x="100" y="2803"/>
                  </a:lnTo>
                  <a:lnTo>
                    <a:pt x="267" y="2803"/>
                  </a:lnTo>
                  <a:lnTo>
                    <a:pt x="300" y="2769"/>
                  </a:lnTo>
                  <a:lnTo>
                    <a:pt x="334" y="2702"/>
                  </a:lnTo>
                  <a:lnTo>
                    <a:pt x="367" y="2636"/>
                  </a:lnTo>
                  <a:lnTo>
                    <a:pt x="634" y="200"/>
                  </a:lnTo>
                  <a:lnTo>
                    <a:pt x="634" y="100"/>
                  </a:lnTo>
                  <a:lnTo>
                    <a:pt x="601" y="67"/>
                  </a:lnTo>
                  <a:lnTo>
                    <a:pt x="5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01;p44">
              <a:extLst>
                <a:ext uri="{FF2B5EF4-FFF2-40B4-BE49-F238E27FC236}">
                  <a16:creationId xmlns:a16="http://schemas.microsoft.com/office/drawing/2014/main" id="{2155898B-F502-16AE-6425-6B714027D39D}"/>
                </a:ext>
              </a:extLst>
            </p:cNvPr>
            <p:cNvSpPr/>
            <p:nvPr/>
          </p:nvSpPr>
          <p:spPr>
            <a:xfrm>
              <a:off x="1600150" y="3085600"/>
              <a:ext cx="14200" cy="53400"/>
            </a:xfrm>
            <a:custGeom>
              <a:avLst/>
              <a:gdLst/>
              <a:ahLst/>
              <a:cxnLst/>
              <a:rect l="l" t="t" r="r" b="b"/>
              <a:pathLst>
                <a:path w="568" h="2136" extrusionOk="0">
                  <a:moveTo>
                    <a:pt x="300" y="0"/>
                  </a:moveTo>
                  <a:lnTo>
                    <a:pt x="234" y="34"/>
                  </a:lnTo>
                  <a:lnTo>
                    <a:pt x="200" y="100"/>
                  </a:lnTo>
                  <a:lnTo>
                    <a:pt x="200" y="167"/>
                  </a:lnTo>
                  <a:lnTo>
                    <a:pt x="0" y="1935"/>
                  </a:lnTo>
                  <a:lnTo>
                    <a:pt x="0" y="2002"/>
                  </a:lnTo>
                  <a:lnTo>
                    <a:pt x="33" y="2069"/>
                  </a:lnTo>
                  <a:lnTo>
                    <a:pt x="100" y="2102"/>
                  </a:lnTo>
                  <a:lnTo>
                    <a:pt x="167" y="2135"/>
                  </a:lnTo>
                  <a:lnTo>
                    <a:pt x="267" y="2102"/>
                  </a:lnTo>
                  <a:lnTo>
                    <a:pt x="300" y="2069"/>
                  </a:lnTo>
                  <a:lnTo>
                    <a:pt x="367" y="2002"/>
                  </a:lnTo>
                  <a:lnTo>
                    <a:pt x="367" y="1935"/>
                  </a:lnTo>
                  <a:lnTo>
                    <a:pt x="567" y="167"/>
                  </a:lnTo>
                  <a:lnTo>
                    <a:pt x="567" y="100"/>
                  </a:lnTo>
                  <a:lnTo>
                    <a:pt x="500" y="34"/>
                  </a:lnTo>
                  <a:lnTo>
                    <a:pt x="4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02;p44">
              <a:extLst>
                <a:ext uri="{FF2B5EF4-FFF2-40B4-BE49-F238E27FC236}">
                  <a16:creationId xmlns:a16="http://schemas.microsoft.com/office/drawing/2014/main" id="{44C62AC9-60C0-E2EE-D743-F706F69D98F4}"/>
                </a:ext>
              </a:extLst>
            </p:cNvPr>
            <p:cNvSpPr/>
            <p:nvPr/>
          </p:nvSpPr>
          <p:spPr>
            <a:xfrm>
              <a:off x="1756100" y="3148975"/>
              <a:ext cx="18375" cy="25875"/>
            </a:xfrm>
            <a:custGeom>
              <a:avLst/>
              <a:gdLst/>
              <a:ahLst/>
              <a:cxnLst/>
              <a:rect l="l" t="t" r="r" b="b"/>
              <a:pathLst>
                <a:path w="735" h="1035" extrusionOk="0">
                  <a:moveTo>
                    <a:pt x="501" y="1"/>
                  </a:moveTo>
                  <a:lnTo>
                    <a:pt x="468" y="34"/>
                  </a:lnTo>
                  <a:lnTo>
                    <a:pt x="401" y="67"/>
                  </a:lnTo>
                  <a:lnTo>
                    <a:pt x="1" y="768"/>
                  </a:lnTo>
                  <a:lnTo>
                    <a:pt x="1" y="835"/>
                  </a:lnTo>
                  <a:lnTo>
                    <a:pt x="1" y="901"/>
                  </a:lnTo>
                  <a:lnTo>
                    <a:pt x="34" y="968"/>
                  </a:lnTo>
                  <a:lnTo>
                    <a:pt x="68" y="1035"/>
                  </a:lnTo>
                  <a:lnTo>
                    <a:pt x="234" y="1035"/>
                  </a:lnTo>
                  <a:lnTo>
                    <a:pt x="301" y="1002"/>
                  </a:lnTo>
                  <a:lnTo>
                    <a:pt x="334" y="968"/>
                  </a:lnTo>
                  <a:lnTo>
                    <a:pt x="735" y="268"/>
                  </a:lnTo>
                  <a:lnTo>
                    <a:pt x="735" y="201"/>
                  </a:lnTo>
                  <a:lnTo>
                    <a:pt x="735" y="134"/>
                  </a:lnTo>
                  <a:lnTo>
                    <a:pt x="701" y="67"/>
                  </a:lnTo>
                  <a:lnTo>
                    <a:pt x="6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03;p44">
              <a:extLst>
                <a:ext uri="{FF2B5EF4-FFF2-40B4-BE49-F238E27FC236}">
                  <a16:creationId xmlns:a16="http://schemas.microsoft.com/office/drawing/2014/main" id="{ACCD43EB-E26A-AFA6-8432-521303B9C621}"/>
                </a:ext>
              </a:extLst>
            </p:cNvPr>
            <p:cNvSpPr/>
            <p:nvPr/>
          </p:nvSpPr>
          <p:spPr>
            <a:xfrm>
              <a:off x="1887050" y="3250725"/>
              <a:ext cx="44225" cy="29225"/>
            </a:xfrm>
            <a:custGeom>
              <a:avLst/>
              <a:gdLst/>
              <a:ahLst/>
              <a:cxnLst/>
              <a:rect l="l" t="t" r="r" b="b"/>
              <a:pathLst>
                <a:path w="1769" h="1169" extrusionOk="0">
                  <a:moveTo>
                    <a:pt x="1602" y="1"/>
                  </a:moveTo>
                  <a:lnTo>
                    <a:pt x="1502" y="34"/>
                  </a:lnTo>
                  <a:lnTo>
                    <a:pt x="1135" y="201"/>
                  </a:lnTo>
                  <a:lnTo>
                    <a:pt x="801" y="368"/>
                  </a:lnTo>
                  <a:lnTo>
                    <a:pt x="434" y="568"/>
                  </a:lnTo>
                  <a:lnTo>
                    <a:pt x="101" y="835"/>
                  </a:lnTo>
                  <a:lnTo>
                    <a:pt x="67" y="868"/>
                  </a:lnTo>
                  <a:lnTo>
                    <a:pt x="34" y="935"/>
                  </a:lnTo>
                  <a:lnTo>
                    <a:pt x="1" y="1002"/>
                  </a:lnTo>
                  <a:lnTo>
                    <a:pt x="34" y="1069"/>
                  </a:lnTo>
                  <a:lnTo>
                    <a:pt x="101" y="1135"/>
                  </a:lnTo>
                  <a:lnTo>
                    <a:pt x="168" y="1169"/>
                  </a:lnTo>
                  <a:lnTo>
                    <a:pt x="234" y="1169"/>
                  </a:lnTo>
                  <a:lnTo>
                    <a:pt x="301" y="1135"/>
                  </a:lnTo>
                  <a:lnTo>
                    <a:pt x="601" y="935"/>
                  </a:lnTo>
                  <a:lnTo>
                    <a:pt x="935" y="735"/>
                  </a:lnTo>
                  <a:lnTo>
                    <a:pt x="1268" y="535"/>
                  </a:lnTo>
                  <a:lnTo>
                    <a:pt x="1602" y="368"/>
                  </a:lnTo>
                  <a:lnTo>
                    <a:pt x="1669" y="335"/>
                  </a:lnTo>
                  <a:lnTo>
                    <a:pt x="1736" y="301"/>
                  </a:lnTo>
                  <a:lnTo>
                    <a:pt x="1769" y="234"/>
                  </a:lnTo>
                  <a:lnTo>
                    <a:pt x="1736" y="168"/>
                  </a:lnTo>
                  <a:lnTo>
                    <a:pt x="1702" y="101"/>
                  </a:lnTo>
                  <a:lnTo>
                    <a:pt x="1669" y="34"/>
                  </a:lnTo>
                  <a:lnTo>
                    <a:pt x="16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04;p44">
              <a:extLst>
                <a:ext uri="{FF2B5EF4-FFF2-40B4-BE49-F238E27FC236}">
                  <a16:creationId xmlns:a16="http://schemas.microsoft.com/office/drawing/2014/main" id="{4997CE1F-8319-6ED4-FD32-B95F2EC0CA2D}"/>
                </a:ext>
              </a:extLst>
            </p:cNvPr>
            <p:cNvSpPr/>
            <p:nvPr/>
          </p:nvSpPr>
          <p:spPr>
            <a:xfrm>
              <a:off x="1909575" y="3409200"/>
              <a:ext cx="57575" cy="15050"/>
            </a:xfrm>
            <a:custGeom>
              <a:avLst/>
              <a:gdLst/>
              <a:ahLst/>
              <a:cxnLst/>
              <a:rect l="l" t="t" r="r" b="b"/>
              <a:pathLst>
                <a:path w="2303" h="602" extrusionOk="0">
                  <a:moveTo>
                    <a:pt x="167" y="1"/>
                  </a:moveTo>
                  <a:lnTo>
                    <a:pt x="101" y="34"/>
                  </a:lnTo>
                  <a:lnTo>
                    <a:pt x="34" y="68"/>
                  </a:lnTo>
                  <a:lnTo>
                    <a:pt x="0" y="134"/>
                  </a:lnTo>
                  <a:lnTo>
                    <a:pt x="0" y="201"/>
                  </a:lnTo>
                  <a:lnTo>
                    <a:pt x="0" y="268"/>
                  </a:lnTo>
                  <a:lnTo>
                    <a:pt x="34" y="334"/>
                  </a:lnTo>
                  <a:lnTo>
                    <a:pt x="101" y="368"/>
                  </a:lnTo>
                  <a:lnTo>
                    <a:pt x="167" y="401"/>
                  </a:lnTo>
                  <a:lnTo>
                    <a:pt x="2136" y="601"/>
                  </a:lnTo>
                  <a:lnTo>
                    <a:pt x="2202" y="568"/>
                  </a:lnTo>
                  <a:lnTo>
                    <a:pt x="2269" y="535"/>
                  </a:lnTo>
                  <a:lnTo>
                    <a:pt x="2303" y="468"/>
                  </a:lnTo>
                  <a:lnTo>
                    <a:pt x="2303" y="401"/>
                  </a:lnTo>
                  <a:lnTo>
                    <a:pt x="2303" y="334"/>
                  </a:lnTo>
                  <a:lnTo>
                    <a:pt x="2269" y="268"/>
                  </a:lnTo>
                  <a:lnTo>
                    <a:pt x="2202" y="234"/>
                  </a:lnTo>
                  <a:lnTo>
                    <a:pt x="2136" y="201"/>
                  </a:lnTo>
                  <a:lnTo>
                    <a:pt x="16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05;p44">
              <a:extLst>
                <a:ext uri="{FF2B5EF4-FFF2-40B4-BE49-F238E27FC236}">
                  <a16:creationId xmlns:a16="http://schemas.microsoft.com/office/drawing/2014/main" id="{F4141A4C-27AE-1369-4856-4FFBA161257B}"/>
                </a:ext>
              </a:extLst>
            </p:cNvPr>
            <p:cNvSpPr/>
            <p:nvPr/>
          </p:nvSpPr>
          <p:spPr>
            <a:xfrm>
              <a:off x="1921250" y="3592700"/>
              <a:ext cx="55900" cy="14200"/>
            </a:xfrm>
            <a:custGeom>
              <a:avLst/>
              <a:gdLst/>
              <a:ahLst/>
              <a:cxnLst/>
              <a:rect l="l" t="t" r="r" b="b"/>
              <a:pathLst>
                <a:path w="2236" h="568" extrusionOk="0">
                  <a:moveTo>
                    <a:pt x="101" y="1"/>
                  </a:moveTo>
                  <a:lnTo>
                    <a:pt x="67" y="67"/>
                  </a:lnTo>
                  <a:lnTo>
                    <a:pt x="34" y="134"/>
                  </a:lnTo>
                  <a:lnTo>
                    <a:pt x="1" y="201"/>
                  </a:lnTo>
                  <a:lnTo>
                    <a:pt x="34" y="267"/>
                  </a:lnTo>
                  <a:lnTo>
                    <a:pt x="67" y="334"/>
                  </a:lnTo>
                  <a:lnTo>
                    <a:pt x="134" y="368"/>
                  </a:lnTo>
                  <a:lnTo>
                    <a:pt x="634" y="468"/>
                  </a:lnTo>
                  <a:lnTo>
                    <a:pt x="1102" y="534"/>
                  </a:lnTo>
                  <a:lnTo>
                    <a:pt x="1569" y="568"/>
                  </a:lnTo>
                  <a:lnTo>
                    <a:pt x="2069" y="568"/>
                  </a:lnTo>
                  <a:lnTo>
                    <a:pt x="2136" y="534"/>
                  </a:lnTo>
                  <a:lnTo>
                    <a:pt x="2202" y="501"/>
                  </a:lnTo>
                  <a:lnTo>
                    <a:pt x="2236" y="434"/>
                  </a:lnTo>
                  <a:lnTo>
                    <a:pt x="2236" y="368"/>
                  </a:lnTo>
                  <a:lnTo>
                    <a:pt x="2236" y="301"/>
                  </a:lnTo>
                  <a:lnTo>
                    <a:pt x="2202" y="234"/>
                  </a:lnTo>
                  <a:lnTo>
                    <a:pt x="2136" y="201"/>
                  </a:lnTo>
                  <a:lnTo>
                    <a:pt x="2069" y="167"/>
                  </a:lnTo>
                  <a:lnTo>
                    <a:pt x="1602" y="201"/>
                  </a:lnTo>
                  <a:lnTo>
                    <a:pt x="1135" y="167"/>
                  </a:lnTo>
                  <a:lnTo>
                    <a:pt x="701" y="101"/>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06;p44">
              <a:extLst>
                <a:ext uri="{FF2B5EF4-FFF2-40B4-BE49-F238E27FC236}">
                  <a16:creationId xmlns:a16="http://schemas.microsoft.com/office/drawing/2014/main" id="{CEFFBF3D-DD8B-7FC6-17AB-6F74B6DD287D}"/>
                </a:ext>
              </a:extLst>
            </p:cNvPr>
            <p:cNvSpPr/>
            <p:nvPr/>
          </p:nvSpPr>
          <p:spPr>
            <a:xfrm>
              <a:off x="1505050" y="3466750"/>
              <a:ext cx="42575" cy="427900"/>
            </a:xfrm>
            <a:custGeom>
              <a:avLst/>
              <a:gdLst/>
              <a:ahLst/>
              <a:cxnLst/>
              <a:rect l="l" t="t" r="r" b="b"/>
              <a:pathLst>
                <a:path w="1703" h="17116" extrusionOk="0">
                  <a:moveTo>
                    <a:pt x="1135" y="1"/>
                  </a:moveTo>
                  <a:lnTo>
                    <a:pt x="1035" y="34"/>
                  </a:lnTo>
                  <a:lnTo>
                    <a:pt x="935" y="134"/>
                  </a:lnTo>
                  <a:lnTo>
                    <a:pt x="835" y="234"/>
                  </a:lnTo>
                  <a:lnTo>
                    <a:pt x="768" y="334"/>
                  </a:lnTo>
                  <a:lnTo>
                    <a:pt x="668" y="568"/>
                  </a:lnTo>
                  <a:lnTo>
                    <a:pt x="568" y="968"/>
                  </a:lnTo>
                  <a:lnTo>
                    <a:pt x="468" y="1369"/>
                  </a:lnTo>
                  <a:lnTo>
                    <a:pt x="334" y="2203"/>
                  </a:lnTo>
                  <a:lnTo>
                    <a:pt x="201" y="3571"/>
                  </a:lnTo>
                  <a:lnTo>
                    <a:pt x="134" y="4905"/>
                  </a:lnTo>
                  <a:lnTo>
                    <a:pt x="34" y="6273"/>
                  </a:lnTo>
                  <a:lnTo>
                    <a:pt x="1" y="7974"/>
                  </a:lnTo>
                  <a:lnTo>
                    <a:pt x="1" y="9709"/>
                  </a:lnTo>
                  <a:lnTo>
                    <a:pt x="67" y="11411"/>
                  </a:lnTo>
                  <a:lnTo>
                    <a:pt x="134" y="13112"/>
                  </a:lnTo>
                  <a:lnTo>
                    <a:pt x="201" y="15014"/>
                  </a:lnTo>
                  <a:lnTo>
                    <a:pt x="234" y="16148"/>
                  </a:lnTo>
                  <a:lnTo>
                    <a:pt x="234" y="16982"/>
                  </a:lnTo>
                  <a:lnTo>
                    <a:pt x="234" y="17049"/>
                  </a:lnTo>
                  <a:lnTo>
                    <a:pt x="268" y="17082"/>
                  </a:lnTo>
                  <a:lnTo>
                    <a:pt x="334" y="17116"/>
                  </a:lnTo>
                  <a:lnTo>
                    <a:pt x="434" y="17116"/>
                  </a:lnTo>
                  <a:lnTo>
                    <a:pt x="501" y="17082"/>
                  </a:lnTo>
                  <a:lnTo>
                    <a:pt x="534" y="17049"/>
                  </a:lnTo>
                  <a:lnTo>
                    <a:pt x="534" y="16982"/>
                  </a:lnTo>
                  <a:lnTo>
                    <a:pt x="468" y="15181"/>
                  </a:lnTo>
                  <a:lnTo>
                    <a:pt x="401" y="12745"/>
                  </a:lnTo>
                  <a:lnTo>
                    <a:pt x="334" y="10276"/>
                  </a:lnTo>
                  <a:lnTo>
                    <a:pt x="301" y="8909"/>
                  </a:lnTo>
                  <a:lnTo>
                    <a:pt x="301" y="7541"/>
                  </a:lnTo>
                  <a:lnTo>
                    <a:pt x="301" y="6173"/>
                  </a:lnTo>
                  <a:lnTo>
                    <a:pt x="368" y="4838"/>
                  </a:lnTo>
                  <a:lnTo>
                    <a:pt x="468" y="3671"/>
                  </a:lnTo>
                  <a:lnTo>
                    <a:pt x="568" y="2737"/>
                  </a:lnTo>
                  <a:lnTo>
                    <a:pt x="701" y="1802"/>
                  </a:lnTo>
                  <a:lnTo>
                    <a:pt x="768" y="1402"/>
                  </a:lnTo>
                  <a:lnTo>
                    <a:pt x="868" y="1002"/>
                  </a:lnTo>
                  <a:lnTo>
                    <a:pt x="968" y="701"/>
                  </a:lnTo>
                  <a:lnTo>
                    <a:pt x="1035" y="568"/>
                  </a:lnTo>
                  <a:lnTo>
                    <a:pt x="1135" y="435"/>
                  </a:lnTo>
                  <a:lnTo>
                    <a:pt x="1235" y="568"/>
                  </a:lnTo>
                  <a:lnTo>
                    <a:pt x="1268" y="701"/>
                  </a:lnTo>
                  <a:lnTo>
                    <a:pt x="1302" y="868"/>
                  </a:lnTo>
                  <a:lnTo>
                    <a:pt x="1335" y="1035"/>
                  </a:lnTo>
                  <a:lnTo>
                    <a:pt x="1335" y="1369"/>
                  </a:lnTo>
                  <a:lnTo>
                    <a:pt x="1302" y="1669"/>
                  </a:lnTo>
                  <a:lnTo>
                    <a:pt x="1302" y="3304"/>
                  </a:lnTo>
                  <a:lnTo>
                    <a:pt x="1235" y="6607"/>
                  </a:lnTo>
                  <a:lnTo>
                    <a:pt x="1068" y="12712"/>
                  </a:lnTo>
                  <a:lnTo>
                    <a:pt x="1035" y="13179"/>
                  </a:lnTo>
                  <a:lnTo>
                    <a:pt x="935" y="14113"/>
                  </a:lnTo>
                  <a:lnTo>
                    <a:pt x="901" y="15047"/>
                  </a:lnTo>
                  <a:lnTo>
                    <a:pt x="901" y="15981"/>
                  </a:lnTo>
                  <a:lnTo>
                    <a:pt x="935" y="16916"/>
                  </a:lnTo>
                  <a:lnTo>
                    <a:pt x="968" y="16982"/>
                  </a:lnTo>
                  <a:lnTo>
                    <a:pt x="1035" y="17016"/>
                  </a:lnTo>
                  <a:lnTo>
                    <a:pt x="1068" y="17082"/>
                  </a:lnTo>
                  <a:lnTo>
                    <a:pt x="1168" y="17116"/>
                  </a:lnTo>
                  <a:lnTo>
                    <a:pt x="1235" y="17082"/>
                  </a:lnTo>
                  <a:lnTo>
                    <a:pt x="1268" y="16982"/>
                  </a:lnTo>
                  <a:lnTo>
                    <a:pt x="1402" y="13646"/>
                  </a:lnTo>
                  <a:lnTo>
                    <a:pt x="1535" y="10343"/>
                  </a:lnTo>
                  <a:lnTo>
                    <a:pt x="1535" y="10110"/>
                  </a:lnTo>
                  <a:lnTo>
                    <a:pt x="1602" y="8375"/>
                  </a:lnTo>
                  <a:lnTo>
                    <a:pt x="1635" y="6673"/>
                  </a:lnTo>
                  <a:lnTo>
                    <a:pt x="1669" y="2903"/>
                  </a:lnTo>
                  <a:lnTo>
                    <a:pt x="1702" y="1135"/>
                  </a:lnTo>
                  <a:lnTo>
                    <a:pt x="1702" y="868"/>
                  </a:lnTo>
                  <a:lnTo>
                    <a:pt x="1669" y="535"/>
                  </a:lnTo>
                  <a:lnTo>
                    <a:pt x="1635" y="401"/>
                  </a:lnTo>
                  <a:lnTo>
                    <a:pt x="1602" y="268"/>
                  </a:lnTo>
                  <a:lnTo>
                    <a:pt x="1502" y="134"/>
                  </a:lnTo>
                  <a:lnTo>
                    <a:pt x="1402" y="68"/>
                  </a:lnTo>
                  <a:lnTo>
                    <a:pt x="12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20;p33">
            <a:extLst>
              <a:ext uri="{FF2B5EF4-FFF2-40B4-BE49-F238E27FC236}">
                <a16:creationId xmlns:a16="http://schemas.microsoft.com/office/drawing/2014/main" id="{651F69DC-38C5-A599-91CA-DA9681B6B9AB}"/>
              </a:ext>
            </a:extLst>
          </p:cNvPr>
          <p:cNvSpPr txBox="1">
            <a:spLocks/>
          </p:cNvSpPr>
          <p:nvPr/>
        </p:nvSpPr>
        <p:spPr>
          <a:xfrm>
            <a:off x="2865908" y="823900"/>
            <a:ext cx="3412184" cy="3963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000" b="1" i="0" u="none" strike="noStrike" kern="0" cap="none" spc="0" normalizeH="0" baseline="0" noProof="0" dirty="0" err="1">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Có</a:t>
            </a:r>
            <a:r>
              <a:rPr kumimoji="0" lang="en-US" sz="2000" b="1" i="0" u="none" strike="noStrike" kern="0" cap="none" spc="0" normalizeH="0" noProof="0" dirty="0">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 2 </a:t>
            </a:r>
            <a:r>
              <a:rPr kumimoji="0" lang="en-US" sz="2000" b="1" i="0" u="none" strike="noStrike" kern="0" cap="none" spc="0" normalizeH="0" noProof="0" dirty="0" err="1">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cách</a:t>
            </a:r>
            <a:r>
              <a:rPr kumimoji="0" lang="en-US" sz="2000" b="1" i="0" u="none" strike="noStrike" kern="0" cap="none" spc="0" normalizeH="0" noProof="0" dirty="0">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mắc</a:t>
            </a:r>
            <a:r>
              <a:rPr kumimoji="0" lang="en-US" sz="2000" b="1" i="0" u="none" strike="noStrike" kern="0" cap="none" spc="0" normalizeH="0" noProof="0" dirty="0">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thiết</a:t>
            </a:r>
            <a:r>
              <a:rPr kumimoji="0" lang="en-US" sz="2000" b="1" i="0" u="none" strike="noStrike" kern="0" cap="none" spc="0" normalizeH="0" noProof="0" dirty="0">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bị</a:t>
            </a:r>
            <a:r>
              <a:rPr kumimoji="0" lang="en-US" sz="2000" b="1" i="0" u="none" strike="noStrike" kern="0" cap="none" spc="0" normalizeH="0" noProof="0" dirty="0">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điện</a:t>
            </a:r>
            <a:endParaRPr kumimoji="0" lang="en-US" sz="2000" b="1" i="0" u="none" strike="noStrike" kern="0" cap="none" spc="0" normalizeH="0" baseline="0" noProof="0" dirty="0">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endParaRPr>
          </a:p>
        </p:txBody>
      </p:sp>
      <p:grpSp>
        <p:nvGrpSpPr>
          <p:cNvPr id="103" name="Group 102">
            <a:extLst>
              <a:ext uri="{FF2B5EF4-FFF2-40B4-BE49-F238E27FC236}">
                <a16:creationId xmlns:a16="http://schemas.microsoft.com/office/drawing/2014/main" id="{EFEADDD1-232E-07E4-36CF-A552E4CEEEF5}"/>
              </a:ext>
            </a:extLst>
          </p:cNvPr>
          <p:cNvGrpSpPr/>
          <p:nvPr/>
        </p:nvGrpSpPr>
        <p:grpSpPr>
          <a:xfrm>
            <a:off x="799887" y="1370506"/>
            <a:ext cx="2676293" cy="1868562"/>
            <a:chOff x="826915" y="1141450"/>
            <a:chExt cx="2676293" cy="1868562"/>
          </a:xfrm>
        </p:grpSpPr>
        <p:cxnSp>
          <p:nvCxnSpPr>
            <p:cNvPr id="67" name="Straight Connector 66">
              <a:extLst>
                <a:ext uri="{FF2B5EF4-FFF2-40B4-BE49-F238E27FC236}">
                  <a16:creationId xmlns:a16="http://schemas.microsoft.com/office/drawing/2014/main" id="{8B36D703-0D05-2238-7124-A853610A7744}"/>
                </a:ext>
              </a:extLst>
            </p:cNvPr>
            <p:cNvCxnSpPr>
              <a:cxnSpLocks/>
            </p:cNvCxnSpPr>
            <p:nvPr/>
          </p:nvCxnSpPr>
          <p:spPr>
            <a:xfrm>
              <a:off x="830352" y="2848501"/>
              <a:ext cx="2671526"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68" name="Straight Connector 67">
              <a:extLst>
                <a:ext uri="{FF2B5EF4-FFF2-40B4-BE49-F238E27FC236}">
                  <a16:creationId xmlns:a16="http://schemas.microsoft.com/office/drawing/2014/main" id="{955EFD85-E60F-582A-26F4-277F42DE801D}"/>
                </a:ext>
              </a:extLst>
            </p:cNvPr>
            <p:cNvCxnSpPr>
              <a:cxnSpLocks/>
            </p:cNvCxnSpPr>
            <p:nvPr/>
          </p:nvCxnSpPr>
          <p:spPr>
            <a:xfrm>
              <a:off x="831897" y="1649306"/>
              <a:ext cx="0" cy="1199195"/>
            </a:xfrm>
            <a:prstGeom prst="line">
              <a:avLst/>
            </a:prstGeom>
            <a:noFill/>
            <a:ln w="19050" cap="flat" cmpd="sng" algn="ctr">
              <a:solidFill>
                <a:sysClr val="windowText" lastClr="000000"/>
              </a:solidFill>
              <a:prstDash val="solid"/>
              <a:miter lim="800000"/>
            </a:ln>
            <a:effectLst/>
          </p:spPr>
        </p:cxnSp>
        <p:grpSp>
          <p:nvGrpSpPr>
            <p:cNvPr id="69" name="Group 68">
              <a:extLst>
                <a:ext uri="{FF2B5EF4-FFF2-40B4-BE49-F238E27FC236}">
                  <a16:creationId xmlns:a16="http://schemas.microsoft.com/office/drawing/2014/main" id="{7F8F21CD-589F-8727-06A9-E6DEEDE0A46F}"/>
                </a:ext>
              </a:extLst>
            </p:cNvPr>
            <p:cNvGrpSpPr/>
            <p:nvPr/>
          </p:nvGrpSpPr>
          <p:grpSpPr>
            <a:xfrm>
              <a:off x="2338644" y="1250898"/>
              <a:ext cx="1164564" cy="607034"/>
              <a:chOff x="297719" y="1368415"/>
              <a:chExt cx="1164564" cy="607034"/>
            </a:xfrm>
          </p:grpSpPr>
          <p:cxnSp>
            <p:nvCxnSpPr>
              <p:cNvPr id="70" name="Straight Connector 69">
                <a:extLst>
                  <a:ext uri="{FF2B5EF4-FFF2-40B4-BE49-F238E27FC236}">
                    <a16:creationId xmlns:a16="http://schemas.microsoft.com/office/drawing/2014/main" id="{74C41794-360C-A73D-B29E-2DB14A65275F}"/>
                  </a:ext>
                </a:extLst>
              </p:cNvPr>
              <p:cNvCxnSpPr>
                <a:cxnSpLocks/>
              </p:cNvCxnSpPr>
              <p:nvPr/>
            </p:nvCxnSpPr>
            <p:spPr>
              <a:xfrm>
                <a:off x="815303" y="1571265"/>
                <a:ext cx="0" cy="404184"/>
              </a:xfrm>
              <a:prstGeom prst="line">
                <a:avLst/>
              </a:prstGeom>
              <a:noFill/>
              <a:ln w="19050" cap="flat" cmpd="sng" algn="ctr">
                <a:solidFill>
                  <a:sysClr val="windowText" lastClr="000000"/>
                </a:solidFill>
                <a:prstDash val="solid"/>
                <a:miter lim="800000"/>
              </a:ln>
              <a:effectLst/>
            </p:spPr>
          </p:cxnSp>
          <p:cxnSp>
            <p:nvCxnSpPr>
              <p:cNvPr id="71" name="Straight Connector 70">
                <a:extLst>
                  <a:ext uri="{FF2B5EF4-FFF2-40B4-BE49-F238E27FC236}">
                    <a16:creationId xmlns:a16="http://schemas.microsoft.com/office/drawing/2014/main" id="{062B87AF-80F1-BFE0-4DC5-2E4C14BED9E8}"/>
                  </a:ext>
                </a:extLst>
              </p:cNvPr>
              <p:cNvCxnSpPr>
                <a:cxnSpLocks/>
              </p:cNvCxnSpPr>
              <p:nvPr/>
            </p:nvCxnSpPr>
            <p:spPr>
              <a:xfrm>
                <a:off x="944699" y="1648902"/>
                <a:ext cx="0" cy="257535"/>
              </a:xfrm>
              <a:prstGeom prst="line">
                <a:avLst/>
              </a:prstGeom>
              <a:noFill/>
              <a:ln w="19050" cap="flat" cmpd="sng" algn="ctr">
                <a:solidFill>
                  <a:sysClr val="windowText" lastClr="000000"/>
                </a:solidFill>
                <a:prstDash val="solid"/>
                <a:miter lim="800000"/>
              </a:ln>
              <a:effectLst/>
            </p:spPr>
          </p:cxnSp>
          <p:cxnSp>
            <p:nvCxnSpPr>
              <p:cNvPr id="72" name="Straight Connector 71">
                <a:extLst>
                  <a:ext uri="{FF2B5EF4-FFF2-40B4-BE49-F238E27FC236}">
                    <a16:creationId xmlns:a16="http://schemas.microsoft.com/office/drawing/2014/main" id="{EDF21215-5E59-4AB8-FBCD-AC567A2FBF2A}"/>
                  </a:ext>
                </a:extLst>
              </p:cNvPr>
              <p:cNvCxnSpPr/>
              <p:nvPr/>
            </p:nvCxnSpPr>
            <p:spPr>
              <a:xfrm>
                <a:off x="944699" y="1777043"/>
                <a:ext cx="517584" cy="0"/>
              </a:xfrm>
              <a:prstGeom prst="line">
                <a:avLst/>
              </a:prstGeom>
              <a:noFill/>
              <a:ln w="19050" cap="flat" cmpd="sng" algn="ctr">
                <a:solidFill>
                  <a:sysClr val="windowText" lastClr="000000"/>
                </a:solidFill>
                <a:prstDash val="solid"/>
                <a:miter lim="800000"/>
              </a:ln>
              <a:effectLst/>
            </p:spPr>
          </p:cxnSp>
          <p:cxnSp>
            <p:nvCxnSpPr>
              <p:cNvPr id="73" name="Straight Connector 72">
                <a:extLst>
                  <a:ext uri="{FF2B5EF4-FFF2-40B4-BE49-F238E27FC236}">
                    <a16:creationId xmlns:a16="http://schemas.microsoft.com/office/drawing/2014/main" id="{FB8D2972-D6CF-F324-4352-610A6EC782DD}"/>
                  </a:ext>
                </a:extLst>
              </p:cNvPr>
              <p:cNvCxnSpPr/>
              <p:nvPr/>
            </p:nvCxnSpPr>
            <p:spPr>
              <a:xfrm>
                <a:off x="297719" y="1768416"/>
                <a:ext cx="517584" cy="0"/>
              </a:xfrm>
              <a:prstGeom prst="line">
                <a:avLst/>
              </a:prstGeom>
              <a:noFill/>
              <a:ln w="19050" cap="flat" cmpd="sng" algn="ctr">
                <a:solidFill>
                  <a:sysClr val="windowText" lastClr="000000"/>
                </a:solidFill>
                <a:prstDash val="solid"/>
                <a:miter lim="800000"/>
              </a:ln>
              <a:effectLst/>
            </p:spPr>
          </p:cxnSp>
          <p:sp>
            <p:nvSpPr>
              <p:cNvPr id="74" name="TextBox 73">
                <a:extLst>
                  <a:ext uri="{FF2B5EF4-FFF2-40B4-BE49-F238E27FC236}">
                    <a16:creationId xmlns:a16="http://schemas.microsoft.com/office/drawing/2014/main" id="{7681EAA9-518C-D483-4DBB-636D3038C653}"/>
                  </a:ext>
                </a:extLst>
              </p:cNvPr>
              <p:cNvSpPr txBox="1"/>
              <p:nvPr/>
            </p:nvSpPr>
            <p:spPr>
              <a:xfrm>
                <a:off x="427116" y="1438489"/>
                <a:ext cx="482459"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rPr>
                  <a:t>+</a:t>
                </a:r>
              </a:p>
            </p:txBody>
          </p:sp>
          <p:sp>
            <p:nvSpPr>
              <p:cNvPr id="75" name="TextBox 74">
                <a:extLst>
                  <a:ext uri="{FF2B5EF4-FFF2-40B4-BE49-F238E27FC236}">
                    <a16:creationId xmlns:a16="http://schemas.microsoft.com/office/drawing/2014/main" id="{84C0E7AB-5FBF-C2C2-881D-06684093D684}"/>
                  </a:ext>
                </a:extLst>
              </p:cNvPr>
              <p:cNvSpPr txBox="1"/>
              <p:nvPr/>
            </p:nvSpPr>
            <p:spPr>
              <a:xfrm>
                <a:off x="876300" y="1368415"/>
                <a:ext cx="482459"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rPr>
                  <a:t>_</a:t>
                </a:r>
              </a:p>
            </p:txBody>
          </p:sp>
        </p:grpSp>
        <p:cxnSp>
          <p:nvCxnSpPr>
            <p:cNvPr id="76" name="Straight Connector 75">
              <a:extLst>
                <a:ext uri="{FF2B5EF4-FFF2-40B4-BE49-F238E27FC236}">
                  <a16:creationId xmlns:a16="http://schemas.microsoft.com/office/drawing/2014/main" id="{2522D9AE-EE20-5C73-070A-CFCF711B6AB5}"/>
                </a:ext>
              </a:extLst>
            </p:cNvPr>
            <p:cNvCxnSpPr>
              <a:cxnSpLocks/>
            </p:cNvCxnSpPr>
            <p:nvPr/>
          </p:nvCxnSpPr>
          <p:spPr>
            <a:xfrm>
              <a:off x="826915" y="1651871"/>
              <a:ext cx="1575547"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77" name="Straight Connector 76">
              <a:extLst>
                <a:ext uri="{FF2B5EF4-FFF2-40B4-BE49-F238E27FC236}">
                  <a16:creationId xmlns:a16="http://schemas.microsoft.com/office/drawing/2014/main" id="{CB976EDC-F555-5A06-B0F3-E29F33305633}"/>
                </a:ext>
              </a:extLst>
            </p:cNvPr>
            <p:cNvCxnSpPr>
              <a:cxnSpLocks/>
            </p:cNvCxnSpPr>
            <p:nvPr/>
          </p:nvCxnSpPr>
          <p:spPr>
            <a:xfrm>
              <a:off x="3501878" y="1659526"/>
              <a:ext cx="0" cy="1188975"/>
            </a:xfrm>
            <a:prstGeom prst="line">
              <a:avLst/>
            </a:prstGeom>
            <a:noFill/>
            <a:ln w="19050" cap="flat" cmpd="sng" algn="ctr">
              <a:solidFill>
                <a:sysClr val="windowText" lastClr="000000"/>
              </a:solidFill>
              <a:prstDash val="solid"/>
              <a:miter lim="800000"/>
            </a:ln>
            <a:effectLst/>
          </p:spPr>
        </p:cxnSp>
        <p:grpSp>
          <p:nvGrpSpPr>
            <p:cNvPr id="78" name="Group 77">
              <a:extLst>
                <a:ext uri="{FF2B5EF4-FFF2-40B4-BE49-F238E27FC236}">
                  <a16:creationId xmlns:a16="http://schemas.microsoft.com/office/drawing/2014/main" id="{A953D203-2C04-2959-7A5F-D770EDCE9B44}"/>
                </a:ext>
              </a:extLst>
            </p:cNvPr>
            <p:cNvGrpSpPr/>
            <p:nvPr/>
          </p:nvGrpSpPr>
          <p:grpSpPr>
            <a:xfrm>
              <a:off x="1560481" y="2686990"/>
              <a:ext cx="323022" cy="323022"/>
              <a:chOff x="1631201" y="5514118"/>
              <a:chExt cx="323022" cy="323022"/>
            </a:xfrm>
          </p:grpSpPr>
          <p:sp>
            <p:nvSpPr>
              <p:cNvPr id="79" name="Flowchart: Connector 78">
                <a:extLst>
                  <a:ext uri="{FF2B5EF4-FFF2-40B4-BE49-F238E27FC236}">
                    <a16:creationId xmlns:a16="http://schemas.microsoft.com/office/drawing/2014/main" id="{CFACCA0D-1338-E304-56B8-6941EA1A945D}"/>
                  </a:ext>
                </a:extLst>
              </p:cNvPr>
              <p:cNvSpPr/>
              <p:nvPr/>
            </p:nvSpPr>
            <p:spPr>
              <a:xfrm>
                <a:off x="1631201" y="5514118"/>
                <a:ext cx="323022" cy="323022"/>
              </a:xfrm>
              <a:prstGeom prst="flowChartConnector">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endParaRPr>
              </a:p>
            </p:txBody>
          </p:sp>
          <p:cxnSp>
            <p:nvCxnSpPr>
              <p:cNvPr id="80" name="Straight Connector 79">
                <a:extLst>
                  <a:ext uri="{FF2B5EF4-FFF2-40B4-BE49-F238E27FC236}">
                    <a16:creationId xmlns:a16="http://schemas.microsoft.com/office/drawing/2014/main" id="{C99180B8-53C0-4E2C-17B9-1477345777CF}"/>
                  </a:ext>
                </a:extLst>
              </p:cNvPr>
              <p:cNvCxnSpPr>
                <a:cxnSpLocks/>
                <a:stCxn id="79" idx="1"/>
                <a:endCxn id="79" idx="5"/>
              </p:cNvCxnSpPr>
              <p:nvPr/>
            </p:nvCxnSpPr>
            <p:spPr>
              <a:xfrm>
                <a:off x="1678506" y="5561423"/>
                <a:ext cx="228412" cy="228412"/>
              </a:xfrm>
              <a:prstGeom prst="line">
                <a:avLst/>
              </a:prstGeom>
              <a:noFill/>
              <a:ln w="19050" cap="flat" cmpd="sng" algn="ctr">
                <a:solidFill>
                  <a:sysClr val="windowText" lastClr="000000"/>
                </a:solidFill>
                <a:prstDash val="solid"/>
                <a:miter lim="800000"/>
              </a:ln>
              <a:effectLst/>
            </p:spPr>
          </p:cxnSp>
          <p:cxnSp>
            <p:nvCxnSpPr>
              <p:cNvPr id="81" name="Straight Connector 80">
                <a:extLst>
                  <a:ext uri="{FF2B5EF4-FFF2-40B4-BE49-F238E27FC236}">
                    <a16:creationId xmlns:a16="http://schemas.microsoft.com/office/drawing/2014/main" id="{FEB6A7EA-CEBC-9391-8633-5FE90136A1AC}"/>
                  </a:ext>
                </a:extLst>
              </p:cNvPr>
              <p:cNvCxnSpPr>
                <a:cxnSpLocks/>
                <a:stCxn id="79" idx="7"/>
                <a:endCxn id="79" idx="3"/>
              </p:cNvCxnSpPr>
              <p:nvPr/>
            </p:nvCxnSpPr>
            <p:spPr>
              <a:xfrm flipH="1">
                <a:off x="1678506" y="5561423"/>
                <a:ext cx="228412" cy="228412"/>
              </a:xfrm>
              <a:prstGeom prst="line">
                <a:avLst/>
              </a:prstGeom>
              <a:noFill/>
              <a:ln w="19050" cap="flat" cmpd="sng" algn="ctr">
                <a:solidFill>
                  <a:sysClr val="windowText" lastClr="000000"/>
                </a:solidFill>
                <a:prstDash val="solid"/>
                <a:miter lim="800000"/>
              </a:ln>
              <a:effectLst/>
            </p:spPr>
          </p:cxnSp>
        </p:grpSp>
        <p:grpSp>
          <p:nvGrpSpPr>
            <p:cNvPr id="82" name="Group 81">
              <a:extLst>
                <a:ext uri="{FF2B5EF4-FFF2-40B4-BE49-F238E27FC236}">
                  <a16:creationId xmlns:a16="http://schemas.microsoft.com/office/drawing/2014/main" id="{48F41D2F-18CD-8D55-4CF6-6660E8667DC8}"/>
                </a:ext>
              </a:extLst>
            </p:cNvPr>
            <p:cNvGrpSpPr/>
            <p:nvPr/>
          </p:nvGrpSpPr>
          <p:grpSpPr>
            <a:xfrm>
              <a:off x="2421589" y="2686990"/>
              <a:ext cx="323022" cy="323022"/>
              <a:chOff x="1631201" y="5514118"/>
              <a:chExt cx="323022" cy="323022"/>
            </a:xfrm>
          </p:grpSpPr>
          <p:sp>
            <p:nvSpPr>
              <p:cNvPr id="83" name="Flowchart: Connector 82">
                <a:extLst>
                  <a:ext uri="{FF2B5EF4-FFF2-40B4-BE49-F238E27FC236}">
                    <a16:creationId xmlns:a16="http://schemas.microsoft.com/office/drawing/2014/main" id="{599A44F3-1E71-870C-B6D9-CCDC9ED62F16}"/>
                  </a:ext>
                </a:extLst>
              </p:cNvPr>
              <p:cNvSpPr/>
              <p:nvPr/>
            </p:nvSpPr>
            <p:spPr>
              <a:xfrm>
                <a:off x="1631201" y="5514118"/>
                <a:ext cx="323022" cy="323022"/>
              </a:xfrm>
              <a:prstGeom prst="flowChartConnector">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endParaRPr>
              </a:p>
            </p:txBody>
          </p:sp>
          <p:cxnSp>
            <p:nvCxnSpPr>
              <p:cNvPr id="84" name="Straight Connector 83">
                <a:extLst>
                  <a:ext uri="{FF2B5EF4-FFF2-40B4-BE49-F238E27FC236}">
                    <a16:creationId xmlns:a16="http://schemas.microsoft.com/office/drawing/2014/main" id="{98A110E9-49AF-409C-D015-45C9856630C3}"/>
                  </a:ext>
                </a:extLst>
              </p:cNvPr>
              <p:cNvCxnSpPr>
                <a:cxnSpLocks/>
                <a:stCxn id="83" idx="1"/>
                <a:endCxn id="83" idx="5"/>
              </p:cNvCxnSpPr>
              <p:nvPr/>
            </p:nvCxnSpPr>
            <p:spPr>
              <a:xfrm>
                <a:off x="1678506" y="5561423"/>
                <a:ext cx="228412" cy="228412"/>
              </a:xfrm>
              <a:prstGeom prst="line">
                <a:avLst/>
              </a:prstGeom>
              <a:noFill/>
              <a:ln w="19050" cap="flat" cmpd="sng" algn="ctr">
                <a:solidFill>
                  <a:sysClr val="windowText" lastClr="000000"/>
                </a:solidFill>
                <a:prstDash val="solid"/>
                <a:miter lim="800000"/>
              </a:ln>
              <a:effectLst/>
            </p:spPr>
          </p:cxnSp>
          <p:cxnSp>
            <p:nvCxnSpPr>
              <p:cNvPr id="85" name="Straight Connector 84">
                <a:extLst>
                  <a:ext uri="{FF2B5EF4-FFF2-40B4-BE49-F238E27FC236}">
                    <a16:creationId xmlns:a16="http://schemas.microsoft.com/office/drawing/2014/main" id="{F2723775-4F89-66D4-A9FD-5342DBD73E2F}"/>
                  </a:ext>
                </a:extLst>
              </p:cNvPr>
              <p:cNvCxnSpPr>
                <a:cxnSpLocks/>
                <a:stCxn id="83" idx="7"/>
                <a:endCxn id="83" idx="3"/>
              </p:cNvCxnSpPr>
              <p:nvPr/>
            </p:nvCxnSpPr>
            <p:spPr>
              <a:xfrm flipH="1">
                <a:off x="1678506" y="5561423"/>
                <a:ext cx="228412" cy="228412"/>
              </a:xfrm>
              <a:prstGeom prst="line">
                <a:avLst/>
              </a:prstGeom>
              <a:noFill/>
              <a:ln w="19050" cap="flat" cmpd="sng" algn="ctr">
                <a:solidFill>
                  <a:sysClr val="windowText" lastClr="000000"/>
                </a:solidFill>
                <a:prstDash val="solid"/>
                <a:miter lim="800000"/>
              </a:ln>
              <a:effectLst/>
            </p:spPr>
          </p:cxnSp>
        </p:grpSp>
        <p:sp>
          <p:nvSpPr>
            <p:cNvPr id="86" name="TextBox 85">
              <a:extLst>
                <a:ext uri="{FF2B5EF4-FFF2-40B4-BE49-F238E27FC236}">
                  <a16:creationId xmlns:a16="http://schemas.microsoft.com/office/drawing/2014/main" id="{8F98A2E5-CDBB-5FAC-9CC0-E4100EDA22FB}"/>
                </a:ext>
              </a:extLst>
            </p:cNvPr>
            <p:cNvSpPr txBox="1"/>
            <p:nvPr/>
          </p:nvSpPr>
          <p:spPr>
            <a:xfrm>
              <a:off x="1377323" y="2248977"/>
              <a:ext cx="793631" cy="430887"/>
            </a:xfrm>
            <a:prstGeom prst="rect">
              <a:avLst/>
            </a:prstGeom>
            <a:noFill/>
          </p:spPr>
          <p:txBody>
            <a:bodyPr wrap="square" rtlCol="0">
              <a:spAutoFit/>
            </a:bodyPr>
            <a:lstStyle/>
            <a:p>
              <a:pPr algn="ctr">
                <a:buClrTx/>
                <a:buFontTx/>
                <a:buNone/>
              </a:pPr>
              <a:r>
                <a:rPr lang="en-US" sz="2200" kern="1200" dirty="0">
                  <a:solidFill>
                    <a:prstClr val="black"/>
                  </a:solidFill>
                  <a:latin typeface="Roboto" panose="02000000000000000000" pitchFamily="2" charset="0"/>
                  <a:ea typeface="+mn-ea"/>
                  <a:cs typeface="Arial" panose="020B0604020202020204" pitchFamily="34" charset="0"/>
                </a:rPr>
                <a:t>Đ</a:t>
              </a:r>
              <a:r>
                <a:rPr lang="en-US" sz="2200" kern="1200" baseline="-25000" dirty="0">
                  <a:solidFill>
                    <a:prstClr val="black"/>
                  </a:solidFill>
                  <a:latin typeface="Roboto" panose="02000000000000000000" pitchFamily="2" charset="0"/>
                  <a:ea typeface="+mn-ea"/>
                  <a:cs typeface="Arial" panose="020B0604020202020204" pitchFamily="34" charset="0"/>
                </a:rPr>
                <a:t>1</a:t>
              </a:r>
              <a:endParaRPr lang="en-US" sz="2200" kern="1200" dirty="0">
                <a:solidFill>
                  <a:prstClr val="black"/>
                </a:solidFill>
                <a:latin typeface="Roboto" panose="02000000000000000000" pitchFamily="2" charset="0"/>
                <a:ea typeface="+mn-ea"/>
                <a:cs typeface="Arial" panose="020B0604020202020204" pitchFamily="34" charset="0"/>
              </a:endParaRPr>
            </a:p>
          </p:txBody>
        </p:sp>
        <p:sp>
          <p:nvSpPr>
            <p:cNvPr id="87" name="TextBox 86">
              <a:extLst>
                <a:ext uri="{FF2B5EF4-FFF2-40B4-BE49-F238E27FC236}">
                  <a16:creationId xmlns:a16="http://schemas.microsoft.com/office/drawing/2014/main" id="{D02DA3A4-FD72-6FBC-3138-8ABB340A0BEF}"/>
                </a:ext>
              </a:extLst>
            </p:cNvPr>
            <p:cNvSpPr txBox="1"/>
            <p:nvPr/>
          </p:nvSpPr>
          <p:spPr>
            <a:xfrm>
              <a:off x="2174499" y="2248977"/>
              <a:ext cx="793631" cy="430887"/>
            </a:xfrm>
            <a:prstGeom prst="rect">
              <a:avLst/>
            </a:prstGeom>
            <a:noFill/>
          </p:spPr>
          <p:txBody>
            <a:bodyPr wrap="square" rtlCol="0">
              <a:spAutoFit/>
            </a:bodyPr>
            <a:lstStyle/>
            <a:p>
              <a:pPr algn="ctr">
                <a:buClrTx/>
                <a:buFontTx/>
                <a:buNone/>
              </a:pPr>
              <a:r>
                <a:rPr lang="en-US" sz="2200" kern="1200" dirty="0">
                  <a:solidFill>
                    <a:prstClr val="black"/>
                  </a:solidFill>
                  <a:latin typeface="Roboto" panose="02000000000000000000" pitchFamily="2" charset="0"/>
                  <a:ea typeface="+mn-ea"/>
                  <a:cs typeface="Arial" panose="020B0604020202020204" pitchFamily="34" charset="0"/>
                </a:rPr>
                <a:t>Đ</a:t>
              </a:r>
              <a:r>
                <a:rPr lang="en-US" sz="2200" kern="1200" baseline="-25000" dirty="0">
                  <a:solidFill>
                    <a:prstClr val="black"/>
                  </a:solidFill>
                  <a:latin typeface="Roboto" panose="02000000000000000000" pitchFamily="2" charset="0"/>
                  <a:ea typeface="+mn-ea"/>
                  <a:cs typeface="Arial" panose="020B0604020202020204" pitchFamily="34" charset="0"/>
                </a:rPr>
                <a:t>2</a:t>
              </a:r>
              <a:endParaRPr lang="en-US" sz="2200" kern="1200" dirty="0">
                <a:solidFill>
                  <a:prstClr val="black"/>
                </a:solidFill>
                <a:latin typeface="Roboto" panose="02000000000000000000" pitchFamily="2" charset="0"/>
                <a:ea typeface="+mn-ea"/>
                <a:cs typeface="Arial" panose="020B0604020202020204" pitchFamily="34" charset="0"/>
              </a:endParaRPr>
            </a:p>
          </p:txBody>
        </p:sp>
        <p:grpSp>
          <p:nvGrpSpPr>
            <p:cNvPr id="92" name="Group 91">
              <a:extLst>
                <a:ext uri="{FF2B5EF4-FFF2-40B4-BE49-F238E27FC236}">
                  <a16:creationId xmlns:a16="http://schemas.microsoft.com/office/drawing/2014/main" id="{184543AD-C370-EC91-D9ED-9E93B8655B87}"/>
                </a:ext>
              </a:extLst>
            </p:cNvPr>
            <p:cNvGrpSpPr/>
            <p:nvPr/>
          </p:nvGrpSpPr>
          <p:grpSpPr>
            <a:xfrm>
              <a:off x="1065253" y="1141450"/>
              <a:ext cx="578182" cy="538542"/>
              <a:chOff x="316552" y="1310392"/>
              <a:chExt cx="578182" cy="538542"/>
            </a:xfrm>
          </p:grpSpPr>
          <p:sp>
            <p:nvSpPr>
              <p:cNvPr id="93" name="Rectangle 92">
                <a:extLst>
                  <a:ext uri="{FF2B5EF4-FFF2-40B4-BE49-F238E27FC236}">
                    <a16:creationId xmlns:a16="http://schemas.microsoft.com/office/drawing/2014/main" id="{C2F2EB24-D311-9AFF-5CBB-6828C9ACCB23}"/>
                  </a:ext>
                </a:extLst>
              </p:cNvPr>
              <p:cNvSpPr/>
              <p:nvPr/>
            </p:nvSpPr>
            <p:spPr>
              <a:xfrm>
                <a:off x="432587" y="1740475"/>
                <a:ext cx="419190" cy="108459"/>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FFECD6"/>
                  </a:solidFill>
                  <a:effectLst/>
                  <a:uLnTx/>
                  <a:uFillTx/>
                  <a:latin typeface="Arial"/>
                  <a:ea typeface="+mn-ea"/>
                  <a:cs typeface="+mn-cs"/>
                  <a:sym typeface="Arial"/>
                </a:endParaRPr>
              </a:p>
            </p:txBody>
          </p:sp>
          <p:grpSp>
            <p:nvGrpSpPr>
              <p:cNvPr id="94" name="Group 93">
                <a:extLst>
                  <a:ext uri="{FF2B5EF4-FFF2-40B4-BE49-F238E27FC236}">
                    <a16:creationId xmlns:a16="http://schemas.microsoft.com/office/drawing/2014/main" id="{087382EC-761C-A9AF-0B65-492C92DAD367}"/>
                  </a:ext>
                </a:extLst>
              </p:cNvPr>
              <p:cNvGrpSpPr/>
              <p:nvPr/>
            </p:nvGrpSpPr>
            <p:grpSpPr>
              <a:xfrm>
                <a:off x="316552" y="1310392"/>
                <a:ext cx="578182" cy="530559"/>
                <a:chOff x="1608637" y="3755347"/>
                <a:chExt cx="491657" cy="451160"/>
              </a:xfrm>
            </p:grpSpPr>
            <p:cxnSp>
              <p:nvCxnSpPr>
                <p:cNvPr id="95" name="Straight Connector 94">
                  <a:extLst>
                    <a:ext uri="{FF2B5EF4-FFF2-40B4-BE49-F238E27FC236}">
                      <a16:creationId xmlns:a16="http://schemas.microsoft.com/office/drawing/2014/main" id="{2D72F3D2-6BD3-A052-8C96-9618C7810AE8}"/>
                    </a:ext>
                  </a:extLst>
                </p:cNvPr>
                <p:cNvCxnSpPr>
                  <a:cxnSpLocks/>
                </p:cNvCxnSpPr>
                <p:nvPr/>
              </p:nvCxnSpPr>
              <p:spPr>
                <a:xfrm flipV="1">
                  <a:off x="1695999" y="4010641"/>
                  <a:ext cx="391609" cy="145154"/>
                </a:xfrm>
                <a:prstGeom prst="line">
                  <a:avLst/>
                </a:prstGeom>
                <a:noFill/>
                <a:ln w="38100" cap="flat" cmpd="sng" algn="ctr">
                  <a:solidFill>
                    <a:srgbClr val="000000"/>
                  </a:solidFill>
                  <a:prstDash val="solid"/>
                </a:ln>
                <a:effectLst/>
              </p:spPr>
            </p:cxnSp>
            <p:sp>
              <p:nvSpPr>
                <p:cNvPr id="96" name="TextBox 95">
                  <a:extLst>
                    <a:ext uri="{FF2B5EF4-FFF2-40B4-BE49-F238E27FC236}">
                      <a16:creationId xmlns:a16="http://schemas.microsoft.com/office/drawing/2014/main" id="{C374EB06-80BA-4AA3-D017-003182BD52A5}"/>
                    </a:ext>
                  </a:extLst>
                </p:cNvPr>
                <p:cNvSpPr txBox="1"/>
                <p:nvPr/>
              </p:nvSpPr>
              <p:spPr>
                <a:xfrm>
                  <a:off x="1608637" y="3755347"/>
                  <a:ext cx="467211" cy="34023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Roboto" panose="02000000000000000000" pitchFamily="2" charset="0"/>
                      <a:cs typeface="#9Slide03 Arima Madurai" panose="00000500000000000000" pitchFamily="2" charset="-93"/>
                      <a:sym typeface="Arial"/>
                    </a:rPr>
                    <a:t>K</a:t>
                  </a:r>
                </a:p>
              </p:txBody>
            </p:sp>
            <p:sp>
              <p:nvSpPr>
                <p:cNvPr id="97" name="Oval 96">
                  <a:extLst>
                    <a:ext uri="{FF2B5EF4-FFF2-40B4-BE49-F238E27FC236}">
                      <a16:creationId xmlns:a16="http://schemas.microsoft.com/office/drawing/2014/main" id="{D9333B1E-6EF2-5946-8404-DD05F3DAD378}"/>
                    </a:ext>
                  </a:extLst>
                </p:cNvPr>
                <p:cNvSpPr/>
                <p:nvPr/>
              </p:nvSpPr>
              <p:spPr>
                <a:xfrm>
                  <a:off x="2043650" y="4149863"/>
                  <a:ext cx="56644" cy="56644"/>
                </a:xfrm>
                <a:prstGeom prst="ellipse">
                  <a:avLst/>
                </a:prstGeom>
                <a:solidFill>
                  <a:srgbClr val="000000"/>
                </a:solidFill>
                <a:ln w="1905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a:ln>
                      <a:noFill/>
                    </a:ln>
                    <a:solidFill>
                      <a:srgbClr val="FFECD6"/>
                    </a:solidFill>
                    <a:effectLst/>
                    <a:uLnTx/>
                    <a:uFillTx/>
                    <a:latin typeface="Arial"/>
                    <a:ea typeface="+mn-ea"/>
                    <a:cs typeface="+mn-cs"/>
                    <a:sym typeface="Arial"/>
                  </a:endParaRPr>
                </a:p>
              </p:txBody>
            </p:sp>
            <p:sp>
              <p:nvSpPr>
                <p:cNvPr id="98" name="Oval 97">
                  <a:extLst>
                    <a:ext uri="{FF2B5EF4-FFF2-40B4-BE49-F238E27FC236}">
                      <a16:creationId xmlns:a16="http://schemas.microsoft.com/office/drawing/2014/main" id="{66EE1E71-0987-F5D7-7C4A-E02985DB5FB9}"/>
                    </a:ext>
                  </a:extLst>
                </p:cNvPr>
                <p:cNvSpPr/>
                <p:nvPr/>
              </p:nvSpPr>
              <p:spPr>
                <a:xfrm>
                  <a:off x="1680364" y="4149863"/>
                  <a:ext cx="56644" cy="56644"/>
                </a:xfrm>
                <a:prstGeom prst="ellipse">
                  <a:avLst/>
                </a:prstGeom>
                <a:solidFill>
                  <a:srgbClr val="000000"/>
                </a:solidFill>
                <a:ln w="1905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a:ln>
                      <a:noFill/>
                    </a:ln>
                    <a:solidFill>
                      <a:srgbClr val="FFECD6"/>
                    </a:solidFill>
                    <a:effectLst/>
                    <a:uLnTx/>
                    <a:uFillTx/>
                    <a:latin typeface="Arial"/>
                    <a:ea typeface="+mn-ea"/>
                    <a:cs typeface="+mn-cs"/>
                    <a:sym typeface="Arial"/>
                  </a:endParaRPr>
                </a:p>
              </p:txBody>
            </p:sp>
          </p:grpSp>
        </p:grpSp>
      </p:grpSp>
      <p:sp>
        <p:nvSpPr>
          <p:cNvPr id="104" name="Google Shape;436;p36">
            <a:extLst>
              <a:ext uri="{FF2B5EF4-FFF2-40B4-BE49-F238E27FC236}">
                <a16:creationId xmlns:a16="http://schemas.microsoft.com/office/drawing/2014/main" id="{E309093F-DC37-9EAE-F137-47FB24FC48C0}"/>
              </a:ext>
            </a:extLst>
          </p:cNvPr>
          <p:cNvSpPr txBox="1">
            <a:spLocks/>
          </p:cNvSpPr>
          <p:nvPr/>
        </p:nvSpPr>
        <p:spPr>
          <a:xfrm>
            <a:off x="1189188" y="3575256"/>
            <a:ext cx="1817969" cy="35755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spcAft>
                <a:spcPts val="100"/>
              </a:spcAft>
              <a:buClr>
                <a:schemeClr val="dk1"/>
              </a:buClr>
              <a:buSzPts val="1400"/>
              <a:buFont typeface="Lato"/>
              <a:buNone/>
              <a:defRPr sz="2000">
                <a:solidFill>
                  <a:schemeClr val="dk1"/>
                </a:solidFill>
                <a:latin typeface="#9Slide03 Arima Madurai" panose="00000500000000000000" pitchFamily="2" charset="-93"/>
                <a:ea typeface="Lato"/>
                <a:cs typeface="#9Slide03 Arima Madurai" panose="00000500000000000000" pitchFamily="2" charset="-93"/>
              </a:defRPr>
            </a:lvl1pPr>
            <a:lvl2pPr marL="914400" indent="-317500" algn="ctr">
              <a:buClr>
                <a:schemeClr val="dk1"/>
              </a:buClr>
              <a:buSzPts val="1400"/>
              <a:buFont typeface="Lato"/>
              <a:buNone/>
              <a:defRPr>
                <a:solidFill>
                  <a:schemeClr val="dk1"/>
                </a:solidFill>
                <a:latin typeface="Lato"/>
                <a:ea typeface="Lato"/>
                <a:cs typeface="Lato"/>
              </a:defRPr>
            </a:lvl2pPr>
            <a:lvl3pPr marL="1371600" indent="-317500" algn="ctr">
              <a:spcBef>
                <a:spcPts val="1600"/>
              </a:spcBef>
              <a:buClr>
                <a:schemeClr val="dk1"/>
              </a:buClr>
              <a:buSzPts val="1400"/>
              <a:buFont typeface="Lato"/>
              <a:buNone/>
              <a:defRPr>
                <a:solidFill>
                  <a:schemeClr val="dk1"/>
                </a:solidFill>
                <a:latin typeface="Lato"/>
                <a:ea typeface="Lato"/>
                <a:cs typeface="Lato"/>
              </a:defRPr>
            </a:lvl3pPr>
            <a:lvl4pPr marL="1828800" indent="-317500" algn="ctr">
              <a:spcBef>
                <a:spcPts val="1600"/>
              </a:spcBef>
              <a:buClr>
                <a:schemeClr val="dk1"/>
              </a:buClr>
              <a:buSzPts val="1400"/>
              <a:buFont typeface="Lato"/>
              <a:buNone/>
              <a:defRPr>
                <a:solidFill>
                  <a:schemeClr val="dk1"/>
                </a:solidFill>
                <a:latin typeface="Lato"/>
                <a:ea typeface="Lato"/>
                <a:cs typeface="Lato"/>
              </a:defRPr>
            </a:lvl4pPr>
            <a:lvl5pPr marL="2286000" indent="-317500" algn="ctr">
              <a:spcBef>
                <a:spcPts val="1600"/>
              </a:spcBef>
              <a:buClr>
                <a:schemeClr val="dk1"/>
              </a:buClr>
              <a:buSzPts val="1400"/>
              <a:buFont typeface="Lato"/>
              <a:buNone/>
              <a:defRPr>
                <a:solidFill>
                  <a:schemeClr val="dk1"/>
                </a:solidFill>
                <a:latin typeface="Lato"/>
                <a:ea typeface="Lato"/>
                <a:cs typeface="Lato"/>
              </a:defRPr>
            </a:lvl5pPr>
            <a:lvl6pPr marL="2743200" indent="-317500" algn="ctr">
              <a:spcBef>
                <a:spcPts val="1600"/>
              </a:spcBef>
              <a:buClr>
                <a:schemeClr val="dk1"/>
              </a:buClr>
              <a:buSzPts val="1400"/>
              <a:buFont typeface="Lato"/>
              <a:buNone/>
              <a:defRPr>
                <a:solidFill>
                  <a:schemeClr val="dk1"/>
                </a:solidFill>
                <a:latin typeface="Lato"/>
                <a:ea typeface="Lato"/>
                <a:cs typeface="Lato"/>
              </a:defRPr>
            </a:lvl6pPr>
            <a:lvl7pPr marL="3200400" indent="-317500" algn="ctr">
              <a:spcBef>
                <a:spcPts val="1600"/>
              </a:spcBef>
              <a:buClr>
                <a:schemeClr val="dk1"/>
              </a:buClr>
              <a:buSzPts val="1400"/>
              <a:buFont typeface="Lato"/>
              <a:buNone/>
              <a:defRPr>
                <a:solidFill>
                  <a:schemeClr val="dk1"/>
                </a:solidFill>
                <a:latin typeface="Lato"/>
                <a:ea typeface="Lato"/>
                <a:cs typeface="Lato"/>
              </a:defRPr>
            </a:lvl7pPr>
            <a:lvl8pPr marL="3657600" indent="-317500" algn="ctr">
              <a:spcBef>
                <a:spcPts val="1600"/>
              </a:spcBef>
              <a:buClr>
                <a:schemeClr val="dk1"/>
              </a:buClr>
              <a:buSzPts val="1400"/>
              <a:buFont typeface="Lato"/>
              <a:buNone/>
              <a:defRPr>
                <a:solidFill>
                  <a:schemeClr val="dk1"/>
                </a:solidFill>
                <a:latin typeface="Lato"/>
                <a:ea typeface="Lato"/>
                <a:cs typeface="Lato"/>
              </a:defRPr>
            </a:lvl8pPr>
            <a:lvl9pPr marL="4114800" indent="-317500" algn="ctr">
              <a:spcBef>
                <a:spcPts val="1600"/>
              </a:spcBef>
              <a:spcAft>
                <a:spcPts val="1600"/>
              </a:spcAft>
              <a:buClr>
                <a:schemeClr val="dk1"/>
              </a:buClr>
              <a:buSzPts val="1400"/>
              <a:buFont typeface="Lato"/>
              <a:buNone/>
              <a:defRPr>
                <a:solidFill>
                  <a:schemeClr val="dk1"/>
                </a:solidFill>
                <a:latin typeface="Lato"/>
                <a:ea typeface="Lato"/>
                <a:cs typeface="Lato"/>
              </a:defRPr>
            </a:lvl9pPr>
          </a:lstStyle>
          <a:p>
            <a:pPr algn="ctr"/>
            <a:r>
              <a:rPr lang="en-US" dirty="0" err="1">
                <a:solidFill>
                  <a:srgbClr val="C00000"/>
                </a:solidFill>
                <a:latin typeface="Roboto" panose="02000000000000000000" pitchFamily="2" charset="0"/>
                <a:cs typeface="#9Slide03 Arima Madurai Black" panose="00000A00000000000000" pitchFamily="2" charset="-93"/>
              </a:rPr>
              <a:t>Mắc</a:t>
            </a:r>
            <a:r>
              <a:rPr lang="en-US" dirty="0">
                <a:solidFill>
                  <a:srgbClr val="C00000"/>
                </a:solidFill>
                <a:latin typeface="Roboto" panose="02000000000000000000" pitchFamily="2" charset="0"/>
                <a:cs typeface="#9Slide03 Arima Madurai Black" panose="00000A00000000000000" pitchFamily="2" charset="-93"/>
              </a:rPr>
              <a:t> </a:t>
            </a:r>
            <a:r>
              <a:rPr lang="en-US" dirty="0" err="1">
                <a:solidFill>
                  <a:srgbClr val="C00000"/>
                </a:solidFill>
                <a:latin typeface="Roboto" panose="02000000000000000000" pitchFamily="2" charset="0"/>
                <a:cs typeface="#9Slide03 Arima Madurai Black" panose="00000A00000000000000" pitchFamily="2" charset="-93"/>
              </a:rPr>
              <a:t>nối</a:t>
            </a:r>
            <a:r>
              <a:rPr lang="en-US" dirty="0">
                <a:solidFill>
                  <a:srgbClr val="C00000"/>
                </a:solidFill>
                <a:latin typeface="Roboto" panose="02000000000000000000" pitchFamily="2" charset="0"/>
                <a:cs typeface="#9Slide03 Arima Madurai Black" panose="00000A00000000000000" pitchFamily="2" charset="-93"/>
              </a:rPr>
              <a:t> </a:t>
            </a:r>
            <a:r>
              <a:rPr lang="en-US" dirty="0" err="1">
                <a:solidFill>
                  <a:srgbClr val="C00000"/>
                </a:solidFill>
                <a:latin typeface="Roboto" panose="02000000000000000000" pitchFamily="2" charset="0"/>
                <a:cs typeface="#9Slide03 Arima Madurai Black" panose="00000A00000000000000" pitchFamily="2" charset="-93"/>
              </a:rPr>
              <a:t>tiếp</a:t>
            </a:r>
            <a:endParaRPr lang="vi-VN" dirty="0">
              <a:solidFill>
                <a:srgbClr val="C00000"/>
              </a:solidFill>
              <a:latin typeface="Roboto" panose="02000000000000000000" pitchFamily="2" charset="0"/>
              <a:cs typeface="#9Slide03 Arima Madurai Black" panose="00000A00000000000000" pitchFamily="2" charset="-93"/>
            </a:endParaRPr>
          </a:p>
        </p:txBody>
      </p:sp>
      <p:sp>
        <p:nvSpPr>
          <p:cNvPr id="105" name="Google Shape;436;p36">
            <a:extLst>
              <a:ext uri="{FF2B5EF4-FFF2-40B4-BE49-F238E27FC236}">
                <a16:creationId xmlns:a16="http://schemas.microsoft.com/office/drawing/2014/main" id="{19ACBA4F-4BFD-9B13-8694-BFC626A5E6AE}"/>
              </a:ext>
            </a:extLst>
          </p:cNvPr>
          <p:cNvSpPr txBox="1">
            <a:spLocks/>
          </p:cNvSpPr>
          <p:nvPr/>
        </p:nvSpPr>
        <p:spPr>
          <a:xfrm>
            <a:off x="799887" y="4025744"/>
            <a:ext cx="2671525" cy="62723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spcAft>
                <a:spcPts val="100"/>
              </a:spcAft>
              <a:buClr>
                <a:schemeClr val="dk1"/>
              </a:buClr>
              <a:buSzPts val="1400"/>
              <a:buFont typeface="Lato"/>
              <a:buNone/>
              <a:defRPr sz="2000">
                <a:solidFill>
                  <a:schemeClr val="dk1"/>
                </a:solidFill>
                <a:latin typeface="#9Slide03 Arima Madurai" panose="00000500000000000000" pitchFamily="2" charset="-93"/>
                <a:ea typeface="Lato"/>
                <a:cs typeface="#9Slide03 Arima Madurai" panose="00000500000000000000" pitchFamily="2" charset="-93"/>
              </a:defRPr>
            </a:lvl1pPr>
            <a:lvl2pPr marL="914400" indent="-317500" algn="ctr">
              <a:buClr>
                <a:schemeClr val="dk1"/>
              </a:buClr>
              <a:buSzPts val="1400"/>
              <a:buFont typeface="Lato"/>
              <a:buNone/>
              <a:defRPr>
                <a:solidFill>
                  <a:schemeClr val="dk1"/>
                </a:solidFill>
                <a:latin typeface="Lato"/>
                <a:ea typeface="Lato"/>
                <a:cs typeface="Lato"/>
              </a:defRPr>
            </a:lvl2pPr>
            <a:lvl3pPr marL="1371600" indent="-317500" algn="ctr">
              <a:spcBef>
                <a:spcPts val="1600"/>
              </a:spcBef>
              <a:buClr>
                <a:schemeClr val="dk1"/>
              </a:buClr>
              <a:buSzPts val="1400"/>
              <a:buFont typeface="Lato"/>
              <a:buNone/>
              <a:defRPr>
                <a:solidFill>
                  <a:schemeClr val="dk1"/>
                </a:solidFill>
                <a:latin typeface="Lato"/>
                <a:ea typeface="Lato"/>
                <a:cs typeface="Lato"/>
              </a:defRPr>
            </a:lvl3pPr>
            <a:lvl4pPr marL="1828800" indent="-317500" algn="ctr">
              <a:spcBef>
                <a:spcPts val="1600"/>
              </a:spcBef>
              <a:buClr>
                <a:schemeClr val="dk1"/>
              </a:buClr>
              <a:buSzPts val="1400"/>
              <a:buFont typeface="Lato"/>
              <a:buNone/>
              <a:defRPr>
                <a:solidFill>
                  <a:schemeClr val="dk1"/>
                </a:solidFill>
                <a:latin typeface="Lato"/>
                <a:ea typeface="Lato"/>
                <a:cs typeface="Lato"/>
              </a:defRPr>
            </a:lvl4pPr>
            <a:lvl5pPr marL="2286000" indent="-317500" algn="ctr">
              <a:spcBef>
                <a:spcPts val="1600"/>
              </a:spcBef>
              <a:buClr>
                <a:schemeClr val="dk1"/>
              </a:buClr>
              <a:buSzPts val="1400"/>
              <a:buFont typeface="Lato"/>
              <a:buNone/>
              <a:defRPr>
                <a:solidFill>
                  <a:schemeClr val="dk1"/>
                </a:solidFill>
                <a:latin typeface="Lato"/>
                <a:ea typeface="Lato"/>
                <a:cs typeface="Lato"/>
              </a:defRPr>
            </a:lvl5pPr>
            <a:lvl6pPr marL="2743200" indent="-317500" algn="ctr">
              <a:spcBef>
                <a:spcPts val="1600"/>
              </a:spcBef>
              <a:buClr>
                <a:schemeClr val="dk1"/>
              </a:buClr>
              <a:buSzPts val="1400"/>
              <a:buFont typeface="Lato"/>
              <a:buNone/>
              <a:defRPr>
                <a:solidFill>
                  <a:schemeClr val="dk1"/>
                </a:solidFill>
                <a:latin typeface="Lato"/>
                <a:ea typeface="Lato"/>
                <a:cs typeface="Lato"/>
              </a:defRPr>
            </a:lvl6pPr>
            <a:lvl7pPr marL="3200400" indent="-317500" algn="ctr">
              <a:spcBef>
                <a:spcPts val="1600"/>
              </a:spcBef>
              <a:buClr>
                <a:schemeClr val="dk1"/>
              </a:buClr>
              <a:buSzPts val="1400"/>
              <a:buFont typeface="Lato"/>
              <a:buNone/>
              <a:defRPr>
                <a:solidFill>
                  <a:schemeClr val="dk1"/>
                </a:solidFill>
                <a:latin typeface="Lato"/>
                <a:ea typeface="Lato"/>
                <a:cs typeface="Lato"/>
              </a:defRPr>
            </a:lvl7pPr>
            <a:lvl8pPr marL="3657600" indent="-317500" algn="ctr">
              <a:spcBef>
                <a:spcPts val="1600"/>
              </a:spcBef>
              <a:buClr>
                <a:schemeClr val="dk1"/>
              </a:buClr>
              <a:buSzPts val="1400"/>
              <a:buFont typeface="Lato"/>
              <a:buNone/>
              <a:defRPr>
                <a:solidFill>
                  <a:schemeClr val="dk1"/>
                </a:solidFill>
                <a:latin typeface="Lato"/>
                <a:ea typeface="Lato"/>
                <a:cs typeface="Lato"/>
              </a:defRPr>
            </a:lvl8pPr>
            <a:lvl9pPr marL="4114800" indent="-317500" algn="ctr">
              <a:spcBef>
                <a:spcPts val="1600"/>
              </a:spcBef>
              <a:spcAft>
                <a:spcPts val="1600"/>
              </a:spcAft>
              <a:buClr>
                <a:schemeClr val="dk1"/>
              </a:buClr>
              <a:buSzPts val="1400"/>
              <a:buFont typeface="Lato"/>
              <a:buNone/>
              <a:defRPr>
                <a:solidFill>
                  <a:schemeClr val="dk1"/>
                </a:solidFill>
                <a:latin typeface="Lato"/>
                <a:ea typeface="Lato"/>
                <a:cs typeface="Lato"/>
              </a:defRPr>
            </a:lvl9pPr>
          </a:lstStyle>
          <a:p>
            <a:pPr algn="ctr"/>
            <a:r>
              <a:rPr lang="en-US" dirty="0" err="1">
                <a:solidFill>
                  <a:schemeClr val="tx1"/>
                </a:solidFill>
                <a:latin typeface="Roboto" panose="02000000000000000000" pitchFamily="2" charset="0"/>
              </a:rPr>
              <a:t>Các</a:t>
            </a:r>
            <a:r>
              <a:rPr lang="en-US" dirty="0">
                <a:solidFill>
                  <a:schemeClr val="tx1"/>
                </a:solidFill>
                <a:latin typeface="Roboto" panose="02000000000000000000" pitchFamily="2" charset="0"/>
              </a:rPr>
              <a:t> </a:t>
            </a:r>
            <a:r>
              <a:rPr lang="en-US" dirty="0" err="1">
                <a:solidFill>
                  <a:schemeClr val="tx1"/>
                </a:solidFill>
                <a:latin typeface="Roboto" panose="02000000000000000000" pitchFamily="2" charset="0"/>
              </a:rPr>
              <a:t>thiết</a:t>
            </a:r>
            <a:r>
              <a:rPr lang="en-US" dirty="0">
                <a:solidFill>
                  <a:schemeClr val="tx1"/>
                </a:solidFill>
                <a:latin typeface="Roboto" panose="02000000000000000000" pitchFamily="2" charset="0"/>
              </a:rPr>
              <a:t> </a:t>
            </a:r>
            <a:r>
              <a:rPr lang="en-US" dirty="0" err="1">
                <a:solidFill>
                  <a:schemeClr val="tx1"/>
                </a:solidFill>
                <a:latin typeface="Roboto" panose="02000000000000000000" pitchFamily="2" charset="0"/>
              </a:rPr>
              <a:t>bị</a:t>
            </a:r>
            <a:r>
              <a:rPr lang="en-US" dirty="0">
                <a:solidFill>
                  <a:schemeClr val="tx1"/>
                </a:solidFill>
                <a:latin typeface="Roboto" panose="02000000000000000000" pitchFamily="2" charset="0"/>
              </a:rPr>
              <a:t> </a:t>
            </a:r>
            <a:r>
              <a:rPr lang="en-US" dirty="0" err="1">
                <a:solidFill>
                  <a:schemeClr val="tx1"/>
                </a:solidFill>
                <a:latin typeface="Roboto" panose="02000000000000000000" pitchFamily="2" charset="0"/>
              </a:rPr>
              <a:t>được</a:t>
            </a:r>
            <a:r>
              <a:rPr lang="en-US" dirty="0">
                <a:solidFill>
                  <a:schemeClr val="tx1"/>
                </a:solidFill>
                <a:latin typeface="Roboto" panose="02000000000000000000" pitchFamily="2" charset="0"/>
              </a:rPr>
              <a:t> </a:t>
            </a:r>
            <a:r>
              <a:rPr lang="en-US" dirty="0" err="1">
                <a:solidFill>
                  <a:schemeClr val="tx1"/>
                </a:solidFill>
                <a:latin typeface="Roboto" panose="02000000000000000000" pitchFamily="2" charset="0"/>
              </a:rPr>
              <a:t>ghép</a:t>
            </a:r>
            <a:r>
              <a:rPr lang="en-US" dirty="0">
                <a:solidFill>
                  <a:schemeClr val="tx1"/>
                </a:solidFill>
                <a:latin typeface="Roboto" panose="02000000000000000000" pitchFamily="2" charset="0"/>
              </a:rPr>
              <a:t> </a:t>
            </a:r>
            <a:r>
              <a:rPr lang="en-US" dirty="0" err="1">
                <a:solidFill>
                  <a:schemeClr val="tx1"/>
                </a:solidFill>
                <a:latin typeface="Roboto" panose="02000000000000000000" pitchFamily="2" charset="0"/>
              </a:rPr>
              <a:t>liên</a:t>
            </a:r>
            <a:r>
              <a:rPr lang="en-US" dirty="0">
                <a:solidFill>
                  <a:schemeClr val="tx1"/>
                </a:solidFill>
                <a:latin typeface="Roboto" panose="02000000000000000000" pitchFamily="2" charset="0"/>
              </a:rPr>
              <a:t> </a:t>
            </a:r>
            <a:r>
              <a:rPr lang="en-US" dirty="0" err="1">
                <a:solidFill>
                  <a:schemeClr val="tx1"/>
                </a:solidFill>
                <a:latin typeface="Roboto" panose="02000000000000000000" pitchFamily="2" charset="0"/>
              </a:rPr>
              <a:t>tiếp</a:t>
            </a:r>
            <a:r>
              <a:rPr lang="en-US" dirty="0">
                <a:solidFill>
                  <a:schemeClr val="tx1"/>
                </a:solidFill>
                <a:latin typeface="Roboto" panose="02000000000000000000" pitchFamily="2" charset="0"/>
              </a:rPr>
              <a:t> </a:t>
            </a:r>
            <a:r>
              <a:rPr lang="en-US" dirty="0" err="1">
                <a:solidFill>
                  <a:schemeClr val="tx1"/>
                </a:solidFill>
                <a:latin typeface="Roboto" panose="02000000000000000000" pitchFamily="2" charset="0"/>
              </a:rPr>
              <a:t>với</a:t>
            </a:r>
            <a:r>
              <a:rPr lang="en-US" dirty="0">
                <a:solidFill>
                  <a:schemeClr val="tx1"/>
                </a:solidFill>
                <a:latin typeface="Roboto" panose="02000000000000000000" pitchFamily="2" charset="0"/>
              </a:rPr>
              <a:t> </a:t>
            </a:r>
            <a:r>
              <a:rPr lang="en-US" dirty="0" err="1">
                <a:solidFill>
                  <a:schemeClr val="tx1"/>
                </a:solidFill>
                <a:latin typeface="Roboto" panose="02000000000000000000" pitchFamily="2" charset="0"/>
              </a:rPr>
              <a:t>nhau</a:t>
            </a:r>
            <a:endParaRPr lang="vi-VN" dirty="0">
              <a:solidFill>
                <a:schemeClr val="tx1"/>
              </a:solidFill>
              <a:latin typeface="Roboto" panose="02000000000000000000" pitchFamily="2" charset="0"/>
            </a:endParaRPr>
          </a:p>
        </p:txBody>
      </p:sp>
      <p:grpSp>
        <p:nvGrpSpPr>
          <p:cNvPr id="154" name="Group 153">
            <a:extLst>
              <a:ext uri="{FF2B5EF4-FFF2-40B4-BE49-F238E27FC236}">
                <a16:creationId xmlns:a16="http://schemas.microsoft.com/office/drawing/2014/main" id="{BEAEB509-8CF6-5283-5D8C-874A810FF444}"/>
              </a:ext>
            </a:extLst>
          </p:cNvPr>
          <p:cNvGrpSpPr/>
          <p:nvPr/>
        </p:nvGrpSpPr>
        <p:grpSpPr>
          <a:xfrm>
            <a:off x="5667822" y="1196866"/>
            <a:ext cx="2690078" cy="2271931"/>
            <a:chOff x="5667822" y="1322170"/>
            <a:chExt cx="2690078" cy="2271931"/>
          </a:xfrm>
        </p:grpSpPr>
        <p:cxnSp>
          <p:nvCxnSpPr>
            <p:cNvPr id="107" name="Straight Connector 106">
              <a:extLst>
                <a:ext uri="{FF2B5EF4-FFF2-40B4-BE49-F238E27FC236}">
                  <a16:creationId xmlns:a16="http://schemas.microsoft.com/office/drawing/2014/main" id="{AAC5A464-1F49-E82A-17A5-38FCA838F193}"/>
                </a:ext>
              </a:extLst>
            </p:cNvPr>
            <p:cNvCxnSpPr>
              <a:cxnSpLocks/>
            </p:cNvCxnSpPr>
            <p:nvPr/>
          </p:nvCxnSpPr>
          <p:spPr>
            <a:xfrm>
              <a:off x="5671259" y="2721516"/>
              <a:ext cx="2671526"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108" name="Straight Connector 107">
              <a:extLst>
                <a:ext uri="{FF2B5EF4-FFF2-40B4-BE49-F238E27FC236}">
                  <a16:creationId xmlns:a16="http://schemas.microsoft.com/office/drawing/2014/main" id="{A99B1D6D-BE0D-9393-4EDA-7563FF22FA05}"/>
                </a:ext>
              </a:extLst>
            </p:cNvPr>
            <p:cNvCxnSpPr>
              <a:cxnSpLocks/>
            </p:cNvCxnSpPr>
            <p:nvPr/>
          </p:nvCxnSpPr>
          <p:spPr>
            <a:xfrm>
              <a:off x="5672804" y="1830026"/>
              <a:ext cx="0" cy="1602564"/>
            </a:xfrm>
            <a:prstGeom prst="line">
              <a:avLst/>
            </a:prstGeom>
            <a:noFill/>
            <a:ln w="19050" cap="flat" cmpd="sng" algn="ctr">
              <a:solidFill>
                <a:sysClr val="windowText" lastClr="000000"/>
              </a:solidFill>
              <a:prstDash val="solid"/>
              <a:miter lim="800000"/>
            </a:ln>
            <a:effectLst/>
          </p:spPr>
        </p:cxnSp>
        <p:grpSp>
          <p:nvGrpSpPr>
            <p:cNvPr id="109" name="Group 108">
              <a:extLst>
                <a:ext uri="{FF2B5EF4-FFF2-40B4-BE49-F238E27FC236}">
                  <a16:creationId xmlns:a16="http://schemas.microsoft.com/office/drawing/2014/main" id="{41604127-3A52-5C10-4CAC-AB209E7D7467}"/>
                </a:ext>
              </a:extLst>
            </p:cNvPr>
            <p:cNvGrpSpPr/>
            <p:nvPr/>
          </p:nvGrpSpPr>
          <p:grpSpPr>
            <a:xfrm>
              <a:off x="7179551" y="1431618"/>
              <a:ext cx="1164564" cy="607034"/>
              <a:chOff x="297719" y="1368415"/>
              <a:chExt cx="1164564" cy="607034"/>
            </a:xfrm>
          </p:grpSpPr>
          <p:cxnSp>
            <p:nvCxnSpPr>
              <p:cNvPr id="129" name="Straight Connector 128">
                <a:extLst>
                  <a:ext uri="{FF2B5EF4-FFF2-40B4-BE49-F238E27FC236}">
                    <a16:creationId xmlns:a16="http://schemas.microsoft.com/office/drawing/2014/main" id="{AC540E21-5A5C-876B-8F01-788A68633BD4}"/>
                  </a:ext>
                </a:extLst>
              </p:cNvPr>
              <p:cNvCxnSpPr>
                <a:cxnSpLocks/>
              </p:cNvCxnSpPr>
              <p:nvPr/>
            </p:nvCxnSpPr>
            <p:spPr>
              <a:xfrm>
                <a:off x="815303" y="1571265"/>
                <a:ext cx="0" cy="404184"/>
              </a:xfrm>
              <a:prstGeom prst="line">
                <a:avLst/>
              </a:prstGeom>
              <a:noFill/>
              <a:ln w="19050" cap="flat" cmpd="sng" algn="ctr">
                <a:solidFill>
                  <a:sysClr val="windowText" lastClr="000000"/>
                </a:solidFill>
                <a:prstDash val="solid"/>
                <a:miter lim="800000"/>
              </a:ln>
              <a:effectLst/>
            </p:spPr>
          </p:cxnSp>
          <p:cxnSp>
            <p:nvCxnSpPr>
              <p:cNvPr id="130" name="Straight Connector 129">
                <a:extLst>
                  <a:ext uri="{FF2B5EF4-FFF2-40B4-BE49-F238E27FC236}">
                    <a16:creationId xmlns:a16="http://schemas.microsoft.com/office/drawing/2014/main" id="{3CC4E19A-C1C5-17EE-AF2B-DF2E7400B457}"/>
                  </a:ext>
                </a:extLst>
              </p:cNvPr>
              <p:cNvCxnSpPr>
                <a:cxnSpLocks/>
              </p:cNvCxnSpPr>
              <p:nvPr/>
            </p:nvCxnSpPr>
            <p:spPr>
              <a:xfrm>
                <a:off x="944699" y="1648902"/>
                <a:ext cx="0" cy="257535"/>
              </a:xfrm>
              <a:prstGeom prst="line">
                <a:avLst/>
              </a:prstGeom>
              <a:noFill/>
              <a:ln w="19050" cap="flat" cmpd="sng" algn="ctr">
                <a:solidFill>
                  <a:sysClr val="windowText" lastClr="000000"/>
                </a:solidFill>
                <a:prstDash val="solid"/>
                <a:miter lim="800000"/>
              </a:ln>
              <a:effectLst/>
            </p:spPr>
          </p:cxnSp>
          <p:cxnSp>
            <p:nvCxnSpPr>
              <p:cNvPr id="131" name="Straight Connector 130">
                <a:extLst>
                  <a:ext uri="{FF2B5EF4-FFF2-40B4-BE49-F238E27FC236}">
                    <a16:creationId xmlns:a16="http://schemas.microsoft.com/office/drawing/2014/main" id="{7E0A6BDA-A1F1-3174-23E5-384255CAE6E4}"/>
                  </a:ext>
                </a:extLst>
              </p:cNvPr>
              <p:cNvCxnSpPr/>
              <p:nvPr/>
            </p:nvCxnSpPr>
            <p:spPr>
              <a:xfrm>
                <a:off x="944699" y="1777043"/>
                <a:ext cx="517584" cy="0"/>
              </a:xfrm>
              <a:prstGeom prst="line">
                <a:avLst/>
              </a:prstGeom>
              <a:noFill/>
              <a:ln w="19050" cap="flat" cmpd="sng" algn="ctr">
                <a:solidFill>
                  <a:sysClr val="windowText" lastClr="000000"/>
                </a:solidFill>
                <a:prstDash val="solid"/>
                <a:miter lim="800000"/>
              </a:ln>
              <a:effectLst/>
            </p:spPr>
          </p:cxnSp>
          <p:cxnSp>
            <p:nvCxnSpPr>
              <p:cNvPr id="132" name="Straight Connector 131">
                <a:extLst>
                  <a:ext uri="{FF2B5EF4-FFF2-40B4-BE49-F238E27FC236}">
                    <a16:creationId xmlns:a16="http://schemas.microsoft.com/office/drawing/2014/main" id="{424CDB3E-56E8-FF93-9183-E13BC49B3186}"/>
                  </a:ext>
                </a:extLst>
              </p:cNvPr>
              <p:cNvCxnSpPr/>
              <p:nvPr/>
            </p:nvCxnSpPr>
            <p:spPr>
              <a:xfrm>
                <a:off x="297719" y="1768416"/>
                <a:ext cx="517584" cy="0"/>
              </a:xfrm>
              <a:prstGeom prst="line">
                <a:avLst/>
              </a:prstGeom>
              <a:noFill/>
              <a:ln w="19050" cap="flat" cmpd="sng" algn="ctr">
                <a:solidFill>
                  <a:sysClr val="windowText" lastClr="000000"/>
                </a:solidFill>
                <a:prstDash val="solid"/>
                <a:miter lim="800000"/>
              </a:ln>
              <a:effectLst/>
            </p:spPr>
          </p:cxnSp>
          <p:sp>
            <p:nvSpPr>
              <p:cNvPr id="133" name="TextBox 132">
                <a:extLst>
                  <a:ext uri="{FF2B5EF4-FFF2-40B4-BE49-F238E27FC236}">
                    <a16:creationId xmlns:a16="http://schemas.microsoft.com/office/drawing/2014/main" id="{84BDF8CF-84C8-9B64-C0C7-5BE8E4DA1BBE}"/>
                  </a:ext>
                </a:extLst>
              </p:cNvPr>
              <p:cNvSpPr txBox="1"/>
              <p:nvPr/>
            </p:nvSpPr>
            <p:spPr>
              <a:xfrm>
                <a:off x="427116" y="1438489"/>
                <a:ext cx="482459"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rPr>
                  <a:t>+</a:t>
                </a:r>
              </a:p>
            </p:txBody>
          </p:sp>
          <p:sp>
            <p:nvSpPr>
              <p:cNvPr id="134" name="TextBox 133">
                <a:extLst>
                  <a:ext uri="{FF2B5EF4-FFF2-40B4-BE49-F238E27FC236}">
                    <a16:creationId xmlns:a16="http://schemas.microsoft.com/office/drawing/2014/main" id="{B4C6C113-9E00-9AE5-0FD0-1FFF1FBEEE0D}"/>
                  </a:ext>
                </a:extLst>
              </p:cNvPr>
              <p:cNvSpPr txBox="1"/>
              <p:nvPr/>
            </p:nvSpPr>
            <p:spPr>
              <a:xfrm>
                <a:off x="876300" y="1368415"/>
                <a:ext cx="482459"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rPr>
                  <a:t>_</a:t>
                </a:r>
              </a:p>
            </p:txBody>
          </p:sp>
        </p:grpSp>
        <p:cxnSp>
          <p:nvCxnSpPr>
            <p:cNvPr id="110" name="Straight Connector 109">
              <a:extLst>
                <a:ext uri="{FF2B5EF4-FFF2-40B4-BE49-F238E27FC236}">
                  <a16:creationId xmlns:a16="http://schemas.microsoft.com/office/drawing/2014/main" id="{D5F6D301-90DB-3614-1BC5-A7BF07008D7D}"/>
                </a:ext>
              </a:extLst>
            </p:cNvPr>
            <p:cNvCxnSpPr>
              <a:cxnSpLocks/>
            </p:cNvCxnSpPr>
            <p:nvPr/>
          </p:nvCxnSpPr>
          <p:spPr>
            <a:xfrm>
              <a:off x="5667822" y="1825096"/>
              <a:ext cx="1575547"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111" name="Straight Connector 110">
              <a:extLst>
                <a:ext uri="{FF2B5EF4-FFF2-40B4-BE49-F238E27FC236}">
                  <a16:creationId xmlns:a16="http://schemas.microsoft.com/office/drawing/2014/main" id="{7C97D1F8-E935-1C3B-8D75-65F8729C3316}"/>
                </a:ext>
              </a:extLst>
            </p:cNvPr>
            <p:cNvCxnSpPr>
              <a:cxnSpLocks/>
            </p:cNvCxnSpPr>
            <p:nvPr/>
          </p:nvCxnSpPr>
          <p:spPr>
            <a:xfrm>
              <a:off x="8342785" y="1840246"/>
              <a:ext cx="0" cy="1592344"/>
            </a:xfrm>
            <a:prstGeom prst="line">
              <a:avLst/>
            </a:prstGeom>
            <a:noFill/>
            <a:ln w="19050" cap="flat" cmpd="sng" algn="ctr">
              <a:solidFill>
                <a:sysClr val="windowText" lastClr="000000"/>
              </a:solidFill>
              <a:prstDash val="solid"/>
              <a:miter lim="800000"/>
            </a:ln>
            <a:effectLst/>
          </p:spPr>
        </p:cxnSp>
        <p:grpSp>
          <p:nvGrpSpPr>
            <p:cNvPr id="112" name="Group 111">
              <a:extLst>
                <a:ext uri="{FF2B5EF4-FFF2-40B4-BE49-F238E27FC236}">
                  <a16:creationId xmlns:a16="http://schemas.microsoft.com/office/drawing/2014/main" id="{3F2FCC43-7391-8ADE-979A-AF3832FC2C48}"/>
                </a:ext>
              </a:extLst>
            </p:cNvPr>
            <p:cNvGrpSpPr/>
            <p:nvPr/>
          </p:nvGrpSpPr>
          <p:grpSpPr>
            <a:xfrm>
              <a:off x="6856529" y="2560005"/>
              <a:ext cx="323022" cy="323022"/>
              <a:chOff x="1631201" y="5514118"/>
              <a:chExt cx="323022" cy="323022"/>
            </a:xfrm>
          </p:grpSpPr>
          <p:sp>
            <p:nvSpPr>
              <p:cNvPr id="126" name="Flowchart: Connector 125">
                <a:extLst>
                  <a:ext uri="{FF2B5EF4-FFF2-40B4-BE49-F238E27FC236}">
                    <a16:creationId xmlns:a16="http://schemas.microsoft.com/office/drawing/2014/main" id="{C8477E43-E6D7-3781-26ED-81A932086DA8}"/>
                  </a:ext>
                </a:extLst>
              </p:cNvPr>
              <p:cNvSpPr/>
              <p:nvPr/>
            </p:nvSpPr>
            <p:spPr>
              <a:xfrm>
                <a:off x="1631201" y="5514118"/>
                <a:ext cx="323022" cy="323022"/>
              </a:xfrm>
              <a:prstGeom prst="flowChartConnector">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endParaRPr>
              </a:p>
            </p:txBody>
          </p:sp>
          <p:cxnSp>
            <p:nvCxnSpPr>
              <p:cNvPr id="127" name="Straight Connector 126">
                <a:extLst>
                  <a:ext uri="{FF2B5EF4-FFF2-40B4-BE49-F238E27FC236}">
                    <a16:creationId xmlns:a16="http://schemas.microsoft.com/office/drawing/2014/main" id="{E91C28E4-1864-A727-8983-75F8F4BD2662}"/>
                  </a:ext>
                </a:extLst>
              </p:cNvPr>
              <p:cNvCxnSpPr>
                <a:cxnSpLocks/>
                <a:stCxn id="126" idx="1"/>
                <a:endCxn id="126" idx="5"/>
              </p:cNvCxnSpPr>
              <p:nvPr/>
            </p:nvCxnSpPr>
            <p:spPr>
              <a:xfrm>
                <a:off x="1678506" y="5561423"/>
                <a:ext cx="228412" cy="228412"/>
              </a:xfrm>
              <a:prstGeom prst="line">
                <a:avLst/>
              </a:prstGeom>
              <a:noFill/>
              <a:ln w="19050" cap="flat" cmpd="sng" algn="ctr">
                <a:solidFill>
                  <a:sysClr val="windowText" lastClr="000000"/>
                </a:solidFill>
                <a:prstDash val="solid"/>
                <a:miter lim="800000"/>
              </a:ln>
              <a:effectLst/>
            </p:spPr>
          </p:cxnSp>
          <p:cxnSp>
            <p:nvCxnSpPr>
              <p:cNvPr id="128" name="Straight Connector 127">
                <a:extLst>
                  <a:ext uri="{FF2B5EF4-FFF2-40B4-BE49-F238E27FC236}">
                    <a16:creationId xmlns:a16="http://schemas.microsoft.com/office/drawing/2014/main" id="{A9DEE92D-CE72-8E4E-AC54-7110B94A3E3F}"/>
                  </a:ext>
                </a:extLst>
              </p:cNvPr>
              <p:cNvCxnSpPr>
                <a:cxnSpLocks/>
                <a:stCxn id="126" idx="7"/>
                <a:endCxn id="126" idx="3"/>
              </p:cNvCxnSpPr>
              <p:nvPr/>
            </p:nvCxnSpPr>
            <p:spPr>
              <a:xfrm flipH="1">
                <a:off x="1678506" y="5561423"/>
                <a:ext cx="228412" cy="228412"/>
              </a:xfrm>
              <a:prstGeom prst="line">
                <a:avLst/>
              </a:prstGeom>
              <a:noFill/>
              <a:ln w="19050" cap="flat" cmpd="sng" algn="ctr">
                <a:solidFill>
                  <a:sysClr val="windowText" lastClr="000000"/>
                </a:solidFill>
                <a:prstDash val="solid"/>
                <a:miter lim="800000"/>
              </a:ln>
              <a:effectLst/>
            </p:spPr>
          </p:cxnSp>
        </p:grpSp>
        <p:sp>
          <p:nvSpPr>
            <p:cNvPr id="114" name="TextBox 113">
              <a:extLst>
                <a:ext uri="{FF2B5EF4-FFF2-40B4-BE49-F238E27FC236}">
                  <a16:creationId xmlns:a16="http://schemas.microsoft.com/office/drawing/2014/main" id="{7E3A1B41-E8FD-179E-B119-1CEC84C6B078}"/>
                </a:ext>
              </a:extLst>
            </p:cNvPr>
            <p:cNvSpPr txBox="1"/>
            <p:nvPr/>
          </p:nvSpPr>
          <p:spPr>
            <a:xfrm>
              <a:off x="6964501" y="2219289"/>
              <a:ext cx="793631" cy="430887"/>
            </a:xfrm>
            <a:prstGeom prst="rect">
              <a:avLst/>
            </a:prstGeom>
            <a:noFill/>
          </p:spPr>
          <p:txBody>
            <a:bodyPr wrap="square" rtlCol="0">
              <a:spAutoFit/>
            </a:bodyPr>
            <a:lstStyle/>
            <a:p>
              <a:pPr algn="ctr">
                <a:buClrTx/>
                <a:buFontTx/>
                <a:buNone/>
              </a:pPr>
              <a:r>
                <a:rPr lang="en-US" sz="2200" kern="1200" dirty="0">
                  <a:solidFill>
                    <a:prstClr val="black"/>
                  </a:solidFill>
                  <a:latin typeface="Roboto" panose="02000000000000000000" pitchFamily="2" charset="0"/>
                  <a:ea typeface="+mn-ea"/>
                  <a:cs typeface="Arial" panose="020B0604020202020204" pitchFamily="34" charset="0"/>
                </a:rPr>
                <a:t>Đ</a:t>
              </a:r>
              <a:r>
                <a:rPr lang="en-US" sz="2200" kern="1200" baseline="-25000" dirty="0">
                  <a:solidFill>
                    <a:prstClr val="black"/>
                  </a:solidFill>
                  <a:latin typeface="Roboto" panose="02000000000000000000" pitchFamily="2" charset="0"/>
                  <a:ea typeface="+mn-ea"/>
                  <a:cs typeface="Arial" panose="020B0604020202020204" pitchFamily="34" charset="0"/>
                </a:rPr>
                <a:t>1</a:t>
              </a:r>
              <a:endParaRPr lang="en-US" sz="2200" kern="1200" dirty="0">
                <a:solidFill>
                  <a:prstClr val="black"/>
                </a:solidFill>
                <a:latin typeface="Roboto" panose="02000000000000000000" pitchFamily="2" charset="0"/>
                <a:ea typeface="+mn-ea"/>
                <a:cs typeface="Arial" panose="020B0604020202020204" pitchFamily="34" charset="0"/>
              </a:endParaRPr>
            </a:p>
          </p:txBody>
        </p:sp>
        <p:sp>
          <p:nvSpPr>
            <p:cNvPr id="115" name="TextBox 114">
              <a:extLst>
                <a:ext uri="{FF2B5EF4-FFF2-40B4-BE49-F238E27FC236}">
                  <a16:creationId xmlns:a16="http://schemas.microsoft.com/office/drawing/2014/main" id="{3A4B185F-98FC-CA63-DBE9-1D15DB6E36B2}"/>
                </a:ext>
              </a:extLst>
            </p:cNvPr>
            <p:cNvSpPr txBox="1"/>
            <p:nvPr/>
          </p:nvSpPr>
          <p:spPr>
            <a:xfrm>
              <a:off x="7022137" y="2940030"/>
              <a:ext cx="793631" cy="430887"/>
            </a:xfrm>
            <a:prstGeom prst="rect">
              <a:avLst/>
            </a:prstGeom>
            <a:noFill/>
          </p:spPr>
          <p:txBody>
            <a:bodyPr wrap="square" rtlCol="0">
              <a:spAutoFit/>
            </a:bodyPr>
            <a:lstStyle/>
            <a:p>
              <a:pPr algn="ctr">
                <a:buClrTx/>
                <a:buFontTx/>
                <a:buNone/>
              </a:pPr>
              <a:r>
                <a:rPr lang="en-US" sz="2200" kern="1200" dirty="0">
                  <a:solidFill>
                    <a:prstClr val="black"/>
                  </a:solidFill>
                  <a:latin typeface="Roboto" panose="02000000000000000000" pitchFamily="2" charset="0"/>
                  <a:ea typeface="+mn-ea"/>
                  <a:cs typeface="Arial" panose="020B0604020202020204" pitchFamily="34" charset="0"/>
                </a:rPr>
                <a:t>Đ</a:t>
              </a:r>
              <a:r>
                <a:rPr lang="en-US" sz="2200" kern="1200" baseline="-25000" dirty="0">
                  <a:solidFill>
                    <a:prstClr val="black"/>
                  </a:solidFill>
                  <a:latin typeface="Roboto" panose="02000000000000000000" pitchFamily="2" charset="0"/>
                  <a:ea typeface="+mn-ea"/>
                  <a:cs typeface="Arial" panose="020B0604020202020204" pitchFamily="34" charset="0"/>
                </a:rPr>
                <a:t>2</a:t>
              </a:r>
              <a:endParaRPr lang="en-US" sz="2200" kern="1200" dirty="0">
                <a:solidFill>
                  <a:prstClr val="black"/>
                </a:solidFill>
                <a:latin typeface="Roboto" panose="02000000000000000000" pitchFamily="2" charset="0"/>
                <a:ea typeface="+mn-ea"/>
                <a:cs typeface="Arial" panose="020B0604020202020204" pitchFamily="34" charset="0"/>
              </a:endParaRPr>
            </a:p>
          </p:txBody>
        </p:sp>
        <p:grpSp>
          <p:nvGrpSpPr>
            <p:cNvPr id="116" name="Group 115">
              <a:extLst>
                <a:ext uri="{FF2B5EF4-FFF2-40B4-BE49-F238E27FC236}">
                  <a16:creationId xmlns:a16="http://schemas.microsoft.com/office/drawing/2014/main" id="{6DC9C20C-3D00-B25A-9AB2-35789BB836B8}"/>
                </a:ext>
              </a:extLst>
            </p:cNvPr>
            <p:cNvGrpSpPr/>
            <p:nvPr/>
          </p:nvGrpSpPr>
          <p:grpSpPr>
            <a:xfrm>
              <a:off x="5906160" y="1322170"/>
              <a:ext cx="578182" cy="538542"/>
              <a:chOff x="316552" y="1310392"/>
              <a:chExt cx="578182" cy="538542"/>
            </a:xfrm>
          </p:grpSpPr>
          <p:sp>
            <p:nvSpPr>
              <p:cNvPr id="117" name="Rectangle 116">
                <a:extLst>
                  <a:ext uri="{FF2B5EF4-FFF2-40B4-BE49-F238E27FC236}">
                    <a16:creationId xmlns:a16="http://schemas.microsoft.com/office/drawing/2014/main" id="{ECC62DDE-4C4F-1719-8FE8-13C3331A2F03}"/>
                  </a:ext>
                </a:extLst>
              </p:cNvPr>
              <p:cNvSpPr/>
              <p:nvPr/>
            </p:nvSpPr>
            <p:spPr>
              <a:xfrm>
                <a:off x="432587" y="1740475"/>
                <a:ext cx="419190" cy="108459"/>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FFECD6"/>
                  </a:solidFill>
                  <a:effectLst/>
                  <a:uLnTx/>
                  <a:uFillTx/>
                  <a:latin typeface="Arial"/>
                  <a:ea typeface="+mn-ea"/>
                  <a:cs typeface="+mn-cs"/>
                  <a:sym typeface="Arial"/>
                </a:endParaRPr>
              </a:p>
            </p:txBody>
          </p:sp>
          <p:grpSp>
            <p:nvGrpSpPr>
              <p:cNvPr id="118" name="Group 117">
                <a:extLst>
                  <a:ext uri="{FF2B5EF4-FFF2-40B4-BE49-F238E27FC236}">
                    <a16:creationId xmlns:a16="http://schemas.microsoft.com/office/drawing/2014/main" id="{59A6035D-FA94-3483-BC11-5512C17D45E5}"/>
                  </a:ext>
                </a:extLst>
              </p:cNvPr>
              <p:cNvGrpSpPr/>
              <p:nvPr/>
            </p:nvGrpSpPr>
            <p:grpSpPr>
              <a:xfrm>
                <a:off x="316552" y="1310392"/>
                <a:ext cx="578182" cy="530559"/>
                <a:chOff x="1608637" y="3755347"/>
                <a:chExt cx="491657" cy="451160"/>
              </a:xfrm>
            </p:grpSpPr>
            <p:cxnSp>
              <p:nvCxnSpPr>
                <p:cNvPr id="119" name="Straight Connector 118">
                  <a:extLst>
                    <a:ext uri="{FF2B5EF4-FFF2-40B4-BE49-F238E27FC236}">
                      <a16:creationId xmlns:a16="http://schemas.microsoft.com/office/drawing/2014/main" id="{4BC3BF7F-5B85-D3E8-C24E-8BC63350E7B6}"/>
                    </a:ext>
                  </a:extLst>
                </p:cNvPr>
                <p:cNvCxnSpPr>
                  <a:cxnSpLocks/>
                </p:cNvCxnSpPr>
                <p:nvPr/>
              </p:nvCxnSpPr>
              <p:spPr>
                <a:xfrm flipV="1">
                  <a:off x="1695999" y="4010641"/>
                  <a:ext cx="391609" cy="145154"/>
                </a:xfrm>
                <a:prstGeom prst="line">
                  <a:avLst/>
                </a:prstGeom>
                <a:noFill/>
                <a:ln w="38100" cap="flat" cmpd="sng" algn="ctr">
                  <a:solidFill>
                    <a:srgbClr val="000000"/>
                  </a:solidFill>
                  <a:prstDash val="solid"/>
                </a:ln>
                <a:effectLst/>
              </p:spPr>
            </p:cxnSp>
            <p:sp>
              <p:nvSpPr>
                <p:cNvPr id="120" name="TextBox 119">
                  <a:extLst>
                    <a:ext uri="{FF2B5EF4-FFF2-40B4-BE49-F238E27FC236}">
                      <a16:creationId xmlns:a16="http://schemas.microsoft.com/office/drawing/2014/main" id="{876CB14F-EE10-9189-D887-07815073346F}"/>
                    </a:ext>
                  </a:extLst>
                </p:cNvPr>
                <p:cNvSpPr txBox="1"/>
                <p:nvPr/>
              </p:nvSpPr>
              <p:spPr>
                <a:xfrm>
                  <a:off x="1608637" y="3755347"/>
                  <a:ext cx="467211" cy="34023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Roboto" panose="02000000000000000000" pitchFamily="2" charset="0"/>
                      <a:cs typeface="#9Slide03 Arima Madurai" panose="00000500000000000000" pitchFamily="2" charset="-93"/>
                      <a:sym typeface="Arial"/>
                    </a:rPr>
                    <a:t>K</a:t>
                  </a:r>
                </a:p>
              </p:txBody>
            </p:sp>
            <p:sp>
              <p:nvSpPr>
                <p:cNvPr id="121" name="Oval 120">
                  <a:extLst>
                    <a:ext uri="{FF2B5EF4-FFF2-40B4-BE49-F238E27FC236}">
                      <a16:creationId xmlns:a16="http://schemas.microsoft.com/office/drawing/2014/main" id="{38393937-1830-CFAA-0A9A-74222C457E6F}"/>
                    </a:ext>
                  </a:extLst>
                </p:cNvPr>
                <p:cNvSpPr/>
                <p:nvPr/>
              </p:nvSpPr>
              <p:spPr>
                <a:xfrm>
                  <a:off x="2043650" y="4149863"/>
                  <a:ext cx="56644" cy="56644"/>
                </a:xfrm>
                <a:prstGeom prst="ellipse">
                  <a:avLst/>
                </a:prstGeom>
                <a:solidFill>
                  <a:srgbClr val="000000"/>
                </a:solidFill>
                <a:ln w="1905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a:ln>
                      <a:noFill/>
                    </a:ln>
                    <a:solidFill>
                      <a:srgbClr val="FFECD6"/>
                    </a:solidFill>
                    <a:effectLst/>
                    <a:uLnTx/>
                    <a:uFillTx/>
                    <a:latin typeface="Arial"/>
                    <a:ea typeface="+mn-ea"/>
                    <a:cs typeface="+mn-cs"/>
                    <a:sym typeface="Arial"/>
                  </a:endParaRPr>
                </a:p>
              </p:txBody>
            </p:sp>
            <p:sp>
              <p:nvSpPr>
                <p:cNvPr id="122" name="Oval 121">
                  <a:extLst>
                    <a:ext uri="{FF2B5EF4-FFF2-40B4-BE49-F238E27FC236}">
                      <a16:creationId xmlns:a16="http://schemas.microsoft.com/office/drawing/2014/main" id="{821B4E84-42F8-AF9E-B20A-EA25F196CC29}"/>
                    </a:ext>
                  </a:extLst>
                </p:cNvPr>
                <p:cNvSpPr/>
                <p:nvPr/>
              </p:nvSpPr>
              <p:spPr>
                <a:xfrm>
                  <a:off x="1680364" y="4149863"/>
                  <a:ext cx="56644" cy="56644"/>
                </a:xfrm>
                <a:prstGeom prst="ellipse">
                  <a:avLst/>
                </a:prstGeom>
                <a:solidFill>
                  <a:srgbClr val="000000"/>
                </a:solidFill>
                <a:ln w="1905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a:ln>
                      <a:noFill/>
                    </a:ln>
                    <a:solidFill>
                      <a:srgbClr val="FFECD6"/>
                    </a:solidFill>
                    <a:effectLst/>
                    <a:uLnTx/>
                    <a:uFillTx/>
                    <a:latin typeface="Arial"/>
                    <a:ea typeface="+mn-ea"/>
                    <a:cs typeface="+mn-cs"/>
                    <a:sym typeface="Arial"/>
                  </a:endParaRPr>
                </a:p>
              </p:txBody>
            </p:sp>
          </p:grpSp>
        </p:grpSp>
        <p:cxnSp>
          <p:nvCxnSpPr>
            <p:cNvPr id="146" name="Straight Connector 145">
              <a:extLst>
                <a:ext uri="{FF2B5EF4-FFF2-40B4-BE49-F238E27FC236}">
                  <a16:creationId xmlns:a16="http://schemas.microsoft.com/office/drawing/2014/main" id="{CD99A68A-4A08-C79F-83E0-6B77A57DB3D0}"/>
                </a:ext>
              </a:extLst>
            </p:cNvPr>
            <p:cNvCxnSpPr>
              <a:cxnSpLocks/>
            </p:cNvCxnSpPr>
            <p:nvPr/>
          </p:nvCxnSpPr>
          <p:spPr>
            <a:xfrm>
              <a:off x="5686374" y="3432590"/>
              <a:ext cx="2671526" cy="0"/>
            </a:xfrm>
            <a:prstGeom prst="line">
              <a:avLst/>
            </a:prstGeom>
            <a:noFill/>
            <a:ln w="19050" cap="flat" cmpd="sng" algn="ctr">
              <a:solidFill>
                <a:sysClr val="windowText" lastClr="000000"/>
              </a:solidFill>
              <a:prstDash val="solid"/>
              <a:miter lim="800000"/>
              <a:headEnd type="none" w="med" len="med"/>
              <a:tailEnd type="none" w="med" len="med"/>
            </a:ln>
            <a:effectLst/>
          </p:spPr>
        </p:cxnSp>
        <p:grpSp>
          <p:nvGrpSpPr>
            <p:cNvPr id="147" name="Group 146">
              <a:extLst>
                <a:ext uri="{FF2B5EF4-FFF2-40B4-BE49-F238E27FC236}">
                  <a16:creationId xmlns:a16="http://schemas.microsoft.com/office/drawing/2014/main" id="{5F924E19-3B7F-D80F-BDB4-9967F01184DF}"/>
                </a:ext>
              </a:extLst>
            </p:cNvPr>
            <p:cNvGrpSpPr/>
            <p:nvPr/>
          </p:nvGrpSpPr>
          <p:grpSpPr>
            <a:xfrm>
              <a:off x="6871644" y="3271079"/>
              <a:ext cx="323022" cy="323022"/>
              <a:chOff x="1631201" y="5514118"/>
              <a:chExt cx="323022" cy="323022"/>
            </a:xfrm>
          </p:grpSpPr>
          <p:sp>
            <p:nvSpPr>
              <p:cNvPr id="148" name="Flowchart: Connector 147">
                <a:extLst>
                  <a:ext uri="{FF2B5EF4-FFF2-40B4-BE49-F238E27FC236}">
                    <a16:creationId xmlns:a16="http://schemas.microsoft.com/office/drawing/2014/main" id="{57418BEC-D255-091F-A1E3-6422803237ED}"/>
                  </a:ext>
                </a:extLst>
              </p:cNvPr>
              <p:cNvSpPr/>
              <p:nvPr/>
            </p:nvSpPr>
            <p:spPr>
              <a:xfrm>
                <a:off x="1631201" y="5514118"/>
                <a:ext cx="323022" cy="323022"/>
              </a:xfrm>
              <a:prstGeom prst="flowChartConnector">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endParaRPr>
              </a:p>
            </p:txBody>
          </p:sp>
          <p:cxnSp>
            <p:nvCxnSpPr>
              <p:cNvPr id="149" name="Straight Connector 148">
                <a:extLst>
                  <a:ext uri="{FF2B5EF4-FFF2-40B4-BE49-F238E27FC236}">
                    <a16:creationId xmlns:a16="http://schemas.microsoft.com/office/drawing/2014/main" id="{773DBDC5-A7B8-5696-E049-07EC39F5EDAF}"/>
                  </a:ext>
                </a:extLst>
              </p:cNvPr>
              <p:cNvCxnSpPr>
                <a:cxnSpLocks/>
                <a:stCxn id="148" idx="1"/>
                <a:endCxn id="148" idx="5"/>
              </p:cNvCxnSpPr>
              <p:nvPr/>
            </p:nvCxnSpPr>
            <p:spPr>
              <a:xfrm>
                <a:off x="1678506" y="5561423"/>
                <a:ext cx="228412" cy="228412"/>
              </a:xfrm>
              <a:prstGeom prst="line">
                <a:avLst/>
              </a:prstGeom>
              <a:noFill/>
              <a:ln w="19050" cap="flat" cmpd="sng" algn="ctr">
                <a:solidFill>
                  <a:sysClr val="windowText" lastClr="000000"/>
                </a:solidFill>
                <a:prstDash val="solid"/>
                <a:miter lim="800000"/>
              </a:ln>
              <a:effectLst/>
            </p:spPr>
          </p:cxnSp>
          <p:cxnSp>
            <p:nvCxnSpPr>
              <p:cNvPr id="150" name="Straight Connector 149">
                <a:extLst>
                  <a:ext uri="{FF2B5EF4-FFF2-40B4-BE49-F238E27FC236}">
                    <a16:creationId xmlns:a16="http://schemas.microsoft.com/office/drawing/2014/main" id="{90C35AF9-49B1-CDDD-4333-CCE337A8C839}"/>
                  </a:ext>
                </a:extLst>
              </p:cNvPr>
              <p:cNvCxnSpPr>
                <a:cxnSpLocks/>
                <a:stCxn id="148" idx="7"/>
                <a:endCxn id="148" idx="3"/>
              </p:cNvCxnSpPr>
              <p:nvPr/>
            </p:nvCxnSpPr>
            <p:spPr>
              <a:xfrm flipH="1">
                <a:off x="1678506" y="5561423"/>
                <a:ext cx="228412" cy="228412"/>
              </a:xfrm>
              <a:prstGeom prst="line">
                <a:avLst/>
              </a:prstGeom>
              <a:noFill/>
              <a:ln w="19050" cap="flat" cmpd="sng" algn="ctr">
                <a:solidFill>
                  <a:sysClr val="windowText" lastClr="000000"/>
                </a:solidFill>
                <a:prstDash val="solid"/>
                <a:miter lim="800000"/>
              </a:ln>
              <a:effectLst/>
            </p:spPr>
          </p:cxnSp>
        </p:grpSp>
      </p:grpSp>
      <p:sp>
        <p:nvSpPr>
          <p:cNvPr id="155" name="Google Shape;436;p36">
            <a:extLst>
              <a:ext uri="{FF2B5EF4-FFF2-40B4-BE49-F238E27FC236}">
                <a16:creationId xmlns:a16="http://schemas.microsoft.com/office/drawing/2014/main" id="{97C198E2-5081-B35A-CF1C-16AD975A1AAE}"/>
              </a:ext>
            </a:extLst>
          </p:cNvPr>
          <p:cNvSpPr txBox="1">
            <a:spLocks/>
          </p:cNvSpPr>
          <p:nvPr/>
        </p:nvSpPr>
        <p:spPr>
          <a:xfrm>
            <a:off x="6022195" y="3629526"/>
            <a:ext cx="2007585" cy="35755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spcAft>
                <a:spcPts val="100"/>
              </a:spcAft>
              <a:buClr>
                <a:schemeClr val="dk1"/>
              </a:buClr>
              <a:buSzPts val="1400"/>
              <a:buFont typeface="Lato"/>
              <a:buNone/>
              <a:defRPr sz="2000">
                <a:solidFill>
                  <a:schemeClr val="dk1"/>
                </a:solidFill>
                <a:latin typeface="#9Slide03 Arima Madurai" panose="00000500000000000000" pitchFamily="2" charset="-93"/>
                <a:ea typeface="Lato"/>
                <a:cs typeface="#9Slide03 Arima Madurai" panose="00000500000000000000" pitchFamily="2" charset="-93"/>
              </a:defRPr>
            </a:lvl1pPr>
            <a:lvl2pPr marL="914400" indent="-317500" algn="ctr">
              <a:buClr>
                <a:schemeClr val="dk1"/>
              </a:buClr>
              <a:buSzPts val="1400"/>
              <a:buFont typeface="Lato"/>
              <a:buNone/>
              <a:defRPr>
                <a:solidFill>
                  <a:schemeClr val="dk1"/>
                </a:solidFill>
                <a:latin typeface="Lato"/>
                <a:ea typeface="Lato"/>
                <a:cs typeface="Lato"/>
              </a:defRPr>
            </a:lvl2pPr>
            <a:lvl3pPr marL="1371600" indent="-317500" algn="ctr">
              <a:spcBef>
                <a:spcPts val="1600"/>
              </a:spcBef>
              <a:buClr>
                <a:schemeClr val="dk1"/>
              </a:buClr>
              <a:buSzPts val="1400"/>
              <a:buFont typeface="Lato"/>
              <a:buNone/>
              <a:defRPr>
                <a:solidFill>
                  <a:schemeClr val="dk1"/>
                </a:solidFill>
                <a:latin typeface="Lato"/>
                <a:ea typeface="Lato"/>
                <a:cs typeface="Lato"/>
              </a:defRPr>
            </a:lvl3pPr>
            <a:lvl4pPr marL="1828800" indent="-317500" algn="ctr">
              <a:spcBef>
                <a:spcPts val="1600"/>
              </a:spcBef>
              <a:buClr>
                <a:schemeClr val="dk1"/>
              </a:buClr>
              <a:buSzPts val="1400"/>
              <a:buFont typeface="Lato"/>
              <a:buNone/>
              <a:defRPr>
                <a:solidFill>
                  <a:schemeClr val="dk1"/>
                </a:solidFill>
                <a:latin typeface="Lato"/>
                <a:ea typeface="Lato"/>
                <a:cs typeface="Lato"/>
              </a:defRPr>
            </a:lvl4pPr>
            <a:lvl5pPr marL="2286000" indent="-317500" algn="ctr">
              <a:spcBef>
                <a:spcPts val="1600"/>
              </a:spcBef>
              <a:buClr>
                <a:schemeClr val="dk1"/>
              </a:buClr>
              <a:buSzPts val="1400"/>
              <a:buFont typeface="Lato"/>
              <a:buNone/>
              <a:defRPr>
                <a:solidFill>
                  <a:schemeClr val="dk1"/>
                </a:solidFill>
                <a:latin typeface="Lato"/>
                <a:ea typeface="Lato"/>
                <a:cs typeface="Lato"/>
              </a:defRPr>
            </a:lvl5pPr>
            <a:lvl6pPr marL="2743200" indent="-317500" algn="ctr">
              <a:spcBef>
                <a:spcPts val="1600"/>
              </a:spcBef>
              <a:buClr>
                <a:schemeClr val="dk1"/>
              </a:buClr>
              <a:buSzPts val="1400"/>
              <a:buFont typeface="Lato"/>
              <a:buNone/>
              <a:defRPr>
                <a:solidFill>
                  <a:schemeClr val="dk1"/>
                </a:solidFill>
                <a:latin typeface="Lato"/>
                <a:ea typeface="Lato"/>
                <a:cs typeface="Lato"/>
              </a:defRPr>
            </a:lvl6pPr>
            <a:lvl7pPr marL="3200400" indent="-317500" algn="ctr">
              <a:spcBef>
                <a:spcPts val="1600"/>
              </a:spcBef>
              <a:buClr>
                <a:schemeClr val="dk1"/>
              </a:buClr>
              <a:buSzPts val="1400"/>
              <a:buFont typeface="Lato"/>
              <a:buNone/>
              <a:defRPr>
                <a:solidFill>
                  <a:schemeClr val="dk1"/>
                </a:solidFill>
                <a:latin typeface="Lato"/>
                <a:ea typeface="Lato"/>
                <a:cs typeface="Lato"/>
              </a:defRPr>
            </a:lvl7pPr>
            <a:lvl8pPr marL="3657600" indent="-317500" algn="ctr">
              <a:spcBef>
                <a:spcPts val="1600"/>
              </a:spcBef>
              <a:buClr>
                <a:schemeClr val="dk1"/>
              </a:buClr>
              <a:buSzPts val="1400"/>
              <a:buFont typeface="Lato"/>
              <a:buNone/>
              <a:defRPr>
                <a:solidFill>
                  <a:schemeClr val="dk1"/>
                </a:solidFill>
                <a:latin typeface="Lato"/>
                <a:ea typeface="Lato"/>
                <a:cs typeface="Lato"/>
              </a:defRPr>
            </a:lvl8pPr>
            <a:lvl9pPr marL="4114800" indent="-317500" algn="ctr">
              <a:spcBef>
                <a:spcPts val="1600"/>
              </a:spcBef>
              <a:spcAft>
                <a:spcPts val="1600"/>
              </a:spcAft>
              <a:buClr>
                <a:schemeClr val="dk1"/>
              </a:buClr>
              <a:buSzPts val="1400"/>
              <a:buFont typeface="Lato"/>
              <a:buNone/>
              <a:defRPr>
                <a:solidFill>
                  <a:schemeClr val="dk1"/>
                </a:solidFill>
                <a:latin typeface="Lato"/>
                <a:ea typeface="Lato"/>
                <a:cs typeface="Lato"/>
              </a:defRPr>
            </a:lvl9pPr>
          </a:lstStyle>
          <a:p>
            <a:pPr algn="ctr"/>
            <a:r>
              <a:rPr lang="en-US" dirty="0" err="1">
                <a:solidFill>
                  <a:srgbClr val="C00000"/>
                </a:solidFill>
                <a:latin typeface="Roboto" panose="02000000000000000000" pitchFamily="2" charset="0"/>
                <a:cs typeface="#9Slide03 Arima Madurai Black" panose="00000A00000000000000" pitchFamily="2" charset="-93"/>
              </a:rPr>
              <a:t>Mắc</a:t>
            </a:r>
            <a:r>
              <a:rPr lang="en-US" dirty="0">
                <a:solidFill>
                  <a:srgbClr val="C00000"/>
                </a:solidFill>
                <a:latin typeface="Roboto" panose="02000000000000000000" pitchFamily="2" charset="0"/>
                <a:cs typeface="#9Slide03 Arima Madurai Black" panose="00000A00000000000000" pitchFamily="2" charset="-93"/>
              </a:rPr>
              <a:t> song </a:t>
            </a:r>
            <a:r>
              <a:rPr lang="en-US" dirty="0" err="1">
                <a:solidFill>
                  <a:srgbClr val="C00000"/>
                </a:solidFill>
                <a:latin typeface="Roboto" panose="02000000000000000000" pitchFamily="2" charset="0"/>
                <a:cs typeface="#9Slide03 Arima Madurai Black" panose="00000A00000000000000" pitchFamily="2" charset="-93"/>
              </a:rPr>
              <a:t>song</a:t>
            </a:r>
            <a:endParaRPr lang="vi-VN" dirty="0">
              <a:solidFill>
                <a:srgbClr val="C00000"/>
              </a:solidFill>
              <a:latin typeface="Roboto" panose="02000000000000000000" pitchFamily="2" charset="0"/>
              <a:cs typeface="#9Slide03 Arima Madurai Black" panose="00000A00000000000000" pitchFamily="2" charset="-93"/>
            </a:endParaRPr>
          </a:p>
        </p:txBody>
      </p:sp>
      <p:sp>
        <p:nvSpPr>
          <p:cNvPr id="156" name="Google Shape;436;p36">
            <a:extLst>
              <a:ext uri="{FF2B5EF4-FFF2-40B4-BE49-F238E27FC236}">
                <a16:creationId xmlns:a16="http://schemas.microsoft.com/office/drawing/2014/main" id="{21B62FA8-B291-5BF7-258C-2414F531AD38}"/>
              </a:ext>
            </a:extLst>
          </p:cNvPr>
          <p:cNvSpPr txBox="1">
            <a:spLocks/>
          </p:cNvSpPr>
          <p:nvPr/>
        </p:nvSpPr>
        <p:spPr>
          <a:xfrm>
            <a:off x="5667822" y="4080014"/>
            <a:ext cx="2671525" cy="62723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spcAft>
                <a:spcPts val="100"/>
              </a:spcAft>
              <a:buClr>
                <a:schemeClr val="dk1"/>
              </a:buClr>
              <a:buSzPts val="1400"/>
              <a:buFont typeface="Lato"/>
              <a:buNone/>
              <a:defRPr sz="2000">
                <a:solidFill>
                  <a:schemeClr val="dk1"/>
                </a:solidFill>
                <a:latin typeface="#9Slide03 Arima Madurai" panose="00000500000000000000" pitchFamily="2" charset="-93"/>
                <a:ea typeface="Lato"/>
                <a:cs typeface="#9Slide03 Arima Madurai" panose="00000500000000000000" pitchFamily="2" charset="-93"/>
              </a:defRPr>
            </a:lvl1pPr>
            <a:lvl2pPr marL="914400" indent="-317500" algn="ctr">
              <a:buClr>
                <a:schemeClr val="dk1"/>
              </a:buClr>
              <a:buSzPts val="1400"/>
              <a:buFont typeface="Lato"/>
              <a:buNone/>
              <a:defRPr>
                <a:solidFill>
                  <a:schemeClr val="dk1"/>
                </a:solidFill>
                <a:latin typeface="Lato"/>
                <a:ea typeface="Lato"/>
                <a:cs typeface="Lato"/>
              </a:defRPr>
            </a:lvl2pPr>
            <a:lvl3pPr marL="1371600" indent="-317500" algn="ctr">
              <a:spcBef>
                <a:spcPts val="1600"/>
              </a:spcBef>
              <a:buClr>
                <a:schemeClr val="dk1"/>
              </a:buClr>
              <a:buSzPts val="1400"/>
              <a:buFont typeface="Lato"/>
              <a:buNone/>
              <a:defRPr>
                <a:solidFill>
                  <a:schemeClr val="dk1"/>
                </a:solidFill>
                <a:latin typeface="Lato"/>
                <a:ea typeface="Lato"/>
                <a:cs typeface="Lato"/>
              </a:defRPr>
            </a:lvl3pPr>
            <a:lvl4pPr marL="1828800" indent="-317500" algn="ctr">
              <a:spcBef>
                <a:spcPts val="1600"/>
              </a:spcBef>
              <a:buClr>
                <a:schemeClr val="dk1"/>
              </a:buClr>
              <a:buSzPts val="1400"/>
              <a:buFont typeface="Lato"/>
              <a:buNone/>
              <a:defRPr>
                <a:solidFill>
                  <a:schemeClr val="dk1"/>
                </a:solidFill>
                <a:latin typeface="Lato"/>
                <a:ea typeface="Lato"/>
                <a:cs typeface="Lato"/>
              </a:defRPr>
            </a:lvl4pPr>
            <a:lvl5pPr marL="2286000" indent="-317500" algn="ctr">
              <a:spcBef>
                <a:spcPts val="1600"/>
              </a:spcBef>
              <a:buClr>
                <a:schemeClr val="dk1"/>
              </a:buClr>
              <a:buSzPts val="1400"/>
              <a:buFont typeface="Lato"/>
              <a:buNone/>
              <a:defRPr>
                <a:solidFill>
                  <a:schemeClr val="dk1"/>
                </a:solidFill>
                <a:latin typeface="Lato"/>
                <a:ea typeface="Lato"/>
                <a:cs typeface="Lato"/>
              </a:defRPr>
            </a:lvl5pPr>
            <a:lvl6pPr marL="2743200" indent="-317500" algn="ctr">
              <a:spcBef>
                <a:spcPts val="1600"/>
              </a:spcBef>
              <a:buClr>
                <a:schemeClr val="dk1"/>
              </a:buClr>
              <a:buSzPts val="1400"/>
              <a:buFont typeface="Lato"/>
              <a:buNone/>
              <a:defRPr>
                <a:solidFill>
                  <a:schemeClr val="dk1"/>
                </a:solidFill>
                <a:latin typeface="Lato"/>
                <a:ea typeface="Lato"/>
                <a:cs typeface="Lato"/>
              </a:defRPr>
            </a:lvl6pPr>
            <a:lvl7pPr marL="3200400" indent="-317500" algn="ctr">
              <a:spcBef>
                <a:spcPts val="1600"/>
              </a:spcBef>
              <a:buClr>
                <a:schemeClr val="dk1"/>
              </a:buClr>
              <a:buSzPts val="1400"/>
              <a:buFont typeface="Lato"/>
              <a:buNone/>
              <a:defRPr>
                <a:solidFill>
                  <a:schemeClr val="dk1"/>
                </a:solidFill>
                <a:latin typeface="Lato"/>
                <a:ea typeface="Lato"/>
                <a:cs typeface="Lato"/>
              </a:defRPr>
            </a:lvl7pPr>
            <a:lvl8pPr marL="3657600" indent="-317500" algn="ctr">
              <a:spcBef>
                <a:spcPts val="1600"/>
              </a:spcBef>
              <a:buClr>
                <a:schemeClr val="dk1"/>
              </a:buClr>
              <a:buSzPts val="1400"/>
              <a:buFont typeface="Lato"/>
              <a:buNone/>
              <a:defRPr>
                <a:solidFill>
                  <a:schemeClr val="dk1"/>
                </a:solidFill>
                <a:latin typeface="Lato"/>
                <a:ea typeface="Lato"/>
                <a:cs typeface="Lato"/>
              </a:defRPr>
            </a:lvl8pPr>
            <a:lvl9pPr marL="4114800" indent="-317500" algn="ctr">
              <a:spcBef>
                <a:spcPts val="1600"/>
              </a:spcBef>
              <a:spcAft>
                <a:spcPts val="1600"/>
              </a:spcAft>
              <a:buClr>
                <a:schemeClr val="dk1"/>
              </a:buClr>
              <a:buSzPts val="1400"/>
              <a:buFont typeface="Lato"/>
              <a:buNone/>
              <a:defRPr>
                <a:solidFill>
                  <a:schemeClr val="dk1"/>
                </a:solidFill>
                <a:latin typeface="Lato"/>
                <a:ea typeface="Lato"/>
                <a:cs typeface="Lato"/>
              </a:defRPr>
            </a:lvl9pPr>
          </a:lstStyle>
          <a:p>
            <a:pPr algn="ctr"/>
            <a:r>
              <a:rPr lang="en-US" dirty="0" err="1">
                <a:solidFill>
                  <a:schemeClr val="tx1"/>
                </a:solidFill>
                <a:latin typeface="Roboto" panose="02000000000000000000" pitchFamily="2" charset="0"/>
              </a:rPr>
              <a:t>Các</a:t>
            </a:r>
            <a:r>
              <a:rPr lang="en-US" dirty="0">
                <a:solidFill>
                  <a:schemeClr val="tx1"/>
                </a:solidFill>
                <a:latin typeface="Roboto" panose="02000000000000000000" pitchFamily="2" charset="0"/>
              </a:rPr>
              <a:t> </a:t>
            </a:r>
            <a:r>
              <a:rPr lang="en-US" dirty="0" err="1">
                <a:solidFill>
                  <a:schemeClr val="tx1"/>
                </a:solidFill>
                <a:latin typeface="Roboto" panose="02000000000000000000" pitchFamily="2" charset="0"/>
              </a:rPr>
              <a:t>thiết</a:t>
            </a:r>
            <a:r>
              <a:rPr lang="en-US" dirty="0">
                <a:solidFill>
                  <a:schemeClr val="tx1"/>
                </a:solidFill>
                <a:latin typeface="Roboto" panose="02000000000000000000" pitchFamily="2" charset="0"/>
              </a:rPr>
              <a:t> </a:t>
            </a:r>
            <a:r>
              <a:rPr lang="en-US" dirty="0" err="1">
                <a:solidFill>
                  <a:schemeClr val="tx1"/>
                </a:solidFill>
                <a:latin typeface="Roboto" panose="02000000000000000000" pitchFamily="2" charset="0"/>
              </a:rPr>
              <a:t>bị</a:t>
            </a:r>
            <a:r>
              <a:rPr lang="en-US" dirty="0">
                <a:solidFill>
                  <a:schemeClr val="tx1"/>
                </a:solidFill>
                <a:latin typeface="Roboto" panose="02000000000000000000" pitchFamily="2" charset="0"/>
              </a:rPr>
              <a:t> </a:t>
            </a:r>
            <a:r>
              <a:rPr lang="en-US" dirty="0" err="1">
                <a:solidFill>
                  <a:schemeClr val="tx1"/>
                </a:solidFill>
                <a:latin typeface="Roboto" panose="02000000000000000000" pitchFamily="2" charset="0"/>
              </a:rPr>
              <a:t>được</a:t>
            </a:r>
            <a:r>
              <a:rPr lang="en-US" dirty="0">
                <a:solidFill>
                  <a:schemeClr val="tx1"/>
                </a:solidFill>
                <a:latin typeface="Roboto" panose="02000000000000000000" pitchFamily="2" charset="0"/>
              </a:rPr>
              <a:t> </a:t>
            </a:r>
            <a:r>
              <a:rPr lang="en-US" dirty="0" err="1">
                <a:solidFill>
                  <a:schemeClr val="tx1"/>
                </a:solidFill>
                <a:latin typeface="Roboto" panose="02000000000000000000" pitchFamily="2" charset="0"/>
              </a:rPr>
              <a:t>ghép</a:t>
            </a:r>
            <a:r>
              <a:rPr lang="en-US" dirty="0">
                <a:solidFill>
                  <a:schemeClr val="tx1"/>
                </a:solidFill>
                <a:latin typeface="Roboto" panose="02000000000000000000" pitchFamily="2" charset="0"/>
              </a:rPr>
              <a:t> song </a:t>
            </a:r>
            <a:r>
              <a:rPr lang="en-US" dirty="0" err="1">
                <a:solidFill>
                  <a:schemeClr val="tx1"/>
                </a:solidFill>
                <a:latin typeface="Roboto" panose="02000000000000000000" pitchFamily="2" charset="0"/>
              </a:rPr>
              <a:t>song</a:t>
            </a:r>
            <a:r>
              <a:rPr lang="en-US" dirty="0">
                <a:solidFill>
                  <a:schemeClr val="tx1"/>
                </a:solidFill>
                <a:latin typeface="Roboto" panose="02000000000000000000" pitchFamily="2" charset="0"/>
              </a:rPr>
              <a:t> </a:t>
            </a:r>
            <a:r>
              <a:rPr lang="en-US" dirty="0" err="1">
                <a:solidFill>
                  <a:schemeClr val="tx1"/>
                </a:solidFill>
                <a:latin typeface="Roboto" panose="02000000000000000000" pitchFamily="2" charset="0"/>
              </a:rPr>
              <a:t>với</a:t>
            </a:r>
            <a:r>
              <a:rPr lang="en-US" dirty="0">
                <a:solidFill>
                  <a:schemeClr val="tx1"/>
                </a:solidFill>
                <a:latin typeface="Roboto" panose="02000000000000000000" pitchFamily="2" charset="0"/>
              </a:rPr>
              <a:t> </a:t>
            </a:r>
            <a:r>
              <a:rPr lang="en-US" dirty="0" err="1">
                <a:solidFill>
                  <a:schemeClr val="tx1"/>
                </a:solidFill>
                <a:latin typeface="Roboto" panose="02000000000000000000" pitchFamily="2" charset="0"/>
              </a:rPr>
              <a:t>nhau</a:t>
            </a:r>
            <a:endParaRPr lang="vi-VN" dirty="0">
              <a:solidFill>
                <a:schemeClr val="tx1"/>
              </a:solidFill>
              <a:latin typeface="Roboto" panose="02000000000000000000" pitchFamily="2" charset="0"/>
            </a:endParaRPr>
          </a:p>
        </p:txBody>
      </p:sp>
    </p:spTree>
    <p:extLst>
      <p:ext uri="{BB962C8B-B14F-4D97-AF65-F5344CB8AC3E}">
        <p14:creationId xmlns:p14="http://schemas.microsoft.com/office/powerpoint/2010/main" val="352933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5"/>
                                        </p:tgtEl>
                                        <p:attrNameLst>
                                          <p:attrName>style.visibility</p:attrName>
                                        </p:attrNameLst>
                                      </p:cBhvr>
                                      <p:to>
                                        <p:strVal val="visible"/>
                                      </p:to>
                                    </p:set>
                                    <p:anim calcmode="lin" valueType="num">
                                      <p:cBhvr additive="base">
                                        <p:cTn id="11" dur="500" fill="hold"/>
                                        <p:tgtEl>
                                          <p:spTgt spid="65"/>
                                        </p:tgtEl>
                                        <p:attrNameLst>
                                          <p:attrName>ppt_x</p:attrName>
                                        </p:attrNameLst>
                                      </p:cBhvr>
                                      <p:tavLst>
                                        <p:tav tm="0">
                                          <p:val>
                                            <p:strVal val="0-#ppt_w/2"/>
                                          </p:val>
                                        </p:tav>
                                        <p:tav tm="100000">
                                          <p:val>
                                            <p:strVal val="#ppt_x"/>
                                          </p:val>
                                        </p:tav>
                                      </p:tavLst>
                                    </p:anim>
                                    <p:anim calcmode="lin" valueType="num">
                                      <p:cBhvr additive="base">
                                        <p:cTn id="12" dur="500" fill="hold"/>
                                        <p:tgtEl>
                                          <p:spTgt spid="65"/>
                                        </p:tgtEl>
                                        <p:attrNameLst>
                                          <p:attrName>ppt_y</p:attrName>
                                        </p:attrNameLst>
                                      </p:cBhvr>
                                      <p:tavLst>
                                        <p:tav tm="0">
                                          <p:val>
                                            <p:strVal val="#ppt_y"/>
                                          </p:val>
                                        </p:tav>
                                        <p:tav tm="100000">
                                          <p:val>
                                            <p:strVal val="#ppt_y"/>
                                          </p:val>
                                        </p:tav>
                                      </p:tavLst>
                                    </p:anim>
                                  </p:childTnLst>
                                </p:cTn>
                              </p:par>
                              <p:par>
                                <p:cTn id="13" presetID="47"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anim calcmode="lin" valueType="num">
                                      <p:cBhvr>
                                        <p:cTn id="16" dur="500" fill="hold"/>
                                        <p:tgtEl>
                                          <p:spTgt spid="7"/>
                                        </p:tgtEl>
                                        <p:attrNameLst>
                                          <p:attrName>ppt_x</p:attrName>
                                        </p:attrNameLst>
                                      </p:cBhvr>
                                      <p:tavLst>
                                        <p:tav tm="0">
                                          <p:val>
                                            <p:strVal val="#ppt_x"/>
                                          </p:val>
                                        </p:tav>
                                        <p:tav tm="100000">
                                          <p:val>
                                            <p:strVal val="#ppt_x"/>
                                          </p:val>
                                        </p:tav>
                                      </p:tavLst>
                                    </p:anim>
                                    <p:anim calcmode="lin" valueType="num">
                                      <p:cBhvr>
                                        <p:cTn id="17" dur="500" fill="hold"/>
                                        <p:tgtEl>
                                          <p:spTgt spid="7"/>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anim calcmode="lin" valueType="num">
                                      <p:cBhvr>
                                        <p:cTn id="21" dur="500" fill="hold"/>
                                        <p:tgtEl>
                                          <p:spTgt spid="8"/>
                                        </p:tgtEl>
                                        <p:attrNameLst>
                                          <p:attrName>ppt_x</p:attrName>
                                        </p:attrNameLst>
                                      </p:cBhvr>
                                      <p:tavLst>
                                        <p:tav tm="0">
                                          <p:val>
                                            <p:strVal val="#ppt_x"/>
                                          </p:val>
                                        </p:tav>
                                        <p:tav tm="100000">
                                          <p:val>
                                            <p:strVal val="#ppt_x"/>
                                          </p:val>
                                        </p:tav>
                                      </p:tavLst>
                                    </p:anim>
                                    <p:anim calcmode="lin" valueType="num">
                                      <p:cBhvr>
                                        <p:cTn id="22" dur="500" fill="hold"/>
                                        <p:tgtEl>
                                          <p:spTgt spid="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anim calcmode="lin" valueType="num">
                                      <p:cBhvr>
                                        <p:cTn id="26" dur="500" fill="hold"/>
                                        <p:tgtEl>
                                          <p:spTgt spid="9"/>
                                        </p:tgtEl>
                                        <p:attrNameLst>
                                          <p:attrName>ppt_x</p:attrName>
                                        </p:attrNameLst>
                                      </p:cBhvr>
                                      <p:tavLst>
                                        <p:tav tm="0">
                                          <p:val>
                                            <p:strVal val="#ppt_x"/>
                                          </p:val>
                                        </p:tav>
                                        <p:tav tm="100000">
                                          <p:val>
                                            <p:strVal val="#ppt_x"/>
                                          </p:val>
                                        </p:tav>
                                      </p:tavLst>
                                    </p:anim>
                                    <p:anim calcmode="lin" valueType="num">
                                      <p:cBhvr>
                                        <p:cTn id="27" dur="5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500"/>
                            </p:stCondLst>
                            <p:childTnLst>
                              <p:par>
                                <p:cTn id="29" presetID="53" presetClass="entr" presetSubtype="16"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wipe(left)">
                                      <p:cBhvr>
                                        <p:cTn id="45" dur="500"/>
                                        <p:tgtEl>
                                          <p:spTgt spid="35"/>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103"/>
                                        </p:tgtEl>
                                        <p:attrNameLst>
                                          <p:attrName>style.visibility</p:attrName>
                                        </p:attrNameLst>
                                      </p:cBhvr>
                                      <p:to>
                                        <p:strVal val="visible"/>
                                      </p:to>
                                    </p:set>
                                    <p:animEffect transition="in" filter="randombar(horizontal)">
                                      <p:cBhvr>
                                        <p:cTn id="50" dur="500"/>
                                        <p:tgtEl>
                                          <p:spTgt spid="103"/>
                                        </p:tgtEl>
                                      </p:cBhvr>
                                    </p:animEffect>
                                  </p:childTnLst>
                                </p:cTn>
                              </p:par>
                            </p:childTnLst>
                          </p:cTn>
                        </p:par>
                        <p:par>
                          <p:cTn id="51" fill="hold">
                            <p:stCondLst>
                              <p:cond delay="500"/>
                            </p:stCondLst>
                            <p:childTnLst>
                              <p:par>
                                <p:cTn id="52" presetID="47" presetClass="entr" presetSubtype="0" fill="hold" grpId="0" nodeType="afterEffect">
                                  <p:stCondLst>
                                    <p:cond delay="0"/>
                                  </p:stCondLst>
                                  <p:childTnLst>
                                    <p:set>
                                      <p:cBhvr>
                                        <p:cTn id="53" dur="1" fill="hold">
                                          <p:stCondLst>
                                            <p:cond delay="0"/>
                                          </p:stCondLst>
                                        </p:cTn>
                                        <p:tgtEl>
                                          <p:spTgt spid="104"/>
                                        </p:tgtEl>
                                        <p:attrNameLst>
                                          <p:attrName>style.visibility</p:attrName>
                                        </p:attrNameLst>
                                      </p:cBhvr>
                                      <p:to>
                                        <p:strVal val="visible"/>
                                      </p:to>
                                    </p:set>
                                    <p:animEffect transition="in" filter="fade">
                                      <p:cBhvr>
                                        <p:cTn id="54" dur="500"/>
                                        <p:tgtEl>
                                          <p:spTgt spid="104"/>
                                        </p:tgtEl>
                                      </p:cBhvr>
                                    </p:animEffect>
                                    <p:anim calcmode="lin" valueType="num">
                                      <p:cBhvr>
                                        <p:cTn id="55" dur="500" fill="hold"/>
                                        <p:tgtEl>
                                          <p:spTgt spid="104"/>
                                        </p:tgtEl>
                                        <p:attrNameLst>
                                          <p:attrName>ppt_x</p:attrName>
                                        </p:attrNameLst>
                                      </p:cBhvr>
                                      <p:tavLst>
                                        <p:tav tm="0">
                                          <p:val>
                                            <p:strVal val="#ppt_x"/>
                                          </p:val>
                                        </p:tav>
                                        <p:tav tm="100000">
                                          <p:val>
                                            <p:strVal val="#ppt_x"/>
                                          </p:val>
                                        </p:tav>
                                      </p:tavLst>
                                    </p:anim>
                                    <p:anim calcmode="lin" valueType="num">
                                      <p:cBhvr>
                                        <p:cTn id="56" dur="500" fill="hold"/>
                                        <p:tgtEl>
                                          <p:spTgt spid="104"/>
                                        </p:tgtEl>
                                        <p:attrNameLst>
                                          <p:attrName>ppt_y</p:attrName>
                                        </p:attrNameLst>
                                      </p:cBhvr>
                                      <p:tavLst>
                                        <p:tav tm="0">
                                          <p:val>
                                            <p:strVal val="#ppt_y-.1"/>
                                          </p:val>
                                        </p:tav>
                                        <p:tav tm="100000">
                                          <p:val>
                                            <p:strVal val="#ppt_y"/>
                                          </p:val>
                                        </p:tav>
                                      </p:tavLst>
                                    </p:anim>
                                  </p:childTnLst>
                                </p:cTn>
                              </p:par>
                            </p:childTnLst>
                          </p:cTn>
                        </p:par>
                        <p:par>
                          <p:cTn id="57" fill="hold">
                            <p:stCondLst>
                              <p:cond delay="1000"/>
                            </p:stCondLst>
                            <p:childTnLst>
                              <p:par>
                                <p:cTn id="58" presetID="47" presetClass="entr" presetSubtype="0" fill="hold" grpId="0" nodeType="afterEffect">
                                  <p:stCondLst>
                                    <p:cond delay="0"/>
                                  </p:stCondLst>
                                  <p:childTnLst>
                                    <p:set>
                                      <p:cBhvr>
                                        <p:cTn id="59" dur="1" fill="hold">
                                          <p:stCondLst>
                                            <p:cond delay="0"/>
                                          </p:stCondLst>
                                        </p:cTn>
                                        <p:tgtEl>
                                          <p:spTgt spid="105"/>
                                        </p:tgtEl>
                                        <p:attrNameLst>
                                          <p:attrName>style.visibility</p:attrName>
                                        </p:attrNameLst>
                                      </p:cBhvr>
                                      <p:to>
                                        <p:strVal val="visible"/>
                                      </p:to>
                                    </p:set>
                                    <p:animEffect transition="in" filter="fade">
                                      <p:cBhvr>
                                        <p:cTn id="60" dur="500"/>
                                        <p:tgtEl>
                                          <p:spTgt spid="105"/>
                                        </p:tgtEl>
                                      </p:cBhvr>
                                    </p:animEffect>
                                    <p:anim calcmode="lin" valueType="num">
                                      <p:cBhvr>
                                        <p:cTn id="61" dur="500" fill="hold"/>
                                        <p:tgtEl>
                                          <p:spTgt spid="105"/>
                                        </p:tgtEl>
                                        <p:attrNameLst>
                                          <p:attrName>ppt_x</p:attrName>
                                        </p:attrNameLst>
                                      </p:cBhvr>
                                      <p:tavLst>
                                        <p:tav tm="0">
                                          <p:val>
                                            <p:strVal val="#ppt_x"/>
                                          </p:val>
                                        </p:tav>
                                        <p:tav tm="100000">
                                          <p:val>
                                            <p:strVal val="#ppt_x"/>
                                          </p:val>
                                        </p:tav>
                                      </p:tavLst>
                                    </p:anim>
                                    <p:anim calcmode="lin" valueType="num">
                                      <p:cBhvr>
                                        <p:cTn id="62" dur="500" fill="hold"/>
                                        <p:tgtEl>
                                          <p:spTgt spid="105"/>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154"/>
                                        </p:tgtEl>
                                        <p:attrNameLst>
                                          <p:attrName>style.visibility</p:attrName>
                                        </p:attrNameLst>
                                      </p:cBhvr>
                                      <p:to>
                                        <p:strVal val="visible"/>
                                      </p:to>
                                    </p:set>
                                    <p:animEffect transition="in" filter="randombar(horizontal)">
                                      <p:cBhvr>
                                        <p:cTn id="67" dur="500"/>
                                        <p:tgtEl>
                                          <p:spTgt spid="154"/>
                                        </p:tgtEl>
                                      </p:cBhvr>
                                    </p:animEffect>
                                  </p:childTnLst>
                                </p:cTn>
                              </p:par>
                            </p:childTnLst>
                          </p:cTn>
                        </p:par>
                        <p:par>
                          <p:cTn id="68" fill="hold">
                            <p:stCondLst>
                              <p:cond delay="500"/>
                            </p:stCondLst>
                            <p:childTnLst>
                              <p:par>
                                <p:cTn id="69" presetID="47" presetClass="entr" presetSubtype="0" fill="hold" grpId="0" nodeType="afterEffect">
                                  <p:stCondLst>
                                    <p:cond delay="0"/>
                                  </p:stCondLst>
                                  <p:childTnLst>
                                    <p:set>
                                      <p:cBhvr>
                                        <p:cTn id="70" dur="1" fill="hold">
                                          <p:stCondLst>
                                            <p:cond delay="0"/>
                                          </p:stCondLst>
                                        </p:cTn>
                                        <p:tgtEl>
                                          <p:spTgt spid="155"/>
                                        </p:tgtEl>
                                        <p:attrNameLst>
                                          <p:attrName>style.visibility</p:attrName>
                                        </p:attrNameLst>
                                      </p:cBhvr>
                                      <p:to>
                                        <p:strVal val="visible"/>
                                      </p:to>
                                    </p:set>
                                    <p:animEffect transition="in" filter="fade">
                                      <p:cBhvr>
                                        <p:cTn id="71" dur="500"/>
                                        <p:tgtEl>
                                          <p:spTgt spid="155"/>
                                        </p:tgtEl>
                                      </p:cBhvr>
                                    </p:animEffect>
                                    <p:anim calcmode="lin" valueType="num">
                                      <p:cBhvr>
                                        <p:cTn id="72" dur="500" fill="hold"/>
                                        <p:tgtEl>
                                          <p:spTgt spid="155"/>
                                        </p:tgtEl>
                                        <p:attrNameLst>
                                          <p:attrName>ppt_x</p:attrName>
                                        </p:attrNameLst>
                                      </p:cBhvr>
                                      <p:tavLst>
                                        <p:tav tm="0">
                                          <p:val>
                                            <p:strVal val="#ppt_x"/>
                                          </p:val>
                                        </p:tav>
                                        <p:tav tm="100000">
                                          <p:val>
                                            <p:strVal val="#ppt_x"/>
                                          </p:val>
                                        </p:tav>
                                      </p:tavLst>
                                    </p:anim>
                                    <p:anim calcmode="lin" valueType="num">
                                      <p:cBhvr>
                                        <p:cTn id="73" dur="500" fill="hold"/>
                                        <p:tgtEl>
                                          <p:spTgt spid="155"/>
                                        </p:tgtEl>
                                        <p:attrNameLst>
                                          <p:attrName>ppt_y</p:attrName>
                                        </p:attrNameLst>
                                      </p:cBhvr>
                                      <p:tavLst>
                                        <p:tav tm="0">
                                          <p:val>
                                            <p:strVal val="#ppt_y-.1"/>
                                          </p:val>
                                        </p:tav>
                                        <p:tav tm="100000">
                                          <p:val>
                                            <p:strVal val="#ppt_y"/>
                                          </p:val>
                                        </p:tav>
                                      </p:tavLst>
                                    </p:anim>
                                  </p:childTnLst>
                                </p:cTn>
                              </p:par>
                            </p:childTnLst>
                          </p:cTn>
                        </p:par>
                        <p:par>
                          <p:cTn id="74" fill="hold">
                            <p:stCondLst>
                              <p:cond delay="1000"/>
                            </p:stCondLst>
                            <p:childTnLst>
                              <p:par>
                                <p:cTn id="75" presetID="47" presetClass="entr" presetSubtype="0" fill="hold" grpId="0" nodeType="afterEffect">
                                  <p:stCondLst>
                                    <p:cond delay="0"/>
                                  </p:stCondLst>
                                  <p:childTnLst>
                                    <p:set>
                                      <p:cBhvr>
                                        <p:cTn id="76" dur="1" fill="hold">
                                          <p:stCondLst>
                                            <p:cond delay="0"/>
                                          </p:stCondLst>
                                        </p:cTn>
                                        <p:tgtEl>
                                          <p:spTgt spid="156"/>
                                        </p:tgtEl>
                                        <p:attrNameLst>
                                          <p:attrName>style.visibility</p:attrName>
                                        </p:attrNameLst>
                                      </p:cBhvr>
                                      <p:to>
                                        <p:strVal val="visible"/>
                                      </p:to>
                                    </p:set>
                                    <p:animEffect transition="in" filter="fade">
                                      <p:cBhvr>
                                        <p:cTn id="77" dur="500"/>
                                        <p:tgtEl>
                                          <p:spTgt spid="156"/>
                                        </p:tgtEl>
                                      </p:cBhvr>
                                    </p:animEffect>
                                    <p:anim calcmode="lin" valueType="num">
                                      <p:cBhvr>
                                        <p:cTn id="78" dur="500" fill="hold"/>
                                        <p:tgtEl>
                                          <p:spTgt spid="156"/>
                                        </p:tgtEl>
                                        <p:attrNameLst>
                                          <p:attrName>ppt_x</p:attrName>
                                        </p:attrNameLst>
                                      </p:cBhvr>
                                      <p:tavLst>
                                        <p:tav tm="0">
                                          <p:val>
                                            <p:strVal val="#ppt_x"/>
                                          </p:val>
                                        </p:tav>
                                        <p:tav tm="100000">
                                          <p:val>
                                            <p:strVal val="#ppt_x"/>
                                          </p:val>
                                        </p:tav>
                                      </p:tavLst>
                                    </p:anim>
                                    <p:anim calcmode="lin" valueType="num">
                                      <p:cBhvr>
                                        <p:cTn id="79" dur="500" fill="hold"/>
                                        <p:tgtEl>
                                          <p:spTgt spid="1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9" grpId="0"/>
      <p:bldP spid="20" grpId="0" animBg="1"/>
      <p:bldP spid="35" grpId="0"/>
      <p:bldP spid="104" grpId="0"/>
      <p:bldP spid="105" grpId="0"/>
      <p:bldP spid="155" grpId="0"/>
      <p:bldP spid="15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42"/>
          <p:cNvSpPr txBox="1">
            <a:spLocks noGrp="1"/>
          </p:cNvSpPr>
          <p:nvPr>
            <p:ph type="title"/>
          </p:nvPr>
        </p:nvSpPr>
        <p:spPr>
          <a:xfrm>
            <a:off x="1411546" y="1390770"/>
            <a:ext cx="6298800" cy="2529300"/>
          </a:xfrm>
          <a:prstGeom prst="rect">
            <a:avLst/>
          </a:prstGeom>
        </p:spPr>
        <p:txBody>
          <a:bodyPr spcFirstLastPara="1" wrap="square" lIns="91425" tIns="91425" rIns="91425" bIns="91425" anchor="ctr" anchorCtr="0">
            <a:noAutofit/>
          </a:bodyPr>
          <a:lstStyle/>
          <a:p>
            <a:pPr marL="0" lvl="0" indent="0" algn="ctr" rtl="0">
              <a:spcBef>
                <a:spcPts val="0"/>
              </a:spcBef>
              <a:spcAft>
                <a:spcPts val="100"/>
              </a:spcAft>
              <a:buNone/>
            </a:pPr>
            <a:r>
              <a:rPr lang="en" dirty="0">
                <a:latin typeface="Roboto Black" panose="02000000000000000000" pitchFamily="2" charset="0"/>
              </a:rPr>
              <a:t>LUYỆN TẬP</a:t>
            </a:r>
            <a:endParaRPr dirty="0">
              <a:latin typeface="Roboto Black" panose="02000000000000000000" pitchFamily="2" charset="0"/>
            </a:endParaRPr>
          </a:p>
        </p:txBody>
      </p:sp>
      <p:sp>
        <p:nvSpPr>
          <p:cNvPr id="614" name="Google Shape;614;p42"/>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lvl="0" indent="0" algn="ctr" rtl="0">
              <a:spcBef>
                <a:spcPts val="0"/>
              </a:spcBef>
              <a:spcAft>
                <a:spcPts val="100"/>
              </a:spcAft>
              <a:buNone/>
            </a:pPr>
            <a:fld id="{00000000-1234-1234-1234-123412341234}" type="slidenum">
              <a:rPr lang="en"/>
              <a:t>37</a:t>
            </a:fld>
            <a:endParaRPr/>
          </a:p>
        </p:txBody>
      </p:sp>
      <p:grpSp>
        <p:nvGrpSpPr>
          <p:cNvPr id="617" name="Google Shape;617;p42"/>
          <p:cNvGrpSpPr/>
          <p:nvPr/>
        </p:nvGrpSpPr>
        <p:grpSpPr>
          <a:xfrm rot="-1454802">
            <a:off x="652494" y="2203826"/>
            <a:ext cx="1003606" cy="2407196"/>
            <a:chOff x="294000" y="2956300"/>
            <a:chExt cx="485450" cy="1164375"/>
          </a:xfrm>
        </p:grpSpPr>
        <p:sp>
          <p:nvSpPr>
            <p:cNvPr id="618" name="Google Shape;618;p42"/>
            <p:cNvSpPr/>
            <p:nvPr/>
          </p:nvSpPr>
          <p:spPr>
            <a:xfrm>
              <a:off x="354050" y="3063900"/>
              <a:ext cx="350325" cy="956700"/>
            </a:xfrm>
            <a:custGeom>
              <a:avLst/>
              <a:gdLst/>
              <a:ahLst/>
              <a:cxnLst/>
              <a:rect l="l" t="t" r="r" b="b"/>
              <a:pathLst>
                <a:path w="14013" h="38268" extrusionOk="0">
                  <a:moveTo>
                    <a:pt x="6973" y="1"/>
                  </a:moveTo>
                  <a:lnTo>
                    <a:pt x="6473" y="34"/>
                  </a:lnTo>
                  <a:lnTo>
                    <a:pt x="5972" y="134"/>
                  </a:lnTo>
                  <a:lnTo>
                    <a:pt x="5605" y="234"/>
                  </a:lnTo>
                  <a:lnTo>
                    <a:pt x="5238" y="368"/>
                  </a:lnTo>
                  <a:lnTo>
                    <a:pt x="4871" y="535"/>
                  </a:lnTo>
                  <a:lnTo>
                    <a:pt x="4538" y="735"/>
                  </a:lnTo>
                  <a:lnTo>
                    <a:pt x="4204" y="935"/>
                  </a:lnTo>
                  <a:lnTo>
                    <a:pt x="3870" y="1168"/>
                  </a:lnTo>
                  <a:lnTo>
                    <a:pt x="3237" y="1669"/>
                  </a:lnTo>
                  <a:lnTo>
                    <a:pt x="2703" y="2203"/>
                  </a:lnTo>
                  <a:lnTo>
                    <a:pt x="2202" y="2770"/>
                  </a:lnTo>
                  <a:lnTo>
                    <a:pt x="1735" y="3370"/>
                  </a:lnTo>
                  <a:lnTo>
                    <a:pt x="1302" y="4004"/>
                  </a:lnTo>
                  <a:lnTo>
                    <a:pt x="935" y="4705"/>
                  </a:lnTo>
                  <a:lnTo>
                    <a:pt x="634" y="5372"/>
                  </a:lnTo>
                  <a:lnTo>
                    <a:pt x="401" y="6106"/>
                  </a:lnTo>
                  <a:lnTo>
                    <a:pt x="201" y="6840"/>
                  </a:lnTo>
                  <a:lnTo>
                    <a:pt x="100" y="7441"/>
                  </a:lnTo>
                  <a:lnTo>
                    <a:pt x="34" y="8074"/>
                  </a:lnTo>
                  <a:lnTo>
                    <a:pt x="0" y="8675"/>
                  </a:lnTo>
                  <a:lnTo>
                    <a:pt x="0" y="9275"/>
                  </a:lnTo>
                  <a:lnTo>
                    <a:pt x="34" y="9909"/>
                  </a:lnTo>
                  <a:lnTo>
                    <a:pt x="67" y="10510"/>
                  </a:lnTo>
                  <a:lnTo>
                    <a:pt x="201" y="11744"/>
                  </a:lnTo>
                  <a:lnTo>
                    <a:pt x="434" y="13246"/>
                  </a:lnTo>
                  <a:lnTo>
                    <a:pt x="701" y="14747"/>
                  </a:lnTo>
                  <a:lnTo>
                    <a:pt x="1001" y="16248"/>
                  </a:lnTo>
                  <a:lnTo>
                    <a:pt x="1368" y="17716"/>
                  </a:lnTo>
                  <a:lnTo>
                    <a:pt x="1769" y="19184"/>
                  </a:lnTo>
                  <a:lnTo>
                    <a:pt x="2236" y="20652"/>
                  </a:lnTo>
                  <a:lnTo>
                    <a:pt x="2736" y="22087"/>
                  </a:lnTo>
                  <a:lnTo>
                    <a:pt x="3270" y="23521"/>
                  </a:lnTo>
                  <a:lnTo>
                    <a:pt x="3604" y="24322"/>
                  </a:lnTo>
                  <a:lnTo>
                    <a:pt x="3904" y="25156"/>
                  </a:lnTo>
                  <a:lnTo>
                    <a:pt x="4171" y="25990"/>
                  </a:lnTo>
                  <a:lnTo>
                    <a:pt x="4271" y="26390"/>
                  </a:lnTo>
                  <a:lnTo>
                    <a:pt x="4371" y="26824"/>
                  </a:lnTo>
                  <a:lnTo>
                    <a:pt x="4438" y="27558"/>
                  </a:lnTo>
                  <a:lnTo>
                    <a:pt x="4438" y="28292"/>
                  </a:lnTo>
                  <a:lnTo>
                    <a:pt x="4438" y="29026"/>
                  </a:lnTo>
                  <a:lnTo>
                    <a:pt x="4371" y="29760"/>
                  </a:lnTo>
                  <a:lnTo>
                    <a:pt x="3870" y="37700"/>
                  </a:lnTo>
                  <a:lnTo>
                    <a:pt x="7407" y="38268"/>
                  </a:lnTo>
                  <a:lnTo>
                    <a:pt x="7474" y="35832"/>
                  </a:lnTo>
                  <a:lnTo>
                    <a:pt x="7574" y="33363"/>
                  </a:lnTo>
                  <a:lnTo>
                    <a:pt x="7707" y="30894"/>
                  </a:lnTo>
                  <a:lnTo>
                    <a:pt x="7874" y="28459"/>
                  </a:lnTo>
                  <a:lnTo>
                    <a:pt x="7941" y="27725"/>
                  </a:lnTo>
                  <a:lnTo>
                    <a:pt x="8041" y="26958"/>
                  </a:lnTo>
                  <a:lnTo>
                    <a:pt x="8107" y="26591"/>
                  </a:lnTo>
                  <a:lnTo>
                    <a:pt x="8174" y="26257"/>
                  </a:lnTo>
                  <a:lnTo>
                    <a:pt x="8308" y="25890"/>
                  </a:lnTo>
                  <a:lnTo>
                    <a:pt x="8441" y="25556"/>
                  </a:lnTo>
                  <a:lnTo>
                    <a:pt x="8708" y="25023"/>
                  </a:lnTo>
                  <a:lnTo>
                    <a:pt x="9042" y="24556"/>
                  </a:lnTo>
                  <a:lnTo>
                    <a:pt x="9709" y="23588"/>
                  </a:lnTo>
                  <a:lnTo>
                    <a:pt x="10176" y="22954"/>
                  </a:lnTo>
                  <a:lnTo>
                    <a:pt x="10610" y="22254"/>
                  </a:lnTo>
                  <a:lnTo>
                    <a:pt x="11010" y="21553"/>
                  </a:lnTo>
                  <a:lnTo>
                    <a:pt x="11377" y="20852"/>
                  </a:lnTo>
                  <a:lnTo>
                    <a:pt x="11744" y="20118"/>
                  </a:lnTo>
                  <a:lnTo>
                    <a:pt x="12044" y="19384"/>
                  </a:lnTo>
                  <a:lnTo>
                    <a:pt x="12345" y="18617"/>
                  </a:lnTo>
                  <a:lnTo>
                    <a:pt x="12611" y="17850"/>
                  </a:lnTo>
                  <a:lnTo>
                    <a:pt x="12878" y="17082"/>
                  </a:lnTo>
                  <a:lnTo>
                    <a:pt x="13079" y="16315"/>
                  </a:lnTo>
                  <a:lnTo>
                    <a:pt x="13279" y="15514"/>
                  </a:lnTo>
                  <a:lnTo>
                    <a:pt x="13445" y="14714"/>
                  </a:lnTo>
                  <a:lnTo>
                    <a:pt x="13579" y="13913"/>
                  </a:lnTo>
                  <a:lnTo>
                    <a:pt x="13712" y="13112"/>
                  </a:lnTo>
                  <a:lnTo>
                    <a:pt x="13812" y="12311"/>
                  </a:lnTo>
                  <a:lnTo>
                    <a:pt x="13913" y="11511"/>
                  </a:lnTo>
                  <a:lnTo>
                    <a:pt x="13979" y="10477"/>
                  </a:lnTo>
                  <a:lnTo>
                    <a:pt x="14013" y="9442"/>
                  </a:lnTo>
                  <a:lnTo>
                    <a:pt x="13979" y="8441"/>
                  </a:lnTo>
                  <a:lnTo>
                    <a:pt x="13913" y="7407"/>
                  </a:lnTo>
                  <a:lnTo>
                    <a:pt x="13846" y="6907"/>
                  </a:lnTo>
                  <a:lnTo>
                    <a:pt x="13746" y="6406"/>
                  </a:lnTo>
                  <a:lnTo>
                    <a:pt x="13646" y="5906"/>
                  </a:lnTo>
                  <a:lnTo>
                    <a:pt x="13512" y="5439"/>
                  </a:lnTo>
                  <a:lnTo>
                    <a:pt x="13345" y="4938"/>
                  </a:lnTo>
                  <a:lnTo>
                    <a:pt x="13179" y="4471"/>
                  </a:lnTo>
                  <a:lnTo>
                    <a:pt x="12945" y="4004"/>
                  </a:lnTo>
                  <a:lnTo>
                    <a:pt x="12712" y="3571"/>
                  </a:lnTo>
                  <a:lnTo>
                    <a:pt x="12478" y="3137"/>
                  </a:lnTo>
                  <a:lnTo>
                    <a:pt x="12178" y="2703"/>
                  </a:lnTo>
                  <a:lnTo>
                    <a:pt x="11844" y="2303"/>
                  </a:lnTo>
                  <a:lnTo>
                    <a:pt x="11477" y="1936"/>
                  </a:lnTo>
                  <a:lnTo>
                    <a:pt x="11110" y="1569"/>
                  </a:lnTo>
                  <a:lnTo>
                    <a:pt x="10710" y="1268"/>
                  </a:lnTo>
                  <a:lnTo>
                    <a:pt x="10276" y="968"/>
                  </a:lnTo>
                  <a:lnTo>
                    <a:pt x="9842" y="701"/>
                  </a:lnTo>
                  <a:lnTo>
                    <a:pt x="9375" y="468"/>
                  </a:lnTo>
                  <a:lnTo>
                    <a:pt x="8908" y="301"/>
                  </a:lnTo>
                  <a:lnTo>
                    <a:pt x="8441" y="168"/>
                  </a:lnTo>
                  <a:lnTo>
                    <a:pt x="7941" y="34"/>
                  </a:lnTo>
                  <a:lnTo>
                    <a:pt x="747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42"/>
            <p:cNvSpPr/>
            <p:nvPr/>
          </p:nvSpPr>
          <p:spPr>
            <a:xfrm>
              <a:off x="354050" y="3063900"/>
              <a:ext cx="350325" cy="956700"/>
            </a:xfrm>
            <a:custGeom>
              <a:avLst/>
              <a:gdLst/>
              <a:ahLst/>
              <a:cxnLst/>
              <a:rect l="l" t="t" r="r" b="b"/>
              <a:pathLst>
                <a:path w="14013" h="38268" fill="none" extrusionOk="0">
                  <a:moveTo>
                    <a:pt x="3870" y="37700"/>
                  </a:moveTo>
                  <a:lnTo>
                    <a:pt x="3870" y="37700"/>
                  </a:lnTo>
                  <a:lnTo>
                    <a:pt x="4371" y="29760"/>
                  </a:lnTo>
                  <a:lnTo>
                    <a:pt x="4371" y="29760"/>
                  </a:lnTo>
                  <a:lnTo>
                    <a:pt x="4438" y="29026"/>
                  </a:lnTo>
                  <a:lnTo>
                    <a:pt x="4438" y="28292"/>
                  </a:lnTo>
                  <a:lnTo>
                    <a:pt x="4438" y="27558"/>
                  </a:lnTo>
                  <a:lnTo>
                    <a:pt x="4371" y="26824"/>
                  </a:lnTo>
                  <a:lnTo>
                    <a:pt x="4371" y="26824"/>
                  </a:lnTo>
                  <a:lnTo>
                    <a:pt x="4271" y="26390"/>
                  </a:lnTo>
                  <a:lnTo>
                    <a:pt x="4171" y="25990"/>
                  </a:lnTo>
                  <a:lnTo>
                    <a:pt x="3904" y="25156"/>
                  </a:lnTo>
                  <a:lnTo>
                    <a:pt x="3604" y="24322"/>
                  </a:lnTo>
                  <a:lnTo>
                    <a:pt x="3270" y="23521"/>
                  </a:lnTo>
                  <a:lnTo>
                    <a:pt x="3270" y="23521"/>
                  </a:lnTo>
                  <a:lnTo>
                    <a:pt x="2736" y="22087"/>
                  </a:lnTo>
                  <a:lnTo>
                    <a:pt x="2236" y="20652"/>
                  </a:lnTo>
                  <a:lnTo>
                    <a:pt x="1769" y="19184"/>
                  </a:lnTo>
                  <a:lnTo>
                    <a:pt x="1368" y="17716"/>
                  </a:lnTo>
                  <a:lnTo>
                    <a:pt x="1001" y="16248"/>
                  </a:lnTo>
                  <a:lnTo>
                    <a:pt x="701" y="14747"/>
                  </a:lnTo>
                  <a:lnTo>
                    <a:pt x="434" y="13246"/>
                  </a:lnTo>
                  <a:lnTo>
                    <a:pt x="201" y="11744"/>
                  </a:lnTo>
                  <a:lnTo>
                    <a:pt x="201" y="11744"/>
                  </a:lnTo>
                  <a:lnTo>
                    <a:pt x="67" y="10510"/>
                  </a:lnTo>
                  <a:lnTo>
                    <a:pt x="34" y="9909"/>
                  </a:lnTo>
                  <a:lnTo>
                    <a:pt x="0" y="9275"/>
                  </a:lnTo>
                  <a:lnTo>
                    <a:pt x="0" y="8675"/>
                  </a:lnTo>
                  <a:lnTo>
                    <a:pt x="34" y="8074"/>
                  </a:lnTo>
                  <a:lnTo>
                    <a:pt x="100" y="7441"/>
                  </a:lnTo>
                  <a:lnTo>
                    <a:pt x="201" y="6840"/>
                  </a:lnTo>
                  <a:lnTo>
                    <a:pt x="201" y="6840"/>
                  </a:lnTo>
                  <a:lnTo>
                    <a:pt x="401" y="6106"/>
                  </a:lnTo>
                  <a:lnTo>
                    <a:pt x="634" y="5372"/>
                  </a:lnTo>
                  <a:lnTo>
                    <a:pt x="935" y="4705"/>
                  </a:lnTo>
                  <a:lnTo>
                    <a:pt x="1302" y="4004"/>
                  </a:lnTo>
                  <a:lnTo>
                    <a:pt x="1735" y="3370"/>
                  </a:lnTo>
                  <a:lnTo>
                    <a:pt x="2202" y="2770"/>
                  </a:lnTo>
                  <a:lnTo>
                    <a:pt x="2703" y="2203"/>
                  </a:lnTo>
                  <a:lnTo>
                    <a:pt x="3237" y="1669"/>
                  </a:lnTo>
                  <a:lnTo>
                    <a:pt x="3237" y="1669"/>
                  </a:lnTo>
                  <a:lnTo>
                    <a:pt x="3870" y="1168"/>
                  </a:lnTo>
                  <a:lnTo>
                    <a:pt x="4204" y="935"/>
                  </a:lnTo>
                  <a:lnTo>
                    <a:pt x="4538" y="735"/>
                  </a:lnTo>
                  <a:lnTo>
                    <a:pt x="4871" y="535"/>
                  </a:lnTo>
                  <a:lnTo>
                    <a:pt x="5238" y="368"/>
                  </a:lnTo>
                  <a:lnTo>
                    <a:pt x="5605" y="234"/>
                  </a:lnTo>
                  <a:lnTo>
                    <a:pt x="5972" y="134"/>
                  </a:lnTo>
                  <a:lnTo>
                    <a:pt x="5972" y="134"/>
                  </a:lnTo>
                  <a:lnTo>
                    <a:pt x="6473" y="34"/>
                  </a:lnTo>
                  <a:lnTo>
                    <a:pt x="6973" y="1"/>
                  </a:lnTo>
                  <a:lnTo>
                    <a:pt x="7474" y="1"/>
                  </a:lnTo>
                  <a:lnTo>
                    <a:pt x="7941" y="34"/>
                  </a:lnTo>
                  <a:lnTo>
                    <a:pt x="8441" y="168"/>
                  </a:lnTo>
                  <a:lnTo>
                    <a:pt x="8908" y="301"/>
                  </a:lnTo>
                  <a:lnTo>
                    <a:pt x="9375" y="468"/>
                  </a:lnTo>
                  <a:lnTo>
                    <a:pt x="9842" y="701"/>
                  </a:lnTo>
                  <a:lnTo>
                    <a:pt x="10276" y="968"/>
                  </a:lnTo>
                  <a:lnTo>
                    <a:pt x="10710" y="1268"/>
                  </a:lnTo>
                  <a:lnTo>
                    <a:pt x="11110" y="1569"/>
                  </a:lnTo>
                  <a:lnTo>
                    <a:pt x="11477" y="1936"/>
                  </a:lnTo>
                  <a:lnTo>
                    <a:pt x="11844" y="2303"/>
                  </a:lnTo>
                  <a:lnTo>
                    <a:pt x="12178" y="2703"/>
                  </a:lnTo>
                  <a:lnTo>
                    <a:pt x="12478" y="3137"/>
                  </a:lnTo>
                  <a:lnTo>
                    <a:pt x="12712" y="3571"/>
                  </a:lnTo>
                  <a:lnTo>
                    <a:pt x="12712" y="3571"/>
                  </a:lnTo>
                  <a:lnTo>
                    <a:pt x="12945" y="4004"/>
                  </a:lnTo>
                  <a:lnTo>
                    <a:pt x="13179" y="4471"/>
                  </a:lnTo>
                  <a:lnTo>
                    <a:pt x="13345" y="4938"/>
                  </a:lnTo>
                  <a:lnTo>
                    <a:pt x="13512" y="5439"/>
                  </a:lnTo>
                  <a:lnTo>
                    <a:pt x="13646" y="5906"/>
                  </a:lnTo>
                  <a:lnTo>
                    <a:pt x="13746" y="6406"/>
                  </a:lnTo>
                  <a:lnTo>
                    <a:pt x="13846" y="6907"/>
                  </a:lnTo>
                  <a:lnTo>
                    <a:pt x="13913" y="7407"/>
                  </a:lnTo>
                  <a:lnTo>
                    <a:pt x="13979" y="8441"/>
                  </a:lnTo>
                  <a:lnTo>
                    <a:pt x="14013" y="9442"/>
                  </a:lnTo>
                  <a:lnTo>
                    <a:pt x="13979" y="10477"/>
                  </a:lnTo>
                  <a:lnTo>
                    <a:pt x="13913" y="11511"/>
                  </a:lnTo>
                  <a:lnTo>
                    <a:pt x="13913" y="11511"/>
                  </a:lnTo>
                  <a:lnTo>
                    <a:pt x="13812" y="12311"/>
                  </a:lnTo>
                  <a:lnTo>
                    <a:pt x="13712" y="13112"/>
                  </a:lnTo>
                  <a:lnTo>
                    <a:pt x="13579" y="13913"/>
                  </a:lnTo>
                  <a:lnTo>
                    <a:pt x="13445" y="14714"/>
                  </a:lnTo>
                  <a:lnTo>
                    <a:pt x="13279" y="15514"/>
                  </a:lnTo>
                  <a:lnTo>
                    <a:pt x="13079" y="16315"/>
                  </a:lnTo>
                  <a:lnTo>
                    <a:pt x="12878" y="17082"/>
                  </a:lnTo>
                  <a:lnTo>
                    <a:pt x="12611" y="17850"/>
                  </a:lnTo>
                  <a:lnTo>
                    <a:pt x="12345" y="18617"/>
                  </a:lnTo>
                  <a:lnTo>
                    <a:pt x="12044" y="19384"/>
                  </a:lnTo>
                  <a:lnTo>
                    <a:pt x="11744" y="20118"/>
                  </a:lnTo>
                  <a:lnTo>
                    <a:pt x="11377" y="20852"/>
                  </a:lnTo>
                  <a:lnTo>
                    <a:pt x="11010" y="21553"/>
                  </a:lnTo>
                  <a:lnTo>
                    <a:pt x="10610" y="22254"/>
                  </a:lnTo>
                  <a:lnTo>
                    <a:pt x="10176" y="22954"/>
                  </a:lnTo>
                  <a:lnTo>
                    <a:pt x="9709" y="23588"/>
                  </a:lnTo>
                  <a:lnTo>
                    <a:pt x="9709" y="23588"/>
                  </a:lnTo>
                  <a:lnTo>
                    <a:pt x="9042" y="24556"/>
                  </a:lnTo>
                  <a:lnTo>
                    <a:pt x="8708" y="25023"/>
                  </a:lnTo>
                  <a:lnTo>
                    <a:pt x="8441" y="25556"/>
                  </a:lnTo>
                  <a:lnTo>
                    <a:pt x="8441" y="25556"/>
                  </a:lnTo>
                  <a:lnTo>
                    <a:pt x="8308" y="25890"/>
                  </a:lnTo>
                  <a:lnTo>
                    <a:pt x="8174" y="26257"/>
                  </a:lnTo>
                  <a:lnTo>
                    <a:pt x="8107" y="26591"/>
                  </a:lnTo>
                  <a:lnTo>
                    <a:pt x="8041" y="26958"/>
                  </a:lnTo>
                  <a:lnTo>
                    <a:pt x="7941" y="27725"/>
                  </a:lnTo>
                  <a:lnTo>
                    <a:pt x="7874" y="28459"/>
                  </a:lnTo>
                  <a:lnTo>
                    <a:pt x="7874" y="28459"/>
                  </a:lnTo>
                  <a:lnTo>
                    <a:pt x="7707" y="30894"/>
                  </a:lnTo>
                  <a:lnTo>
                    <a:pt x="7574" y="33363"/>
                  </a:lnTo>
                  <a:lnTo>
                    <a:pt x="7474" y="35832"/>
                  </a:lnTo>
                  <a:lnTo>
                    <a:pt x="7407" y="382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42"/>
            <p:cNvSpPr/>
            <p:nvPr/>
          </p:nvSpPr>
          <p:spPr>
            <a:xfrm>
              <a:off x="294000" y="2956300"/>
              <a:ext cx="485450" cy="1065125"/>
            </a:xfrm>
            <a:custGeom>
              <a:avLst/>
              <a:gdLst/>
              <a:ahLst/>
              <a:cxnLst/>
              <a:rect l="l" t="t" r="r" b="b"/>
              <a:pathLst>
                <a:path w="19418" h="42605" extrusionOk="0">
                  <a:moveTo>
                    <a:pt x="8708" y="1"/>
                  </a:moveTo>
                  <a:lnTo>
                    <a:pt x="8174" y="68"/>
                  </a:lnTo>
                  <a:lnTo>
                    <a:pt x="7674" y="168"/>
                  </a:lnTo>
                  <a:lnTo>
                    <a:pt x="7140" y="335"/>
                  </a:lnTo>
                  <a:lnTo>
                    <a:pt x="6639" y="501"/>
                  </a:lnTo>
                  <a:lnTo>
                    <a:pt x="6172" y="702"/>
                  </a:lnTo>
                  <a:lnTo>
                    <a:pt x="5705" y="935"/>
                  </a:lnTo>
                  <a:lnTo>
                    <a:pt x="5238" y="1235"/>
                  </a:lnTo>
                  <a:lnTo>
                    <a:pt x="4771" y="1536"/>
                  </a:lnTo>
                  <a:lnTo>
                    <a:pt x="4337" y="1903"/>
                  </a:lnTo>
                  <a:lnTo>
                    <a:pt x="3904" y="2270"/>
                  </a:lnTo>
                  <a:lnTo>
                    <a:pt x="3503" y="2670"/>
                  </a:lnTo>
                  <a:lnTo>
                    <a:pt x="3136" y="3104"/>
                  </a:lnTo>
                  <a:lnTo>
                    <a:pt x="2769" y="3537"/>
                  </a:lnTo>
                  <a:lnTo>
                    <a:pt x="2436" y="4004"/>
                  </a:lnTo>
                  <a:lnTo>
                    <a:pt x="2135" y="4472"/>
                  </a:lnTo>
                  <a:lnTo>
                    <a:pt x="1869" y="4972"/>
                  </a:lnTo>
                  <a:lnTo>
                    <a:pt x="1602" y="5472"/>
                  </a:lnTo>
                  <a:lnTo>
                    <a:pt x="1368" y="6006"/>
                  </a:lnTo>
                  <a:lnTo>
                    <a:pt x="1135" y="6507"/>
                  </a:lnTo>
                  <a:lnTo>
                    <a:pt x="934" y="7040"/>
                  </a:lnTo>
                  <a:lnTo>
                    <a:pt x="768" y="7574"/>
                  </a:lnTo>
                  <a:lnTo>
                    <a:pt x="601" y="8141"/>
                  </a:lnTo>
                  <a:lnTo>
                    <a:pt x="467" y="8675"/>
                  </a:lnTo>
                  <a:lnTo>
                    <a:pt x="334" y="9309"/>
                  </a:lnTo>
                  <a:lnTo>
                    <a:pt x="234" y="9943"/>
                  </a:lnTo>
                  <a:lnTo>
                    <a:pt x="134" y="10544"/>
                  </a:lnTo>
                  <a:lnTo>
                    <a:pt x="67" y="11177"/>
                  </a:lnTo>
                  <a:lnTo>
                    <a:pt x="34" y="11811"/>
                  </a:lnTo>
                  <a:lnTo>
                    <a:pt x="0" y="12445"/>
                  </a:lnTo>
                  <a:lnTo>
                    <a:pt x="34" y="13713"/>
                  </a:lnTo>
                  <a:lnTo>
                    <a:pt x="100" y="14981"/>
                  </a:lnTo>
                  <a:lnTo>
                    <a:pt x="267" y="16248"/>
                  </a:lnTo>
                  <a:lnTo>
                    <a:pt x="467" y="17483"/>
                  </a:lnTo>
                  <a:lnTo>
                    <a:pt x="734" y="18751"/>
                  </a:lnTo>
                  <a:lnTo>
                    <a:pt x="1035" y="20052"/>
                  </a:lnTo>
                  <a:lnTo>
                    <a:pt x="1402" y="21386"/>
                  </a:lnTo>
                  <a:lnTo>
                    <a:pt x="1769" y="22687"/>
                  </a:lnTo>
                  <a:lnTo>
                    <a:pt x="2169" y="23989"/>
                  </a:lnTo>
                  <a:lnTo>
                    <a:pt x="2536" y="25190"/>
                  </a:lnTo>
                  <a:lnTo>
                    <a:pt x="2970" y="26357"/>
                  </a:lnTo>
                  <a:lnTo>
                    <a:pt x="3203" y="26924"/>
                  </a:lnTo>
                  <a:lnTo>
                    <a:pt x="3470" y="27492"/>
                  </a:lnTo>
                  <a:lnTo>
                    <a:pt x="3770" y="28025"/>
                  </a:lnTo>
                  <a:lnTo>
                    <a:pt x="4071" y="28559"/>
                  </a:lnTo>
                  <a:lnTo>
                    <a:pt x="4804" y="29627"/>
                  </a:lnTo>
                  <a:lnTo>
                    <a:pt x="5105" y="30194"/>
                  </a:lnTo>
                  <a:lnTo>
                    <a:pt x="5238" y="30461"/>
                  </a:lnTo>
                  <a:lnTo>
                    <a:pt x="5338" y="30795"/>
                  </a:lnTo>
                  <a:lnTo>
                    <a:pt x="5405" y="31095"/>
                  </a:lnTo>
                  <a:lnTo>
                    <a:pt x="5472" y="31428"/>
                  </a:lnTo>
                  <a:lnTo>
                    <a:pt x="5505" y="32096"/>
                  </a:lnTo>
                  <a:lnTo>
                    <a:pt x="5505" y="32763"/>
                  </a:lnTo>
                  <a:lnTo>
                    <a:pt x="5472" y="33430"/>
                  </a:lnTo>
                  <a:lnTo>
                    <a:pt x="5438" y="39135"/>
                  </a:lnTo>
                  <a:lnTo>
                    <a:pt x="5405" y="41904"/>
                  </a:lnTo>
                  <a:lnTo>
                    <a:pt x="5405" y="42004"/>
                  </a:lnTo>
                  <a:lnTo>
                    <a:pt x="5472" y="42071"/>
                  </a:lnTo>
                  <a:lnTo>
                    <a:pt x="5538" y="42104"/>
                  </a:lnTo>
                  <a:lnTo>
                    <a:pt x="5639" y="42138"/>
                  </a:lnTo>
                  <a:lnTo>
                    <a:pt x="5705" y="42104"/>
                  </a:lnTo>
                  <a:lnTo>
                    <a:pt x="5772" y="42071"/>
                  </a:lnTo>
                  <a:lnTo>
                    <a:pt x="5839" y="42004"/>
                  </a:lnTo>
                  <a:lnTo>
                    <a:pt x="5872" y="41904"/>
                  </a:lnTo>
                  <a:lnTo>
                    <a:pt x="5905" y="36299"/>
                  </a:lnTo>
                  <a:lnTo>
                    <a:pt x="5939" y="33530"/>
                  </a:lnTo>
                  <a:lnTo>
                    <a:pt x="5939" y="32229"/>
                  </a:lnTo>
                  <a:lnTo>
                    <a:pt x="5939" y="31595"/>
                  </a:lnTo>
                  <a:lnTo>
                    <a:pt x="5839" y="30961"/>
                  </a:lnTo>
                  <a:lnTo>
                    <a:pt x="5772" y="30661"/>
                  </a:lnTo>
                  <a:lnTo>
                    <a:pt x="5672" y="30394"/>
                  </a:lnTo>
                  <a:lnTo>
                    <a:pt x="5572" y="30127"/>
                  </a:lnTo>
                  <a:lnTo>
                    <a:pt x="5438" y="29860"/>
                  </a:lnTo>
                  <a:lnTo>
                    <a:pt x="5138" y="29327"/>
                  </a:lnTo>
                  <a:lnTo>
                    <a:pt x="4804" y="28826"/>
                  </a:lnTo>
                  <a:lnTo>
                    <a:pt x="4471" y="28326"/>
                  </a:lnTo>
                  <a:lnTo>
                    <a:pt x="4171" y="27792"/>
                  </a:lnTo>
                  <a:lnTo>
                    <a:pt x="3904" y="27258"/>
                  </a:lnTo>
                  <a:lnTo>
                    <a:pt x="3637" y="26724"/>
                  </a:lnTo>
                  <a:lnTo>
                    <a:pt x="3370" y="26124"/>
                  </a:lnTo>
                  <a:lnTo>
                    <a:pt x="3170" y="25523"/>
                  </a:lnTo>
                  <a:lnTo>
                    <a:pt x="2736" y="24322"/>
                  </a:lnTo>
                  <a:lnTo>
                    <a:pt x="2369" y="23121"/>
                  </a:lnTo>
                  <a:lnTo>
                    <a:pt x="2002" y="21920"/>
                  </a:lnTo>
                  <a:lnTo>
                    <a:pt x="1668" y="20652"/>
                  </a:lnTo>
                  <a:lnTo>
                    <a:pt x="1335" y="19385"/>
                  </a:lnTo>
                  <a:lnTo>
                    <a:pt x="1068" y="18117"/>
                  </a:lnTo>
                  <a:lnTo>
                    <a:pt x="801" y="16816"/>
                  </a:lnTo>
                  <a:lnTo>
                    <a:pt x="634" y="15548"/>
                  </a:lnTo>
                  <a:lnTo>
                    <a:pt x="501" y="14247"/>
                  </a:lnTo>
                  <a:lnTo>
                    <a:pt x="467" y="12946"/>
                  </a:lnTo>
                  <a:lnTo>
                    <a:pt x="467" y="12278"/>
                  </a:lnTo>
                  <a:lnTo>
                    <a:pt x="501" y="11611"/>
                  </a:lnTo>
                  <a:lnTo>
                    <a:pt x="601" y="10477"/>
                  </a:lnTo>
                  <a:lnTo>
                    <a:pt x="701" y="9876"/>
                  </a:lnTo>
                  <a:lnTo>
                    <a:pt x="801" y="9309"/>
                  </a:lnTo>
                  <a:lnTo>
                    <a:pt x="934" y="8742"/>
                  </a:lnTo>
                  <a:lnTo>
                    <a:pt x="1068" y="8175"/>
                  </a:lnTo>
                  <a:lnTo>
                    <a:pt x="1235" y="7608"/>
                  </a:lnTo>
                  <a:lnTo>
                    <a:pt x="1435" y="7040"/>
                  </a:lnTo>
                  <a:lnTo>
                    <a:pt x="1635" y="6507"/>
                  </a:lnTo>
                  <a:lnTo>
                    <a:pt x="1869" y="5973"/>
                  </a:lnTo>
                  <a:lnTo>
                    <a:pt x="2135" y="5439"/>
                  </a:lnTo>
                  <a:lnTo>
                    <a:pt x="2402" y="4939"/>
                  </a:lnTo>
                  <a:lnTo>
                    <a:pt x="2703" y="4438"/>
                  </a:lnTo>
                  <a:lnTo>
                    <a:pt x="3036" y="3938"/>
                  </a:lnTo>
                  <a:lnTo>
                    <a:pt x="3403" y="3471"/>
                  </a:lnTo>
                  <a:lnTo>
                    <a:pt x="3804" y="3037"/>
                  </a:lnTo>
                  <a:lnTo>
                    <a:pt x="4171" y="2670"/>
                  </a:lnTo>
                  <a:lnTo>
                    <a:pt x="4571" y="2303"/>
                  </a:lnTo>
                  <a:lnTo>
                    <a:pt x="4971" y="1969"/>
                  </a:lnTo>
                  <a:lnTo>
                    <a:pt x="5405" y="1669"/>
                  </a:lnTo>
                  <a:lnTo>
                    <a:pt x="5839" y="1402"/>
                  </a:lnTo>
                  <a:lnTo>
                    <a:pt x="6306" y="1135"/>
                  </a:lnTo>
                  <a:lnTo>
                    <a:pt x="6773" y="935"/>
                  </a:lnTo>
                  <a:lnTo>
                    <a:pt x="7273" y="768"/>
                  </a:lnTo>
                  <a:lnTo>
                    <a:pt x="7807" y="601"/>
                  </a:lnTo>
                  <a:lnTo>
                    <a:pt x="8374" y="535"/>
                  </a:lnTo>
                  <a:lnTo>
                    <a:pt x="8908" y="468"/>
                  </a:lnTo>
                  <a:lnTo>
                    <a:pt x="9475" y="468"/>
                  </a:lnTo>
                  <a:lnTo>
                    <a:pt x="10009" y="501"/>
                  </a:lnTo>
                  <a:lnTo>
                    <a:pt x="10576" y="601"/>
                  </a:lnTo>
                  <a:lnTo>
                    <a:pt x="11110" y="735"/>
                  </a:lnTo>
                  <a:lnTo>
                    <a:pt x="11644" y="868"/>
                  </a:lnTo>
                  <a:lnTo>
                    <a:pt x="12211" y="1102"/>
                  </a:lnTo>
                  <a:lnTo>
                    <a:pt x="12711" y="1335"/>
                  </a:lnTo>
                  <a:lnTo>
                    <a:pt x="13212" y="1636"/>
                  </a:lnTo>
                  <a:lnTo>
                    <a:pt x="13712" y="1936"/>
                  </a:lnTo>
                  <a:lnTo>
                    <a:pt x="14179" y="2303"/>
                  </a:lnTo>
                  <a:lnTo>
                    <a:pt x="14613" y="2670"/>
                  </a:lnTo>
                  <a:lnTo>
                    <a:pt x="15013" y="3070"/>
                  </a:lnTo>
                  <a:lnTo>
                    <a:pt x="15414" y="3471"/>
                  </a:lnTo>
                  <a:lnTo>
                    <a:pt x="15781" y="3904"/>
                  </a:lnTo>
                  <a:lnTo>
                    <a:pt x="16114" y="4371"/>
                  </a:lnTo>
                  <a:lnTo>
                    <a:pt x="16448" y="4872"/>
                  </a:lnTo>
                  <a:lnTo>
                    <a:pt x="16748" y="5339"/>
                  </a:lnTo>
                  <a:lnTo>
                    <a:pt x="17049" y="5873"/>
                  </a:lnTo>
                  <a:lnTo>
                    <a:pt x="17282" y="6373"/>
                  </a:lnTo>
                  <a:lnTo>
                    <a:pt x="17549" y="6907"/>
                  </a:lnTo>
                  <a:lnTo>
                    <a:pt x="17749" y="7441"/>
                  </a:lnTo>
                  <a:lnTo>
                    <a:pt x="18083" y="8408"/>
                  </a:lnTo>
                  <a:lnTo>
                    <a:pt x="18383" y="9376"/>
                  </a:lnTo>
                  <a:lnTo>
                    <a:pt x="18617" y="10377"/>
                  </a:lnTo>
                  <a:lnTo>
                    <a:pt x="18783" y="11378"/>
                  </a:lnTo>
                  <a:lnTo>
                    <a:pt x="18883" y="12412"/>
                  </a:lnTo>
                  <a:lnTo>
                    <a:pt x="18950" y="13413"/>
                  </a:lnTo>
                  <a:lnTo>
                    <a:pt x="18950" y="14447"/>
                  </a:lnTo>
                  <a:lnTo>
                    <a:pt x="18917" y="15448"/>
                  </a:lnTo>
                  <a:lnTo>
                    <a:pt x="18817" y="16482"/>
                  </a:lnTo>
                  <a:lnTo>
                    <a:pt x="18650" y="17483"/>
                  </a:lnTo>
                  <a:lnTo>
                    <a:pt x="18450" y="18484"/>
                  </a:lnTo>
                  <a:lnTo>
                    <a:pt x="18183" y="19485"/>
                  </a:lnTo>
                  <a:lnTo>
                    <a:pt x="17883" y="20452"/>
                  </a:lnTo>
                  <a:lnTo>
                    <a:pt x="17549" y="21420"/>
                  </a:lnTo>
                  <a:lnTo>
                    <a:pt x="17149" y="22354"/>
                  </a:lnTo>
                  <a:lnTo>
                    <a:pt x="16682" y="23288"/>
                  </a:lnTo>
                  <a:lnTo>
                    <a:pt x="16214" y="24155"/>
                  </a:lnTo>
                  <a:lnTo>
                    <a:pt x="15681" y="25023"/>
                  </a:lnTo>
                  <a:lnTo>
                    <a:pt x="15114" y="25824"/>
                  </a:lnTo>
                  <a:lnTo>
                    <a:pt x="14480" y="26624"/>
                  </a:lnTo>
                  <a:lnTo>
                    <a:pt x="13846" y="27392"/>
                  </a:lnTo>
                  <a:lnTo>
                    <a:pt x="13145" y="28126"/>
                  </a:lnTo>
                  <a:lnTo>
                    <a:pt x="12411" y="28793"/>
                  </a:lnTo>
                  <a:lnTo>
                    <a:pt x="11644" y="29460"/>
                  </a:lnTo>
                  <a:lnTo>
                    <a:pt x="11410" y="29627"/>
                  </a:lnTo>
                  <a:lnTo>
                    <a:pt x="11210" y="29827"/>
                  </a:lnTo>
                  <a:lnTo>
                    <a:pt x="11043" y="30027"/>
                  </a:lnTo>
                  <a:lnTo>
                    <a:pt x="10910" y="30261"/>
                  </a:lnTo>
                  <a:lnTo>
                    <a:pt x="10843" y="30528"/>
                  </a:lnTo>
                  <a:lnTo>
                    <a:pt x="10810" y="30795"/>
                  </a:lnTo>
                  <a:lnTo>
                    <a:pt x="10776" y="31328"/>
                  </a:lnTo>
                  <a:lnTo>
                    <a:pt x="10676" y="34097"/>
                  </a:lnTo>
                  <a:lnTo>
                    <a:pt x="10509" y="39636"/>
                  </a:lnTo>
                  <a:lnTo>
                    <a:pt x="10443" y="42371"/>
                  </a:lnTo>
                  <a:lnTo>
                    <a:pt x="10443" y="42471"/>
                  </a:lnTo>
                  <a:lnTo>
                    <a:pt x="10509" y="42538"/>
                  </a:lnTo>
                  <a:lnTo>
                    <a:pt x="10576" y="42572"/>
                  </a:lnTo>
                  <a:lnTo>
                    <a:pt x="10643" y="42605"/>
                  </a:lnTo>
                  <a:lnTo>
                    <a:pt x="10743" y="42572"/>
                  </a:lnTo>
                  <a:lnTo>
                    <a:pt x="10810" y="42538"/>
                  </a:lnTo>
                  <a:lnTo>
                    <a:pt x="10876" y="42471"/>
                  </a:lnTo>
                  <a:lnTo>
                    <a:pt x="10876" y="42371"/>
                  </a:lnTo>
                  <a:lnTo>
                    <a:pt x="11043" y="36700"/>
                  </a:lnTo>
                  <a:lnTo>
                    <a:pt x="11143" y="33864"/>
                  </a:lnTo>
                  <a:lnTo>
                    <a:pt x="11243" y="31028"/>
                  </a:lnTo>
                  <a:lnTo>
                    <a:pt x="11277" y="30694"/>
                  </a:lnTo>
                  <a:lnTo>
                    <a:pt x="11377" y="30428"/>
                  </a:lnTo>
                  <a:lnTo>
                    <a:pt x="11510" y="30194"/>
                  </a:lnTo>
                  <a:lnTo>
                    <a:pt x="11744" y="29960"/>
                  </a:lnTo>
                  <a:lnTo>
                    <a:pt x="12611" y="29260"/>
                  </a:lnTo>
                  <a:lnTo>
                    <a:pt x="13379" y="28526"/>
                  </a:lnTo>
                  <a:lnTo>
                    <a:pt x="14113" y="27792"/>
                  </a:lnTo>
                  <a:lnTo>
                    <a:pt x="14780" y="27025"/>
                  </a:lnTo>
                  <a:lnTo>
                    <a:pt x="15414" y="26224"/>
                  </a:lnTo>
                  <a:lnTo>
                    <a:pt x="15981" y="25390"/>
                  </a:lnTo>
                  <a:lnTo>
                    <a:pt x="16515" y="24522"/>
                  </a:lnTo>
                  <a:lnTo>
                    <a:pt x="17015" y="23622"/>
                  </a:lnTo>
                  <a:lnTo>
                    <a:pt x="17482" y="22721"/>
                  </a:lnTo>
                  <a:lnTo>
                    <a:pt x="17883" y="21787"/>
                  </a:lnTo>
                  <a:lnTo>
                    <a:pt x="18250" y="20819"/>
                  </a:lnTo>
                  <a:lnTo>
                    <a:pt x="18583" y="19852"/>
                  </a:lnTo>
                  <a:lnTo>
                    <a:pt x="18850" y="18851"/>
                  </a:lnTo>
                  <a:lnTo>
                    <a:pt x="19050" y="17850"/>
                  </a:lnTo>
                  <a:lnTo>
                    <a:pt x="19217" y="16816"/>
                  </a:lnTo>
                  <a:lnTo>
                    <a:pt x="19351" y="15815"/>
                  </a:lnTo>
                  <a:lnTo>
                    <a:pt x="19417" y="14781"/>
                  </a:lnTo>
                  <a:lnTo>
                    <a:pt x="19417" y="13746"/>
                  </a:lnTo>
                  <a:lnTo>
                    <a:pt x="19384" y="12745"/>
                  </a:lnTo>
                  <a:lnTo>
                    <a:pt x="19284" y="11711"/>
                  </a:lnTo>
                  <a:lnTo>
                    <a:pt x="19117" y="10710"/>
                  </a:lnTo>
                  <a:lnTo>
                    <a:pt x="18917" y="9709"/>
                  </a:lnTo>
                  <a:lnTo>
                    <a:pt x="18650" y="8709"/>
                  </a:lnTo>
                  <a:lnTo>
                    <a:pt x="18316" y="7608"/>
                  </a:lnTo>
                  <a:lnTo>
                    <a:pt x="17883" y="6540"/>
                  </a:lnTo>
                  <a:lnTo>
                    <a:pt x="17649" y="6040"/>
                  </a:lnTo>
                  <a:lnTo>
                    <a:pt x="17382" y="5539"/>
                  </a:lnTo>
                  <a:lnTo>
                    <a:pt x="17115" y="5039"/>
                  </a:lnTo>
                  <a:lnTo>
                    <a:pt x="16782" y="4538"/>
                  </a:lnTo>
                  <a:lnTo>
                    <a:pt x="16481" y="4071"/>
                  </a:lnTo>
                  <a:lnTo>
                    <a:pt x="16148" y="3604"/>
                  </a:lnTo>
                  <a:lnTo>
                    <a:pt x="15781" y="3170"/>
                  </a:lnTo>
                  <a:lnTo>
                    <a:pt x="15380" y="2770"/>
                  </a:lnTo>
                  <a:lnTo>
                    <a:pt x="14980" y="2370"/>
                  </a:lnTo>
                  <a:lnTo>
                    <a:pt x="14546" y="2003"/>
                  </a:lnTo>
                  <a:lnTo>
                    <a:pt x="14079" y="1636"/>
                  </a:lnTo>
                  <a:lnTo>
                    <a:pt x="13612" y="1335"/>
                  </a:lnTo>
                  <a:lnTo>
                    <a:pt x="13112" y="1035"/>
                  </a:lnTo>
                  <a:lnTo>
                    <a:pt x="12578" y="768"/>
                  </a:lnTo>
                  <a:lnTo>
                    <a:pt x="12078" y="535"/>
                  </a:lnTo>
                  <a:lnTo>
                    <a:pt x="11510" y="368"/>
                  </a:lnTo>
                  <a:lnTo>
                    <a:pt x="10943" y="201"/>
                  </a:lnTo>
                  <a:lnTo>
                    <a:pt x="10376" y="101"/>
                  </a:lnTo>
                  <a:lnTo>
                    <a:pt x="9809" y="34"/>
                  </a:lnTo>
                  <a:lnTo>
                    <a:pt x="924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42"/>
            <p:cNvSpPr/>
            <p:nvPr/>
          </p:nvSpPr>
          <p:spPr>
            <a:xfrm>
              <a:off x="469150" y="3417550"/>
              <a:ext cx="34225" cy="600550"/>
            </a:xfrm>
            <a:custGeom>
              <a:avLst/>
              <a:gdLst/>
              <a:ahLst/>
              <a:cxnLst/>
              <a:rect l="l" t="t" r="r" b="b"/>
              <a:pathLst>
                <a:path w="1369" h="24022" extrusionOk="0">
                  <a:moveTo>
                    <a:pt x="134" y="0"/>
                  </a:moveTo>
                  <a:lnTo>
                    <a:pt x="67" y="34"/>
                  </a:lnTo>
                  <a:lnTo>
                    <a:pt x="0" y="101"/>
                  </a:lnTo>
                  <a:lnTo>
                    <a:pt x="0" y="201"/>
                  </a:lnTo>
                  <a:lnTo>
                    <a:pt x="234" y="2503"/>
                  </a:lnTo>
                  <a:lnTo>
                    <a:pt x="434" y="4771"/>
                  </a:lnTo>
                  <a:lnTo>
                    <a:pt x="601" y="7073"/>
                  </a:lnTo>
                  <a:lnTo>
                    <a:pt x="701" y="9375"/>
                  </a:lnTo>
                  <a:lnTo>
                    <a:pt x="801" y="11677"/>
                  </a:lnTo>
                  <a:lnTo>
                    <a:pt x="868" y="13979"/>
                  </a:lnTo>
                  <a:lnTo>
                    <a:pt x="901" y="16248"/>
                  </a:lnTo>
                  <a:lnTo>
                    <a:pt x="901" y="18550"/>
                  </a:lnTo>
                  <a:lnTo>
                    <a:pt x="868" y="21186"/>
                  </a:lnTo>
                  <a:lnTo>
                    <a:pt x="768" y="23821"/>
                  </a:lnTo>
                  <a:lnTo>
                    <a:pt x="801" y="23921"/>
                  </a:lnTo>
                  <a:lnTo>
                    <a:pt x="834" y="23988"/>
                  </a:lnTo>
                  <a:lnTo>
                    <a:pt x="901" y="24021"/>
                  </a:lnTo>
                  <a:lnTo>
                    <a:pt x="1101" y="24021"/>
                  </a:lnTo>
                  <a:lnTo>
                    <a:pt x="1168" y="23988"/>
                  </a:lnTo>
                  <a:lnTo>
                    <a:pt x="1201" y="23921"/>
                  </a:lnTo>
                  <a:lnTo>
                    <a:pt x="1235" y="23821"/>
                  </a:lnTo>
                  <a:lnTo>
                    <a:pt x="1302" y="21519"/>
                  </a:lnTo>
                  <a:lnTo>
                    <a:pt x="1368" y="19217"/>
                  </a:lnTo>
                  <a:lnTo>
                    <a:pt x="1368" y="16915"/>
                  </a:lnTo>
                  <a:lnTo>
                    <a:pt x="1335" y="14613"/>
                  </a:lnTo>
                  <a:lnTo>
                    <a:pt x="1302" y="12311"/>
                  </a:lnTo>
                  <a:lnTo>
                    <a:pt x="1201" y="10043"/>
                  </a:lnTo>
                  <a:lnTo>
                    <a:pt x="1101" y="7741"/>
                  </a:lnTo>
                  <a:lnTo>
                    <a:pt x="935" y="5439"/>
                  </a:lnTo>
                  <a:lnTo>
                    <a:pt x="734" y="2836"/>
                  </a:lnTo>
                  <a:lnTo>
                    <a:pt x="467" y="201"/>
                  </a:lnTo>
                  <a:lnTo>
                    <a:pt x="434" y="101"/>
                  </a:lnTo>
                  <a:lnTo>
                    <a:pt x="367" y="34"/>
                  </a:lnTo>
                  <a:lnTo>
                    <a:pt x="30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42"/>
            <p:cNvSpPr/>
            <p:nvPr/>
          </p:nvSpPr>
          <p:spPr>
            <a:xfrm>
              <a:off x="377400" y="3194025"/>
              <a:ext cx="308625" cy="833250"/>
            </a:xfrm>
            <a:custGeom>
              <a:avLst/>
              <a:gdLst/>
              <a:ahLst/>
              <a:cxnLst/>
              <a:rect l="l" t="t" r="r" b="b"/>
              <a:pathLst>
                <a:path w="12345" h="33330" extrusionOk="0">
                  <a:moveTo>
                    <a:pt x="5172" y="467"/>
                  </a:moveTo>
                  <a:lnTo>
                    <a:pt x="5472" y="534"/>
                  </a:lnTo>
                  <a:lnTo>
                    <a:pt x="5739" y="668"/>
                  </a:lnTo>
                  <a:lnTo>
                    <a:pt x="5972" y="834"/>
                  </a:lnTo>
                  <a:lnTo>
                    <a:pt x="6139" y="1035"/>
                  </a:lnTo>
                  <a:lnTo>
                    <a:pt x="6306" y="1301"/>
                  </a:lnTo>
                  <a:lnTo>
                    <a:pt x="6373" y="1568"/>
                  </a:lnTo>
                  <a:lnTo>
                    <a:pt x="6406" y="1668"/>
                  </a:lnTo>
                  <a:lnTo>
                    <a:pt x="6440" y="1702"/>
                  </a:lnTo>
                  <a:lnTo>
                    <a:pt x="6239" y="2102"/>
                  </a:lnTo>
                  <a:lnTo>
                    <a:pt x="6173" y="2302"/>
                  </a:lnTo>
                  <a:lnTo>
                    <a:pt x="6106" y="2536"/>
                  </a:lnTo>
                  <a:lnTo>
                    <a:pt x="6106" y="2636"/>
                  </a:lnTo>
                  <a:lnTo>
                    <a:pt x="6139" y="2703"/>
                  </a:lnTo>
                  <a:lnTo>
                    <a:pt x="6206" y="2769"/>
                  </a:lnTo>
                  <a:lnTo>
                    <a:pt x="6273" y="2803"/>
                  </a:lnTo>
                  <a:lnTo>
                    <a:pt x="6440" y="2803"/>
                  </a:lnTo>
                  <a:lnTo>
                    <a:pt x="6506" y="2736"/>
                  </a:lnTo>
                  <a:lnTo>
                    <a:pt x="6540" y="2636"/>
                  </a:lnTo>
                  <a:lnTo>
                    <a:pt x="6673" y="2302"/>
                  </a:lnTo>
                  <a:lnTo>
                    <a:pt x="6806" y="2002"/>
                  </a:lnTo>
                  <a:lnTo>
                    <a:pt x="7040" y="1702"/>
                  </a:lnTo>
                  <a:lnTo>
                    <a:pt x="7274" y="1435"/>
                  </a:lnTo>
                  <a:lnTo>
                    <a:pt x="7574" y="1235"/>
                  </a:lnTo>
                  <a:lnTo>
                    <a:pt x="7907" y="1068"/>
                  </a:lnTo>
                  <a:lnTo>
                    <a:pt x="8241" y="1001"/>
                  </a:lnTo>
                  <a:lnTo>
                    <a:pt x="8608" y="1001"/>
                  </a:lnTo>
                  <a:lnTo>
                    <a:pt x="8808" y="1035"/>
                  </a:lnTo>
                  <a:lnTo>
                    <a:pt x="9008" y="1135"/>
                  </a:lnTo>
                  <a:lnTo>
                    <a:pt x="9142" y="1268"/>
                  </a:lnTo>
                  <a:lnTo>
                    <a:pt x="9242" y="1435"/>
                  </a:lnTo>
                  <a:lnTo>
                    <a:pt x="9309" y="1602"/>
                  </a:lnTo>
                  <a:lnTo>
                    <a:pt x="9342" y="1802"/>
                  </a:lnTo>
                  <a:lnTo>
                    <a:pt x="9375" y="2202"/>
                  </a:lnTo>
                  <a:lnTo>
                    <a:pt x="9342" y="2636"/>
                  </a:lnTo>
                  <a:lnTo>
                    <a:pt x="9242" y="3036"/>
                  </a:lnTo>
                  <a:lnTo>
                    <a:pt x="9075" y="3403"/>
                  </a:lnTo>
                  <a:lnTo>
                    <a:pt x="8842" y="3737"/>
                  </a:lnTo>
                  <a:lnTo>
                    <a:pt x="8775" y="3837"/>
                  </a:lnTo>
                  <a:lnTo>
                    <a:pt x="8775" y="3904"/>
                  </a:lnTo>
                  <a:lnTo>
                    <a:pt x="8775" y="4004"/>
                  </a:lnTo>
                  <a:lnTo>
                    <a:pt x="8842" y="4070"/>
                  </a:lnTo>
                  <a:lnTo>
                    <a:pt x="8908" y="4104"/>
                  </a:lnTo>
                  <a:lnTo>
                    <a:pt x="8975" y="4137"/>
                  </a:lnTo>
                  <a:lnTo>
                    <a:pt x="9075" y="4104"/>
                  </a:lnTo>
                  <a:lnTo>
                    <a:pt x="9142" y="4070"/>
                  </a:lnTo>
                  <a:lnTo>
                    <a:pt x="9275" y="3970"/>
                  </a:lnTo>
                  <a:lnTo>
                    <a:pt x="9442" y="3870"/>
                  </a:lnTo>
                  <a:lnTo>
                    <a:pt x="9742" y="3770"/>
                  </a:lnTo>
                  <a:lnTo>
                    <a:pt x="10076" y="3737"/>
                  </a:lnTo>
                  <a:lnTo>
                    <a:pt x="10376" y="3770"/>
                  </a:lnTo>
                  <a:lnTo>
                    <a:pt x="10710" y="3870"/>
                  </a:lnTo>
                  <a:lnTo>
                    <a:pt x="11010" y="4004"/>
                  </a:lnTo>
                  <a:lnTo>
                    <a:pt x="11277" y="4204"/>
                  </a:lnTo>
                  <a:lnTo>
                    <a:pt x="11477" y="4471"/>
                  </a:lnTo>
                  <a:lnTo>
                    <a:pt x="11677" y="4771"/>
                  </a:lnTo>
                  <a:lnTo>
                    <a:pt x="11778" y="5071"/>
                  </a:lnTo>
                  <a:lnTo>
                    <a:pt x="11878" y="5405"/>
                  </a:lnTo>
                  <a:lnTo>
                    <a:pt x="11911" y="5772"/>
                  </a:lnTo>
                  <a:lnTo>
                    <a:pt x="11878" y="6106"/>
                  </a:lnTo>
                  <a:lnTo>
                    <a:pt x="11844" y="6473"/>
                  </a:lnTo>
                  <a:lnTo>
                    <a:pt x="11744" y="6773"/>
                  </a:lnTo>
                  <a:lnTo>
                    <a:pt x="11611" y="7106"/>
                  </a:lnTo>
                  <a:lnTo>
                    <a:pt x="11477" y="7307"/>
                  </a:lnTo>
                  <a:lnTo>
                    <a:pt x="11344" y="7507"/>
                  </a:lnTo>
                  <a:lnTo>
                    <a:pt x="11177" y="7674"/>
                  </a:lnTo>
                  <a:lnTo>
                    <a:pt x="10977" y="7807"/>
                  </a:lnTo>
                  <a:lnTo>
                    <a:pt x="10777" y="7941"/>
                  </a:lnTo>
                  <a:lnTo>
                    <a:pt x="10576" y="8007"/>
                  </a:lnTo>
                  <a:lnTo>
                    <a:pt x="10343" y="8074"/>
                  </a:lnTo>
                  <a:lnTo>
                    <a:pt x="10143" y="8074"/>
                  </a:lnTo>
                  <a:lnTo>
                    <a:pt x="9876" y="8007"/>
                  </a:lnTo>
                  <a:lnTo>
                    <a:pt x="9642" y="7907"/>
                  </a:lnTo>
                  <a:lnTo>
                    <a:pt x="9442" y="7774"/>
                  </a:lnTo>
                  <a:lnTo>
                    <a:pt x="9242" y="7607"/>
                  </a:lnTo>
                  <a:lnTo>
                    <a:pt x="9042" y="7440"/>
                  </a:lnTo>
                  <a:lnTo>
                    <a:pt x="8875" y="7240"/>
                  </a:lnTo>
                  <a:lnTo>
                    <a:pt x="8708" y="7040"/>
                  </a:lnTo>
                  <a:lnTo>
                    <a:pt x="8575" y="6806"/>
                  </a:lnTo>
                  <a:lnTo>
                    <a:pt x="8541" y="6739"/>
                  </a:lnTo>
                  <a:lnTo>
                    <a:pt x="8441" y="6706"/>
                  </a:lnTo>
                  <a:lnTo>
                    <a:pt x="8375" y="6673"/>
                  </a:lnTo>
                  <a:lnTo>
                    <a:pt x="8274" y="6706"/>
                  </a:lnTo>
                  <a:lnTo>
                    <a:pt x="8208" y="6773"/>
                  </a:lnTo>
                  <a:lnTo>
                    <a:pt x="8174" y="6873"/>
                  </a:lnTo>
                  <a:lnTo>
                    <a:pt x="8174" y="6940"/>
                  </a:lnTo>
                  <a:lnTo>
                    <a:pt x="8208" y="7040"/>
                  </a:lnTo>
                  <a:lnTo>
                    <a:pt x="8308" y="7240"/>
                  </a:lnTo>
                  <a:lnTo>
                    <a:pt x="8441" y="7440"/>
                  </a:lnTo>
                  <a:lnTo>
                    <a:pt x="8341" y="7507"/>
                  </a:lnTo>
                  <a:lnTo>
                    <a:pt x="8241" y="7607"/>
                  </a:lnTo>
                  <a:lnTo>
                    <a:pt x="8174" y="7740"/>
                  </a:lnTo>
                  <a:lnTo>
                    <a:pt x="8074" y="7974"/>
                  </a:lnTo>
                  <a:lnTo>
                    <a:pt x="7974" y="8107"/>
                  </a:lnTo>
                  <a:lnTo>
                    <a:pt x="7841" y="8241"/>
                  </a:lnTo>
                  <a:lnTo>
                    <a:pt x="7707" y="8341"/>
                  </a:lnTo>
                  <a:lnTo>
                    <a:pt x="7574" y="8408"/>
                  </a:lnTo>
                  <a:lnTo>
                    <a:pt x="7374" y="8474"/>
                  </a:lnTo>
                  <a:lnTo>
                    <a:pt x="7207" y="8541"/>
                  </a:lnTo>
                  <a:lnTo>
                    <a:pt x="6806" y="8541"/>
                  </a:lnTo>
                  <a:lnTo>
                    <a:pt x="6640" y="8508"/>
                  </a:lnTo>
                  <a:lnTo>
                    <a:pt x="6473" y="8474"/>
                  </a:lnTo>
                  <a:lnTo>
                    <a:pt x="6306" y="8408"/>
                  </a:lnTo>
                  <a:lnTo>
                    <a:pt x="6139" y="8308"/>
                  </a:lnTo>
                  <a:lnTo>
                    <a:pt x="5839" y="8074"/>
                  </a:lnTo>
                  <a:lnTo>
                    <a:pt x="5572" y="7774"/>
                  </a:lnTo>
                  <a:lnTo>
                    <a:pt x="5372" y="7440"/>
                  </a:lnTo>
                  <a:lnTo>
                    <a:pt x="5205" y="7106"/>
                  </a:lnTo>
                  <a:lnTo>
                    <a:pt x="5138" y="7006"/>
                  </a:lnTo>
                  <a:lnTo>
                    <a:pt x="5005" y="6940"/>
                  </a:lnTo>
                  <a:lnTo>
                    <a:pt x="4871" y="6973"/>
                  </a:lnTo>
                  <a:lnTo>
                    <a:pt x="4838" y="7006"/>
                  </a:lnTo>
                  <a:lnTo>
                    <a:pt x="4771" y="7040"/>
                  </a:lnTo>
                  <a:lnTo>
                    <a:pt x="4538" y="7440"/>
                  </a:lnTo>
                  <a:lnTo>
                    <a:pt x="4271" y="7774"/>
                  </a:lnTo>
                  <a:lnTo>
                    <a:pt x="3971" y="8107"/>
                  </a:lnTo>
                  <a:lnTo>
                    <a:pt x="3604" y="8341"/>
                  </a:lnTo>
                  <a:lnTo>
                    <a:pt x="3237" y="8541"/>
                  </a:lnTo>
                  <a:lnTo>
                    <a:pt x="3003" y="8641"/>
                  </a:lnTo>
                  <a:lnTo>
                    <a:pt x="2803" y="8675"/>
                  </a:lnTo>
                  <a:lnTo>
                    <a:pt x="2603" y="8708"/>
                  </a:lnTo>
                  <a:lnTo>
                    <a:pt x="2369" y="8708"/>
                  </a:lnTo>
                  <a:lnTo>
                    <a:pt x="2136" y="8675"/>
                  </a:lnTo>
                  <a:lnTo>
                    <a:pt x="1902" y="8608"/>
                  </a:lnTo>
                  <a:lnTo>
                    <a:pt x="1735" y="8541"/>
                  </a:lnTo>
                  <a:lnTo>
                    <a:pt x="1569" y="8441"/>
                  </a:lnTo>
                  <a:lnTo>
                    <a:pt x="1402" y="8341"/>
                  </a:lnTo>
                  <a:lnTo>
                    <a:pt x="1268" y="8207"/>
                  </a:lnTo>
                  <a:lnTo>
                    <a:pt x="1135" y="8074"/>
                  </a:lnTo>
                  <a:lnTo>
                    <a:pt x="1035" y="7907"/>
                  </a:lnTo>
                  <a:lnTo>
                    <a:pt x="968" y="7707"/>
                  </a:lnTo>
                  <a:lnTo>
                    <a:pt x="935" y="7507"/>
                  </a:lnTo>
                  <a:lnTo>
                    <a:pt x="935" y="7340"/>
                  </a:lnTo>
                  <a:lnTo>
                    <a:pt x="935" y="7140"/>
                  </a:lnTo>
                  <a:lnTo>
                    <a:pt x="1001" y="6973"/>
                  </a:lnTo>
                  <a:lnTo>
                    <a:pt x="1068" y="6806"/>
                  </a:lnTo>
                  <a:lnTo>
                    <a:pt x="1168" y="6639"/>
                  </a:lnTo>
                  <a:lnTo>
                    <a:pt x="1268" y="6506"/>
                  </a:lnTo>
                  <a:lnTo>
                    <a:pt x="1402" y="6373"/>
                  </a:lnTo>
                  <a:lnTo>
                    <a:pt x="1569" y="6306"/>
                  </a:lnTo>
                  <a:lnTo>
                    <a:pt x="1635" y="6272"/>
                  </a:lnTo>
                  <a:lnTo>
                    <a:pt x="1702" y="6206"/>
                  </a:lnTo>
                  <a:lnTo>
                    <a:pt x="1735" y="6139"/>
                  </a:lnTo>
                  <a:lnTo>
                    <a:pt x="1735" y="6072"/>
                  </a:lnTo>
                  <a:lnTo>
                    <a:pt x="1735" y="6006"/>
                  </a:lnTo>
                  <a:lnTo>
                    <a:pt x="1702" y="5939"/>
                  </a:lnTo>
                  <a:lnTo>
                    <a:pt x="1669" y="5905"/>
                  </a:lnTo>
                  <a:lnTo>
                    <a:pt x="1569" y="5872"/>
                  </a:lnTo>
                  <a:lnTo>
                    <a:pt x="1402" y="5772"/>
                  </a:lnTo>
                  <a:lnTo>
                    <a:pt x="1235" y="5672"/>
                  </a:lnTo>
                  <a:lnTo>
                    <a:pt x="1102" y="5572"/>
                  </a:lnTo>
                  <a:lnTo>
                    <a:pt x="968" y="5438"/>
                  </a:lnTo>
                  <a:lnTo>
                    <a:pt x="735" y="5138"/>
                  </a:lnTo>
                  <a:lnTo>
                    <a:pt x="568" y="4804"/>
                  </a:lnTo>
                  <a:lnTo>
                    <a:pt x="468" y="4437"/>
                  </a:lnTo>
                  <a:lnTo>
                    <a:pt x="434" y="4237"/>
                  </a:lnTo>
                  <a:lnTo>
                    <a:pt x="434" y="4037"/>
                  </a:lnTo>
                  <a:lnTo>
                    <a:pt x="468" y="3870"/>
                  </a:lnTo>
                  <a:lnTo>
                    <a:pt x="501" y="3670"/>
                  </a:lnTo>
                  <a:lnTo>
                    <a:pt x="568" y="3503"/>
                  </a:lnTo>
                  <a:lnTo>
                    <a:pt x="668" y="3337"/>
                  </a:lnTo>
                  <a:lnTo>
                    <a:pt x="768" y="3170"/>
                  </a:lnTo>
                  <a:lnTo>
                    <a:pt x="901" y="3036"/>
                  </a:lnTo>
                  <a:lnTo>
                    <a:pt x="1035" y="2903"/>
                  </a:lnTo>
                  <a:lnTo>
                    <a:pt x="1168" y="2803"/>
                  </a:lnTo>
                  <a:lnTo>
                    <a:pt x="1502" y="2636"/>
                  </a:lnTo>
                  <a:lnTo>
                    <a:pt x="1869" y="2569"/>
                  </a:lnTo>
                  <a:lnTo>
                    <a:pt x="2236" y="2536"/>
                  </a:lnTo>
                  <a:lnTo>
                    <a:pt x="2603" y="2569"/>
                  </a:lnTo>
                  <a:lnTo>
                    <a:pt x="2936" y="2703"/>
                  </a:lnTo>
                  <a:lnTo>
                    <a:pt x="3103" y="2769"/>
                  </a:lnTo>
                  <a:lnTo>
                    <a:pt x="3270" y="2869"/>
                  </a:lnTo>
                  <a:lnTo>
                    <a:pt x="3337" y="2903"/>
                  </a:lnTo>
                  <a:lnTo>
                    <a:pt x="3437" y="2903"/>
                  </a:lnTo>
                  <a:lnTo>
                    <a:pt x="3504" y="2869"/>
                  </a:lnTo>
                  <a:lnTo>
                    <a:pt x="3570" y="2736"/>
                  </a:lnTo>
                  <a:lnTo>
                    <a:pt x="3604" y="2669"/>
                  </a:lnTo>
                  <a:lnTo>
                    <a:pt x="3604" y="2603"/>
                  </a:lnTo>
                  <a:lnTo>
                    <a:pt x="3537" y="2302"/>
                  </a:lnTo>
                  <a:lnTo>
                    <a:pt x="3537" y="2002"/>
                  </a:lnTo>
                  <a:lnTo>
                    <a:pt x="3604" y="1668"/>
                  </a:lnTo>
                  <a:lnTo>
                    <a:pt x="3704" y="1368"/>
                  </a:lnTo>
                  <a:lnTo>
                    <a:pt x="3871" y="1101"/>
                  </a:lnTo>
                  <a:lnTo>
                    <a:pt x="4071" y="868"/>
                  </a:lnTo>
                  <a:lnTo>
                    <a:pt x="4304" y="668"/>
                  </a:lnTo>
                  <a:lnTo>
                    <a:pt x="4571" y="534"/>
                  </a:lnTo>
                  <a:lnTo>
                    <a:pt x="4871" y="467"/>
                  </a:lnTo>
                  <a:close/>
                  <a:moveTo>
                    <a:pt x="4805" y="0"/>
                  </a:moveTo>
                  <a:lnTo>
                    <a:pt x="4638" y="34"/>
                  </a:lnTo>
                  <a:lnTo>
                    <a:pt x="4471" y="67"/>
                  </a:lnTo>
                  <a:lnTo>
                    <a:pt x="4137" y="234"/>
                  </a:lnTo>
                  <a:lnTo>
                    <a:pt x="3871" y="401"/>
                  </a:lnTo>
                  <a:lnTo>
                    <a:pt x="3637" y="668"/>
                  </a:lnTo>
                  <a:lnTo>
                    <a:pt x="3437" y="934"/>
                  </a:lnTo>
                  <a:lnTo>
                    <a:pt x="3270" y="1235"/>
                  </a:lnTo>
                  <a:lnTo>
                    <a:pt x="3170" y="1568"/>
                  </a:lnTo>
                  <a:lnTo>
                    <a:pt x="3103" y="1902"/>
                  </a:lnTo>
                  <a:lnTo>
                    <a:pt x="3103" y="2236"/>
                  </a:lnTo>
                  <a:lnTo>
                    <a:pt x="2703" y="2102"/>
                  </a:lnTo>
                  <a:lnTo>
                    <a:pt x="2303" y="2069"/>
                  </a:lnTo>
                  <a:lnTo>
                    <a:pt x="1902" y="2102"/>
                  </a:lnTo>
                  <a:lnTo>
                    <a:pt x="1502" y="2169"/>
                  </a:lnTo>
                  <a:lnTo>
                    <a:pt x="1102" y="2336"/>
                  </a:lnTo>
                  <a:lnTo>
                    <a:pt x="768" y="2536"/>
                  </a:lnTo>
                  <a:lnTo>
                    <a:pt x="601" y="2669"/>
                  </a:lnTo>
                  <a:lnTo>
                    <a:pt x="468" y="2836"/>
                  </a:lnTo>
                  <a:lnTo>
                    <a:pt x="334" y="3003"/>
                  </a:lnTo>
                  <a:lnTo>
                    <a:pt x="234" y="3170"/>
                  </a:lnTo>
                  <a:lnTo>
                    <a:pt x="134" y="3370"/>
                  </a:lnTo>
                  <a:lnTo>
                    <a:pt x="67" y="3570"/>
                  </a:lnTo>
                  <a:lnTo>
                    <a:pt x="34" y="3770"/>
                  </a:lnTo>
                  <a:lnTo>
                    <a:pt x="1" y="3970"/>
                  </a:lnTo>
                  <a:lnTo>
                    <a:pt x="1" y="4371"/>
                  </a:lnTo>
                  <a:lnTo>
                    <a:pt x="67" y="4771"/>
                  </a:lnTo>
                  <a:lnTo>
                    <a:pt x="234" y="5171"/>
                  </a:lnTo>
                  <a:lnTo>
                    <a:pt x="434" y="5538"/>
                  </a:lnTo>
                  <a:lnTo>
                    <a:pt x="735" y="5839"/>
                  </a:lnTo>
                  <a:lnTo>
                    <a:pt x="1035" y="6106"/>
                  </a:lnTo>
                  <a:lnTo>
                    <a:pt x="801" y="6339"/>
                  </a:lnTo>
                  <a:lnTo>
                    <a:pt x="634" y="6639"/>
                  </a:lnTo>
                  <a:lnTo>
                    <a:pt x="534" y="6973"/>
                  </a:lnTo>
                  <a:lnTo>
                    <a:pt x="468" y="7307"/>
                  </a:lnTo>
                  <a:lnTo>
                    <a:pt x="468" y="7574"/>
                  </a:lnTo>
                  <a:lnTo>
                    <a:pt x="534" y="7807"/>
                  </a:lnTo>
                  <a:lnTo>
                    <a:pt x="601" y="8041"/>
                  </a:lnTo>
                  <a:lnTo>
                    <a:pt x="735" y="8274"/>
                  </a:lnTo>
                  <a:lnTo>
                    <a:pt x="868" y="8474"/>
                  </a:lnTo>
                  <a:lnTo>
                    <a:pt x="1035" y="8641"/>
                  </a:lnTo>
                  <a:lnTo>
                    <a:pt x="1235" y="8775"/>
                  </a:lnTo>
                  <a:lnTo>
                    <a:pt x="1468" y="8908"/>
                  </a:lnTo>
                  <a:lnTo>
                    <a:pt x="1702" y="9042"/>
                  </a:lnTo>
                  <a:lnTo>
                    <a:pt x="1969" y="9108"/>
                  </a:lnTo>
                  <a:lnTo>
                    <a:pt x="2202" y="9142"/>
                  </a:lnTo>
                  <a:lnTo>
                    <a:pt x="2469" y="9175"/>
                  </a:lnTo>
                  <a:lnTo>
                    <a:pt x="2703" y="9142"/>
                  </a:lnTo>
                  <a:lnTo>
                    <a:pt x="2936" y="9108"/>
                  </a:lnTo>
                  <a:lnTo>
                    <a:pt x="3203" y="9042"/>
                  </a:lnTo>
                  <a:lnTo>
                    <a:pt x="3437" y="8975"/>
                  </a:lnTo>
                  <a:lnTo>
                    <a:pt x="3637" y="8841"/>
                  </a:lnTo>
                  <a:lnTo>
                    <a:pt x="3871" y="8708"/>
                  </a:lnTo>
                  <a:lnTo>
                    <a:pt x="4271" y="8408"/>
                  </a:lnTo>
                  <a:lnTo>
                    <a:pt x="4638" y="8041"/>
                  </a:lnTo>
                  <a:lnTo>
                    <a:pt x="4938" y="7640"/>
                  </a:lnTo>
                  <a:lnTo>
                    <a:pt x="5105" y="7907"/>
                  </a:lnTo>
                  <a:lnTo>
                    <a:pt x="5305" y="8174"/>
                  </a:lnTo>
                  <a:lnTo>
                    <a:pt x="5505" y="8408"/>
                  </a:lnTo>
                  <a:lnTo>
                    <a:pt x="5739" y="8608"/>
                  </a:lnTo>
                  <a:lnTo>
                    <a:pt x="6006" y="8775"/>
                  </a:lnTo>
                  <a:lnTo>
                    <a:pt x="6273" y="8908"/>
                  </a:lnTo>
                  <a:lnTo>
                    <a:pt x="6573" y="8975"/>
                  </a:lnTo>
                  <a:lnTo>
                    <a:pt x="6873" y="9008"/>
                  </a:lnTo>
                  <a:lnTo>
                    <a:pt x="6573" y="13679"/>
                  </a:lnTo>
                  <a:lnTo>
                    <a:pt x="6273" y="18383"/>
                  </a:lnTo>
                  <a:lnTo>
                    <a:pt x="6006" y="23054"/>
                  </a:lnTo>
                  <a:lnTo>
                    <a:pt x="5806" y="27758"/>
                  </a:lnTo>
                  <a:lnTo>
                    <a:pt x="5605" y="33129"/>
                  </a:lnTo>
                  <a:lnTo>
                    <a:pt x="5605" y="33229"/>
                  </a:lnTo>
                  <a:lnTo>
                    <a:pt x="5672" y="33296"/>
                  </a:lnTo>
                  <a:lnTo>
                    <a:pt x="5739" y="33329"/>
                  </a:lnTo>
                  <a:lnTo>
                    <a:pt x="5906" y="33329"/>
                  </a:lnTo>
                  <a:lnTo>
                    <a:pt x="5972" y="33296"/>
                  </a:lnTo>
                  <a:lnTo>
                    <a:pt x="6039" y="33229"/>
                  </a:lnTo>
                  <a:lnTo>
                    <a:pt x="6073" y="33129"/>
                  </a:lnTo>
                  <a:lnTo>
                    <a:pt x="6239" y="28392"/>
                  </a:lnTo>
                  <a:lnTo>
                    <a:pt x="6440" y="23688"/>
                  </a:lnTo>
                  <a:lnTo>
                    <a:pt x="6706" y="18984"/>
                  </a:lnTo>
                  <a:lnTo>
                    <a:pt x="6973" y="14279"/>
                  </a:lnTo>
                  <a:lnTo>
                    <a:pt x="7340" y="8975"/>
                  </a:lnTo>
                  <a:lnTo>
                    <a:pt x="7641" y="8875"/>
                  </a:lnTo>
                  <a:lnTo>
                    <a:pt x="7907" y="8741"/>
                  </a:lnTo>
                  <a:lnTo>
                    <a:pt x="8141" y="8574"/>
                  </a:lnTo>
                  <a:lnTo>
                    <a:pt x="8341" y="8374"/>
                  </a:lnTo>
                  <a:lnTo>
                    <a:pt x="8441" y="8207"/>
                  </a:lnTo>
                  <a:lnTo>
                    <a:pt x="8541" y="8041"/>
                  </a:lnTo>
                  <a:lnTo>
                    <a:pt x="8608" y="7974"/>
                  </a:lnTo>
                  <a:lnTo>
                    <a:pt x="8641" y="7907"/>
                  </a:lnTo>
                  <a:lnTo>
                    <a:pt x="8742" y="7874"/>
                  </a:lnTo>
                  <a:lnTo>
                    <a:pt x="8808" y="7907"/>
                  </a:lnTo>
                  <a:lnTo>
                    <a:pt x="8975" y="8041"/>
                  </a:lnTo>
                  <a:lnTo>
                    <a:pt x="9142" y="8174"/>
                  </a:lnTo>
                  <a:lnTo>
                    <a:pt x="9309" y="8308"/>
                  </a:lnTo>
                  <a:lnTo>
                    <a:pt x="9509" y="8408"/>
                  </a:lnTo>
                  <a:lnTo>
                    <a:pt x="9809" y="8508"/>
                  </a:lnTo>
                  <a:lnTo>
                    <a:pt x="10109" y="8541"/>
                  </a:lnTo>
                  <a:lnTo>
                    <a:pt x="10476" y="8541"/>
                  </a:lnTo>
                  <a:lnTo>
                    <a:pt x="10777" y="8441"/>
                  </a:lnTo>
                  <a:lnTo>
                    <a:pt x="11044" y="8341"/>
                  </a:lnTo>
                  <a:lnTo>
                    <a:pt x="11277" y="8174"/>
                  </a:lnTo>
                  <a:lnTo>
                    <a:pt x="11511" y="7974"/>
                  </a:lnTo>
                  <a:lnTo>
                    <a:pt x="11744" y="7740"/>
                  </a:lnTo>
                  <a:lnTo>
                    <a:pt x="11911" y="7473"/>
                  </a:lnTo>
                  <a:lnTo>
                    <a:pt x="12044" y="7207"/>
                  </a:lnTo>
                  <a:lnTo>
                    <a:pt x="12211" y="6840"/>
                  </a:lnTo>
                  <a:lnTo>
                    <a:pt x="12311" y="6439"/>
                  </a:lnTo>
                  <a:lnTo>
                    <a:pt x="12345" y="6039"/>
                  </a:lnTo>
                  <a:lnTo>
                    <a:pt x="12345" y="5639"/>
                  </a:lnTo>
                  <a:lnTo>
                    <a:pt x="12311" y="5238"/>
                  </a:lnTo>
                  <a:lnTo>
                    <a:pt x="12178" y="4838"/>
                  </a:lnTo>
                  <a:lnTo>
                    <a:pt x="12044" y="4471"/>
                  </a:lnTo>
                  <a:lnTo>
                    <a:pt x="11811" y="4137"/>
                  </a:lnTo>
                  <a:lnTo>
                    <a:pt x="11611" y="3904"/>
                  </a:lnTo>
                  <a:lnTo>
                    <a:pt x="11344" y="3704"/>
                  </a:lnTo>
                  <a:lnTo>
                    <a:pt x="11077" y="3537"/>
                  </a:lnTo>
                  <a:lnTo>
                    <a:pt x="10810" y="3403"/>
                  </a:lnTo>
                  <a:lnTo>
                    <a:pt x="10510" y="3337"/>
                  </a:lnTo>
                  <a:lnTo>
                    <a:pt x="10209" y="3303"/>
                  </a:lnTo>
                  <a:lnTo>
                    <a:pt x="9909" y="3303"/>
                  </a:lnTo>
                  <a:lnTo>
                    <a:pt x="9576" y="3337"/>
                  </a:lnTo>
                  <a:lnTo>
                    <a:pt x="9709" y="3070"/>
                  </a:lnTo>
                  <a:lnTo>
                    <a:pt x="9776" y="2769"/>
                  </a:lnTo>
                  <a:lnTo>
                    <a:pt x="9842" y="2469"/>
                  </a:lnTo>
                  <a:lnTo>
                    <a:pt x="9842" y="2169"/>
                  </a:lnTo>
                  <a:lnTo>
                    <a:pt x="9842" y="1902"/>
                  </a:lnTo>
                  <a:lnTo>
                    <a:pt x="9809" y="1668"/>
                  </a:lnTo>
                  <a:lnTo>
                    <a:pt x="9742" y="1435"/>
                  </a:lnTo>
                  <a:lnTo>
                    <a:pt x="9642" y="1201"/>
                  </a:lnTo>
                  <a:lnTo>
                    <a:pt x="9509" y="1001"/>
                  </a:lnTo>
                  <a:lnTo>
                    <a:pt x="9342" y="834"/>
                  </a:lnTo>
                  <a:lnTo>
                    <a:pt x="9175" y="701"/>
                  </a:lnTo>
                  <a:lnTo>
                    <a:pt x="8908" y="601"/>
                  </a:lnTo>
                  <a:lnTo>
                    <a:pt x="8641" y="534"/>
                  </a:lnTo>
                  <a:lnTo>
                    <a:pt x="8341" y="534"/>
                  </a:lnTo>
                  <a:lnTo>
                    <a:pt x="8041" y="567"/>
                  </a:lnTo>
                  <a:lnTo>
                    <a:pt x="7774" y="634"/>
                  </a:lnTo>
                  <a:lnTo>
                    <a:pt x="7507" y="734"/>
                  </a:lnTo>
                  <a:lnTo>
                    <a:pt x="7240" y="901"/>
                  </a:lnTo>
                  <a:lnTo>
                    <a:pt x="7007" y="1068"/>
                  </a:lnTo>
                  <a:lnTo>
                    <a:pt x="6773" y="1301"/>
                  </a:lnTo>
                  <a:lnTo>
                    <a:pt x="6740" y="1101"/>
                  </a:lnTo>
                  <a:lnTo>
                    <a:pt x="6640" y="968"/>
                  </a:lnTo>
                  <a:lnTo>
                    <a:pt x="6440" y="668"/>
                  </a:lnTo>
                  <a:lnTo>
                    <a:pt x="6173" y="401"/>
                  </a:lnTo>
                  <a:lnTo>
                    <a:pt x="5872" y="200"/>
                  </a:lnTo>
                  <a:lnTo>
                    <a:pt x="5539" y="67"/>
                  </a:lnTo>
                  <a:lnTo>
                    <a:pt x="517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2"/>
            <p:cNvSpPr/>
            <p:nvPr/>
          </p:nvSpPr>
          <p:spPr>
            <a:xfrm>
              <a:off x="403250" y="3982200"/>
              <a:ext cx="187700" cy="138475"/>
            </a:xfrm>
            <a:custGeom>
              <a:avLst/>
              <a:gdLst/>
              <a:ahLst/>
              <a:cxnLst/>
              <a:rect l="l" t="t" r="r" b="b"/>
              <a:pathLst>
                <a:path w="7508" h="5539" extrusionOk="0">
                  <a:moveTo>
                    <a:pt x="6573" y="2069"/>
                  </a:moveTo>
                  <a:lnTo>
                    <a:pt x="6707" y="2236"/>
                  </a:lnTo>
                  <a:lnTo>
                    <a:pt x="6773" y="2436"/>
                  </a:lnTo>
                  <a:lnTo>
                    <a:pt x="6773" y="2636"/>
                  </a:lnTo>
                  <a:lnTo>
                    <a:pt x="6740" y="2803"/>
                  </a:lnTo>
                  <a:lnTo>
                    <a:pt x="6673" y="3003"/>
                  </a:lnTo>
                  <a:lnTo>
                    <a:pt x="6573" y="3170"/>
                  </a:lnTo>
                  <a:lnTo>
                    <a:pt x="6440" y="3304"/>
                  </a:lnTo>
                  <a:lnTo>
                    <a:pt x="6240" y="3437"/>
                  </a:lnTo>
                  <a:lnTo>
                    <a:pt x="5973" y="3504"/>
                  </a:lnTo>
                  <a:lnTo>
                    <a:pt x="5639" y="3571"/>
                  </a:lnTo>
                  <a:lnTo>
                    <a:pt x="5039" y="3604"/>
                  </a:lnTo>
                  <a:lnTo>
                    <a:pt x="3604" y="3737"/>
                  </a:lnTo>
                  <a:lnTo>
                    <a:pt x="2903" y="3804"/>
                  </a:lnTo>
                  <a:lnTo>
                    <a:pt x="2203" y="3838"/>
                  </a:lnTo>
                  <a:lnTo>
                    <a:pt x="1869" y="3838"/>
                  </a:lnTo>
                  <a:lnTo>
                    <a:pt x="1535" y="3804"/>
                  </a:lnTo>
                  <a:lnTo>
                    <a:pt x="1202" y="3771"/>
                  </a:lnTo>
                  <a:lnTo>
                    <a:pt x="902" y="3637"/>
                  </a:lnTo>
                  <a:lnTo>
                    <a:pt x="768" y="3571"/>
                  </a:lnTo>
                  <a:lnTo>
                    <a:pt x="635" y="3471"/>
                  </a:lnTo>
                  <a:lnTo>
                    <a:pt x="535" y="3337"/>
                  </a:lnTo>
                  <a:lnTo>
                    <a:pt x="501" y="3204"/>
                  </a:lnTo>
                  <a:lnTo>
                    <a:pt x="468" y="3070"/>
                  </a:lnTo>
                  <a:lnTo>
                    <a:pt x="501" y="2903"/>
                  </a:lnTo>
                  <a:lnTo>
                    <a:pt x="568" y="2770"/>
                  </a:lnTo>
                  <a:lnTo>
                    <a:pt x="668" y="2636"/>
                  </a:lnTo>
                  <a:lnTo>
                    <a:pt x="801" y="2536"/>
                  </a:lnTo>
                  <a:lnTo>
                    <a:pt x="968" y="2470"/>
                  </a:lnTo>
                  <a:lnTo>
                    <a:pt x="1102" y="2403"/>
                  </a:lnTo>
                  <a:lnTo>
                    <a:pt x="1269" y="2370"/>
                  </a:lnTo>
                  <a:lnTo>
                    <a:pt x="1936" y="2370"/>
                  </a:lnTo>
                  <a:lnTo>
                    <a:pt x="2036" y="2336"/>
                  </a:lnTo>
                  <a:lnTo>
                    <a:pt x="2103" y="2303"/>
                  </a:lnTo>
                  <a:lnTo>
                    <a:pt x="2837" y="2303"/>
                  </a:lnTo>
                  <a:lnTo>
                    <a:pt x="3537" y="2269"/>
                  </a:lnTo>
                  <a:lnTo>
                    <a:pt x="5039" y="2269"/>
                  </a:lnTo>
                  <a:lnTo>
                    <a:pt x="5439" y="2236"/>
                  </a:lnTo>
                  <a:lnTo>
                    <a:pt x="5839" y="2203"/>
                  </a:lnTo>
                  <a:lnTo>
                    <a:pt x="6240" y="2136"/>
                  </a:lnTo>
                  <a:lnTo>
                    <a:pt x="6573" y="2069"/>
                  </a:lnTo>
                  <a:close/>
                  <a:moveTo>
                    <a:pt x="2336" y="1"/>
                  </a:moveTo>
                  <a:lnTo>
                    <a:pt x="2003" y="34"/>
                  </a:lnTo>
                  <a:lnTo>
                    <a:pt x="1669" y="68"/>
                  </a:lnTo>
                  <a:lnTo>
                    <a:pt x="1369" y="168"/>
                  </a:lnTo>
                  <a:lnTo>
                    <a:pt x="1068" y="268"/>
                  </a:lnTo>
                  <a:lnTo>
                    <a:pt x="868" y="334"/>
                  </a:lnTo>
                  <a:lnTo>
                    <a:pt x="735" y="435"/>
                  </a:lnTo>
                  <a:lnTo>
                    <a:pt x="601" y="535"/>
                  </a:lnTo>
                  <a:lnTo>
                    <a:pt x="468" y="668"/>
                  </a:lnTo>
                  <a:lnTo>
                    <a:pt x="401" y="768"/>
                  </a:lnTo>
                  <a:lnTo>
                    <a:pt x="334" y="902"/>
                  </a:lnTo>
                  <a:lnTo>
                    <a:pt x="268" y="1035"/>
                  </a:lnTo>
                  <a:lnTo>
                    <a:pt x="268" y="1169"/>
                  </a:lnTo>
                  <a:lnTo>
                    <a:pt x="268" y="1269"/>
                  </a:lnTo>
                  <a:lnTo>
                    <a:pt x="268" y="1402"/>
                  </a:lnTo>
                  <a:lnTo>
                    <a:pt x="301" y="1536"/>
                  </a:lnTo>
                  <a:lnTo>
                    <a:pt x="368" y="1636"/>
                  </a:lnTo>
                  <a:lnTo>
                    <a:pt x="468" y="1769"/>
                  </a:lnTo>
                  <a:lnTo>
                    <a:pt x="568" y="1869"/>
                  </a:lnTo>
                  <a:lnTo>
                    <a:pt x="801" y="2036"/>
                  </a:lnTo>
                  <a:lnTo>
                    <a:pt x="535" y="2169"/>
                  </a:lnTo>
                  <a:lnTo>
                    <a:pt x="401" y="2269"/>
                  </a:lnTo>
                  <a:lnTo>
                    <a:pt x="268" y="2370"/>
                  </a:lnTo>
                  <a:lnTo>
                    <a:pt x="201" y="2470"/>
                  </a:lnTo>
                  <a:lnTo>
                    <a:pt x="101" y="2603"/>
                  </a:lnTo>
                  <a:lnTo>
                    <a:pt x="34" y="2770"/>
                  </a:lnTo>
                  <a:lnTo>
                    <a:pt x="1" y="2937"/>
                  </a:lnTo>
                  <a:lnTo>
                    <a:pt x="1" y="3104"/>
                  </a:lnTo>
                  <a:lnTo>
                    <a:pt x="1" y="3270"/>
                  </a:lnTo>
                  <a:lnTo>
                    <a:pt x="34" y="3404"/>
                  </a:lnTo>
                  <a:lnTo>
                    <a:pt x="101" y="3537"/>
                  </a:lnTo>
                  <a:lnTo>
                    <a:pt x="268" y="3737"/>
                  </a:lnTo>
                  <a:lnTo>
                    <a:pt x="501" y="3938"/>
                  </a:lnTo>
                  <a:lnTo>
                    <a:pt x="735" y="4071"/>
                  </a:lnTo>
                  <a:lnTo>
                    <a:pt x="1035" y="4171"/>
                  </a:lnTo>
                  <a:lnTo>
                    <a:pt x="1302" y="4238"/>
                  </a:lnTo>
                  <a:lnTo>
                    <a:pt x="1602" y="4271"/>
                  </a:lnTo>
                  <a:lnTo>
                    <a:pt x="1702" y="4271"/>
                  </a:lnTo>
                  <a:lnTo>
                    <a:pt x="1869" y="4571"/>
                  </a:lnTo>
                  <a:lnTo>
                    <a:pt x="2069" y="4838"/>
                  </a:lnTo>
                  <a:lnTo>
                    <a:pt x="2303" y="5039"/>
                  </a:lnTo>
                  <a:lnTo>
                    <a:pt x="2570" y="5239"/>
                  </a:lnTo>
                  <a:lnTo>
                    <a:pt x="2870" y="5372"/>
                  </a:lnTo>
                  <a:lnTo>
                    <a:pt x="3170" y="5472"/>
                  </a:lnTo>
                  <a:lnTo>
                    <a:pt x="3504" y="5539"/>
                  </a:lnTo>
                  <a:lnTo>
                    <a:pt x="4138" y="5539"/>
                  </a:lnTo>
                  <a:lnTo>
                    <a:pt x="4471" y="5439"/>
                  </a:lnTo>
                  <a:lnTo>
                    <a:pt x="4772" y="5305"/>
                  </a:lnTo>
                  <a:lnTo>
                    <a:pt x="5039" y="5139"/>
                  </a:lnTo>
                  <a:lnTo>
                    <a:pt x="5272" y="4905"/>
                  </a:lnTo>
                  <a:lnTo>
                    <a:pt x="5472" y="4672"/>
                  </a:lnTo>
                  <a:lnTo>
                    <a:pt x="5606" y="4371"/>
                  </a:lnTo>
                  <a:lnTo>
                    <a:pt x="5672" y="4038"/>
                  </a:lnTo>
                  <a:lnTo>
                    <a:pt x="6073" y="3971"/>
                  </a:lnTo>
                  <a:lnTo>
                    <a:pt x="6440" y="3838"/>
                  </a:lnTo>
                  <a:lnTo>
                    <a:pt x="6607" y="3771"/>
                  </a:lnTo>
                  <a:lnTo>
                    <a:pt x="6740" y="3671"/>
                  </a:lnTo>
                  <a:lnTo>
                    <a:pt x="6873" y="3537"/>
                  </a:lnTo>
                  <a:lnTo>
                    <a:pt x="7007" y="3404"/>
                  </a:lnTo>
                  <a:lnTo>
                    <a:pt x="7107" y="3237"/>
                  </a:lnTo>
                  <a:lnTo>
                    <a:pt x="7174" y="3037"/>
                  </a:lnTo>
                  <a:lnTo>
                    <a:pt x="7240" y="2837"/>
                  </a:lnTo>
                  <a:lnTo>
                    <a:pt x="7240" y="2636"/>
                  </a:lnTo>
                  <a:lnTo>
                    <a:pt x="7207" y="2436"/>
                  </a:lnTo>
                  <a:lnTo>
                    <a:pt x="7174" y="2236"/>
                  </a:lnTo>
                  <a:lnTo>
                    <a:pt x="7107" y="2069"/>
                  </a:lnTo>
                  <a:lnTo>
                    <a:pt x="7007" y="1869"/>
                  </a:lnTo>
                  <a:lnTo>
                    <a:pt x="7174" y="1769"/>
                  </a:lnTo>
                  <a:lnTo>
                    <a:pt x="7307" y="1636"/>
                  </a:lnTo>
                  <a:lnTo>
                    <a:pt x="7407" y="1536"/>
                  </a:lnTo>
                  <a:lnTo>
                    <a:pt x="7474" y="1402"/>
                  </a:lnTo>
                  <a:lnTo>
                    <a:pt x="7507" y="1269"/>
                  </a:lnTo>
                  <a:lnTo>
                    <a:pt x="7507" y="1135"/>
                  </a:lnTo>
                  <a:lnTo>
                    <a:pt x="7474" y="1002"/>
                  </a:lnTo>
                  <a:lnTo>
                    <a:pt x="7441" y="902"/>
                  </a:lnTo>
                  <a:lnTo>
                    <a:pt x="7341" y="735"/>
                  </a:lnTo>
                  <a:lnTo>
                    <a:pt x="7240" y="601"/>
                  </a:lnTo>
                  <a:lnTo>
                    <a:pt x="7107" y="468"/>
                  </a:lnTo>
                  <a:lnTo>
                    <a:pt x="6940" y="368"/>
                  </a:lnTo>
                  <a:lnTo>
                    <a:pt x="6773" y="268"/>
                  </a:lnTo>
                  <a:lnTo>
                    <a:pt x="6573" y="201"/>
                  </a:lnTo>
                  <a:lnTo>
                    <a:pt x="6373" y="134"/>
                  </a:lnTo>
                  <a:lnTo>
                    <a:pt x="6206" y="134"/>
                  </a:lnTo>
                  <a:lnTo>
                    <a:pt x="5239" y="68"/>
                  </a:lnTo>
                  <a:lnTo>
                    <a:pt x="427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42"/>
            <p:cNvSpPr/>
            <p:nvPr/>
          </p:nvSpPr>
          <p:spPr>
            <a:xfrm>
              <a:off x="377400" y="3164825"/>
              <a:ext cx="40050" cy="42575"/>
            </a:xfrm>
            <a:custGeom>
              <a:avLst/>
              <a:gdLst/>
              <a:ahLst/>
              <a:cxnLst/>
              <a:rect l="l" t="t" r="r" b="b"/>
              <a:pathLst>
                <a:path w="1602" h="1703" extrusionOk="0">
                  <a:moveTo>
                    <a:pt x="234" y="1"/>
                  </a:moveTo>
                  <a:lnTo>
                    <a:pt x="134" y="34"/>
                  </a:lnTo>
                  <a:lnTo>
                    <a:pt x="67" y="67"/>
                  </a:lnTo>
                  <a:lnTo>
                    <a:pt x="34" y="167"/>
                  </a:lnTo>
                  <a:lnTo>
                    <a:pt x="1" y="234"/>
                  </a:lnTo>
                  <a:lnTo>
                    <a:pt x="34" y="334"/>
                  </a:lnTo>
                  <a:lnTo>
                    <a:pt x="67" y="401"/>
                  </a:lnTo>
                  <a:lnTo>
                    <a:pt x="401" y="668"/>
                  </a:lnTo>
                  <a:lnTo>
                    <a:pt x="668" y="968"/>
                  </a:lnTo>
                  <a:lnTo>
                    <a:pt x="968" y="1302"/>
                  </a:lnTo>
                  <a:lnTo>
                    <a:pt x="1001" y="1368"/>
                  </a:lnTo>
                  <a:lnTo>
                    <a:pt x="1035" y="1368"/>
                  </a:lnTo>
                  <a:lnTo>
                    <a:pt x="1068" y="1435"/>
                  </a:lnTo>
                  <a:lnTo>
                    <a:pt x="1168" y="1602"/>
                  </a:lnTo>
                  <a:lnTo>
                    <a:pt x="1235" y="1669"/>
                  </a:lnTo>
                  <a:lnTo>
                    <a:pt x="1335" y="1702"/>
                  </a:lnTo>
                  <a:lnTo>
                    <a:pt x="1402" y="1702"/>
                  </a:lnTo>
                  <a:lnTo>
                    <a:pt x="1502" y="1669"/>
                  </a:lnTo>
                  <a:lnTo>
                    <a:pt x="1569" y="1602"/>
                  </a:lnTo>
                  <a:lnTo>
                    <a:pt x="1602" y="1535"/>
                  </a:lnTo>
                  <a:lnTo>
                    <a:pt x="1602" y="1435"/>
                  </a:lnTo>
                  <a:lnTo>
                    <a:pt x="1569" y="1368"/>
                  </a:lnTo>
                  <a:lnTo>
                    <a:pt x="1302" y="1001"/>
                  </a:lnTo>
                  <a:lnTo>
                    <a:pt x="1035" y="668"/>
                  </a:lnTo>
                  <a:lnTo>
                    <a:pt x="735" y="368"/>
                  </a:lnTo>
                  <a:lnTo>
                    <a:pt x="401" y="67"/>
                  </a:lnTo>
                  <a:lnTo>
                    <a:pt x="334" y="34"/>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42"/>
            <p:cNvSpPr/>
            <p:nvPr/>
          </p:nvSpPr>
          <p:spPr>
            <a:xfrm>
              <a:off x="429950" y="3123125"/>
              <a:ext cx="35050" cy="44225"/>
            </a:xfrm>
            <a:custGeom>
              <a:avLst/>
              <a:gdLst/>
              <a:ahLst/>
              <a:cxnLst/>
              <a:rect l="l" t="t" r="r" b="b"/>
              <a:pathLst>
                <a:path w="1402" h="1769" extrusionOk="0">
                  <a:moveTo>
                    <a:pt x="234" y="0"/>
                  </a:moveTo>
                  <a:lnTo>
                    <a:pt x="134" y="34"/>
                  </a:lnTo>
                  <a:lnTo>
                    <a:pt x="67" y="67"/>
                  </a:lnTo>
                  <a:lnTo>
                    <a:pt x="0" y="134"/>
                  </a:lnTo>
                  <a:lnTo>
                    <a:pt x="0" y="234"/>
                  </a:lnTo>
                  <a:lnTo>
                    <a:pt x="0" y="301"/>
                  </a:lnTo>
                  <a:lnTo>
                    <a:pt x="67" y="401"/>
                  </a:lnTo>
                  <a:lnTo>
                    <a:pt x="534" y="1001"/>
                  </a:lnTo>
                  <a:lnTo>
                    <a:pt x="968" y="1669"/>
                  </a:lnTo>
                  <a:lnTo>
                    <a:pt x="1035" y="1735"/>
                  </a:lnTo>
                  <a:lnTo>
                    <a:pt x="1135" y="1769"/>
                  </a:lnTo>
                  <a:lnTo>
                    <a:pt x="1201" y="1769"/>
                  </a:lnTo>
                  <a:lnTo>
                    <a:pt x="1302" y="1735"/>
                  </a:lnTo>
                  <a:lnTo>
                    <a:pt x="1368" y="1669"/>
                  </a:lnTo>
                  <a:lnTo>
                    <a:pt x="1402" y="1602"/>
                  </a:lnTo>
                  <a:lnTo>
                    <a:pt x="1402" y="1502"/>
                  </a:lnTo>
                  <a:lnTo>
                    <a:pt x="1368" y="1435"/>
                  </a:lnTo>
                  <a:lnTo>
                    <a:pt x="901" y="734"/>
                  </a:lnTo>
                  <a:lnTo>
                    <a:pt x="401" y="67"/>
                  </a:lnTo>
                  <a:lnTo>
                    <a:pt x="30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2"/>
            <p:cNvSpPr/>
            <p:nvPr/>
          </p:nvSpPr>
          <p:spPr>
            <a:xfrm>
              <a:off x="528375" y="3099775"/>
              <a:ext cx="11700" cy="65900"/>
            </a:xfrm>
            <a:custGeom>
              <a:avLst/>
              <a:gdLst/>
              <a:ahLst/>
              <a:cxnLst/>
              <a:rect l="l" t="t" r="r" b="b"/>
              <a:pathLst>
                <a:path w="468" h="2636" extrusionOk="0">
                  <a:moveTo>
                    <a:pt x="134" y="0"/>
                  </a:moveTo>
                  <a:lnTo>
                    <a:pt x="67" y="34"/>
                  </a:lnTo>
                  <a:lnTo>
                    <a:pt x="0" y="100"/>
                  </a:lnTo>
                  <a:lnTo>
                    <a:pt x="0" y="200"/>
                  </a:lnTo>
                  <a:lnTo>
                    <a:pt x="0" y="2402"/>
                  </a:lnTo>
                  <a:lnTo>
                    <a:pt x="0" y="2502"/>
                  </a:lnTo>
                  <a:lnTo>
                    <a:pt x="67" y="2569"/>
                  </a:lnTo>
                  <a:lnTo>
                    <a:pt x="134" y="2636"/>
                  </a:lnTo>
                  <a:lnTo>
                    <a:pt x="300" y="2636"/>
                  </a:lnTo>
                  <a:lnTo>
                    <a:pt x="367" y="2569"/>
                  </a:lnTo>
                  <a:lnTo>
                    <a:pt x="434" y="2502"/>
                  </a:lnTo>
                  <a:lnTo>
                    <a:pt x="467" y="2402"/>
                  </a:lnTo>
                  <a:lnTo>
                    <a:pt x="467" y="200"/>
                  </a:lnTo>
                  <a:lnTo>
                    <a:pt x="434" y="100"/>
                  </a:lnTo>
                  <a:lnTo>
                    <a:pt x="367" y="34"/>
                  </a:lnTo>
                  <a:lnTo>
                    <a:pt x="30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2"/>
            <p:cNvSpPr/>
            <p:nvPr/>
          </p:nvSpPr>
          <p:spPr>
            <a:xfrm>
              <a:off x="581750" y="3134800"/>
              <a:ext cx="19200" cy="38400"/>
            </a:xfrm>
            <a:custGeom>
              <a:avLst/>
              <a:gdLst/>
              <a:ahLst/>
              <a:cxnLst/>
              <a:rect l="l" t="t" r="r" b="b"/>
              <a:pathLst>
                <a:path w="768" h="1536" extrusionOk="0">
                  <a:moveTo>
                    <a:pt x="501" y="1"/>
                  </a:moveTo>
                  <a:lnTo>
                    <a:pt x="401" y="34"/>
                  </a:lnTo>
                  <a:lnTo>
                    <a:pt x="334" y="101"/>
                  </a:lnTo>
                  <a:lnTo>
                    <a:pt x="301" y="167"/>
                  </a:lnTo>
                  <a:lnTo>
                    <a:pt x="0" y="1235"/>
                  </a:lnTo>
                  <a:lnTo>
                    <a:pt x="0" y="1335"/>
                  </a:lnTo>
                  <a:lnTo>
                    <a:pt x="34" y="1435"/>
                  </a:lnTo>
                  <a:lnTo>
                    <a:pt x="67" y="1502"/>
                  </a:lnTo>
                  <a:lnTo>
                    <a:pt x="167" y="1535"/>
                  </a:lnTo>
                  <a:lnTo>
                    <a:pt x="234" y="1535"/>
                  </a:lnTo>
                  <a:lnTo>
                    <a:pt x="334" y="1502"/>
                  </a:lnTo>
                  <a:lnTo>
                    <a:pt x="401" y="1468"/>
                  </a:lnTo>
                  <a:lnTo>
                    <a:pt x="434" y="1368"/>
                  </a:lnTo>
                  <a:lnTo>
                    <a:pt x="734" y="301"/>
                  </a:lnTo>
                  <a:lnTo>
                    <a:pt x="768" y="201"/>
                  </a:lnTo>
                  <a:lnTo>
                    <a:pt x="734" y="134"/>
                  </a:lnTo>
                  <a:lnTo>
                    <a:pt x="668" y="67"/>
                  </a:lnTo>
                  <a:lnTo>
                    <a:pt x="601" y="34"/>
                  </a:lnTo>
                  <a:lnTo>
                    <a:pt x="5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2"/>
            <p:cNvSpPr/>
            <p:nvPr/>
          </p:nvSpPr>
          <p:spPr>
            <a:xfrm>
              <a:off x="634300" y="3172325"/>
              <a:ext cx="33375" cy="42575"/>
            </a:xfrm>
            <a:custGeom>
              <a:avLst/>
              <a:gdLst/>
              <a:ahLst/>
              <a:cxnLst/>
              <a:rect l="l" t="t" r="r" b="b"/>
              <a:pathLst>
                <a:path w="1335" h="1703" extrusionOk="0">
                  <a:moveTo>
                    <a:pt x="1034" y="1"/>
                  </a:moveTo>
                  <a:lnTo>
                    <a:pt x="968" y="68"/>
                  </a:lnTo>
                  <a:lnTo>
                    <a:pt x="467" y="701"/>
                  </a:lnTo>
                  <a:lnTo>
                    <a:pt x="34" y="1369"/>
                  </a:lnTo>
                  <a:lnTo>
                    <a:pt x="0" y="1469"/>
                  </a:lnTo>
                  <a:lnTo>
                    <a:pt x="0" y="1536"/>
                  </a:lnTo>
                  <a:lnTo>
                    <a:pt x="34" y="1636"/>
                  </a:lnTo>
                  <a:lnTo>
                    <a:pt x="100" y="1669"/>
                  </a:lnTo>
                  <a:lnTo>
                    <a:pt x="200" y="1702"/>
                  </a:lnTo>
                  <a:lnTo>
                    <a:pt x="267" y="1702"/>
                  </a:lnTo>
                  <a:lnTo>
                    <a:pt x="367" y="1669"/>
                  </a:lnTo>
                  <a:lnTo>
                    <a:pt x="434" y="1602"/>
                  </a:lnTo>
                  <a:lnTo>
                    <a:pt x="834" y="968"/>
                  </a:lnTo>
                  <a:lnTo>
                    <a:pt x="934" y="802"/>
                  </a:lnTo>
                  <a:lnTo>
                    <a:pt x="1001" y="735"/>
                  </a:lnTo>
                  <a:lnTo>
                    <a:pt x="1001" y="701"/>
                  </a:lnTo>
                  <a:lnTo>
                    <a:pt x="1034" y="701"/>
                  </a:lnTo>
                  <a:lnTo>
                    <a:pt x="1268" y="401"/>
                  </a:lnTo>
                  <a:lnTo>
                    <a:pt x="1335" y="301"/>
                  </a:lnTo>
                  <a:lnTo>
                    <a:pt x="1335" y="234"/>
                  </a:lnTo>
                  <a:lnTo>
                    <a:pt x="1335" y="134"/>
                  </a:lnTo>
                  <a:lnTo>
                    <a:pt x="1268" y="68"/>
                  </a:lnTo>
                  <a:lnTo>
                    <a:pt x="1201" y="34"/>
                  </a:lnTo>
                  <a:lnTo>
                    <a:pt x="11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42"/>
            <p:cNvSpPr/>
            <p:nvPr/>
          </p:nvSpPr>
          <p:spPr>
            <a:xfrm>
              <a:off x="674325" y="3236550"/>
              <a:ext cx="26725" cy="21725"/>
            </a:xfrm>
            <a:custGeom>
              <a:avLst/>
              <a:gdLst/>
              <a:ahLst/>
              <a:cxnLst/>
              <a:rect l="l" t="t" r="r" b="b"/>
              <a:pathLst>
                <a:path w="1069" h="869" extrusionOk="0">
                  <a:moveTo>
                    <a:pt x="801" y="1"/>
                  </a:moveTo>
                  <a:lnTo>
                    <a:pt x="701" y="34"/>
                  </a:lnTo>
                  <a:lnTo>
                    <a:pt x="101" y="434"/>
                  </a:lnTo>
                  <a:lnTo>
                    <a:pt x="34" y="501"/>
                  </a:lnTo>
                  <a:lnTo>
                    <a:pt x="1" y="568"/>
                  </a:lnTo>
                  <a:lnTo>
                    <a:pt x="1" y="668"/>
                  </a:lnTo>
                  <a:lnTo>
                    <a:pt x="34" y="768"/>
                  </a:lnTo>
                  <a:lnTo>
                    <a:pt x="101" y="835"/>
                  </a:lnTo>
                  <a:lnTo>
                    <a:pt x="167" y="868"/>
                  </a:lnTo>
                  <a:lnTo>
                    <a:pt x="268" y="868"/>
                  </a:lnTo>
                  <a:lnTo>
                    <a:pt x="334" y="835"/>
                  </a:lnTo>
                  <a:lnTo>
                    <a:pt x="935" y="434"/>
                  </a:lnTo>
                  <a:lnTo>
                    <a:pt x="1001" y="368"/>
                  </a:lnTo>
                  <a:lnTo>
                    <a:pt x="1035" y="301"/>
                  </a:lnTo>
                  <a:lnTo>
                    <a:pt x="1068" y="201"/>
                  </a:lnTo>
                  <a:lnTo>
                    <a:pt x="1035" y="101"/>
                  </a:lnTo>
                  <a:lnTo>
                    <a:pt x="968" y="34"/>
                  </a:lnTo>
                  <a:lnTo>
                    <a:pt x="9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42"/>
            <p:cNvSpPr/>
            <p:nvPr/>
          </p:nvSpPr>
          <p:spPr>
            <a:xfrm>
              <a:off x="640125" y="3318300"/>
              <a:ext cx="20875" cy="51725"/>
            </a:xfrm>
            <a:custGeom>
              <a:avLst/>
              <a:gdLst/>
              <a:ahLst/>
              <a:cxnLst/>
              <a:rect l="l" t="t" r="r" b="b"/>
              <a:pathLst>
                <a:path w="835" h="2069" extrusionOk="0">
                  <a:moveTo>
                    <a:pt x="468" y="0"/>
                  </a:moveTo>
                  <a:lnTo>
                    <a:pt x="401" y="67"/>
                  </a:lnTo>
                  <a:lnTo>
                    <a:pt x="334" y="134"/>
                  </a:lnTo>
                  <a:lnTo>
                    <a:pt x="301" y="200"/>
                  </a:lnTo>
                  <a:lnTo>
                    <a:pt x="301" y="301"/>
                  </a:lnTo>
                  <a:lnTo>
                    <a:pt x="368" y="467"/>
                  </a:lnTo>
                  <a:lnTo>
                    <a:pt x="368" y="668"/>
                  </a:lnTo>
                  <a:lnTo>
                    <a:pt x="368" y="868"/>
                  </a:lnTo>
                  <a:lnTo>
                    <a:pt x="368" y="968"/>
                  </a:lnTo>
                  <a:lnTo>
                    <a:pt x="368" y="1001"/>
                  </a:lnTo>
                  <a:lnTo>
                    <a:pt x="301" y="1201"/>
                  </a:lnTo>
                  <a:lnTo>
                    <a:pt x="234" y="1368"/>
                  </a:lnTo>
                  <a:lnTo>
                    <a:pt x="168" y="1535"/>
                  </a:lnTo>
                  <a:lnTo>
                    <a:pt x="67" y="1668"/>
                  </a:lnTo>
                  <a:lnTo>
                    <a:pt x="1" y="1768"/>
                  </a:lnTo>
                  <a:lnTo>
                    <a:pt x="1" y="1835"/>
                  </a:lnTo>
                  <a:lnTo>
                    <a:pt x="1" y="1935"/>
                  </a:lnTo>
                  <a:lnTo>
                    <a:pt x="67" y="2002"/>
                  </a:lnTo>
                  <a:lnTo>
                    <a:pt x="134" y="2035"/>
                  </a:lnTo>
                  <a:lnTo>
                    <a:pt x="234" y="2069"/>
                  </a:lnTo>
                  <a:lnTo>
                    <a:pt x="301" y="2069"/>
                  </a:lnTo>
                  <a:lnTo>
                    <a:pt x="368" y="2002"/>
                  </a:lnTo>
                  <a:lnTo>
                    <a:pt x="535" y="1802"/>
                  </a:lnTo>
                  <a:lnTo>
                    <a:pt x="635" y="1602"/>
                  </a:lnTo>
                  <a:lnTo>
                    <a:pt x="735" y="1368"/>
                  </a:lnTo>
                  <a:lnTo>
                    <a:pt x="801" y="1135"/>
                  </a:lnTo>
                  <a:lnTo>
                    <a:pt x="835" y="901"/>
                  </a:lnTo>
                  <a:lnTo>
                    <a:pt x="835" y="668"/>
                  </a:lnTo>
                  <a:lnTo>
                    <a:pt x="801" y="401"/>
                  </a:lnTo>
                  <a:lnTo>
                    <a:pt x="768" y="167"/>
                  </a:lnTo>
                  <a:lnTo>
                    <a:pt x="701" y="100"/>
                  </a:lnTo>
                  <a:lnTo>
                    <a:pt x="635" y="34"/>
                  </a:lnTo>
                  <a:lnTo>
                    <a:pt x="56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42"/>
            <p:cNvSpPr/>
            <p:nvPr/>
          </p:nvSpPr>
          <p:spPr>
            <a:xfrm>
              <a:off x="409100" y="3271575"/>
              <a:ext cx="26700" cy="51750"/>
            </a:xfrm>
            <a:custGeom>
              <a:avLst/>
              <a:gdLst/>
              <a:ahLst/>
              <a:cxnLst/>
              <a:rect l="l" t="t" r="r" b="b"/>
              <a:pathLst>
                <a:path w="1068" h="2070" extrusionOk="0">
                  <a:moveTo>
                    <a:pt x="267" y="1"/>
                  </a:moveTo>
                  <a:lnTo>
                    <a:pt x="200" y="34"/>
                  </a:lnTo>
                  <a:lnTo>
                    <a:pt x="134" y="101"/>
                  </a:lnTo>
                  <a:lnTo>
                    <a:pt x="100" y="168"/>
                  </a:lnTo>
                  <a:lnTo>
                    <a:pt x="34" y="435"/>
                  </a:lnTo>
                  <a:lnTo>
                    <a:pt x="0" y="702"/>
                  </a:lnTo>
                  <a:lnTo>
                    <a:pt x="34" y="968"/>
                  </a:lnTo>
                  <a:lnTo>
                    <a:pt x="100" y="1235"/>
                  </a:lnTo>
                  <a:lnTo>
                    <a:pt x="200" y="1469"/>
                  </a:lnTo>
                  <a:lnTo>
                    <a:pt x="334" y="1669"/>
                  </a:lnTo>
                  <a:lnTo>
                    <a:pt x="501" y="1869"/>
                  </a:lnTo>
                  <a:lnTo>
                    <a:pt x="734" y="2036"/>
                  </a:lnTo>
                  <a:lnTo>
                    <a:pt x="801" y="2069"/>
                  </a:lnTo>
                  <a:lnTo>
                    <a:pt x="901" y="2069"/>
                  </a:lnTo>
                  <a:lnTo>
                    <a:pt x="968" y="2036"/>
                  </a:lnTo>
                  <a:lnTo>
                    <a:pt x="1035" y="1969"/>
                  </a:lnTo>
                  <a:lnTo>
                    <a:pt x="1068" y="1869"/>
                  </a:lnTo>
                  <a:lnTo>
                    <a:pt x="1068" y="1769"/>
                  </a:lnTo>
                  <a:lnTo>
                    <a:pt x="1035" y="1702"/>
                  </a:lnTo>
                  <a:lnTo>
                    <a:pt x="968" y="1636"/>
                  </a:lnTo>
                  <a:lnTo>
                    <a:pt x="901" y="1602"/>
                  </a:lnTo>
                  <a:lnTo>
                    <a:pt x="801" y="1536"/>
                  </a:lnTo>
                  <a:lnTo>
                    <a:pt x="734" y="1469"/>
                  </a:lnTo>
                  <a:lnTo>
                    <a:pt x="701" y="1436"/>
                  </a:lnTo>
                  <a:lnTo>
                    <a:pt x="701" y="1402"/>
                  </a:lnTo>
                  <a:lnTo>
                    <a:pt x="601" y="1235"/>
                  </a:lnTo>
                  <a:lnTo>
                    <a:pt x="567" y="1169"/>
                  </a:lnTo>
                  <a:lnTo>
                    <a:pt x="534" y="1169"/>
                  </a:lnTo>
                  <a:lnTo>
                    <a:pt x="501" y="1069"/>
                  </a:lnTo>
                  <a:lnTo>
                    <a:pt x="467" y="868"/>
                  </a:lnTo>
                  <a:lnTo>
                    <a:pt x="467" y="835"/>
                  </a:lnTo>
                  <a:lnTo>
                    <a:pt x="467" y="802"/>
                  </a:lnTo>
                  <a:lnTo>
                    <a:pt x="467" y="702"/>
                  </a:lnTo>
                  <a:lnTo>
                    <a:pt x="467" y="568"/>
                  </a:lnTo>
                  <a:lnTo>
                    <a:pt x="467" y="501"/>
                  </a:lnTo>
                  <a:lnTo>
                    <a:pt x="534" y="301"/>
                  </a:lnTo>
                  <a:lnTo>
                    <a:pt x="534" y="201"/>
                  </a:lnTo>
                  <a:lnTo>
                    <a:pt x="501" y="134"/>
                  </a:lnTo>
                  <a:lnTo>
                    <a:pt x="467" y="68"/>
                  </a:lnTo>
                  <a:lnTo>
                    <a:pt x="367" y="34"/>
                  </a:lnTo>
                  <a:lnTo>
                    <a:pt x="26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42"/>
            <p:cNvSpPr/>
            <p:nvPr/>
          </p:nvSpPr>
          <p:spPr>
            <a:xfrm>
              <a:off x="445800" y="3382525"/>
              <a:ext cx="25" cy="850"/>
            </a:xfrm>
            <a:custGeom>
              <a:avLst/>
              <a:gdLst/>
              <a:ahLst/>
              <a:cxnLst/>
              <a:rect l="l" t="t" r="r" b="b"/>
              <a:pathLst>
                <a:path w="1" h="34" extrusionOk="0">
                  <a:moveTo>
                    <a:pt x="0" y="0"/>
                  </a:moveTo>
                  <a:lnTo>
                    <a:pt x="0" y="0"/>
                  </a:lnTo>
                  <a:lnTo>
                    <a:pt x="0" y="34"/>
                  </a:lnTo>
                  <a:lnTo>
                    <a:pt x="0" y="34"/>
                  </a:lnTo>
                  <a:lnTo>
                    <a:pt x="0" y="34"/>
                  </a:lnTo>
                  <a:lnTo>
                    <a:pt x="0" y="34"/>
                  </a:lnTo>
                  <a:lnTo>
                    <a:pt x="0" y="0"/>
                  </a:lnTo>
                  <a:lnTo>
                    <a:pt x="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42"/>
            <p:cNvSpPr/>
            <p:nvPr/>
          </p:nvSpPr>
          <p:spPr>
            <a:xfrm>
              <a:off x="416600" y="3373350"/>
              <a:ext cx="42575" cy="21700"/>
            </a:xfrm>
            <a:custGeom>
              <a:avLst/>
              <a:gdLst/>
              <a:ahLst/>
              <a:cxnLst/>
              <a:rect l="l" t="t" r="r" b="b"/>
              <a:pathLst>
                <a:path w="1703" h="868" extrusionOk="0">
                  <a:moveTo>
                    <a:pt x="201" y="0"/>
                  </a:moveTo>
                  <a:lnTo>
                    <a:pt x="101" y="34"/>
                  </a:lnTo>
                  <a:lnTo>
                    <a:pt x="34" y="100"/>
                  </a:lnTo>
                  <a:lnTo>
                    <a:pt x="1" y="200"/>
                  </a:lnTo>
                  <a:lnTo>
                    <a:pt x="1" y="267"/>
                  </a:lnTo>
                  <a:lnTo>
                    <a:pt x="34" y="367"/>
                  </a:lnTo>
                  <a:lnTo>
                    <a:pt x="167" y="567"/>
                  </a:lnTo>
                  <a:lnTo>
                    <a:pt x="334" y="701"/>
                  </a:lnTo>
                  <a:lnTo>
                    <a:pt x="534" y="801"/>
                  </a:lnTo>
                  <a:lnTo>
                    <a:pt x="768" y="868"/>
                  </a:lnTo>
                  <a:lnTo>
                    <a:pt x="1001" y="868"/>
                  </a:lnTo>
                  <a:lnTo>
                    <a:pt x="1202" y="834"/>
                  </a:lnTo>
                  <a:lnTo>
                    <a:pt x="1435" y="768"/>
                  </a:lnTo>
                  <a:lnTo>
                    <a:pt x="1635" y="634"/>
                  </a:lnTo>
                  <a:lnTo>
                    <a:pt x="1669" y="567"/>
                  </a:lnTo>
                  <a:lnTo>
                    <a:pt x="1702" y="467"/>
                  </a:lnTo>
                  <a:lnTo>
                    <a:pt x="1669" y="367"/>
                  </a:lnTo>
                  <a:lnTo>
                    <a:pt x="1635" y="300"/>
                  </a:lnTo>
                  <a:lnTo>
                    <a:pt x="1535" y="267"/>
                  </a:lnTo>
                  <a:lnTo>
                    <a:pt x="1469" y="234"/>
                  </a:lnTo>
                  <a:lnTo>
                    <a:pt x="1368" y="267"/>
                  </a:lnTo>
                  <a:lnTo>
                    <a:pt x="1302" y="300"/>
                  </a:lnTo>
                  <a:lnTo>
                    <a:pt x="1268" y="334"/>
                  </a:lnTo>
                  <a:lnTo>
                    <a:pt x="1202" y="367"/>
                  </a:lnTo>
                  <a:lnTo>
                    <a:pt x="1168" y="367"/>
                  </a:lnTo>
                  <a:lnTo>
                    <a:pt x="1168" y="401"/>
                  </a:lnTo>
                  <a:lnTo>
                    <a:pt x="1068" y="401"/>
                  </a:lnTo>
                  <a:lnTo>
                    <a:pt x="1035" y="434"/>
                  </a:lnTo>
                  <a:lnTo>
                    <a:pt x="835" y="434"/>
                  </a:lnTo>
                  <a:lnTo>
                    <a:pt x="668" y="367"/>
                  </a:lnTo>
                  <a:lnTo>
                    <a:pt x="634" y="367"/>
                  </a:lnTo>
                  <a:lnTo>
                    <a:pt x="568" y="300"/>
                  </a:lnTo>
                  <a:lnTo>
                    <a:pt x="534" y="300"/>
                  </a:lnTo>
                  <a:lnTo>
                    <a:pt x="501" y="234"/>
                  </a:lnTo>
                  <a:lnTo>
                    <a:pt x="468" y="200"/>
                  </a:lnTo>
                  <a:lnTo>
                    <a:pt x="401" y="134"/>
                  </a:lnTo>
                  <a:lnTo>
                    <a:pt x="368" y="67"/>
                  </a:lnTo>
                  <a:lnTo>
                    <a:pt x="267" y="34"/>
                  </a:lnTo>
                  <a:lnTo>
                    <a:pt x="20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2"/>
            <p:cNvSpPr/>
            <p:nvPr/>
          </p:nvSpPr>
          <p:spPr>
            <a:xfrm>
              <a:off x="442450" y="3384175"/>
              <a:ext cx="25" cy="25"/>
            </a:xfrm>
            <a:custGeom>
              <a:avLst/>
              <a:gdLst/>
              <a:ahLst/>
              <a:cxnLst/>
              <a:rect l="l" t="t" r="r" b="b"/>
              <a:pathLst>
                <a:path w="1" h="1" extrusionOk="0">
                  <a:moveTo>
                    <a:pt x="1" y="1"/>
                  </a:moveTo>
                  <a:lnTo>
                    <a:pt x="1" y="1"/>
                  </a:lnTo>
                  <a:lnTo>
                    <a:pt x="1" y="1"/>
                  </a:lnTo>
                  <a:lnTo>
                    <a:pt x="1" y="1"/>
                  </a:lnTo>
                  <a:lnTo>
                    <a:pt x="1" y="1"/>
                  </a:lnTo>
                  <a:lnTo>
                    <a:pt x="1" y="1"/>
                  </a:lnTo>
                  <a:lnTo>
                    <a:pt x="1" y="1"/>
                  </a:lnTo>
                  <a:lnTo>
                    <a:pt x="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5" name="Google Shape;635;p42"/>
          <p:cNvSpPr/>
          <p:nvPr/>
        </p:nvSpPr>
        <p:spPr>
          <a:xfrm>
            <a:off x="7147949" y="2788702"/>
            <a:ext cx="1176900" cy="1176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6" name="Google Shape;636;p42"/>
          <p:cNvGrpSpPr/>
          <p:nvPr/>
        </p:nvGrpSpPr>
        <p:grpSpPr>
          <a:xfrm rot="849355">
            <a:off x="7697299" y="2473112"/>
            <a:ext cx="1032576" cy="1858184"/>
            <a:chOff x="881175" y="1854525"/>
            <a:chExt cx="491300" cy="884125"/>
          </a:xfrm>
        </p:grpSpPr>
        <p:sp>
          <p:nvSpPr>
            <p:cNvPr id="637" name="Google Shape;637;p42"/>
            <p:cNvSpPr/>
            <p:nvPr/>
          </p:nvSpPr>
          <p:spPr>
            <a:xfrm>
              <a:off x="931225" y="1935425"/>
              <a:ext cx="383700" cy="655600"/>
            </a:xfrm>
            <a:custGeom>
              <a:avLst/>
              <a:gdLst/>
              <a:ahLst/>
              <a:cxnLst/>
              <a:rect l="l" t="t" r="r" b="b"/>
              <a:pathLst>
                <a:path w="15348" h="26224" extrusionOk="0">
                  <a:moveTo>
                    <a:pt x="7974" y="0"/>
                  </a:moveTo>
                  <a:lnTo>
                    <a:pt x="7607" y="34"/>
                  </a:lnTo>
                  <a:lnTo>
                    <a:pt x="7273" y="67"/>
                  </a:lnTo>
                  <a:lnTo>
                    <a:pt x="6539" y="200"/>
                  </a:lnTo>
                  <a:lnTo>
                    <a:pt x="5839" y="401"/>
                  </a:lnTo>
                  <a:lnTo>
                    <a:pt x="5305" y="634"/>
                  </a:lnTo>
                  <a:lnTo>
                    <a:pt x="4771" y="868"/>
                  </a:lnTo>
                  <a:lnTo>
                    <a:pt x="4271" y="1168"/>
                  </a:lnTo>
                  <a:lnTo>
                    <a:pt x="3804" y="1468"/>
                  </a:lnTo>
                  <a:lnTo>
                    <a:pt x="3337" y="1835"/>
                  </a:lnTo>
                  <a:lnTo>
                    <a:pt x="2903" y="2202"/>
                  </a:lnTo>
                  <a:lnTo>
                    <a:pt x="2502" y="2603"/>
                  </a:lnTo>
                  <a:lnTo>
                    <a:pt x="2135" y="3036"/>
                  </a:lnTo>
                  <a:lnTo>
                    <a:pt x="1768" y="3503"/>
                  </a:lnTo>
                  <a:lnTo>
                    <a:pt x="1435" y="3970"/>
                  </a:lnTo>
                  <a:lnTo>
                    <a:pt x="1135" y="4471"/>
                  </a:lnTo>
                  <a:lnTo>
                    <a:pt x="868" y="5005"/>
                  </a:lnTo>
                  <a:lnTo>
                    <a:pt x="634" y="5538"/>
                  </a:lnTo>
                  <a:lnTo>
                    <a:pt x="434" y="6072"/>
                  </a:lnTo>
                  <a:lnTo>
                    <a:pt x="267" y="6639"/>
                  </a:lnTo>
                  <a:lnTo>
                    <a:pt x="134" y="7207"/>
                  </a:lnTo>
                  <a:lnTo>
                    <a:pt x="34" y="7840"/>
                  </a:lnTo>
                  <a:lnTo>
                    <a:pt x="0" y="8474"/>
                  </a:lnTo>
                  <a:lnTo>
                    <a:pt x="0" y="9108"/>
                  </a:lnTo>
                  <a:lnTo>
                    <a:pt x="34" y="9709"/>
                  </a:lnTo>
                  <a:lnTo>
                    <a:pt x="100" y="10276"/>
                  </a:lnTo>
                  <a:lnTo>
                    <a:pt x="200" y="10843"/>
                  </a:lnTo>
                  <a:lnTo>
                    <a:pt x="367" y="11410"/>
                  </a:lnTo>
                  <a:lnTo>
                    <a:pt x="534" y="11944"/>
                  </a:lnTo>
                  <a:lnTo>
                    <a:pt x="734" y="12511"/>
                  </a:lnTo>
                  <a:lnTo>
                    <a:pt x="934" y="13045"/>
                  </a:lnTo>
                  <a:lnTo>
                    <a:pt x="1401" y="14113"/>
                  </a:lnTo>
                  <a:lnTo>
                    <a:pt x="1902" y="15214"/>
                  </a:lnTo>
                  <a:lnTo>
                    <a:pt x="2369" y="16348"/>
                  </a:lnTo>
                  <a:lnTo>
                    <a:pt x="2936" y="17582"/>
                  </a:lnTo>
                  <a:lnTo>
                    <a:pt x="3503" y="18783"/>
                  </a:lnTo>
                  <a:lnTo>
                    <a:pt x="4070" y="19984"/>
                  </a:lnTo>
                  <a:lnTo>
                    <a:pt x="4337" y="20585"/>
                  </a:lnTo>
                  <a:lnTo>
                    <a:pt x="4571" y="21185"/>
                  </a:lnTo>
                  <a:lnTo>
                    <a:pt x="4838" y="22153"/>
                  </a:lnTo>
                  <a:lnTo>
                    <a:pt x="5272" y="23854"/>
                  </a:lnTo>
                  <a:lnTo>
                    <a:pt x="5472" y="24722"/>
                  </a:lnTo>
                  <a:lnTo>
                    <a:pt x="5605" y="25456"/>
                  </a:lnTo>
                  <a:lnTo>
                    <a:pt x="5672" y="25990"/>
                  </a:lnTo>
                  <a:lnTo>
                    <a:pt x="5672" y="26123"/>
                  </a:lnTo>
                  <a:lnTo>
                    <a:pt x="5639" y="26190"/>
                  </a:lnTo>
                  <a:lnTo>
                    <a:pt x="5605" y="26190"/>
                  </a:lnTo>
                  <a:lnTo>
                    <a:pt x="6372" y="26223"/>
                  </a:lnTo>
                  <a:lnTo>
                    <a:pt x="7106" y="26223"/>
                  </a:lnTo>
                  <a:lnTo>
                    <a:pt x="8608" y="26190"/>
                  </a:lnTo>
                  <a:lnTo>
                    <a:pt x="10076" y="26123"/>
                  </a:lnTo>
                  <a:lnTo>
                    <a:pt x="11577" y="26056"/>
                  </a:lnTo>
                  <a:lnTo>
                    <a:pt x="11477" y="25156"/>
                  </a:lnTo>
                  <a:lnTo>
                    <a:pt x="11377" y="24288"/>
                  </a:lnTo>
                  <a:lnTo>
                    <a:pt x="11310" y="23421"/>
                  </a:lnTo>
                  <a:lnTo>
                    <a:pt x="11310" y="22587"/>
                  </a:lnTo>
                  <a:lnTo>
                    <a:pt x="11344" y="21719"/>
                  </a:lnTo>
                  <a:lnTo>
                    <a:pt x="11444" y="20885"/>
                  </a:lnTo>
                  <a:lnTo>
                    <a:pt x="11577" y="20018"/>
                  </a:lnTo>
                  <a:lnTo>
                    <a:pt x="11777" y="19150"/>
                  </a:lnTo>
                  <a:lnTo>
                    <a:pt x="12077" y="18183"/>
                  </a:lnTo>
                  <a:lnTo>
                    <a:pt x="12444" y="17215"/>
                  </a:lnTo>
                  <a:lnTo>
                    <a:pt x="12811" y="16281"/>
                  </a:lnTo>
                  <a:lnTo>
                    <a:pt x="13245" y="15314"/>
                  </a:lnTo>
                  <a:lnTo>
                    <a:pt x="13712" y="14246"/>
                  </a:lnTo>
                  <a:lnTo>
                    <a:pt x="14179" y="13145"/>
                  </a:lnTo>
                  <a:lnTo>
                    <a:pt x="14613" y="12044"/>
                  </a:lnTo>
                  <a:lnTo>
                    <a:pt x="14813" y="11510"/>
                  </a:lnTo>
                  <a:lnTo>
                    <a:pt x="14980" y="10943"/>
                  </a:lnTo>
                  <a:lnTo>
                    <a:pt x="15113" y="10376"/>
                  </a:lnTo>
                  <a:lnTo>
                    <a:pt x="15214" y="9809"/>
                  </a:lnTo>
                  <a:lnTo>
                    <a:pt x="15314" y="9242"/>
                  </a:lnTo>
                  <a:lnTo>
                    <a:pt x="15347" y="8641"/>
                  </a:lnTo>
                  <a:lnTo>
                    <a:pt x="15347" y="8074"/>
                  </a:lnTo>
                  <a:lnTo>
                    <a:pt x="15314" y="7473"/>
                  </a:lnTo>
                  <a:lnTo>
                    <a:pt x="15247" y="6873"/>
                  </a:lnTo>
                  <a:lnTo>
                    <a:pt x="15113" y="6272"/>
                  </a:lnTo>
                  <a:lnTo>
                    <a:pt x="14913" y="5538"/>
                  </a:lnTo>
                  <a:lnTo>
                    <a:pt x="14613" y="4838"/>
                  </a:lnTo>
                  <a:lnTo>
                    <a:pt x="14279" y="4137"/>
                  </a:lnTo>
                  <a:lnTo>
                    <a:pt x="13879" y="3503"/>
                  </a:lnTo>
                  <a:lnTo>
                    <a:pt x="13412" y="2869"/>
                  </a:lnTo>
                  <a:lnTo>
                    <a:pt x="12912" y="2302"/>
                  </a:lnTo>
                  <a:lnTo>
                    <a:pt x="12378" y="1768"/>
                  </a:lnTo>
                  <a:lnTo>
                    <a:pt x="11777" y="1301"/>
                  </a:lnTo>
                  <a:lnTo>
                    <a:pt x="11410" y="1068"/>
                  </a:lnTo>
                  <a:lnTo>
                    <a:pt x="11077" y="868"/>
                  </a:lnTo>
                  <a:lnTo>
                    <a:pt x="10710" y="668"/>
                  </a:lnTo>
                  <a:lnTo>
                    <a:pt x="10309" y="501"/>
                  </a:lnTo>
                  <a:lnTo>
                    <a:pt x="9909" y="334"/>
                  </a:lnTo>
                  <a:lnTo>
                    <a:pt x="9542" y="200"/>
                  </a:lnTo>
                  <a:lnTo>
                    <a:pt x="9108" y="100"/>
                  </a:lnTo>
                  <a:lnTo>
                    <a:pt x="8708" y="67"/>
                  </a:lnTo>
                  <a:lnTo>
                    <a:pt x="8341" y="34"/>
                  </a:lnTo>
                  <a:lnTo>
                    <a:pt x="79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42"/>
            <p:cNvSpPr/>
            <p:nvPr/>
          </p:nvSpPr>
          <p:spPr>
            <a:xfrm>
              <a:off x="881175" y="1854525"/>
              <a:ext cx="491300" cy="732325"/>
            </a:xfrm>
            <a:custGeom>
              <a:avLst/>
              <a:gdLst/>
              <a:ahLst/>
              <a:cxnLst/>
              <a:rect l="l" t="t" r="r" b="b"/>
              <a:pathLst>
                <a:path w="19652" h="29293" extrusionOk="0">
                  <a:moveTo>
                    <a:pt x="9509" y="0"/>
                  </a:moveTo>
                  <a:lnTo>
                    <a:pt x="8675" y="33"/>
                  </a:lnTo>
                  <a:lnTo>
                    <a:pt x="8274" y="67"/>
                  </a:lnTo>
                  <a:lnTo>
                    <a:pt x="7874" y="134"/>
                  </a:lnTo>
                  <a:lnTo>
                    <a:pt x="7474" y="200"/>
                  </a:lnTo>
                  <a:lnTo>
                    <a:pt x="7073" y="300"/>
                  </a:lnTo>
                  <a:lnTo>
                    <a:pt x="6673" y="434"/>
                  </a:lnTo>
                  <a:lnTo>
                    <a:pt x="6306" y="567"/>
                  </a:lnTo>
                  <a:lnTo>
                    <a:pt x="5906" y="734"/>
                  </a:lnTo>
                  <a:lnTo>
                    <a:pt x="5539" y="901"/>
                  </a:lnTo>
                  <a:lnTo>
                    <a:pt x="5172" y="1101"/>
                  </a:lnTo>
                  <a:lnTo>
                    <a:pt x="4838" y="1335"/>
                  </a:lnTo>
                  <a:lnTo>
                    <a:pt x="4504" y="1568"/>
                  </a:lnTo>
                  <a:lnTo>
                    <a:pt x="4171" y="1835"/>
                  </a:lnTo>
                  <a:lnTo>
                    <a:pt x="3570" y="2369"/>
                  </a:lnTo>
                  <a:lnTo>
                    <a:pt x="3036" y="2969"/>
                  </a:lnTo>
                  <a:lnTo>
                    <a:pt x="2536" y="3603"/>
                  </a:lnTo>
                  <a:lnTo>
                    <a:pt x="2069" y="4304"/>
                  </a:lnTo>
                  <a:lnTo>
                    <a:pt x="1669" y="5004"/>
                  </a:lnTo>
                  <a:lnTo>
                    <a:pt x="1302" y="5738"/>
                  </a:lnTo>
                  <a:lnTo>
                    <a:pt x="968" y="6506"/>
                  </a:lnTo>
                  <a:lnTo>
                    <a:pt x="701" y="7273"/>
                  </a:lnTo>
                  <a:lnTo>
                    <a:pt x="468" y="8040"/>
                  </a:lnTo>
                  <a:lnTo>
                    <a:pt x="267" y="8875"/>
                  </a:lnTo>
                  <a:lnTo>
                    <a:pt x="134" y="9675"/>
                  </a:lnTo>
                  <a:lnTo>
                    <a:pt x="34" y="10509"/>
                  </a:lnTo>
                  <a:lnTo>
                    <a:pt x="1" y="11343"/>
                  </a:lnTo>
                  <a:lnTo>
                    <a:pt x="1" y="12177"/>
                  </a:lnTo>
                  <a:lnTo>
                    <a:pt x="34" y="12978"/>
                  </a:lnTo>
                  <a:lnTo>
                    <a:pt x="134" y="13812"/>
                  </a:lnTo>
                  <a:lnTo>
                    <a:pt x="267" y="14680"/>
                  </a:lnTo>
                  <a:lnTo>
                    <a:pt x="501" y="15547"/>
                  </a:lnTo>
                  <a:lnTo>
                    <a:pt x="768" y="16348"/>
                  </a:lnTo>
                  <a:lnTo>
                    <a:pt x="1068" y="17182"/>
                  </a:lnTo>
                  <a:lnTo>
                    <a:pt x="1402" y="17982"/>
                  </a:lnTo>
                  <a:lnTo>
                    <a:pt x="1769" y="18783"/>
                  </a:lnTo>
                  <a:lnTo>
                    <a:pt x="2569" y="20351"/>
                  </a:lnTo>
                  <a:lnTo>
                    <a:pt x="3437" y="21986"/>
                  </a:lnTo>
                  <a:lnTo>
                    <a:pt x="3837" y="22820"/>
                  </a:lnTo>
                  <a:lnTo>
                    <a:pt x="4204" y="23687"/>
                  </a:lnTo>
                  <a:lnTo>
                    <a:pt x="4538" y="24555"/>
                  </a:lnTo>
                  <a:lnTo>
                    <a:pt x="4838" y="25456"/>
                  </a:lnTo>
                  <a:lnTo>
                    <a:pt x="5038" y="26356"/>
                  </a:lnTo>
                  <a:lnTo>
                    <a:pt x="5138" y="26824"/>
                  </a:lnTo>
                  <a:lnTo>
                    <a:pt x="5172" y="27257"/>
                  </a:lnTo>
                  <a:lnTo>
                    <a:pt x="5205" y="27724"/>
                  </a:lnTo>
                  <a:lnTo>
                    <a:pt x="5238" y="28158"/>
                  </a:lnTo>
                  <a:lnTo>
                    <a:pt x="5205" y="28625"/>
                  </a:lnTo>
                  <a:lnTo>
                    <a:pt x="5172" y="29059"/>
                  </a:lnTo>
                  <a:lnTo>
                    <a:pt x="5172" y="29159"/>
                  </a:lnTo>
                  <a:lnTo>
                    <a:pt x="5238" y="29226"/>
                  </a:lnTo>
                  <a:lnTo>
                    <a:pt x="5305" y="29259"/>
                  </a:lnTo>
                  <a:lnTo>
                    <a:pt x="5372" y="29292"/>
                  </a:lnTo>
                  <a:lnTo>
                    <a:pt x="5472" y="29259"/>
                  </a:lnTo>
                  <a:lnTo>
                    <a:pt x="5539" y="29226"/>
                  </a:lnTo>
                  <a:lnTo>
                    <a:pt x="5605" y="29159"/>
                  </a:lnTo>
                  <a:lnTo>
                    <a:pt x="5639" y="29059"/>
                  </a:lnTo>
                  <a:lnTo>
                    <a:pt x="5672" y="28625"/>
                  </a:lnTo>
                  <a:lnTo>
                    <a:pt x="5672" y="28158"/>
                  </a:lnTo>
                  <a:lnTo>
                    <a:pt x="5672" y="27724"/>
                  </a:lnTo>
                  <a:lnTo>
                    <a:pt x="5639" y="27291"/>
                  </a:lnTo>
                  <a:lnTo>
                    <a:pt x="5539" y="26423"/>
                  </a:lnTo>
                  <a:lnTo>
                    <a:pt x="5339" y="25556"/>
                  </a:lnTo>
                  <a:lnTo>
                    <a:pt x="5072" y="24722"/>
                  </a:lnTo>
                  <a:lnTo>
                    <a:pt x="4771" y="23921"/>
                  </a:lnTo>
                  <a:lnTo>
                    <a:pt x="4438" y="23087"/>
                  </a:lnTo>
                  <a:lnTo>
                    <a:pt x="4071" y="22286"/>
                  </a:lnTo>
                  <a:lnTo>
                    <a:pt x="3270" y="20718"/>
                  </a:lnTo>
                  <a:lnTo>
                    <a:pt x="2436" y="19117"/>
                  </a:lnTo>
                  <a:lnTo>
                    <a:pt x="2036" y="18349"/>
                  </a:lnTo>
                  <a:lnTo>
                    <a:pt x="1669" y="17549"/>
                  </a:lnTo>
                  <a:lnTo>
                    <a:pt x="1335" y="16715"/>
                  </a:lnTo>
                  <a:lnTo>
                    <a:pt x="1068" y="15914"/>
                  </a:lnTo>
                  <a:lnTo>
                    <a:pt x="835" y="15113"/>
                  </a:lnTo>
                  <a:lnTo>
                    <a:pt x="668" y="14313"/>
                  </a:lnTo>
                  <a:lnTo>
                    <a:pt x="534" y="13512"/>
                  </a:lnTo>
                  <a:lnTo>
                    <a:pt x="468" y="12678"/>
                  </a:lnTo>
                  <a:lnTo>
                    <a:pt x="434" y="11877"/>
                  </a:lnTo>
                  <a:lnTo>
                    <a:pt x="434" y="11043"/>
                  </a:lnTo>
                  <a:lnTo>
                    <a:pt x="501" y="10209"/>
                  </a:lnTo>
                  <a:lnTo>
                    <a:pt x="634" y="9408"/>
                  </a:lnTo>
                  <a:lnTo>
                    <a:pt x="768" y="8574"/>
                  </a:lnTo>
                  <a:lnTo>
                    <a:pt x="1001" y="7807"/>
                  </a:lnTo>
                  <a:lnTo>
                    <a:pt x="1235" y="7006"/>
                  </a:lnTo>
                  <a:lnTo>
                    <a:pt x="1535" y="6239"/>
                  </a:lnTo>
                  <a:lnTo>
                    <a:pt x="1902" y="5505"/>
                  </a:lnTo>
                  <a:lnTo>
                    <a:pt x="2303" y="4771"/>
                  </a:lnTo>
                  <a:lnTo>
                    <a:pt x="2736" y="4104"/>
                  </a:lnTo>
                  <a:lnTo>
                    <a:pt x="3237" y="3436"/>
                  </a:lnTo>
                  <a:lnTo>
                    <a:pt x="3770" y="2836"/>
                  </a:lnTo>
                  <a:lnTo>
                    <a:pt x="4371" y="2269"/>
                  </a:lnTo>
                  <a:lnTo>
                    <a:pt x="4671" y="2002"/>
                  </a:lnTo>
                  <a:lnTo>
                    <a:pt x="5005" y="1768"/>
                  </a:lnTo>
                  <a:lnTo>
                    <a:pt x="5339" y="1568"/>
                  </a:lnTo>
                  <a:lnTo>
                    <a:pt x="5672" y="1368"/>
                  </a:lnTo>
                  <a:lnTo>
                    <a:pt x="6039" y="1168"/>
                  </a:lnTo>
                  <a:lnTo>
                    <a:pt x="6406" y="1001"/>
                  </a:lnTo>
                  <a:lnTo>
                    <a:pt x="6773" y="868"/>
                  </a:lnTo>
                  <a:lnTo>
                    <a:pt x="7173" y="767"/>
                  </a:lnTo>
                  <a:lnTo>
                    <a:pt x="7540" y="634"/>
                  </a:lnTo>
                  <a:lnTo>
                    <a:pt x="7941" y="567"/>
                  </a:lnTo>
                  <a:lnTo>
                    <a:pt x="8341" y="501"/>
                  </a:lnTo>
                  <a:lnTo>
                    <a:pt x="8775" y="467"/>
                  </a:lnTo>
                  <a:lnTo>
                    <a:pt x="9576" y="467"/>
                  </a:lnTo>
                  <a:lnTo>
                    <a:pt x="10376" y="534"/>
                  </a:lnTo>
                  <a:lnTo>
                    <a:pt x="11177" y="667"/>
                  </a:lnTo>
                  <a:lnTo>
                    <a:pt x="11944" y="901"/>
                  </a:lnTo>
                  <a:lnTo>
                    <a:pt x="12712" y="1168"/>
                  </a:lnTo>
                  <a:lnTo>
                    <a:pt x="13446" y="1501"/>
                  </a:lnTo>
                  <a:lnTo>
                    <a:pt x="14146" y="1902"/>
                  </a:lnTo>
                  <a:lnTo>
                    <a:pt x="14813" y="2369"/>
                  </a:lnTo>
                  <a:lnTo>
                    <a:pt x="15481" y="2869"/>
                  </a:lnTo>
                  <a:lnTo>
                    <a:pt x="16081" y="3436"/>
                  </a:lnTo>
                  <a:lnTo>
                    <a:pt x="16648" y="4004"/>
                  </a:lnTo>
                  <a:lnTo>
                    <a:pt x="17182" y="4671"/>
                  </a:lnTo>
                  <a:lnTo>
                    <a:pt x="17683" y="5338"/>
                  </a:lnTo>
                  <a:lnTo>
                    <a:pt x="18116" y="6039"/>
                  </a:lnTo>
                  <a:lnTo>
                    <a:pt x="18483" y="6773"/>
                  </a:lnTo>
                  <a:lnTo>
                    <a:pt x="18784" y="7540"/>
                  </a:lnTo>
                  <a:lnTo>
                    <a:pt x="18917" y="7974"/>
                  </a:lnTo>
                  <a:lnTo>
                    <a:pt x="19017" y="8407"/>
                  </a:lnTo>
                  <a:lnTo>
                    <a:pt x="19117" y="8808"/>
                  </a:lnTo>
                  <a:lnTo>
                    <a:pt x="19151" y="9242"/>
                  </a:lnTo>
                  <a:lnTo>
                    <a:pt x="19184" y="9675"/>
                  </a:lnTo>
                  <a:lnTo>
                    <a:pt x="19217" y="10109"/>
                  </a:lnTo>
                  <a:lnTo>
                    <a:pt x="19184" y="10976"/>
                  </a:lnTo>
                  <a:lnTo>
                    <a:pt x="19051" y="11844"/>
                  </a:lnTo>
                  <a:lnTo>
                    <a:pt x="18884" y="12678"/>
                  </a:lnTo>
                  <a:lnTo>
                    <a:pt x="18684" y="13545"/>
                  </a:lnTo>
                  <a:lnTo>
                    <a:pt x="18383" y="14379"/>
                  </a:lnTo>
                  <a:lnTo>
                    <a:pt x="18083" y="15213"/>
                  </a:lnTo>
                  <a:lnTo>
                    <a:pt x="17716" y="16014"/>
                  </a:lnTo>
                  <a:lnTo>
                    <a:pt x="16982" y="17616"/>
                  </a:lnTo>
                  <a:lnTo>
                    <a:pt x="16215" y="19217"/>
                  </a:lnTo>
                  <a:lnTo>
                    <a:pt x="15814" y="20051"/>
                  </a:lnTo>
                  <a:lnTo>
                    <a:pt x="15481" y="20852"/>
                  </a:lnTo>
                  <a:lnTo>
                    <a:pt x="15147" y="21652"/>
                  </a:lnTo>
                  <a:lnTo>
                    <a:pt x="14847" y="22453"/>
                  </a:lnTo>
                  <a:lnTo>
                    <a:pt x="14580" y="23287"/>
                  </a:lnTo>
                  <a:lnTo>
                    <a:pt x="14380" y="24121"/>
                  </a:lnTo>
                  <a:lnTo>
                    <a:pt x="14213" y="24955"/>
                  </a:lnTo>
                  <a:lnTo>
                    <a:pt x="14113" y="25823"/>
                  </a:lnTo>
                  <a:lnTo>
                    <a:pt x="14113" y="26657"/>
                  </a:lnTo>
                  <a:lnTo>
                    <a:pt x="14113" y="27090"/>
                  </a:lnTo>
                  <a:lnTo>
                    <a:pt x="14146" y="27524"/>
                  </a:lnTo>
                  <a:lnTo>
                    <a:pt x="14213" y="27925"/>
                  </a:lnTo>
                  <a:lnTo>
                    <a:pt x="14280" y="28325"/>
                  </a:lnTo>
                  <a:lnTo>
                    <a:pt x="14380" y="28725"/>
                  </a:lnTo>
                  <a:lnTo>
                    <a:pt x="14513" y="29126"/>
                  </a:lnTo>
                  <a:lnTo>
                    <a:pt x="14547" y="29192"/>
                  </a:lnTo>
                  <a:lnTo>
                    <a:pt x="14613" y="29259"/>
                  </a:lnTo>
                  <a:lnTo>
                    <a:pt x="14713" y="29292"/>
                  </a:lnTo>
                  <a:lnTo>
                    <a:pt x="14780" y="29259"/>
                  </a:lnTo>
                  <a:lnTo>
                    <a:pt x="14880" y="29226"/>
                  </a:lnTo>
                  <a:lnTo>
                    <a:pt x="14914" y="29159"/>
                  </a:lnTo>
                  <a:lnTo>
                    <a:pt x="14947" y="29092"/>
                  </a:lnTo>
                  <a:lnTo>
                    <a:pt x="14947" y="28992"/>
                  </a:lnTo>
                  <a:lnTo>
                    <a:pt x="14813" y="28558"/>
                  </a:lnTo>
                  <a:lnTo>
                    <a:pt x="14713" y="28125"/>
                  </a:lnTo>
                  <a:lnTo>
                    <a:pt x="14647" y="27691"/>
                  </a:lnTo>
                  <a:lnTo>
                    <a:pt x="14580" y="27224"/>
                  </a:lnTo>
                  <a:lnTo>
                    <a:pt x="14547" y="26790"/>
                  </a:lnTo>
                  <a:lnTo>
                    <a:pt x="14547" y="26356"/>
                  </a:lnTo>
                  <a:lnTo>
                    <a:pt x="14580" y="25889"/>
                  </a:lnTo>
                  <a:lnTo>
                    <a:pt x="14613" y="25456"/>
                  </a:lnTo>
                  <a:lnTo>
                    <a:pt x="14747" y="24555"/>
                  </a:lnTo>
                  <a:lnTo>
                    <a:pt x="14947" y="23687"/>
                  </a:lnTo>
                  <a:lnTo>
                    <a:pt x="15214" y="22820"/>
                  </a:lnTo>
                  <a:lnTo>
                    <a:pt x="15514" y="21986"/>
                  </a:lnTo>
                  <a:lnTo>
                    <a:pt x="15848" y="21119"/>
                  </a:lnTo>
                  <a:lnTo>
                    <a:pt x="16215" y="20285"/>
                  </a:lnTo>
                  <a:lnTo>
                    <a:pt x="16982" y="18616"/>
                  </a:lnTo>
                  <a:lnTo>
                    <a:pt x="17783" y="16948"/>
                  </a:lnTo>
                  <a:lnTo>
                    <a:pt x="18183" y="16114"/>
                  </a:lnTo>
                  <a:lnTo>
                    <a:pt x="18517" y="15247"/>
                  </a:lnTo>
                  <a:lnTo>
                    <a:pt x="18850" y="14446"/>
                  </a:lnTo>
                  <a:lnTo>
                    <a:pt x="19117" y="13579"/>
                  </a:lnTo>
                  <a:lnTo>
                    <a:pt x="19351" y="12711"/>
                  </a:lnTo>
                  <a:lnTo>
                    <a:pt x="19518" y="11844"/>
                  </a:lnTo>
                  <a:lnTo>
                    <a:pt x="19618" y="10976"/>
                  </a:lnTo>
                  <a:lnTo>
                    <a:pt x="19651" y="10543"/>
                  </a:lnTo>
                  <a:lnTo>
                    <a:pt x="19651" y="10109"/>
                  </a:lnTo>
                  <a:lnTo>
                    <a:pt x="19651" y="9642"/>
                  </a:lnTo>
                  <a:lnTo>
                    <a:pt x="19618" y="9208"/>
                  </a:lnTo>
                  <a:lnTo>
                    <a:pt x="19551" y="8774"/>
                  </a:lnTo>
                  <a:lnTo>
                    <a:pt x="19484" y="8341"/>
                  </a:lnTo>
                  <a:lnTo>
                    <a:pt x="19384" y="7940"/>
                  </a:lnTo>
                  <a:lnTo>
                    <a:pt x="19251" y="7540"/>
                  </a:lnTo>
                  <a:lnTo>
                    <a:pt x="18984" y="6773"/>
                  </a:lnTo>
                  <a:lnTo>
                    <a:pt x="18617" y="6005"/>
                  </a:lnTo>
                  <a:lnTo>
                    <a:pt x="18183" y="5305"/>
                  </a:lnTo>
                  <a:lnTo>
                    <a:pt x="17716" y="4604"/>
                  </a:lnTo>
                  <a:lnTo>
                    <a:pt x="17216" y="3970"/>
                  </a:lnTo>
                  <a:lnTo>
                    <a:pt x="16648" y="3370"/>
                  </a:lnTo>
                  <a:lnTo>
                    <a:pt x="16048" y="2803"/>
                  </a:lnTo>
                  <a:lnTo>
                    <a:pt x="15447" y="2269"/>
                  </a:lnTo>
                  <a:lnTo>
                    <a:pt x="14780" y="1802"/>
                  </a:lnTo>
                  <a:lnTo>
                    <a:pt x="14113" y="1368"/>
                  </a:lnTo>
                  <a:lnTo>
                    <a:pt x="13412" y="968"/>
                  </a:lnTo>
                  <a:lnTo>
                    <a:pt x="12678" y="667"/>
                  </a:lnTo>
                  <a:lnTo>
                    <a:pt x="11911" y="400"/>
                  </a:lnTo>
                  <a:lnTo>
                    <a:pt x="11110" y="200"/>
                  </a:lnTo>
                  <a:lnTo>
                    <a:pt x="10343" y="67"/>
                  </a:lnTo>
                  <a:lnTo>
                    <a:pt x="950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42"/>
            <p:cNvSpPr/>
            <p:nvPr/>
          </p:nvSpPr>
          <p:spPr>
            <a:xfrm>
              <a:off x="1146400" y="2298225"/>
              <a:ext cx="97625" cy="284450"/>
            </a:xfrm>
            <a:custGeom>
              <a:avLst/>
              <a:gdLst/>
              <a:ahLst/>
              <a:cxnLst/>
              <a:rect l="l" t="t" r="r" b="b"/>
              <a:pathLst>
                <a:path w="3905" h="11378" extrusionOk="0">
                  <a:moveTo>
                    <a:pt x="3637" y="1"/>
                  </a:moveTo>
                  <a:lnTo>
                    <a:pt x="3537" y="34"/>
                  </a:lnTo>
                  <a:lnTo>
                    <a:pt x="3470" y="101"/>
                  </a:lnTo>
                  <a:lnTo>
                    <a:pt x="3037" y="702"/>
                  </a:lnTo>
                  <a:lnTo>
                    <a:pt x="2603" y="1302"/>
                  </a:lnTo>
                  <a:lnTo>
                    <a:pt x="2236" y="1936"/>
                  </a:lnTo>
                  <a:lnTo>
                    <a:pt x="1869" y="2603"/>
                  </a:lnTo>
                  <a:lnTo>
                    <a:pt x="1569" y="3270"/>
                  </a:lnTo>
                  <a:lnTo>
                    <a:pt x="1269" y="3938"/>
                  </a:lnTo>
                  <a:lnTo>
                    <a:pt x="1002" y="4638"/>
                  </a:lnTo>
                  <a:lnTo>
                    <a:pt x="768" y="5339"/>
                  </a:lnTo>
                  <a:lnTo>
                    <a:pt x="568" y="6040"/>
                  </a:lnTo>
                  <a:lnTo>
                    <a:pt x="401" y="6774"/>
                  </a:lnTo>
                  <a:lnTo>
                    <a:pt x="268" y="7474"/>
                  </a:lnTo>
                  <a:lnTo>
                    <a:pt x="134" y="8208"/>
                  </a:lnTo>
                  <a:lnTo>
                    <a:pt x="68" y="8942"/>
                  </a:lnTo>
                  <a:lnTo>
                    <a:pt x="34" y="9676"/>
                  </a:lnTo>
                  <a:lnTo>
                    <a:pt x="1" y="10443"/>
                  </a:lnTo>
                  <a:lnTo>
                    <a:pt x="34" y="11177"/>
                  </a:lnTo>
                  <a:lnTo>
                    <a:pt x="68" y="11277"/>
                  </a:lnTo>
                  <a:lnTo>
                    <a:pt x="101" y="11344"/>
                  </a:lnTo>
                  <a:lnTo>
                    <a:pt x="201" y="11378"/>
                  </a:lnTo>
                  <a:lnTo>
                    <a:pt x="334" y="11378"/>
                  </a:lnTo>
                  <a:lnTo>
                    <a:pt x="435" y="11344"/>
                  </a:lnTo>
                  <a:lnTo>
                    <a:pt x="468" y="11277"/>
                  </a:lnTo>
                  <a:lnTo>
                    <a:pt x="468" y="11177"/>
                  </a:lnTo>
                  <a:lnTo>
                    <a:pt x="468" y="10443"/>
                  </a:lnTo>
                  <a:lnTo>
                    <a:pt x="468" y="9709"/>
                  </a:lnTo>
                  <a:lnTo>
                    <a:pt x="501" y="9009"/>
                  </a:lnTo>
                  <a:lnTo>
                    <a:pt x="601" y="8275"/>
                  </a:lnTo>
                  <a:lnTo>
                    <a:pt x="701" y="7541"/>
                  </a:lnTo>
                  <a:lnTo>
                    <a:pt x="835" y="6840"/>
                  </a:lnTo>
                  <a:lnTo>
                    <a:pt x="1002" y="6140"/>
                  </a:lnTo>
                  <a:lnTo>
                    <a:pt x="1202" y="5439"/>
                  </a:lnTo>
                  <a:lnTo>
                    <a:pt x="1435" y="4772"/>
                  </a:lnTo>
                  <a:lnTo>
                    <a:pt x="1702" y="4105"/>
                  </a:lnTo>
                  <a:lnTo>
                    <a:pt x="1969" y="3437"/>
                  </a:lnTo>
                  <a:lnTo>
                    <a:pt x="2303" y="2770"/>
                  </a:lnTo>
                  <a:lnTo>
                    <a:pt x="2636" y="2136"/>
                  </a:lnTo>
                  <a:lnTo>
                    <a:pt x="3037" y="1502"/>
                  </a:lnTo>
                  <a:lnTo>
                    <a:pt x="3437" y="902"/>
                  </a:lnTo>
                  <a:lnTo>
                    <a:pt x="3837" y="335"/>
                  </a:lnTo>
                  <a:lnTo>
                    <a:pt x="3904" y="234"/>
                  </a:lnTo>
                  <a:lnTo>
                    <a:pt x="3904" y="168"/>
                  </a:lnTo>
                  <a:lnTo>
                    <a:pt x="3837" y="101"/>
                  </a:lnTo>
                  <a:lnTo>
                    <a:pt x="3804" y="34"/>
                  </a:lnTo>
                  <a:lnTo>
                    <a:pt x="370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42"/>
            <p:cNvSpPr/>
            <p:nvPr/>
          </p:nvSpPr>
          <p:spPr>
            <a:xfrm>
              <a:off x="958750" y="2125575"/>
              <a:ext cx="316950" cy="468775"/>
            </a:xfrm>
            <a:custGeom>
              <a:avLst/>
              <a:gdLst/>
              <a:ahLst/>
              <a:cxnLst/>
              <a:rect l="l" t="t" r="r" b="b"/>
              <a:pathLst>
                <a:path w="12678" h="18751" extrusionOk="0">
                  <a:moveTo>
                    <a:pt x="9509" y="2103"/>
                  </a:moveTo>
                  <a:lnTo>
                    <a:pt x="9609" y="2470"/>
                  </a:lnTo>
                  <a:lnTo>
                    <a:pt x="9642" y="2870"/>
                  </a:lnTo>
                  <a:lnTo>
                    <a:pt x="9675" y="3270"/>
                  </a:lnTo>
                  <a:lnTo>
                    <a:pt x="9675" y="3637"/>
                  </a:lnTo>
                  <a:lnTo>
                    <a:pt x="9675" y="4071"/>
                  </a:lnTo>
                  <a:lnTo>
                    <a:pt x="9609" y="4471"/>
                  </a:lnTo>
                  <a:lnTo>
                    <a:pt x="9575" y="4905"/>
                  </a:lnTo>
                  <a:lnTo>
                    <a:pt x="9475" y="5306"/>
                  </a:lnTo>
                  <a:lnTo>
                    <a:pt x="9275" y="6106"/>
                  </a:lnTo>
                  <a:lnTo>
                    <a:pt x="9142" y="6540"/>
                  </a:lnTo>
                  <a:lnTo>
                    <a:pt x="9041" y="6740"/>
                  </a:lnTo>
                  <a:lnTo>
                    <a:pt x="8975" y="6807"/>
                  </a:lnTo>
                  <a:lnTo>
                    <a:pt x="8875" y="6840"/>
                  </a:lnTo>
                  <a:lnTo>
                    <a:pt x="8841" y="6840"/>
                  </a:lnTo>
                  <a:lnTo>
                    <a:pt x="8808" y="6807"/>
                  </a:lnTo>
                  <a:lnTo>
                    <a:pt x="8741" y="6640"/>
                  </a:lnTo>
                  <a:lnTo>
                    <a:pt x="8674" y="6440"/>
                  </a:lnTo>
                  <a:lnTo>
                    <a:pt x="8608" y="6206"/>
                  </a:lnTo>
                  <a:lnTo>
                    <a:pt x="8541" y="5706"/>
                  </a:lnTo>
                  <a:lnTo>
                    <a:pt x="8541" y="5406"/>
                  </a:lnTo>
                  <a:lnTo>
                    <a:pt x="8508" y="5005"/>
                  </a:lnTo>
                  <a:lnTo>
                    <a:pt x="8541" y="4638"/>
                  </a:lnTo>
                  <a:lnTo>
                    <a:pt x="8608" y="4271"/>
                  </a:lnTo>
                  <a:lnTo>
                    <a:pt x="8674" y="3904"/>
                  </a:lnTo>
                  <a:lnTo>
                    <a:pt x="8775" y="3537"/>
                  </a:lnTo>
                  <a:lnTo>
                    <a:pt x="8908" y="3204"/>
                  </a:lnTo>
                  <a:lnTo>
                    <a:pt x="9041" y="2870"/>
                  </a:lnTo>
                  <a:lnTo>
                    <a:pt x="9208" y="2536"/>
                  </a:lnTo>
                  <a:lnTo>
                    <a:pt x="9509" y="2103"/>
                  </a:lnTo>
                  <a:close/>
                  <a:moveTo>
                    <a:pt x="6773" y="1836"/>
                  </a:moveTo>
                  <a:lnTo>
                    <a:pt x="6973" y="2336"/>
                  </a:lnTo>
                  <a:lnTo>
                    <a:pt x="7106" y="2837"/>
                  </a:lnTo>
                  <a:lnTo>
                    <a:pt x="7207" y="3337"/>
                  </a:lnTo>
                  <a:lnTo>
                    <a:pt x="7273" y="3838"/>
                  </a:lnTo>
                  <a:lnTo>
                    <a:pt x="7273" y="4238"/>
                  </a:lnTo>
                  <a:lnTo>
                    <a:pt x="7273" y="4605"/>
                  </a:lnTo>
                  <a:lnTo>
                    <a:pt x="7240" y="5005"/>
                  </a:lnTo>
                  <a:lnTo>
                    <a:pt x="7173" y="5372"/>
                  </a:lnTo>
                  <a:lnTo>
                    <a:pt x="7106" y="5739"/>
                  </a:lnTo>
                  <a:lnTo>
                    <a:pt x="7006" y="6140"/>
                  </a:lnTo>
                  <a:lnTo>
                    <a:pt x="6873" y="6507"/>
                  </a:lnTo>
                  <a:lnTo>
                    <a:pt x="6739" y="6840"/>
                  </a:lnTo>
                  <a:lnTo>
                    <a:pt x="6639" y="7007"/>
                  </a:lnTo>
                  <a:lnTo>
                    <a:pt x="6539" y="7174"/>
                  </a:lnTo>
                  <a:lnTo>
                    <a:pt x="6473" y="7207"/>
                  </a:lnTo>
                  <a:lnTo>
                    <a:pt x="6406" y="7241"/>
                  </a:lnTo>
                  <a:lnTo>
                    <a:pt x="6306" y="7207"/>
                  </a:lnTo>
                  <a:lnTo>
                    <a:pt x="6206" y="7174"/>
                  </a:lnTo>
                  <a:lnTo>
                    <a:pt x="6072" y="7007"/>
                  </a:lnTo>
                  <a:lnTo>
                    <a:pt x="5972" y="6840"/>
                  </a:lnTo>
                  <a:lnTo>
                    <a:pt x="5839" y="6440"/>
                  </a:lnTo>
                  <a:lnTo>
                    <a:pt x="5739" y="6073"/>
                  </a:lnTo>
                  <a:lnTo>
                    <a:pt x="5672" y="5673"/>
                  </a:lnTo>
                  <a:lnTo>
                    <a:pt x="5672" y="5272"/>
                  </a:lnTo>
                  <a:lnTo>
                    <a:pt x="5672" y="4872"/>
                  </a:lnTo>
                  <a:lnTo>
                    <a:pt x="5739" y="4471"/>
                  </a:lnTo>
                  <a:lnTo>
                    <a:pt x="5805" y="4105"/>
                  </a:lnTo>
                  <a:lnTo>
                    <a:pt x="5905" y="3704"/>
                  </a:lnTo>
                  <a:lnTo>
                    <a:pt x="6039" y="3304"/>
                  </a:lnTo>
                  <a:lnTo>
                    <a:pt x="6172" y="2937"/>
                  </a:lnTo>
                  <a:lnTo>
                    <a:pt x="6339" y="2570"/>
                  </a:lnTo>
                  <a:lnTo>
                    <a:pt x="6539" y="2236"/>
                  </a:lnTo>
                  <a:lnTo>
                    <a:pt x="6739" y="1903"/>
                  </a:lnTo>
                  <a:lnTo>
                    <a:pt x="6773" y="1836"/>
                  </a:lnTo>
                  <a:close/>
                  <a:moveTo>
                    <a:pt x="3670" y="1802"/>
                  </a:moveTo>
                  <a:lnTo>
                    <a:pt x="3904" y="2370"/>
                  </a:lnTo>
                  <a:lnTo>
                    <a:pt x="4037" y="2903"/>
                  </a:lnTo>
                  <a:lnTo>
                    <a:pt x="4137" y="3604"/>
                  </a:lnTo>
                  <a:lnTo>
                    <a:pt x="4204" y="4305"/>
                  </a:lnTo>
                  <a:lnTo>
                    <a:pt x="4204" y="5005"/>
                  </a:lnTo>
                  <a:lnTo>
                    <a:pt x="4171" y="5706"/>
                  </a:lnTo>
                  <a:lnTo>
                    <a:pt x="4104" y="6006"/>
                  </a:lnTo>
                  <a:lnTo>
                    <a:pt x="4037" y="6340"/>
                  </a:lnTo>
                  <a:lnTo>
                    <a:pt x="3937" y="6640"/>
                  </a:lnTo>
                  <a:lnTo>
                    <a:pt x="3770" y="6907"/>
                  </a:lnTo>
                  <a:lnTo>
                    <a:pt x="3570" y="7174"/>
                  </a:lnTo>
                  <a:lnTo>
                    <a:pt x="3403" y="7307"/>
                  </a:lnTo>
                  <a:lnTo>
                    <a:pt x="3270" y="7407"/>
                  </a:lnTo>
                  <a:lnTo>
                    <a:pt x="3103" y="7474"/>
                  </a:lnTo>
                  <a:lnTo>
                    <a:pt x="2936" y="7474"/>
                  </a:lnTo>
                  <a:lnTo>
                    <a:pt x="2803" y="7441"/>
                  </a:lnTo>
                  <a:lnTo>
                    <a:pt x="2669" y="7274"/>
                  </a:lnTo>
                  <a:lnTo>
                    <a:pt x="2569" y="7140"/>
                  </a:lnTo>
                  <a:lnTo>
                    <a:pt x="2536" y="6940"/>
                  </a:lnTo>
                  <a:lnTo>
                    <a:pt x="2469" y="6573"/>
                  </a:lnTo>
                  <a:lnTo>
                    <a:pt x="2436" y="6206"/>
                  </a:lnTo>
                  <a:lnTo>
                    <a:pt x="2402" y="5873"/>
                  </a:lnTo>
                  <a:lnTo>
                    <a:pt x="2436" y="5472"/>
                  </a:lnTo>
                  <a:lnTo>
                    <a:pt x="2436" y="5105"/>
                  </a:lnTo>
                  <a:lnTo>
                    <a:pt x="2502" y="4738"/>
                  </a:lnTo>
                  <a:lnTo>
                    <a:pt x="2569" y="4371"/>
                  </a:lnTo>
                  <a:lnTo>
                    <a:pt x="2736" y="3704"/>
                  </a:lnTo>
                  <a:lnTo>
                    <a:pt x="3003" y="3037"/>
                  </a:lnTo>
                  <a:lnTo>
                    <a:pt x="3303" y="2403"/>
                  </a:lnTo>
                  <a:lnTo>
                    <a:pt x="3670" y="1802"/>
                  </a:lnTo>
                  <a:close/>
                  <a:moveTo>
                    <a:pt x="2302" y="468"/>
                  </a:moveTo>
                  <a:lnTo>
                    <a:pt x="2502" y="535"/>
                  </a:lnTo>
                  <a:lnTo>
                    <a:pt x="2803" y="668"/>
                  </a:lnTo>
                  <a:lnTo>
                    <a:pt x="3036" y="868"/>
                  </a:lnTo>
                  <a:lnTo>
                    <a:pt x="3270" y="1102"/>
                  </a:lnTo>
                  <a:lnTo>
                    <a:pt x="3470" y="1369"/>
                  </a:lnTo>
                  <a:lnTo>
                    <a:pt x="3136" y="1802"/>
                  </a:lnTo>
                  <a:lnTo>
                    <a:pt x="2869" y="2270"/>
                  </a:lnTo>
                  <a:lnTo>
                    <a:pt x="2669" y="2670"/>
                  </a:lnTo>
                  <a:lnTo>
                    <a:pt x="2469" y="3104"/>
                  </a:lnTo>
                  <a:lnTo>
                    <a:pt x="2336" y="3537"/>
                  </a:lnTo>
                  <a:lnTo>
                    <a:pt x="2202" y="3971"/>
                  </a:lnTo>
                  <a:lnTo>
                    <a:pt x="2102" y="4405"/>
                  </a:lnTo>
                  <a:lnTo>
                    <a:pt x="2035" y="4872"/>
                  </a:lnTo>
                  <a:lnTo>
                    <a:pt x="1969" y="5306"/>
                  </a:lnTo>
                  <a:lnTo>
                    <a:pt x="1969" y="5773"/>
                  </a:lnTo>
                  <a:lnTo>
                    <a:pt x="1969" y="6206"/>
                  </a:lnTo>
                  <a:lnTo>
                    <a:pt x="2002" y="6640"/>
                  </a:lnTo>
                  <a:lnTo>
                    <a:pt x="2102" y="7040"/>
                  </a:lnTo>
                  <a:lnTo>
                    <a:pt x="2169" y="7241"/>
                  </a:lnTo>
                  <a:lnTo>
                    <a:pt x="2236" y="7441"/>
                  </a:lnTo>
                  <a:lnTo>
                    <a:pt x="2302" y="7541"/>
                  </a:lnTo>
                  <a:lnTo>
                    <a:pt x="2302" y="7541"/>
                  </a:lnTo>
                  <a:lnTo>
                    <a:pt x="2035" y="7341"/>
                  </a:lnTo>
                  <a:lnTo>
                    <a:pt x="1768" y="7140"/>
                  </a:lnTo>
                  <a:lnTo>
                    <a:pt x="1502" y="6874"/>
                  </a:lnTo>
                  <a:lnTo>
                    <a:pt x="1301" y="6607"/>
                  </a:lnTo>
                  <a:lnTo>
                    <a:pt x="1101" y="6340"/>
                  </a:lnTo>
                  <a:lnTo>
                    <a:pt x="934" y="6040"/>
                  </a:lnTo>
                  <a:lnTo>
                    <a:pt x="801" y="5739"/>
                  </a:lnTo>
                  <a:lnTo>
                    <a:pt x="667" y="5406"/>
                  </a:lnTo>
                  <a:lnTo>
                    <a:pt x="567" y="5105"/>
                  </a:lnTo>
                  <a:lnTo>
                    <a:pt x="501" y="4772"/>
                  </a:lnTo>
                  <a:lnTo>
                    <a:pt x="467" y="4405"/>
                  </a:lnTo>
                  <a:lnTo>
                    <a:pt x="434" y="4071"/>
                  </a:lnTo>
                  <a:lnTo>
                    <a:pt x="467" y="3738"/>
                  </a:lnTo>
                  <a:lnTo>
                    <a:pt x="501" y="3371"/>
                  </a:lnTo>
                  <a:lnTo>
                    <a:pt x="534" y="3037"/>
                  </a:lnTo>
                  <a:lnTo>
                    <a:pt x="634" y="2703"/>
                  </a:lnTo>
                  <a:lnTo>
                    <a:pt x="768" y="2336"/>
                  </a:lnTo>
                  <a:lnTo>
                    <a:pt x="901" y="1969"/>
                  </a:lnTo>
                  <a:lnTo>
                    <a:pt x="1101" y="1602"/>
                  </a:lnTo>
                  <a:lnTo>
                    <a:pt x="1301" y="1269"/>
                  </a:lnTo>
                  <a:lnTo>
                    <a:pt x="1535" y="935"/>
                  </a:lnTo>
                  <a:lnTo>
                    <a:pt x="1635" y="802"/>
                  </a:lnTo>
                  <a:lnTo>
                    <a:pt x="1802" y="668"/>
                  </a:lnTo>
                  <a:lnTo>
                    <a:pt x="1935" y="568"/>
                  </a:lnTo>
                  <a:lnTo>
                    <a:pt x="2102" y="501"/>
                  </a:lnTo>
                  <a:lnTo>
                    <a:pt x="2302" y="468"/>
                  </a:lnTo>
                  <a:close/>
                  <a:moveTo>
                    <a:pt x="2202" y="1"/>
                  </a:moveTo>
                  <a:lnTo>
                    <a:pt x="2069" y="34"/>
                  </a:lnTo>
                  <a:lnTo>
                    <a:pt x="1902" y="68"/>
                  </a:lnTo>
                  <a:lnTo>
                    <a:pt x="1735" y="134"/>
                  </a:lnTo>
                  <a:lnTo>
                    <a:pt x="1602" y="234"/>
                  </a:lnTo>
                  <a:lnTo>
                    <a:pt x="1435" y="368"/>
                  </a:lnTo>
                  <a:lnTo>
                    <a:pt x="1135" y="702"/>
                  </a:lnTo>
                  <a:lnTo>
                    <a:pt x="868" y="1102"/>
                  </a:lnTo>
                  <a:lnTo>
                    <a:pt x="601" y="1502"/>
                  </a:lnTo>
                  <a:lnTo>
                    <a:pt x="401" y="1936"/>
                  </a:lnTo>
                  <a:lnTo>
                    <a:pt x="234" y="2403"/>
                  </a:lnTo>
                  <a:lnTo>
                    <a:pt x="134" y="2870"/>
                  </a:lnTo>
                  <a:lnTo>
                    <a:pt x="34" y="3304"/>
                  </a:lnTo>
                  <a:lnTo>
                    <a:pt x="0" y="3771"/>
                  </a:lnTo>
                  <a:lnTo>
                    <a:pt x="0" y="4205"/>
                  </a:lnTo>
                  <a:lnTo>
                    <a:pt x="34" y="4672"/>
                  </a:lnTo>
                  <a:lnTo>
                    <a:pt x="100" y="5072"/>
                  </a:lnTo>
                  <a:lnTo>
                    <a:pt x="200" y="5506"/>
                  </a:lnTo>
                  <a:lnTo>
                    <a:pt x="367" y="5906"/>
                  </a:lnTo>
                  <a:lnTo>
                    <a:pt x="567" y="6306"/>
                  </a:lnTo>
                  <a:lnTo>
                    <a:pt x="801" y="6707"/>
                  </a:lnTo>
                  <a:lnTo>
                    <a:pt x="1068" y="7040"/>
                  </a:lnTo>
                  <a:lnTo>
                    <a:pt x="1301" y="7307"/>
                  </a:lnTo>
                  <a:lnTo>
                    <a:pt x="1568" y="7541"/>
                  </a:lnTo>
                  <a:lnTo>
                    <a:pt x="1835" y="7774"/>
                  </a:lnTo>
                  <a:lnTo>
                    <a:pt x="2135" y="7975"/>
                  </a:lnTo>
                  <a:lnTo>
                    <a:pt x="2135" y="8041"/>
                  </a:lnTo>
                  <a:lnTo>
                    <a:pt x="2169" y="8141"/>
                  </a:lnTo>
                  <a:lnTo>
                    <a:pt x="2936" y="9309"/>
                  </a:lnTo>
                  <a:lnTo>
                    <a:pt x="3637" y="10510"/>
                  </a:lnTo>
                  <a:lnTo>
                    <a:pt x="4237" y="11778"/>
                  </a:lnTo>
                  <a:lnTo>
                    <a:pt x="4804" y="13046"/>
                  </a:lnTo>
                  <a:lnTo>
                    <a:pt x="5305" y="14313"/>
                  </a:lnTo>
                  <a:lnTo>
                    <a:pt x="5505" y="14981"/>
                  </a:lnTo>
                  <a:lnTo>
                    <a:pt x="5705" y="15615"/>
                  </a:lnTo>
                  <a:lnTo>
                    <a:pt x="5839" y="16349"/>
                  </a:lnTo>
                  <a:lnTo>
                    <a:pt x="5905" y="16682"/>
                  </a:lnTo>
                  <a:lnTo>
                    <a:pt x="5905" y="17049"/>
                  </a:lnTo>
                  <a:lnTo>
                    <a:pt x="5905" y="17416"/>
                  </a:lnTo>
                  <a:lnTo>
                    <a:pt x="5872" y="17783"/>
                  </a:lnTo>
                  <a:lnTo>
                    <a:pt x="5805" y="18117"/>
                  </a:lnTo>
                  <a:lnTo>
                    <a:pt x="5705" y="18484"/>
                  </a:lnTo>
                  <a:lnTo>
                    <a:pt x="5705" y="18584"/>
                  </a:lnTo>
                  <a:lnTo>
                    <a:pt x="5705" y="18651"/>
                  </a:lnTo>
                  <a:lnTo>
                    <a:pt x="5772" y="18717"/>
                  </a:lnTo>
                  <a:lnTo>
                    <a:pt x="5839" y="18751"/>
                  </a:lnTo>
                  <a:lnTo>
                    <a:pt x="6005" y="18751"/>
                  </a:lnTo>
                  <a:lnTo>
                    <a:pt x="6106" y="18684"/>
                  </a:lnTo>
                  <a:lnTo>
                    <a:pt x="6139" y="18584"/>
                  </a:lnTo>
                  <a:lnTo>
                    <a:pt x="6239" y="18250"/>
                  </a:lnTo>
                  <a:lnTo>
                    <a:pt x="6306" y="17917"/>
                  </a:lnTo>
                  <a:lnTo>
                    <a:pt x="6372" y="17550"/>
                  </a:lnTo>
                  <a:lnTo>
                    <a:pt x="6372" y="17183"/>
                  </a:lnTo>
                  <a:lnTo>
                    <a:pt x="6372" y="16849"/>
                  </a:lnTo>
                  <a:lnTo>
                    <a:pt x="6339" y="16482"/>
                  </a:lnTo>
                  <a:lnTo>
                    <a:pt x="6206" y="15748"/>
                  </a:lnTo>
                  <a:lnTo>
                    <a:pt x="6039" y="15047"/>
                  </a:lnTo>
                  <a:lnTo>
                    <a:pt x="5805" y="14347"/>
                  </a:lnTo>
                  <a:lnTo>
                    <a:pt x="5538" y="13680"/>
                  </a:lnTo>
                  <a:lnTo>
                    <a:pt x="5271" y="13012"/>
                  </a:lnTo>
                  <a:lnTo>
                    <a:pt x="4738" y="11745"/>
                  </a:lnTo>
                  <a:lnTo>
                    <a:pt x="4104" y="10477"/>
                  </a:lnTo>
                  <a:lnTo>
                    <a:pt x="3403" y="9242"/>
                  </a:lnTo>
                  <a:lnTo>
                    <a:pt x="2669" y="8075"/>
                  </a:lnTo>
                  <a:lnTo>
                    <a:pt x="2703" y="7975"/>
                  </a:lnTo>
                  <a:lnTo>
                    <a:pt x="2736" y="7874"/>
                  </a:lnTo>
                  <a:lnTo>
                    <a:pt x="2936" y="7941"/>
                  </a:lnTo>
                  <a:lnTo>
                    <a:pt x="3136" y="7908"/>
                  </a:lnTo>
                  <a:lnTo>
                    <a:pt x="3336" y="7874"/>
                  </a:lnTo>
                  <a:lnTo>
                    <a:pt x="3570" y="7774"/>
                  </a:lnTo>
                  <a:lnTo>
                    <a:pt x="3737" y="7641"/>
                  </a:lnTo>
                  <a:lnTo>
                    <a:pt x="3870" y="7507"/>
                  </a:lnTo>
                  <a:lnTo>
                    <a:pt x="4104" y="7241"/>
                  </a:lnTo>
                  <a:lnTo>
                    <a:pt x="4304" y="6907"/>
                  </a:lnTo>
                  <a:lnTo>
                    <a:pt x="4437" y="6540"/>
                  </a:lnTo>
                  <a:lnTo>
                    <a:pt x="4538" y="6173"/>
                  </a:lnTo>
                  <a:lnTo>
                    <a:pt x="4604" y="5773"/>
                  </a:lnTo>
                  <a:lnTo>
                    <a:pt x="4638" y="5372"/>
                  </a:lnTo>
                  <a:lnTo>
                    <a:pt x="4671" y="5005"/>
                  </a:lnTo>
                  <a:lnTo>
                    <a:pt x="4638" y="4105"/>
                  </a:lnTo>
                  <a:lnTo>
                    <a:pt x="4604" y="3671"/>
                  </a:lnTo>
                  <a:lnTo>
                    <a:pt x="4538" y="3204"/>
                  </a:lnTo>
                  <a:lnTo>
                    <a:pt x="4471" y="2770"/>
                  </a:lnTo>
                  <a:lnTo>
                    <a:pt x="4371" y="2336"/>
                  </a:lnTo>
                  <a:lnTo>
                    <a:pt x="4204" y="1936"/>
                  </a:lnTo>
                  <a:lnTo>
                    <a:pt x="4037" y="1502"/>
                  </a:lnTo>
                  <a:lnTo>
                    <a:pt x="3970" y="1436"/>
                  </a:lnTo>
                  <a:lnTo>
                    <a:pt x="4171" y="1202"/>
                  </a:lnTo>
                  <a:lnTo>
                    <a:pt x="4404" y="1002"/>
                  </a:lnTo>
                  <a:lnTo>
                    <a:pt x="4638" y="802"/>
                  </a:lnTo>
                  <a:lnTo>
                    <a:pt x="4871" y="635"/>
                  </a:lnTo>
                  <a:lnTo>
                    <a:pt x="5071" y="535"/>
                  </a:lnTo>
                  <a:lnTo>
                    <a:pt x="5271" y="501"/>
                  </a:lnTo>
                  <a:lnTo>
                    <a:pt x="5472" y="468"/>
                  </a:lnTo>
                  <a:lnTo>
                    <a:pt x="5672" y="501"/>
                  </a:lnTo>
                  <a:lnTo>
                    <a:pt x="5839" y="568"/>
                  </a:lnTo>
                  <a:lnTo>
                    <a:pt x="6005" y="668"/>
                  </a:lnTo>
                  <a:lnTo>
                    <a:pt x="6172" y="802"/>
                  </a:lnTo>
                  <a:lnTo>
                    <a:pt x="6306" y="968"/>
                  </a:lnTo>
                  <a:lnTo>
                    <a:pt x="6573" y="1402"/>
                  </a:lnTo>
                  <a:lnTo>
                    <a:pt x="6339" y="1702"/>
                  </a:lnTo>
                  <a:lnTo>
                    <a:pt x="6106" y="2069"/>
                  </a:lnTo>
                  <a:lnTo>
                    <a:pt x="5939" y="2403"/>
                  </a:lnTo>
                  <a:lnTo>
                    <a:pt x="5772" y="2737"/>
                  </a:lnTo>
                  <a:lnTo>
                    <a:pt x="5605" y="3204"/>
                  </a:lnTo>
                  <a:lnTo>
                    <a:pt x="5472" y="3671"/>
                  </a:lnTo>
                  <a:lnTo>
                    <a:pt x="5338" y="4171"/>
                  </a:lnTo>
                  <a:lnTo>
                    <a:pt x="5271" y="4638"/>
                  </a:lnTo>
                  <a:lnTo>
                    <a:pt x="5205" y="5139"/>
                  </a:lnTo>
                  <a:lnTo>
                    <a:pt x="5238" y="5639"/>
                  </a:lnTo>
                  <a:lnTo>
                    <a:pt x="5271" y="6140"/>
                  </a:lnTo>
                  <a:lnTo>
                    <a:pt x="5405" y="6607"/>
                  </a:lnTo>
                  <a:lnTo>
                    <a:pt x="5538" y="6974"/>
                  </a:lnTo>
                  <a:lnTo>
                    <a:pt x="5638" y="7174"/>
                  </a:lnTo>
                  <a:lnTo>
                    <a:pt x="5772" y="7341"/>
                  </a:lnTo>
                  <a:lnTo>
                    <a:pt x="5905" y="7507"/>
                  </a:lnTo>
                  <a:lnTo>
                    <a:pt x="6072" y="7608"/>
                  </a:lnTo>
                  <a:lnTo>
                    <a:pt x="6239" y="7674"/>
                  </a:lnTo>
                  <a:lnTo>
                    <a:pt x="6473" y="7708"/>
                  </a:lnTo>
                  <a:lnTo>
                    <a:pt x="6673" y="7641"/>
                  </a:lnTo>
                  <a:lnTo>
                    <a:pt x="6806" y="7541"/>
                  </a:lnTo>
                  <a:lnTo>
                    <a:pt x="6973" y="7374"/>
                  </a:lnTo>
                  <a:lnTo>
                    <a:pt x="7073" y="7207"/>
                  </a:lnTo>
                  <a:lnTo>
                    <a:pt x="7240" y="6807"/>
                  </a:lnTo>
                  <a:lnTo>
                    <a:pt x="7373" y="6440"/>
                  </a:lnTo>
                  <a:lnTo>
                    <a:pt x="7507" y="5973"/>
                  </a:lnTo>
                  <a:lnTo>
                    <a:pt x="7607" y="5506"/>
                  </a:lnTo>
                  <a:lnTo>
                    <a:pt x="7674" y="5039"/>
                  </a:lnTo>
                  <a:lnTo>
                    <a:pt x="7707" y="4572"/>
                  </a:lnTo>
                  <a:lnTo>
                    <a:pt x="7707" y="4105"/>
                  </a:lnTo>
                  <a:lnTo>
                    <a:pt x="7707" y="3637"/>
                  </a:lnTo>
                  <a:lnTo>
                    <a:pt x="7640" y="3170"/>
                  </a:lnTo>
                  <a:lnTo>
                    <a:pt x="7540" y="2703"/>
                  </a:lnTo>
                  <a:lnTo>
                    <a:pt x="7340" y="2069"/>
                  </a:lnTo>
                  <a:lnTo>
                    <a:pt x="7106" y="1469"/>
                  </a:lnTo>
                  <a:lnTo>
                    <a:pt x="7307" y="1302"/>
                  </a:lnTo>
                  <a:lnTo>
                    <a:pt x="7507" y="1169"/>
                  </a:lnTo>
                  <a:lnTo>
                    <a:pt x="7740" y="1035"/>
                  </a:lnTo>
                  <a:lnTo>
                    <a:pt x="7974" y="968"/>
                  </a:lnTo>
                  <a:lnTo>
                    <a:pt x="8241" y="935"/>
                  </a:lnTo>
                  <a:lnTo>
                    <a:pt x="8474" y="968"/>
                  </a:lnTo>
                  <a:lnTo>
                    <a:pt x="8708" y="1069"/>
                  </a:lnTo>
                  <a:lnTo>
                    <a:pt x="8941" y="1235"/>
                  </a:lnTo>
                  <a:lnTo>
                    <a:pt x="9142" y="1436"/>
                  </a:lnTo>
                  <a:lnTo>
                    <a:pt x="9308" y="1636"/>
                  </a:lnTo>
                  <a:lnTo>
                    <a:pt x="9008" y="2003"/>
                  </a:lnTo>
                  <a:lnTo>
                    <a:pt x="8775" y="2370"/>
                  </a:lnTo>
                  <a:lnTo>
                    <a:pt x="8574" y="2770"/>
                  </a:lnTo>
                  <a:lnTo>
                    <a:pt x="8408" y="3204"/>
                  </a:lnTo>
                  <a:lnTo>
                    <a:pt x="8274" y="3637"/>
                  </a:lnTo>
                  <a:lnTo>
                    <a:pt x="8174" y="4105"/>
                  </a:lnTo>
                  <a:lnTo>
                    <a:pt x="8107" y="4538"/>
                  </a:lnTo>
                  <a:lnTo>
                    <a:pt x="8074" y="5005"/>
                  </a:lnTo>
                  <a:lnTo>
                    <a:pt x="8074" y="5472"/>
                  </a:lnTo>
                  <a:lnTo>
                    <a:pt x="8107" y="5906"/>
                  </a:lnTo>
                  <a:lnTo>
                    <a:pt x="8174" y="6306"/>
                  </a:lnTo>
                  <a:lnTo>
                    <a:pt x="8207" y="6507"/>
                  </a:lnTo>
                  <a:lnTo>
                    <a:pt x="8274" y="6740"/>
                  </a:lnTo>
                  <a:lnTo>
                    <a:pt x="8374" y="6940"/>
                  </a:lnTo>
                  <a:lnTo>
                    <a:pt x="8474" y="7107"/>
                  </a:lnTo>
                  <a:lnTo>
                    <a:pt x="8608" y="7241"/>
                  </a:lnTo>
                  <a:lnTo>
                    <a:pt x="8708" y="7274"/>
                  </a:lnTo>
                  <a:lnTo>
                    <a:pt x="8808" y="7307"/>
                  </a:lnTo>
                  <a:lnTo>
                    <a:pt x="9008" y="7274"/>
                  </a:lnTo>
                  <a:lnTo>
                    <a:pt x="9175" y="7207"/>
                  </a:lnTo>
                  <a:lnTo>
                    <a:pt x="9308" y="7074"/>
                  </a:lnTo>
                  <a:lnTo>
                    <a:pt x="9442" y="6907"/>
                  </a:lnTo>
                  <a:lnTo>
                    <a:pt x="9542" y="6707"/>
                  </a:lnTo>
                  <a:lnTo>
                    <a:pt x="9609" y="6507"/>
                  </a:lnTo>
                  <a:lnTo>
                    <a:pt x="9742" y="6140"/>
                  </a:lnTo>
                  <a:lnTo>
                    <a:pt x="9876" y="5673"/>
                  </a:lnTo>
                  <a:lnTo>
                    <a:pt x="9976" y="5205"/>
                  </a:lnTo>
                  <a:lnTo>
                    <a:pt x="10076" y="4705"/>
                  </a:lnTo>
                  <a:lnTo>
                    <a:pt x="10109" y="4238"/>
                  </a:lnTo>
                  <a:lnTo>
                    <a:pt x="10142" y="3738"/>
                  </a:lnTo>
                  <a:lnTo>
                    <a:pt x="10142" y="3237"/>
                  </a:lnTo>
                  <a:lnTo>
                    <a:pt x="10109" y="2737"/>
                  </a:lnTo>
                  <a:lnTo>
                    <a:pt x="10009" y="2270"/>
                  </a:lnTo>
                  <a:lnTo>
                    <a:pt x="9942" y="2003"/>
                  </a:lnTo>
                  <a:lnTo>
                    <a:pt x="9809" y="1702"/>
                  </a:lnTo>
                  <a:lnTo>
                    <a:pt x="10009" y="1536"/>
                  </a:lnTo>
                  <a:lnTo>
                    <a:pt x="10243" y="1402"/>
                  </a:lnTo>
                  <a:lnTo>
                    <a:pt x="10409" y="1335"/>
                  </a:lnTo>
                  <a:lnTo>
                    <a:pt x="10610" y="1302"/>
                  </a:lnTo>
                  <a:lnTo>
                    <a:pt x="10776" y="1302"/>
                  </a:lnTo>
                  <a:lnTo>
                    <a:pt x="10943" y="1369"/>
                  </a:lnTo>
                  <a:lnTo>
                    <a:pt x="11110" y="1436"/>
                  </a:lnTo>
                  <a:lnTo>
                    <a:pt x="11243" y="1569"/>
                  </a:lnTo>
                  <a:lnTo>
                    <a:pt x="11410" y="1669"/>
                  </a:lnTo>
                  <a:lnTo>
                    <a:pt x="11510" y="1836"/>
                  </a:lnTo>
                  <a:lnTo>
                    <a:pt x="11744" y="2169"/>
                  </a:lnTo>
                  <a:lnTo>
                    <a:pt x="11944" y="2536"/>
                  </a:lnTo>
                  <a:lnTo>
                    <a:pt x="12077" y="2903"/>
                  </a:lnTo>
                  <a:lnTo>
                    <a:pt x="12178" y="3237"/>
                  </a:lnTo>
                  <a:lnTo>
                    <a:pt x="12211" y="3604"/>
                  </a:lnTo>
                  <a:lnTo>
                    <a:pt x="12244" y="4004"/>
                  </a:lnTo>
                  <a:lnTo>
                    <a:pt x="12211" y="4371"/>
                  </a:lnTo>
                  <a:lnTo>
                    <a:pt x="12178" y="4738"/>
                  </a:lnTo>
                  <a:lnTo>
                    <a:pt x="12077" y="5105"/>
                  </a:lnTo>
                  <a:lnTo>
                    <a:pt x="11944" y="5439"/>
                  </a:lnTo>
                  <a:lnTo>
                    <a:pt x="11811" y="5806"/>
                  </a:lnTo>
                  <a:lnTo>
                    <a:pt x="11644" y="6140"/>
                  </a:lnTo>
                  <a:lnTo>
                    <a:pt x="11444" y="6473"/>
                  </a:lnTo>
                  <a:lnTo>
                    <a:pt x="11210" y="6774"/>
                  </a:lnTo>
                  <a:lnTo>
                    <a:pt x="10976" y="7074"/>
                  </a:lnTo>
                  <a:lnTo>
                    <a:pt x="10710" y="7341"/>
                  </a:lnTo>
                  <a:lnTo>
                    <a:pt x="10643" y="7441"/>
                  </a:lnTo>
                  <a:lnTo>
                    <a:pt x="10643" y="7541"/>
                  </a:lnTo>
                  <a:lnTo>
                    <a:pt x="10676" y="7608"/>
                  </a:lnTo>
                  <a:lnTo>
                    <a:pt x="10710" y="7674"/>
                  </a:lnTo>
                  <a:lnTo>
                    <a:pt x="10776" y="7708"/>
                  </a:lnTo>
                  <a:lnTo>
                    <a:pt x="10876" y="7741"/>
                  </a:lnTo>
                  <a:lnTo>
                    <a:pt x="10943" y="7741"/>
                  </a:lnTo>
                  <a:lnTo>
                    <a:pt x="11010" y="7674"/>
                  </a:lnTo>
                  <a:lnTo>
                    <a:pt x="11343" y="7341"/>
                  </a:lnTo>
                  <a:lnTo>
                    <a:pt x="11610" y="6974"/>
                  </a:lnTo>
                  <a:lnTo>
                    <a:pt x="11877" y="6573"/>
                  </a:lnTo>
                  <a:lnTo>
                    <a:pt x="12111" y="6173"/>
                  </a:lnTo>
                  <a:lnTo>
                    <a:pt x="12311" y="5773"/>
                  </a:lnTo>
                  <a:lnTo>
                    <a:pt x="12478" y="5339"/>
                  </a:lnTo>
                  <a:lnTo>
                    <a:pt x="12611" y="4872"/>
                  </a:lnTo>
                  <a:lnTo>
                    <a:pt x="12678" y="4438"/>
                  </a:lnTo>
                  <a:lnTo>
                    <a:pt x="12678" y="3971"/>
                  </a:lnTo>
                  <a:lnTo>
                    <a:pt x="12678" y="3537"/>
                  </a:lnTo>
                  <a:lnTo>
                    <a:pt x="12611" y="3104"/>
                  </a:lnTo>
                  <a:lnTo>
                    <a:pt x="12478" y="2670"/>
                  </a:lnTo>
                  <a:lnTo>
                    <a:pt x="12311" y="2236"/>
                  </a:lnTo>
                  <a:lnTo>
                    <a:pt x="12077" y="1869"/>
                  </a:lnTo>
                  <a:lnTo>
                    <a:pt x="11811" y="1502"/>
                  </a:lnTo>
                  <a:lnTo>
                    <a:pt x="11510" y="1202"/>
                  </a:lnTo>
                  <a:lnTo>
                    <a:pt x="11243" y="1035"/>
                  </a:lnTo>
                  <a:lnTo>
                    <a:pt x="10976" y="902"/>
                  </a:lnTo>
                  <a:lnTo>
                    <a:pt x="10743" y="868"/>
                  </a:lnTo>
                  <a:lnTo>
                    <a:pt x="10509" y="868"/>
                  </a:lnTo>
                  <a:lnTo>
                    <a:pt x="10276" y="935"/>
                  </a:lnTo>
                  <a:lnTo>
                    <a:pt x="10042" y="1035"/>
                  </a:lnTo>
                  <a:lnTo>
                    <a:pt x="9809" y="1169"/>
                  </a:lnTo>
                  <a:lnTo>
                    <a:pt x="9609" y="1335"/>
                  </a:lnTo>
                  <a:lnTo>
                    <a:pt x="9475" y="1135"/>
                  </a:lnTo>
                  <a:lnTo>
                    <a:pt x="9308" y="968"/>
                  </a:lnTo>
                  <a:lnTo>
                    <a:pt x="9142" y="802"/>
                  </a:lnTo>
                  <a:lnTo>
                    <a:pt x="8941" y="668"/>
                  </a:lnTo>
                  <a:lnTo>
                    <a:pt x="8741" y="601"/>
                  </a:lnTo>
                  <a:lnTo>
                    <a:pt x="8508" y="535"/>
                  </a:lnTo>
                  <a:lnTo>
                    <a:pt x="8274" y="501"/>
                  </a:lnTo>
                  <a:lnTo>
                    <a:pt x="8007" y="501"/>
                  </a:lnTo>
                  <a:lnTo>
                    <a:pt x="7707" y="568"/>
                  </a:lnTo>
                  <a:lnTo>
                    <a:pt x="7407" y="668"/>
                  </a:lnTo>
                  <a:lnTo>
                    <a:pt x="7140" y="835"/>
                  </a:lnTo>
                  <a:lnTo>
                    <a:pt x="6873" y="1035"/>
                  </a:lnTo>
                  <a:lnTo>
                    <a:pt x="6840" y="968"/>
                  </a:lnTo>
                  <a:lnTo>
                    <a:pt x="6606" y="601"/>
                  </a:lnTo>
                  <a:lnTo>
                    <a:pt x="6439" y="468"/>
                  </a:lnTo>
                  <a:lnTo>
                    <a:pt x="6306" y="301"/>
                  </a:lnTo>
                  <a:lnTo>
                    <a:pt x="6139" y="201"/>
                  </a:lnTo>
                  <a:lnTo>
                    <a:pt x="5939" y="101"/>
                  </a:lnTo>
                  <a:lnTo>
                    <a:pt x="5739" y="34"/>
                  </a:lnTo>
                  <a:lnTo>
                    <a:pt x="5538" y="1"/>
                  </a:lnTo>
                  <a:lnTo>
                    <a:pt x="5305" y="34"/>
                  </a:lnTo>
                  <a:lnTo>
                    <a:pt x="5071" y="68"/>
                  </a:lnTo>
                  <a:lnTo>
                    <a:pt x="4871" y="134"/>
                  </a:lnTo>
                  <a:lnTo>
                    <a:pt x="4671" y="234"/>
                  </a:lnTo>
                  <a:lnTo>
                    <a:pt x="4471" y="368"/>
                  </a:lnTo>
                  <a:lnTo>
                    <a:pt x="4271" y="501"/>
                  </a:lnTo>
                  <a:lnTo>
                    <a:pt x="3937" y="802"/>
                  </a:lnTo>
                  <a:lnTo>
                    <a:pt x="3737" y="1035"/>
                  </a:lnTo>
                  <a:lnTo>
                    <a:pt x="3503" y="768"/>
                  </a:lnTo>
                  <a:lnTo>
                    <a:pt x="3270" y="501"/>
                  </a:lnTo>
                  <a:lnTo>
                    <a:pt x="2969" y="268"/>
                  </a:lnTo>
                  <a:lnTo>
                    <a:pt x="2669" y="101"/>
                  </a:lnTo>
                  <a:lnTo>
                    <a:pt x="2536" y="68"/>
                  </a:lnTo>
                  <a:lnTo>
                    <a:pt x="2369" y="34"/>
                  </a:lnTo>
                  <a:lnTo>
                    <a:pt x="22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42"/>
            <p:cNvSpPr/>
            <p:nvPr/>
          </p:nvSpPr>
          <p:spPr>
            <a:xfrm>
              <a:off x="1007125" y="2567650"/>
              <a:ext cx="261075" cy="44225"/>
            </a:xfrm>
            <a:custGeom>
              <a:avLst/>
              <a:gdLst/>
              <a:ahLst/>
              <a:cxnLst/>
              <a:rect l="l" t="t" r="r" b="b"/>
              <a:pathLst>
                <a:path w="10443" h="1769" extrusionOk="0">
                  <a:moveTo>
                    <a:pt x="5805" y="0"/>
                  </a:moveTo>
                  <a:lnTo>
                    <a:pt x="3070" y="67"/>
                  </a:lnTo>
                  <a:lnTo>
                    <a:pt x="301" y="234"/>
                  </a:lnTo>
                  <a:lnTo>
                    <a:pt x="200" y="267"/>
                  </a:lnTo>
                  <a:lnTo>
                    <a:pt x="134" y="334"/>
                  </a:lnTo>
                  <a:lnTo>
                    <a:pt x="100" y="400"/>
                  </a:lnTo>
                  <a:lnTo>
                    <a:pt x="67" y="500"/>
                  </a:lnTo>
                  <a:lnTo>
                    <a:pt x="67" y="534"/>
                  </a:lnTo>
                  <a:lnTo>
                    <a:pt x="0" y="701"/>
                  </a:lnTo>
                  <a:lnTo>
                    <a:pt x="0" y="867"/>
                  </a:lnTo>
                  <a:lnTo>
                    <a:pt x="34" y="1034"/>
                  </a:lnTo>
                  <a:lnTo>
                    <a:pt x="134" y="1201"/>
                  </a:lnTo>
                  <a:lnTo>
                    <a:pt x="200" y="1301"/>
                  </a:lnTo>
                  <a:lnTo>
                    <a:pt x="301" y="1368"/>
                  </a:lnTo>
                  <a:lnTo>
                    <a:pt x="501" y="1468"/>
                  </a:lnTo>
                  <a:lnTo>
                    <a:pt x="701" y="1501"/>
                  </a:lnTo>
                  <a:lnTo>
                    <a:pt x="934" y="1535"/>
                  </a:lnTo>
                  <a:lnTo>
                    <a:pt x="2102" y="1635"/>
                  </a:lnTo>
                  <a:lnTo>
                    <a:pt x="3303" y="1702"/>
                  </a:lnTo>
                  <a:lnTo>
                    <a:pt x="4504" y="1735"/>
                  </a:lnTo>
                  <a:lnTo>
                    <a:pt x="5705" y="1768"/>
                  </a:lnTo>
                  <a:lnTo>
                    <a:pt x="6906" y="1768"/>
                  </a:lnTo>
                  <a:lnTo>
                    <a:pt x="8107" y="1735"/>
                  </a:lnTo>
                  <a:lnTo>
                    <a:pt x="9175" y="1702"/>
                  </a:lnTo>
                  <a:lnTo>
                    <a:pt x="9442" y="1702"/>
                  </a:lnTo>
                  <a:lnTo>
                    <a:pt x="9675" y="1635"/>
                  </a:lnTo>
                  <a:lnTo>
                    <a:pt x="9909" y="1568"/>
                  </a:lnTo>
                  <a:lnTo>
                    <a:pt x="10142" y="1435"/>
                  </a:lnTo>
                  <a:lnTo>
                    <a:pt x="10276" y="1301"/>
                  </a:lnTo>
                  <a:lnTo>
                    <a:pt x="10376" y="1168"/>
                  </a:lnTo>
                  <a:lnTo>
                    <a:pt x="10443" y="1001"/>
                  </a:lnTo>
                  <a:lnTo>
                    <a:pt x="10443" y="834"/>
                  </a:lnTo>
                  <a:lnTo>
                    <a:pt x="10443" y="634"/>
                  </a:lnTo>
                  <a:lnTo>
                    <a:pt x="10376" y="500"/>
                  </a:lnTo>
                  <a:lnTo>
                    <a:pt x="10276" y="334"/>
                  </a:lnTo>
                  <a:lnTo>
                    <a:pt x="10109" y="200"/>
                  </a:lnTo>
                  <a:lnTo>
                    <a:pt x="9909" y="100"/>
                  </a:lnTo>
                  <a:lnTo>
                    <a:pt x="9675" y="33"/>
                  </a:lnTo>
                  <a:lnTo>
                    <a:pt x="944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42"/>
            <p:cNvSpPr/>
            <p:nvPr/>
          </p:nvSpPr>
          <p:spPr>
            <a:xfrm>
              <a:off x="1003775" y="2591825"/>
              <a:ext cx="262750" cy="102625"/>
            </a:xfrm>
            <a:custGeom>
              <a:avLst/>
              <a:gdLst/>
              <a:ahLst/>
              <a:cxnLst/>
              <a:rect l="l" t="t" r="r" b="b"/>
              <a:pathLst>
                <a:path w="10510" h="4105" extrusionOk="0">
                  <a:moveTo>
                    <a:pt x="768" y="1"/>
                  </a:moveTo>
                  <a:lnTo>
                    <a:pt x="635" y="67"/>
                  </a:lnTo>
                  <a:lnTo>
                    <a:pt x="501" y="134"/>
                  </a:lnTo>
                  <a:lnTo>
                    <a:pt x="368" y="234"/>
                  </a:lnTo>
                  <a:lnTo>
                    <a:pt x="268" y="334"/>
                  </a:lnTo>
                  <a:lnTo>
                    <a:pt x="134" y="601"/>
                  </a:lnTo>
                  <a:lnTo>
                    <a:pt x="34" y="868"/>
                  </a:lnTo>
                  <a:lnTo>
                    <a:pt x="1" y="1135"/>
                  </a:lnTo>
                  <a:lnTo>
                    <a:pt x="34" y="1435"/>
                  </a:lnTo>
                  <a:lnTo>
                    <a:pt x="134" y="1735"/>
                  </a:lnTo>
                  <a:lnTo>
                    <a:pt x="301" y="1969"/>
                  </a:lnTo>
                  <a:lnTo>
                    <a:pt x="535" y="2236"/>
                  </a:lnTo>
                  <a:lnTo>
                    <a:pt x="801" y="2403"/>
                  </a:lnTo>
                  <a:lnTo>
                    <a:pt x="768" y="2469"/>
                  </a:lnTo>
                  <a:lnTo>
                    <a:pt x="701" y="2603"/>
                  </a:lnTo>
                  <a:lnTo>
                    <a:pt x="635" y="2703"/>
                  </a:lnTo>
                  <a:lnTo>
                    <a:pt x="635" y="2836"/>
                  </a:lnTo>
                  <a:lnTo>
                    <a:pt x="635" y="2936"/>
                  </a:lnTo>
                  <a:lnTo>
                    <a:pt x="668" y="3203"/>
                  </a:lnTo>
                  <a:lnTo>
                    <a:pt x="801" y="3404"/>
                  </a:lnTo>
                  <a:lnTo>
                    <a:pt x="902" y="3537"/>
                  </a:lnTo>
                  <a:lnTo>
                    <a:pt x="1035" y="3637"/>
                  </a:lnTo>
                  <a:lnTo>
                    <a:pt x="1302" y="3804"/>
                  </a:lnTo>
                  <a:lnTo>
                    <a:pt x="1602" y="3904"/>
                  </a:lnTo>
                  <a:lnTo>
                    <a:pt x="1902" y="3937"/>
                  </a:lnTo>
                  <a:lnTo>
                    <a:pt x="2703" y="4037"/>
                  </a:lnTo>
                  <a:lnTo>
                    <a:pt x="3470" y="4104"/>
                  </a:lnTo>
                  <a:lnTo>
                    <a:pt x="5072" y="4104"/>
                  </a:lnTo>
                  <a:lnTo>
                    <a:pt x="6707" y="4037"/>
                  </a:lnTo>
                  <a:lnTo>
                    <a:pt x="8341" y="3937"/>
                  </a:lnTo>
                  <a:lnTo>
                    <a:pt x="8975" y="3871"/>
                  </a:lnTo>
                  <a:lnTo>
                    <a:pt x="9276" y="3837"/>
                  </a:lnTo>
                  <a:lnTo>
                    <a:pt x="9609" y="3737"/>
                  </a:lnTo>
                  <a:lnTo>
                    <a:pt x="9843" y="3637"/>
                  </a:lnTo>
                  <a:lnTo>
                    <a:pt x="10043" y="3437"/>
                  </a:lnTo>
                  <a:lnTo>
                    <a:pt x="10110" y="3337"/>
                  </a:lnTo>
                  <a:lnTo>
                    <a:pt x="10143" y="3237"/>
                  </a:lnTo>
                  <a:lnTo>
                    <a:pt x="10176" y="3103"/>
                  </a:lnTo>
                  <a:lnTo>
                    <a:pt x="10176" y="2936"/>
                  </a:lnTo>
                  <a:lnTo>
                    <a:pt x="10176" y="2803"/>
                  </a:lnTo>
                  <a:lnTo>
                    <a:pt x="10143" y="2703"/>
                  </a:lnTo>
                  <a:lnTo>
                    <a:pt x="10076" y="2569"/>
                  </a:lnTo>
                  <a:lnTo>
                    <a:pt x="10010" y="2469"/>
                  </a:lnTo>
                  <a:lnTo>
                    <a:pt x="10076" y="2436"/>
                  </a:lnTo>
                  <a:lnTo>
                    <a:pt x="10210" y="2303"/>
                  </a:lnTo>
                  <a:lnTo>
                    <a:pt x="10343" y="2136"/>
                  </a:lnTo>
                  <a:lnTo>
                    <a:pt x="10410" y="1969"/>
                  </a:lnTo>
                  <a:lnTo>
                    <a:pt x="10477" y="1802"/>
                  </a:lnTo>
                  <a:lnTo>
                    <a:pt x="10510" y="1635"/>
                  </a:lnTo>
                  <a:lnTo>
                    <a:pt x="10510" y="1468"/>
                  </a:lnTo>
                  <a:lnTo>
                    <a:pt x="10510" y="1302"/>
                  </a:lnTo>
                  <a:lnTo>
                    <a:pt x="10477" y="1135"/>
                  </a:lnTo>
                  <a:lnTo>
                    <a:pt x="10343" y="801"/>
                  </a:lnTo>
                  <a:lnTo>
                    <a:pt x="10143" y="501"/>
                  </a:lnTo>
                  <a:lnTo>
                    <a:pt x="9876" y="234"/>
                  </a:lnTo>
                  <a:lnTo>
                    <a:pt x="9709" y="134"/>
                  </a:lnTo>
                  <a:lnTo>
                    <a:pt x="9542" y="34"/>
                  </a:lnTo>
                  <a:lnTo>
                    <a:pt x="9442" y="1"/>
                  </a:lnTo>
                  <a:lnTo>
                    <a:pt x="9376" y="34"/>
                  </a:lnTo>
                  <a:lnTo>
                    <a:pt x="9276" y="67"/>
                  </a:lnTo>
                  <a:lnTo>
                    <a:pt x="9242" y="134"/>
                  </a:lnTo>
                  <a:lnTo>
                    <a:pt x="9209" y="234"/>
                  </a:lnTo>
                  <a:lnTo>
                    <a:pt x="9209" y="301"/>
                  </a:lnTo>
                  <a:lnTo>
                    <a:pt x="9242" y="401"/>
                  </a:lnTo>
                  <a:lnTo>
                    <a:pt x="9309" y="434"/>
                  </a:lnTo>
                  <a:lnTo>
                    <a:pt x="9476" y="534"/>
                  </a:lnTo>
                  <a:lnTo>
                    <a:pt x="9609" y="634"/>
                  </a:lnTo>
                  <a:lnTo>
                    <a:pt x="9743" y="768"/>
                  </a:lnTo>
                  <a:lnTo>
                    <a:pt x="9876" y="901"/>
                  </a:lnTo>
                  <a:lnTo>
                    <a:pt x="9943" y="1035"/>
                  </a:lnTo>
                  <a:lnTo>
                    <a:pt x="10010" y="1202"/>
                  </a:lnTo>
                  <a:lnTo>
                    <a:pt x="10043" y="1368"/>
                  </a:lnTo>
                  <a:lnTo>
                    <a:pt x="10043" y="1569"/>
                  </a:lnTo>
                  <a:lnTo>
                    <a:pt x="9976" y="1769"/>
                  </a:lnTo>
                  <a:lnTo>
                    <a:pt x="9876" y="1936"/>
                  </a:lnTo>
                  <a:lnTo>
                    <a:pt x="9776" y="2036"/>
                  </a:lnTo>
                  <a:lnTo>
                    <a:pt x="9609" y="2136"/>
                  </a:lnTo>
                  <a:lnTo>
                    <a:pt x="9442" y="2202"/>
                  </a:lnTo>
                  <a:lnTo>
                    <a:pt x="9276" y="2236"/>
                  </a:lnTo>
                  <a:lnTo>
                    <a:pt x="8909" y="2269"/>
                  </a:lnTo>
                  <a:lnTo>
                    <a:pt x="7107" y="2303"/>
                  </a:lnTo>
                  <a:lnTo>
                    <a:pt x="2303" y="2303"/>
                  </a:lnTo>
                  <a:lnTo>
                    <a:pt x="1869" y="2269"/>
                  </a:lnTo>
                  <a:lnTo>
                    <a:pt x="1502" y="2202"/>
                  </a:lnTo>
                  <a:lnTo>
                    <a:pt x="1168" y="2069"/>
                  </a:lnTo>
                  <a:lnTo>
                    <a:pt x="1002" y="1969"/>
                  </a:lnTo>
                  <a:lnTo>
                    <a:pt x="868" y="1869"/>
                  </a:lnTo>
                  <a:lnTo>
                    <a:pt x="735" y="1735"/>
                  </a:lnTo>
                  <a:lnTo>
                    <a:pt x="601" y="1569"/>
                  </a:lnTo>
                  <a:lnTo>
                    <a:pt x="535" y="1435"/>
                  </a:lnTo>
                  <a:lnTo>
                    <a:pt x="501" y="1268"/>
                  </a:lnTo>
                  <a:lnTo>
                    <a:pt x="501" y="1102"/>
                  </a:lnTo>
                  <a:lnTo>
                    <a:pt x="501" y="935"/>
                  </a:lnTo>
                  <a:lnTo>
                    <a:pt x="568" y="801"/>
                  </a:lnTo>
                  <a:lnTo>
                    <a:pt x="635" y="668"/>
                  </a:lnTo>
                  <a:lnTo>
                    <a:pt x="735" y="534"/>
                  </a:lnTo>
                  <a:lnTo>
                    <a:pt x="902" y="468"/>
                  </a:lnTo>
                  <a:lnTo>
                    <a:pt x="1002" y="401"/>
                  </a:lnTo>
                  <a:lnTo>
                    <a:pt x="1035" y="334"/>
                  </a:lnTo>
                  <a:lnTo>
                    <a:pt x="1068" y="234"/>
                  </a:lnTo>
                  <a:lnTo>
                    <a:pt x="1068" y="167"/>
                  </a:lnTo>
                  <a:lnTo>
                    <a:pt x="1035" y="67"/>
                  </a:lnTo>
                  <a:lnTo>
                    <a:pt x="968" y="34"/>
                  </a:lnTo>
                  <a:lnTo>
                    <a:pt x="8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2"/>
            <p:cNvSpPr/>
            <p:nvPr/>
          </p:nvSpPr>
          <p:spPr>
            <a:xfrm>
              <a:off x="1071350" y="2667725"/>
              <a:ext cx="141800" cy="70925"/>
            </a:xfrm>
            <a:custGeom>
              <a:avLst/>
              <a:gdLst/>
              <a:ahLst/>
              <a:cxnLst/>
              <a:rect l="l" t="t" r="r" b="b"/>
              <a:pathLst>
                <a:path w="5672" h="2837" extrusionOk="0">
                  <a:moveTo>
                    <a:pt x="5372" y="1"/>
                  </a:moveTo>
                  <a:lnTo>
                    <a:pt x="5305" y="34"/>
                  </a:lnTo>
                  <a:lnTo>
                    <a:pt x="5238" y="67"/>
                  </a:lnTo>
                  <a:lnTo>
                    <a:pt x="5171" y="134"/>
                  </a:lnTo>
                  <a:lnTo>
                    <a:pt x="5171" y="234"/>
                  </a:lnTo>
                  <a:lnTo>
                    <a:pt x="5171" y="468"/>
                  </a:lnTo>
                  <a:lnTo>
                    <a:pt x="5138" y="668"/>
                  </a:lnTo>
                  <a:lnTo>
                    <a:pt x="5105" y="868"/>
                  </a:lnTo>
                  <a:lnTo>
                    <a:pt x="5038" y="1068"/>
                  </a:lnTo>
                  <a:lnTo>
                    <a:pt x="4904" y="1235"/>
                  </a:lnTo>
                  <a:lnTo>
                    <a:pt x="4804" y="1402"/>
                  </a:lnTo>
                  <a:lnTo>
                    <a:pt x="4638" y="1569"/>
                  </a:lnTo>
                  <a:lnTo>
                    <a:pt x="4471" y="1735"/>
                  </a:lnTo>
                  <a:lnTo>
                    <a:pt x="4137" y="1969"/>
                  </a:lnTo>
                  <a:lnTo>
                    <a:pt x="3737" y="2169"/>
                  </a:lnTo>
                  <a:lnTo>
                    <a:pt x="3336" y="2303"/>
                  </a:lnTo>
                  <a:lnTo>
                    <a:pt x="2936" y="2369"/>
                  </a:lnTo>
                  <a:lnTo>
                    <a:pt x="2502" y="2336"/>
                  </a:lnTo>
                  <a:lnTo>
                    <a:pt x="2135" y="2269"/>
                  </a:lnTo>
                  <a:lnTo>
                    <a:pt x="1768" y="2102"/>
                  </a:lnTo>
                  <a:lnTo>
                    <a:pt x="1401" y="1902"/>
                  </a:lnTo>
                  <a:lnTo>
                    <a:pt x="1101" y="1635"/>
                  </a:lnTo>
                  <a:lnTo>
                    <a:pt x="834" y="1335"/>
                  </a:lnTo>
                  <a:lnTo>
                    <a:pt x="634" y="1001"/>
                  </a:lnTo>
                  <a:lnTo>
                    <a:pt x="467" y="601"/>
                  </a:lnTo>
                  <a:lnTo>
                    <a:pt x="434" y="534"/>
                  </a:lnTo>
                  <a:lnTo>
                    <a:pt x="334" y="468"/>
                  </a:lnTo>
                  <a:lnTo>
                    <a:pt x="267" y="434"/>
                  </a:lnTo>
                  <a:lnTo>
                    <a:pt x="167" y="468"/>
                  </a:lnTo>
                  <a:lnTo>
                    <a:pt x="100" y="501"/>
                  </a:lnTo>
                  <a:lnTo>
                    <a:pt x="34" y="568"/>
                  </a:lnTo>
                  <a:lnTo>
                    <a:pt x="0" y="634"/>
                  </a:lnTo>
                  <a:lnTo>
                    <a:pt x="0" y="735"/>
                  </a:lnTo>
                  <a:lnTo>
                    <a:pt x="100" y="968"/>
                  </a:lnTo>
                  <a:lnTo>
                    <a:pt x="200" y="1202"/>
                  </a:lnTo>
                  <a:lnTo>
                    <a:pt x="467" y="1602"/>
                  </a:lnTo>
                  <a:lnTo>
                    <a:pt x="767" y="1969"/>
                  </a:lnTo>
                  <a:lnTo>
                    <a:pt x="1168" y="2303"/>
                  </a:lnTo>
                  <a:lnTo>
                    <a:pt x="1568" y="2536"/>
                  </a:lnTo>
                  <a:lnTo>
                    <a:pt x="1802" y="2636"/>
                  </a:lnTo>
                  <a:lnTo>
                    <a:pt x="2035" y="2736"/>
                  </a:lnTo>
                  <a:lnTo>
                    <a:pt x="2269" y="2770"/>
                  </a:lnTo>
                  <a:lnTo>
                    <a:pt x="2502" y="2836"/>
                  </a:lnTo>
                  <a:lnTo>
                    <a:pt x="3003" y="2836"/>
                  </a:lnTo>
                  <a:lnTo>
                    <a:pt x="3236" y="2803"/>
                  </a:lnTo>
                  <a:lnTo>
                    <a:pt x="3470" y="2770"/>
                  </a:lnTo>
                  <a:lnTo>
                    <a:pt x="3970" y="2603"/>
                  </a:lnTo>
                  <a:lnTo>
                    <a:pt x="4204" y="2469"/>
                  </a:lnTo>
                  <a:lnTo>
                    <a:pt x="4437" y="2336"/>
                  </a:lnTo>
                  <a:lnTo>
                    <a:pt x="4638" y="2202"/>
                  </a:lnTo>
                  <a:lnTo>
                    <a:pt x="4871" y="2036"/>
                  </a:lnTo>
                  <a:lnTo>
                    <a:pt x="5038" y="1869"/>
                  </a:lnTo>
                  <a:lnTo>
                    <a:pt x="5205" y="1669"/>
                  </a:lnTo>
                  <a:lnTo>
                    <a:pt x="5372" y="1468"/>
                  </a:lnTo>
                  <a:lnTo>
                    <a:pt x="5472" y="1235"/>
                  </a:lnTo>
                  <a:lnTo>
                    <a:pt x="5572" y="1001"/>
                  </a:lnTo>
                  <a:lnTo>
                    <a:pt x="5638" y="768"/>
                  </a:lnTo>
                  <a:lnTo>
                    <a:pt x="5672" y="501"/>
                  </a:lnTo>
                  <a:lnTo>
                    <a:pt x="5638" y="234"/>
                  </a:lnTo>
                  <a:lnTo>
                    <a:pt x="5605" y="134"/>
                  </a:lnTo>
                  <a:lnTo>
                    <a:pt x="5572" y="67"/>
                  </a:lnTo>
                  <a:lnTo>
                    <a:pt x="5472" y="34"/>
                  </a:lnTo>
                  <a:lnTo>
                    <a:pt x="537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2"/>
            <p:cNvSpPr/>
            <p:nvPr/>
          </p:nvSpPr>
          <p:spPr>
            <a:xfrm>
              <a:off x="914550" y="2108900"/>
              <a:ext cx="56725" cy="25050"/>
            </a:xfrm>
            <a:custGeom>
              <a:avLst/>
              <a:gdLst/>
              <a:ahLst/>
              <a:cxnLst/>
              <a:rect l="l" t="t" r="r" b="b"/>
              <a:pathLst>
                <a:path w="2269" h="1002" extrusionOk="0">
                  <a:moveTo>
                    <a:pt x="200" y="1"/>
                  </a:moveTo>
                  <a:lnTo>
                    <a:pt x="100" y="34"/>
                  </a:lnTo>
                  <a:lnTo>
                    <a:pt x="33" y="67"/>
                  </a:lnTo>
                  <a:lnTo>
                    <a:pt x="0" y="167"/>
                  </a:lnTo>
                  <a:lnTo>
                    <a:pt x="0" y="268"/>
                  </a:lnTo>
                  <a:lnTo>
                    <a:pt x="0" y="334"/>
                  </a:lnTo>
                  <a:lnTo>
                    <a:pt x="67" y="434"/>
                  </a:lnTo>
                  <a:lnTo>
                    <a:pt x="167" y="468"/>
                  </a:lnTo>
                  <a:lnTo>
                    <a:pt x="601" y="534"/>
                  </a:lnTo>
                  <a:lnTo>
                    <a:pt x="1034" y="668"/>
                  </a:lnTo>
                  <a:lnTo>
                    <a:pt x="1468" y="801"/>
                  </a:lnTo>
                  <a:lnTo>
                    <a:pt x="1902" y="968"/>
                  </a:lnTo>
                  <a:lnTo>
                    <a:pt x="2002" y="1002"/>
                  </a:lnTo>
                  <a:lnTo>
                    <a:pt x="2068" y="1002"/>
                  </a:lnTo>
                  <a:lnTo>
                    <a:pt x="2169" y="968"/>
                  </a:lnTo>
                  <a:lnTo>
                    <a:pt x="2235" y="901"/>
                  </a:lnTo>
                  <a:lnTo>
                    <a:pt x="2269" y="801"/>
                  </a:lnTo>
                  <a:lnTo>
                    <a:pt x="2235" y="701"/>
                  </a:lnTo>
                  <a:lnTo>
                    <a:pt x="2202" y="635"/>
                  </a:lnTo>
                  <a:lnTo>
                    <a:pt x="2135" y="568"/>
                  </a:lnTo>
                  <a:lnTo>
                    <a:pt x="1701" y="368"/>
                  </a:lnTo>
                  <a:lnTo>
                    <a:pt x="1234" y="201"/>
                  </a:lnTo>
                  <a:lnTo>
                    <a:pt x="767" y="101"/>
                  </a:lnTo>
                  <a:lnTo>
                    <a:pt x="30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42"/>
            <p:cNvSpPr/>
            <p:nvPr/>
          </p:nvSpPr>
          <p:spPr>
            <a:xfrm>
              <a:off x="985425" y="2043850"/>
              <a:ext cx="32550" cy="41725"/>
            </a:xfrm>
            <a:custGeom>
              <a:avLst/>
              <a:gdLst/>
              <a:ahLst/>
              <a:cxnLst/>
              <a:rect l="l" t="t" r="r" b="b"/>
              <a:pathLst>
                <a:path w="1302" h="1669" extrusionOk="0">
                  <a:moveTo>
                    <a:pt x="201" y="0"/>
                  </a:moveTo>
                  <a:lnTo>
                    <a:pt x="134" y="34"/>
                  </a:lnTo>
                  <a:lnTo>
                    <a:pt x="68" y="100"/>
                  </a:lnTo>
                  <a:lnTo>
                    <a:pt x="1" y="167"/>
                  </a:lnTo>
                  <a:lnTo>
                    <a:pt x="1" y="267"/>
                  </a:lnTo>
                  <a:lnTo>
                    <a:pt x="34" y="367"/>
                  </a:lnTo>
                  <a:lnTo>
                    <a:pt x="835" y="1535"/>
                  </a:lnTo>
                  <a:lnTo>
                    <a:pt x="902" y="1602"/>
                  </a:lnTo>
                  <a:lnTo>
                    <a:pt x="1002" y="1669"/>
                  </a:lnTo>
                  <a:lnTo>
                    <a:pt x="1102" y="1669"/>
                  </a:lnTo>
                  <a:lnTo>
                    <a:pt x="1169" y="1635"/>
                  </a:lnTo>
                  <a:lnTo>
                    <a:pt x="1235" y="1568"/>
                  </a:lnTo>
                  <a:lnTo>
                    <a:pt x="1302" y="1468"/>
                  </a:lnTo>
                  <a:lnTo>
                    <a:pt x="1302" y="1402"/>
                  </a:lnTo>
                  <a:lnTo>
                    <a:pt x="1269" y="1302"/>
                  </a:lnTo>
                  <a:lnTo>
                    <a:pt x="468" y="134"/>
                  </a:lnTo>
                  <a:lnTo>
                    <a:pt x="401" y="67"/>
                  </a:lnTo>
                  <a:lnTo>
                    <a:pt x="30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42"/>
            <p:cNvSpPr/>
            <p:nvPr/>
          </p:nvSpPr>
          <p:spPr>
            <a:xfrm>
              <a:off x="1074675" y="2018825"/>
              <a:ext cx="16700" cy="50900"/>
            </a:xfrm>
            <a:custGeom>
              <a:avLst/>
              <a:gdLst/>
              <a:ahLst/>
              <a:cxnLst/>
              <a:rect l="l" t="t" r="r" b="b"/>
              <a:pathLst>
                <a:path w="668" h="2036" extrusionOk="0">
                  <a:moveTo>
                    <a:pt x="167" y="1"/>
                  </a:moveTo>
                  <a:lnTo>
                    <a:pt x="67" y="67"/>
                  </a:lnTo>
                  <a:lnTo>
                    <a:pt x="34" y="134"/>
                  </a:lnTo>
                  <a:lnTo>
                    <a:pt x="1" y="201"/>
                  </a:lnTo>
                  <a:lnTo>
                    <a:pt x="1" y="301"/>
                  </a:lnTo>
                  <a:lnTo>
                    <a:pt x="67" y="668"/>
                  </a:lnTo>
                  <a:lnTo>
                    <a:pt x="134" y="1035"/>
                  </a:lnTo>
                  <a:lnTo>
                    <a:pt x="167" y="1435"/>
                  </a:lnTo>
                  <a:lnTo>
                    <a:pt x="167" y="1802"/>
                  </a:lnTo>
                  <a:lnTo>
                    <a:pt x="201" y="1902"/>
                  </a:lnTo>
                  <a:lnTo>
                    <a:pt x="234" y="1969"/>
                  </a:lnTo>
                  <a:lnTo>
                    <a:pt x="334" y="2036"/>
                  </a:lnTo>
                  <a:lnTo>
                    <a:pt x="501" y="2036"/>
                  </a:lnTo>
                  <a:lnTo>
                    <a:pt x="568" y="1969"/>
                  </a:lnTo>
                  <a:lnTo>
                    <a:pt x="634" y="1902"/>
                  </a:lnTo>
                  <a:lnTo>
                    <a:pt x="668" y="1802"/>
                  </a:lnTo>
                  <a:lnTo>
                    <a:pt x="634" y="1402"/>
                  </a:lnTo>
                  <a:lnTo>
                    <a:pt x="601" y="1001"/>
                  </a:lnTo>
                  <a:lnTo>
                    <a:pt x="568" y="568"/>
                  </a:lnTo>
                  <a:lnTo>
                    <a:pt x="468" y="167"/>
                  </a:lnTo>
                  <a:lnTo>
                    <a:pt x="401" y="101"/>
                  </a:lnTo>
                  <a:lnTo>
                    <a:pt x="334" y="34"/>
                  </a:lnTo>
                  <a:lnTo>
                    <a:pt x="2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42"/>
            <p:cNvSpPr/>
            <p:nvPr/>
          </p:nvSpPr>
          <p:spPr>
            <a:xfrm>
              <a:off x="1162250" y="2020500"/>
              <a:ext cx="22550" cy="61750"/>
            </a:xfrm>
            <a:custGeom>
              <a:avLst/>
              <a:gdLst/>
              <a:ahLst/>
              <a:cxnLst/>
              <a:rect l="l" t="t" r="r" b="b"/>
              <a:pathLst>
                <a:path w="902" h="2470" extrusionOk="0">
                  <a:moveTo>
                    <a:pt x="668" y="0"/>
                  </a:moveTo>
                  <a:lnTo>
                    <a:pt x="568" y="34"/>
                  </a:lnTo>
                  <a:lnTo>
                    <a:pt x="501" y="67"/>
                  </a:lnTo>
                  <a:lnTo>
                    <a:pt x="434" y="134"/>
                  </a:lnTo>
                  <a:lnTo>
                    <a:pt x="434" y="234"/>
                  </a:lnTo>
                  <a:lnTo>
                    <a:pt x="368" y="734"/>
                  </a:lnTo>
                  <a:lnTo>
                    <a:pt x="301" y="1235"/>
                  </a:lnTo>
                  <a:lnTo>
                    <a:pt x="167" y="1702"/>
                  </a:lnTo>
                  <a:lnTo>
                    <a:pt x="34" y="2169"/>
                  </a:lnTo>
                  <a:lnTo>
                    <a:pt x="1" y="2269"/>
                  </a:lnTo>
                  <a:lnTo>
                    <a:pt x="34" y="2336"/>
                  </a:lnTo>
                  <a:lnTo>
                    <a:pt x="101" y="2402"/>
                  </a:lnTo>
                  <a:lnTo>
                    <a:pt x="201" y="2469"/>
                  </a:lnTo>
                  <a:lnTo>
                    <a:pt x="301" y="2469"/>
                  </a:lnTo>
                  <a:lnTo>
                    <a:pt x="368" y="2436"/>
                  </a:lnTo>
                  <a:lnTo>
                    <a:pt x="434" y="2369"/>
                  </a:lnTo>
                  <a:lnTo>
                    <a:pt x="501" y="2302"/>
                  </a:lnTo>
                  <a:lnTo>
                    <a:pt x="635" y="1802"/>
                  </a:lnTo>
                  <a:lnTo>
                    <a:pt x="768" y="1268"/>
                  </a:lnTo>
                  <a:lnTo>
                    <a:pt x="868" y="768"/>
                  </a:lnTo>
                  <a:lnTo>
                    <a:pt x="901" y="234"/>
                  </a:lnTo>
                  <a:lnTo>
                    <a:pt x="868" y="134"/>
                  </a:lnTo>
                  <a:lnTo>
                    <a:pt x="835" y="67"/>
                  </a:lnTo>
                  <a:lnTo>
                    <a:pt x="735" y="34"/>
                  </a:lnTo>
                  <a:lnTo>
                    <a:pt x="66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42"/>
            <p:cNvSpPr/>
            <p:nvPr/>
          </p:nvSpPr>
          <p:spPr>
            <a:xfrm>
              <a:off x="1226475" y="2045525"/>
              <a:ext cx="35900" cy="49225"/>
            </a:xfrm>
            <a:custGeom>
              <a:avLst/>
              <a:gdLst/>
              <a:ahLst/>
              <a:cxnLst/>
              <a:rect l="l" t="t" r="r" b="b"/>
              <a:pathLst>
                <a:path w="1436" h="1969" extrusionOk="0">
                  <a:moveTo>
                    <a:pt x="1135" y="0"/>
                  </a:moveTo>
                  <a:lnTo>
                    <a:pt x="1035" y="33"/>
                  </a:lnTo>
                  <a:lnTo>
                    <a:pt x="968" y="100"/>
                  </a:lnTo>
                  <a:lnTo>
                    <a:pt x="34" y="1602"/>
                  </a:lnTo>
                  <a:lnTo>
                    <a:pt x="1" y="1702"/>
                  </a:lnTo>
                  <a:lnTo>
                    <a:pt x="34" y="1802"/>
                  </a:lnTo>
                  <a:lnTo>
                    <a:pt x="67" y="1868"/>
                  </a:lnTo>
                  <a:lnTo>
                    <a:pt x="134" y="1935"/>
                  </a:lnTo>
                  <a:lnTo>
                    <a:pt x="234" y="1969"/>
                  </a:lnTo>
                  <a:lnTo>
                    <a:pt x="301" y="1969"/>
                  </a:lnTo>
                  <a:lnTo>
                    <a:pt x="401" y="1935"/>
                  </a:lnTo>
                  <a:lnTo>
                    <a:pt x="468" y="1835"/>
                  </a:lnTo>
                  <a:lnTo>
                    <a:pt x="1402" y="367"/>
                  </a:lnTo>
                  <a:lnTo>
                    <a:pt x="1435" y="267"/>
                  </a:lnTo>
                  <a:lnTo>
                    <a:pt x="1402" y="167"/>
                  </a:lnTo>
                  <a:lnTo>
                    <a:pt x="1368" y="100"/>
                  </a:lnTo>
                  <a:lnTo>
                    <a:pt x="1302" y="33"/>
                  </a:lnTo>
                  <a:lnTo>
                    <a:pt x="120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42"/>
            <p:cNvSpPr/>
            <p:nvPr/>
          </p:nvSpPr>
          <p:spPr>
            <a:xfrm>
              <a:off x="1270675" y="2095550"/>
              <a:ext cx="40075" cy="35075"/>
            </a:xfrm>
            <a:custGeom>
              <a:avLst/>
              <a:gdLst/>
              <a:ahLst/>
              <a:cxnLst/>
              <a:rect l="l" t="t" r="r" b="b"/>
              <a:pathLst>
                <a:path w="1603" h="1403" extrusionOk="0">
                  <a:moveTo>
                    <a:pt x="1269" y="1"/>
                  </a:moveTo>
                  <a:lnTo>
                    <a:pt x="1168" y="68"/>
                  </a:lnTo>
                  <a:lnTo>
                    <a:pt x="68" y="1002"/>
                  </a:lnTo>
                  <a:lnTo>
                    <a:pt x="1" y="1068"/>
                  </a:lnTo>
                  <a:lnTo>
                    <a:pt x="1" y="1169"/>
                  </a:lnTo>
                  <a:lnTo>
                    <a:pt x="1" y="1269"/>
                  </a:lnTo>
                  <a:lnTo>
                    <a:pt x="68" y="1335"/>
                  </a:lnTo>
                  <a:lnTo>
                    <a:pt x="134" y="1369"/>
                  </a:lnTo>
                  <a:lnTo>
                    <a:pt x="234" y="1402"/>
                  </a:lnTo>
                  <a:lnTo>
                    <a:pt x="301" y="1369"/>
                  </a:lnTo>
                  <a:lnTo>
                    <a:pt x="401" y="1335"/>
                  </a:lnTo>
                  <a:lnTo>
                    <a:pt x="1502" y="401"/>
                  </a:lnTo>
                  <a:lnTo>
                    <a:pt x="1569" y="334"/>
                  </a:lnTo>
                  <a:lnTo>
                    <a:pt x="1602" y="234"/>
                  </a:lnTo>
                  <a:lnTo>
                    <a:pt x="1569" y="134"/>
                  </a:lnTo>
                  <a:lnTo>
                    <a:pt x="1502" y="68"/>
                  </a:lnTo>
                  <a:lnTo>
                    <a:pt x="143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42"/>
            <p:cNvSpPr/>
            <p:nvPr/>
          </p:nvSpPr>
          <p:spPr>
            <a:xfrm>
              <a:off x="1299875" y="2126425"/>
              <a:ext cx="21700" cy="18375"/>
            </a:xfrm>
            <a:custGeom>
              <a:avLst/>
              <a:gdLst/>
              <a:ahLst/>
              <a:cxnLst/>
              <a:rect l="l" t="t" r="r" b="b"/>
              <a:pathLst>
                <a:path w="868" h="735" extrusionOk="0">
                  <a:moveTo>
                    <a:pt x="601" y="0"/>
                  </a:moveTo>
                  <a:lnTo>
                    <a:pt x="501" y="34"/>
                  </a:lnTo>
                  <a:lnTo>
                    <a:pt x="134" y="267"/>
                  </a:lnTo>
                  <a:lnTo>
                    <a:pt x="67" y="334"/>
                  </a:lnTo>
                  <a:lnTo>
                    <a:pt x="0" y="434"/>
                  </a:lnTo>
                  <a:lnTo>
                    <a:pt x="0" y="501"/>
                  </a:lnTo>
                  <a:lnTo>
                    <a:pt x="34" y="601"/>
                  </a:lnTo>
                  <a:lnTo>
                    <a:pt x="101" y="668"/>
                  </a:lnTo>
                  <a:lnTo>
                    <a:pt x="167" y="734"/>
                  </a:lnTo>
                  <a:lnTo>
                    <a:pt x="267" y="734"/>
                  </a:lnTo>
                  <a:lnTo>
                    <a:pt x="367" y="701"/>
                  </a:lnTo>
                  <a:lnTo>
                    <a:pt x="734" y="434"/>
                  </a:lnTo>
                  <a:lnTo>
                    <a:pt x="801" y="367"/>
                  </a:lnTo>
                  <a:lnTo>
                    <a:pt x="835" y="301"/>
                  </a:lnTo>
                  <a:lnTo>
                    <a:pt x="868" y="200"/>
                  </a:lnTo>
                  <a:lnTo>
                    <a:pt x="835" y="100"/>
                  </a:lnTo>
                  <a:lnTo>
                    <a:pt x="768" y="34"/>
                  </a:lnTo>
                  <a:lnTo>
                    <a:pt x="66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42"/>
            <p:cNvSpPr/>
            <p:nvPr/>
          </p:nvSpPr>
          <p:spPr>
            <a:xfrm>
              <a:off x="1295700" y="2199825"/>
              <a:ext cx="22550" cy="13350"/>
            </a:xfrm>
            <a:custGeom>
              <a:avLst/>
              <a:gdLst/>
              <a:ahLst/>
              <a:cxnLst/>
              <a:rect l="l" t="t" r="r" b="b"/>
              <a:pathLst>
                <a:path w="902" h="534" extrusionOk="0">
                  <a:moveTo>
                    <a:pt x="201" y="0"/>
                  </a:moveTo>
                  <a:lnTo>
                    <a:pt x="101" y="34"/>
                  </a:lnTo>
                  <a:lnTo>
                    <a:pt x="34" y="67"/>
                  </a:lnTo>
                  <a:lnTo>
                    <a:pt x="1" y="167"/>
                  </a:lnTo>
                  <a:lnTo>
                    <a:pt x="1" y="267"/>
                  </a:lnTo>
                  <a:lnTo>
                    <a:pt x="1" y="334"/>
                  </a:lnTo>
                  <a:lnTo>
                    <a:pt x="67" y="434"/>
                  </a:lnTo>
                  <a:lnTo>
                    <a:pt x="167" y="467"/>
                  </a:lnTo>
                  <a:lnTo>
                    <a:pt x="601" y="534"/>
                  </a:lnTo>
                  <a:lnTo>
                    <a:pt x="701" y="534"/>
                  </a:lnTo>
                  <a:lnTo>
                    <a:pt x="768" y="501"/>
                  </a:lnTo>
                  <a:lnTo>
                    <a:pt x="835" y="434"/>
                  </a:lnTo>
                  <a:lnTo>
                    <a:pt x="901" y="367"/>
                  </a:lnTo>
                  <a:lnTo>
                    <a:pt x="901" y="267"/>
                  </a:lnTo>
                  <a:lnTo>
                    <a:pt x="868" y="167"/>
                  </a:lnTo>
                  <a:lnTo>
                    <a:pt x="801" y="100"/>
                  </a:lnTo>
                  <a:lnTo>
                    <a:pt x="735" y="67"/>
                  </a:lnTo>
                  <a:lnTo>
                    <a:pt x="30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2" name="Google Shape;652;p42"/>
          <p:cNvSpPr txBox="1"/>
          <p:nvPr/>
        </p:nvSpPr>
        <p:spPr>
          <a:xfrm>
            <a:off x="748992" y="229026"/>
            <a:ext cx="2718694"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00"/>
              </a:spcAft>
              <a:buNone/>
            </a:pPr>
            <a:r>
              <a:rPr lang="vi-VN" b="1" dirty="0">
                <a:solidFill>
                  <a:schemeClr val="dk1"/>
                </a:solidFill>
                <a:latin typeface="Roboto" panose="02000000000000000000" pitchFamily="2" charset="0"/>
                <a:ea typeface="Hammersmith One"/>
                <a:cs typeface="Hammersmith One"/>
                <a:sym typeface="Hammersmith One"/>
              </a:rPr>
              <a:t>BÀI 22: MẠCH ĐIỆN ĐƠN GIẢN</a:t>
            </a:r>
            <a:endParaRPr b="1" dirty="0">
              <a:solidFill>
                <a:schemeClr val="dk1"/>
              </a:solidFill>
              <a:latin typeface="Roboto" panose="02000000000000000000" pitchFamily="2" charset="0"/>
              <a:ea typeface="Hammersmith One"/>
              <a:cs typeface="Hammersmith One"/>
              <a:sym typeface="Hammersmith One"/>
            </a:endParaRPr>
          </a:p>
        </p:txBody>
      </p:sp>
      <p:sp>
        <p:nvSpPr>
          <p:cNvPr id="653" name="Google Shape;653;p42"/>
          <p:cNvSpPr/>
          <p:nvPr/>
        </p:nvSpPr>
        <p:spPr>
          <a:xfrm>
            <a:off x="357608" y="327384"/>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42"/>
          <p:cNvSpPr/>
          <p:nvPr/>
        </p:nvSpPr>
        <p:spPr>
          <a:xfrm>
            <a:off x="581516" y="327384"/>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40"/>
          <p:cNvSpPr txBox="1">
            <a:spLocks noGrp="1"/>
          </p:cNvSpPr>
          <p:nvPr>
            <p:ph type="title" idx="7"/>
          </p:nvPr>
        </p:nvSpPr>
        <p:spPr>
          <a:xfrm>
            <a:off x="741897" y="886762"/>
            <a:ext cx="76602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100"/>
              </a:spcAft>
              <a:buNone/>
            </a:pPr>
            <a:r>
              <a:rPr lang="en" sz="2400" b="0" dirty="0">
                <a:latin typeface="Roboto" panose="02000000000000000000" pitchFamily="2" charset="0"/>
                <a:cs typeface="#9Slide03 Arima Madurai Black" panose="00000A00000000000000" pitchFamily="2" charset="-93"/>
              </a:rPr>
              <a:t>Câu 1: </a:t>
            </a:r>
            <a:r>
              <a:rPr lang="vi-VN" sz="2400" b="0" i="0" dirty="0">
                <a:solidFill>
                  <a:srgbClr val="000000"/>
                </a:solidFill>
                <a:effectLst/>
                <a:latin typeface="Roboto" panose="02000000000000000000" pitchFamily="2" charset="0"/>
                <a:cs typeface="#9Slide03 Arima Madurai Black" panose="00000A00000000000000" pitchFamily="2" charset="-93"/>
              </a:rPr>
              <a:t> </a:t>
            </a:r>
            <a:r>
              <a:rPr lang="vi-VN" sz="2400" dirty="0">
                <a:latin typeface="Roboto" panose="02000000000000000000" pitchFamily="2" charset="0"/>
                <a:cs typeface="#9Slide03 Arima Madurai Black" panose="00000A00000000000000" pitchFamily="2" charset="-93"/>
              </a:rPr>
              <a:t>Chiều dòng điện được quy ước là chiều:</a:t>
            </a:r>
            <a:endParaRPr sz="2400" dirty="0">
              <a:latin typeface="Roboto" panose="02000000000000000000" pitchFamily="2" charset="0"/>
              <a:cs typeface="#9Slide03 Arima Madurai Black" panose="00000A00000000000000" pitchFamily="2" charset="-93"/>
            </a:endParaRPr>
          </a:p>
        </p:txBody>
      </p:sp>
      <p:sp>
        <p:nvSpPr>
          <p:cNvPr id="571" name="Google Shape;571;p40"/>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lvl="0" indent="0" algn="ctr" rtl="0">
              <a:spcBef>
                <a:spcPts val="0"/>
              </a:spcBef>
              <a:spcAft>
                <a:spcPts val="100"/>
              </a:spcAft>
              <a:buNone/>
            </a:pPr>
            <a:fld id="{00000000-1234-1234-1234-123412341234}" type="slidenum">
              <a:rPr lang="en"/>
              <a:t>38</a:t>
            </a:fld>
            <a:endParaRPr/>
          </a:p>
        </p:txBody>
      </p:sp>
      <p:sp>
        <p:nvSpPr>
          <p:cNvPr id="586" name="Google Shape;586;p40"/>
          <p:cNvSpPr txBox="1"/>
          <p:nvPr/>
        </p:nvSpPr>
        <p:spPr>
          <a:xfrm>
            <a:off x="748991" y="229026"/>
            <a:ext cx="2697593"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00"/>
              </a:spcAft>
              <a:buNone/>
            </a:pPr>
            <a:r>
              <a:rPr lang="vi-VN" b="1" dirty="0">
                <a:solidFill>
                  <a:schemeClr val="dk1"/>
                </a:solidFill>
                <a:latin typeface="Roboto" panose="02000000000000000000" pitchFamily="2" charset="0"/>
                <a:ea typeface="Hammersmith One"/>
                <a:cs typeface="Hammersmith One"/>
                <a:sym typeface="Hammersmith One"/>
              </a:rPr>
              <a:t>BÀI 22: MẠCH ĐIỆN ĐƠN GIẢN</a:t>
            </a:r>
            <a:endParaRPr b="1" dirty="0">
              <a:solidFill>
                <a:schemeClr val="dk1"/>
              </a:solidFill>
              <a:latin typeface="Roboto" panose="02000000000000000000" pitchFamily="2" charset="0"/>
              <a:ea typeface="Hammersmith One"/>
              <a:cs typeface="Hammersmith One"/>
              <a:sym typeface="Hammersmith One"/>
            </a:endParaRPr>
          </a:p>
        </p:txBody>
      </p:sp>
      <p:sp>
        <p:nvSpPr>
          <p:cNvPr id="587" name="Google Shape;587;p40"/>
          <p:cNvSpPr/>
          <p:nvPr/>
        </p:nvSpPr>
        <p:spPr>
          <a:xfrm>
            <a:off x="357608" y="327384"/>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0"/>
          <p:cNvSpPr/>
          <p:nvPr/>
        </p:nvSpPr>
        <p:spPr>
          <a:xfrm>
            <a:off x="581516" y="327384"/>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Oval 15">
            <a:extLst>
              <a:ext uri="{FF2B5EF4-FFF2-40B4-BE49-F238E27FC236}">
                <a16:creationId xmlns:a16="http://schemas.microsoft.com/office/drawing/2014/main" id="{59C2CC94-A337-1EC8-14D9-2CBE499A1823}"/>
              </a:ext>
            </a:extLst>
          </p:cNvPr>
          <p:cNvSpPr/>
          <p:nvPr/>
        </p:nvSpPr>
        <p:spPr>
          <a:xfrm>
            <a:off x="652072" y="1584334"/>
            <a:ext cx="524656" cy="52465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Roboto Black" panose="02000000000000000000" pitchFamily="2" charset="0"/>
              </a:rPr>
              <a:t>A</a:t>
            </a:r>
          </a:p>
        </p:txBody>
      </p:sp>
      <p:sp>
        <p:nvSpPr>
          <p:cNvPr id="18" name="Oval 17">
            <a:extLst>
              <a:ext uri="{FF2B5EF4-FFF2-40B4-BE49-F238E27FC236}">
                <a16:creationId xmlns:a16="http://schemas.microsoft.com/office/drawing/2014/main" id="{F4970602-CB1E-06DA-AC99-27F71C63C6E1}"/>
              </a:ext>
            </a:extLst>
          </p:cNvPr>
          <p:cNvSpPr/>
          <p:nvPr/>
        </p:nvSpPr>
        <p:spPr>
          <a:xfrm>
            <a:off x="652072" y="2374382"/>
            <a:ext cx="524656" cy="524656"/>
          </a:xfrm>
          <a:prstGeom prst="ellipse">
            <a:avLst/>
          </a:prstGeom>
          <a:solidFill>
            <a:srgbClr val="E57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Roboto Black" panose="02000000000000000000" pitchFamily="2" charset="0"/>
              </a:rPr>
              <a:t>B</a:t>
            </a:r>
          </a:p>
        </p:txBody>
      </p:sp>
      <p:sp>
        <p:nvSpPr>
          <p:cNvPr id="19" name="Oval 18">
            <a:extLst>
              <a:ext uri="{FF2B5EF4-FFF2-40B4-BE49-F238E27FC236}">
                <a16:creationId xmlns:a16="http://schemas.microsoft.com/office/drawing/2014/main" id="{9F637843-DC30-6787-29BC-FD71EC506F05}"/>
              </a:ext>
            </a:extLst>
          </p:cNvPr>
          <p:cNvSpPr/>
          <p:nvPr/>
        </p:nvSpPr>
        <p:spPr>
          <a:xfrm>
            <a:off x="652072" y="3164430"/>
            <a:ext cx="524656" cy="52465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Roboto Black" panose="02000000000000000000" pitchFamily="2" charset="0"/>
              </a:rPr>
              <a:t>C</a:t>
            </a:r>
            <a:endParaRPr lang="en-US" sz="2400" dirty="0"/>
          </a:p>
        </p:txBody>
      </p:sp>
      <p:sp>
        <p:nvSpPr>
          <p:cNvPr id="20" name="Oval 19">
            <a:extLst>
              <a:ext uri="{FF2B5EF4-FFF2-40B4-BE49-F238E27FC236}">
                <a16:creationId xmlns:a16="http://schemas.microsoft.com/office/drawing/2014/main" id="{5296147B-C48F-5AC1-F169-684F9139B699}"/>
              </a:ext>
            </a:extLst>
          </p:cNvPr>
          <p:cNvSpPr/>
          <p:nvPr/>
        </p:nvSpPr>
        <p:spPr>
          <a:xfrm>
            <a:off x="652072" y="3954479"/>
            <a:ext cx="524656" cy="524656"/>
          </a:xfrm>
          <a:prstGeom prst="ellipse">
            <a:avLst/>
          </a:prstGeom>
          <a:solidFill>
            <a:srgbClr val="F4D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Roboto Black" panose="02000000000000000000" pitchFamily="2" charset="0"/>
              </a:rPr>
              <a:t>D</a:t>
            </a:r>
            <a:endParaRPr lang="en-US" sz="2400" dirty="0"/>
          </a:p>
        </p:txBody>
      </p:sp>
      <p:sp>
        <p:nvSpPr>
          <p:cNvPr id="21" name="Google Shape;436;p36">
            <a:extLst>
              <a:ext uri="{FF2B5EF4-FFF2-40B4-BE49-F238E27FC236}">
                <a16:creationId xmlns:a16="http://schemas.microsoft.com/office/drawing/2014/main" id="{E28B8E1F-5CC0-F2A5-8B7D-1F10B088152D}"/>
              </a:ext>
            </a:extLst>
          </p:cNvPr>
          <p:cNvSpPr txBox="1">
            <a:spLocks/>
          </p:cNvSpPr>
          <p:nvPr/>
        </p:nvSpPr>
        <p:spPr>
          <a:xfrm>
            <a:off x="1176728" y="1563118"/>
            <a:ext cx="7482178" cy="62723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spcAft>
                <a:spcPts val="100"/>
              </a:spcAft>
              <a:buClr>
                <a:schemeClr val="dk1"/>
              </a:buClr>
              <a:buSzPts val="1400"/>
              <a:buFont typeface="Lato"/>
              <a:buNone/>
              <a:defRPr sz="2000">
                <a:solidFill>
                  <a:schemeClr val="dk1"/>
                </a:solidFill>
                <a:latin typeface="#9Slide03 Arima Madurai" panose="00000500000000000000" pitchFamily="2" charset="-93"/>
                <a:ea typeface="Lato"/>
                <a:cs typeface="#9Slide03 Arima Madurai" panose="00000500000000000000" pitchFamily="2" charset="-93"/>
              </a:defRPr>
            </a:lvl1pPr>
            <a:lvl2pPr marL="914400" indent="-317500" algn="ctr">
              <a:buClr>
                <a:schemeClr val="dk1"/>
              </a:buClr>
              <a:buSzPts val="1400"/>
              <a:buFont typeface="Lato"/>
              <a:buNone/>
              <a:defRPr>
                <a:solidFill>
                  <a:schemeClr val="dk1"/>
                </a:solidFill>
                <a:latin typeface="Lato"/>
                <a:ea typeface="Lato"/>
                <a:cs typeface="Lato"/>
              </a:defRPr>
            </a:lvl2pPr>
            <a:lvl3pPr marL="1371600" indent="-317500" algn="ctr">
              <a:spcBef>
                <a:spcPts val="1600"/>
              </a:spcBef>
              <a:buClr>
                <a:schemeClr val="dk1"/>
              </a:buClr>
              <a:buSzPts val="1400"/>
              <a:buFont typeface="Lato"/>
              <a:buNone/>
              <a:defRPr>
                <a:solidFill>
                  <a:schemeClr val="dk1"/>
                </a:solidFill>
                <a:latin typeface="Lato"/>
                <a:ea typeface="Lato"/>
                <a:cs typeface="Lato"/>
              </a:defRPr>
            </a:lvl3pPr>
            <a:lvl4pPr marL="1828800" indent="-317500" algn="ctr">
              <a:spcBef>
                <a:spcPts val="1600"/>
              </a:spcBef>
              <a:buClr>
                <a:schemeClr val="dk1"/>
              </a:buClr>
              <a:buSzPts val="1400"/>
              <a:buFont typeface="Lato"/>
              <a:buNone/>
              <a:defRPr>
                <a:solidFill>
                  <a:schemeClr val="dk1"/>
                </a:solidFill>
                <a:latin typeface="Lato"/>
                <a:ea typeface="Lato"/>
                <a:cs typeface="Lato"/>
              </a:defRPr>
            </a:lvl4pPr>
            <a:lvl5pPr marL="2286000" indent="-317500" algn="ctr">
              <a:spcBef>
                <a:spcPts val="1600"/>
              </a:spcBef>
              <a:buClr>
                <a:schemeClr val="dk1"/>
              </a:buClr>
              <a:buSzPts val="1400"/>
              <a:buFont typeface="Lato"/>
              <a:buNone/>
              <a:defRPr>
                <a:solidFill>
                  <a:schemeClr val="dk1"/>
                </a:solidFill>
                <a:latin typeface="Lato"/>
                <a:ea typeface="Lato"/>
                <a:cs typeface="Lato"/>
              </a:defRPr>
            </a:lvl5pPr>
            <a:lvl6pPr marL="2743200" indent="-317500" algn="ctr">
              <a:spcBef>
                <a:spcPts val="1600"/>
              </a:spcBef>
              <a:buClr>
                <a:schemeClr val="dk1"/>
              </a:buClr>
              <a:buSzPts val="1400"/>
              <a:buFont typeface="Lato"/>
              <a:buNone/>
              <a:defRPr>
                <a:solidFill>
                  <a:schemeClr val="dk1"/>
                </a:solidFill>
                <a:latin typeface="Lato"/>
                <a:ea typeface="Lato"/>
                <a:cs typeface="Lato"/>
              </a:defRPr>
            </a:lvl6pPr>
            <a:lvl7pPr marL="3200400" indent="-317500" algn="ctr">
              <a:spcBef>
                <a:spcPts val="1600"/>
              </a:spcBef>
              <a:buClr>
                <a:schemeClr val="dk1"/>
              </a:buClr>
              <a:buSzPts val="1400"/>
              <a:buFont typeface="Lato"/>
              <a:buNone/>
              <a:defRPr>
                <a:solidFill>
                  <a:schemeClr val="dk1"/>
                </a:solidFill>
                <a:latin typeface="Lato"/>
                <a:ea typeface="Lato"/>
                <a:cs typeface="Lato"/>
              </a:defRPr>
            </a:lvl7pPr>
            <a:lvl8pPr marL="3657600" indent="-317500" algn="ctr">
              <a:spcBef>
                <a:spcPts val="1600"/>
              </a:spcBef>
              <a:buClr>
                <a:schemeClr val="dk1"/>
              </a:buClr>
              <a:buSzPts val="1400"/>
              <a:buFont typeface="Lato"/>
              <a:buNone/>
              <a:defRPr>
                <a:solidFill>
                  <a:schemeClr val="dk1"/>
                </a:solidFill>
                <a:latin typeface="Lato"/>
                <a:ea typeface="Lato"/>
                <a:cs typeface="Lato"/>
              </a:defRPr>
            </a:lvl8pPr>
            <a:lvl9pPr marL="4114800" indent="-317500" algn="ctr">
              <a:spcBef>
                <a:spcPts val="1600"/>
              </a:spcBef>
              <a:spcAft>
                <a:spcPts val="1600"/>
              </a:spcAft>
              <a:buClr>
                <a:schemeClr val="dk1"/>
              </a:buClr>
              <a:buSzPts val="1400"/>
              <a:buFont typeface="Lato"/>
              <a:buNone/>
              <a:defRPr>
                <a:solidFill>
                  <a:schemeClr val="dk1"/>
                </a:solidFill>
                <a:latin typeface="Lato"/>
                <a:ea typeface="Lato"/>
                <a:cs typeface="Lato"/>
              </a:defRPr>
            </a:lvl9pPr>
          </a:lstStyle>
          <a:p>
            <a:r>
              <a:rPr lang="vi-VN" dirty="0">
                <a:latin typeface="Roboto" panose="02000000000000000000" pitchFamily="2" charset="0"/>
              </a:rPr>
              <a:t>Từ cực dương qua dây dẫn và dụng cụ điện tới cực âm của nguồn.</a:t>
            </a:r>
            <a:endParaRPr lang="vi-VN" dirty="0">
              <a:solidFill>
                <a:schemeClr val="tx1"/>
              </a:solidFill>
              <a:latin typeface="Roboto" panose="02000000000000000000" pitchFamily="2" charset="0"/>
            </a:endParaRPr>
          </a:p>
        </p:txBody>
      </p:sp>
      <p:sp>
        <p:nvSpPr>
          <p:cNvPr id="22" name="Google Shape;436;p36">
            <a:extLst>
              <a:ext uri="{FF2B5EF4-FFF2-40B4-BE49-F238E27FC236}">
                <a16:creationId xmlns:a16="http://schemas.microsoft.com/office/drawing/2014/main" id="{42FBA299-AF28-08AB-62B1-159802205E75}"/>
              </a:ext>
            </a:extLst>
          </p:cNvPr>
          <p:cNvSpPr txBox="1">
            <a:spLocks/>
          </p:cNvSpPr>
          <p:nvPr/>
        </p:nvSpPr>
        <p:spPr>
          <a:xfrm>
            <a:off x="1176728" y="2370121"/>
            <a:ext cx="7482178" cy="62723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spcAft>
                <a:spcPts val="100"/>
              </a:spcAft>
              <a:buClr>
                <a:schemeClr val="dk1"/>
              </a:buClr>
              <a:buSzPts val="1400"/>
              <a:buFont typeface="Lato"/>
              <a:buNone/>
              <a:defRPr sz="2000">
                <a:solidFill>
                  <a:schemeClr val="dk1"/>
                </a:solidFill>
                <a:latin typeface="#9Slide03 Arima Madurai" panose="00000500000000000000" pitchFamily="2" charset="-93"/>
                <a:ea typeface="Lato"/>
                <a:cs typeface="#9Slide03 Arima Madurai" panose="00000500000000000000" pitchFamily="2" charset="-93"/>
              </a:defRPr>
            </a:lvl1pPr>
            <a:lvl2pPr marL="914400" indent="-317500" algn="ctr">
              <a:buClr>
                <a:schemeClr val="dk1"/>
              </a:buClr>
              <a:buSzPts val="1400"/>
              <a:buFont typeface="Lato"/>
              <a:buNone/>
              <a:defRPr>
                <a:solidFill>
                  <a:schemeClr val="dk1"/>
                </a:solidFill>
                <a:latin typeface="Lato"/>
                <a:ea typeface="Lato"/>
                <a:cs typeface="Lato"/>
              </a:defRPr>
            </a:lvl2pPr>
            <a:lvl3pPr marL="1371600" indent="-317500" algn="ctr">
              <a:spcBef>
                <a:spcPts val="1600"/>
              </a:spcBef>
              <a:buClr>
                <a:schemeClr val="dk1"/>
              </a:buClr>
              <a:buSzPts val="1400"/>
              <a:buFont typeface="Lato"/>
              <a:buNone/>
              <a:defRPr>
                <a:solidFill>
                  <a:schemeClr val="dk1"/>
                </a:solidFill>
                <a:latin typeface="Lato"/>
                <a:ea typeface="Lato"/>
                <a:cs typeface="Lato"/>
              </a:defRPr>
            </a:lvl3pPr>
            <a:lvl4pPr marL="1828800" indent="-317500" algn="ctr">
              <a:spcBef>
                <a:spcPts val="1600"/>
              </a:spcBef>
              <a:buClr>
                <a:schemeClr val="dk1"/>
              </a:buClr>
              <a:buSzPts val="1400"/>
              <a:buFont typeface="Lato"/>
              <a:buNone/>
              <a:defRPr>
                <a:solidFill>
                  <a:schemeClr val="dk1"/>
                </a:solidFill>
                <a:latin typeface="Lato"/>
                <a:ea typeface="Lato"/>
                <a:cs typeface="Lato"/>
              </a:defRPr>
            </a:lvl4pPr>
            <a:lvl5pPr marL="2286000" indent="-317500" algn="ctr">
              <a:spcBef>
                <a:spcPts val="1600"/>
              </a:spcBef>
              <a:buClr>
                <a:schemeClr val="dk1"/>
              </a:buClr>
              <a:buSzPts val="1400"/>
              <a:buFont typeface="Lato"/>
              <a:buNone/>
              <a:defRPr>
                <a:solidFill>
                  <a:schemeClr val="dk1"/>
                </a:solidFill>
                <a:latin typeface="Lato"/>
                <a:ea typeface="Lato"/>
                <a:cs typeface="Lato"/>
              </a:defRPr>
            </a:lvl5pPr>
            <a:lvl6pPr marL="2743200" indent="-317500" algn="ctr">
              <a:spcBef>
                <a:spcPts val="1600"/>
              </a:spcBef>
              <a:buClr>
                <a:schemeClr val="dk1"/>
              </a:buClr>
              <a:buSzPts val="1400"/>
              <a:buFont typeface="Lato"/>
              <a:buNone/>
              <a:defRPr>
                <a:solidFill>
                  <a:schemeClr val="dk1"/>
                </a:solidFill>
                <a:latin typeface="Lato"/>
                <a:ea typeface="Lato"/>
                <a:cs typeface="Lato"/>
              </a:defRPr>
            </a:lvl6pPr>
            <a:lvl7pPr marL="3200400" indent="-317500" algn="ctr">
              <a:spcBef>
                <a:spcPts val="1600"/>
              </a:spcBef>
              <a:buClr>
                <a:schemeClr val="dk1"/>
              </a:buClr>
              <a:buSzPts val="1400"/>
              <a:buFont typeface="Lato"/>
              <a:buNone/>
              <a:defRPr>
                <a:solidFill>
                  <a:schemeClr val="dk1"/>
                </a:solidFill>
                <a:latin typeface="Lato"/>
                <a:ea typeface="Lato"/>
                <a:cs typeface="Lato"/>
              </a:defRPr>
            </a:lvl7pPr>
            <a:lvl8pPr marL="3657600" indent="-317500" algn="ctr">
              <a:spcBef>
                <a:spcPts val="1600"/>
              </a:spcBef>
              <a:buClr>
                <a:schemeClr val="dk1"/>
              </a:buClr>
              <a:buSzPts val="1400"/>
              <a:buFont typeface="Lato"/>
              <a:buNone/>
              <a:defRPr>
                <a:solidFill>
                  <a:schemeClr val="dk1"/>
                </a:solidFill>
                <a:latin typeface="Lato"/>
                <a:ea typeface="Lato"/>
                <a:cs typeface="Lato"/>
              </a:defRPr>
            </a:lvl8pPr>
            <a:lvl9pPr marL="4114800" indent="-317500" algn="ctr">
              <a:spcBef>
                <a:spcPts val="1600"/>
              </a:spcBef>
              <a:spcAft>
                <a:spcPts val="1600"/>
              </a:spcAft>
              <a:buClr>
                <a:schemeClr val="dk1"/>
              </a:buClr>
              <a:buSzPts val="1400"/>
              <a:buFont typeface="Lato"/>
              <a:buNone/>
              <a:defRPr>
                <a:solidFill>
                  <a:schemeClr val="dk1"/>
                </a:solidFill>
                <a:latin typeface="Lato"/>
                <a:ea typeface="Lato"/>
                <a:cs typeface="Lato"/>
              </a:defRPr>
            </a:lvl9pPr>
          </a:lstStyle>
          <a:p>
            <a:r>
              <a:rPr lang="vi-VN" dirty="0">
                <a:latin typeface="Roboto" panose="02000000000000000000" pitchFamily="2" charset="0"/>
              </a:rPr>
              <a:t>Chuyển dời có hướng của các điện tích.</a:t>
            </a:r>
          </a:p>
        </p:txBody>
      </p:sp>
      <p:sp>
        <p:nvSpPr>
          <p:cNvPr id="23" name="Google Shape;436;p36">
            <a:extLst>
              <a:ext uri="{FF2B5EF4-FFF2-40B4-BE49-F238E27FC236}">
                <a16:creationId xmlns:a16="http://schemas.microsoft.com/office/drawing/2014/main" id="{ACA0B42A-23BE-C1D3-7AC2-FC2B47DD752F}"/>
              </a:ext>
            </a:extLst>
          </p:cNvPr>
          <p:cNvSpPr txBox="1">
            <a:spLocks/>
          </p:cNvSpPr>
          <p:nvPr/>
        </p:nvSpPr>
        <p:spPr>
          <a:xfrm>
            <a:off x="1176728" y="3122112"/>
            <a:ext cx="7482178" cy="62723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spcAft>
                <a:spcPts val="100"/>
              </a:spcAft>
              <a:buClr>
                <a:schemeClr val="dk1"/>
              </a:buClr>
              <a:buSzPts val="1400"/>
              <a:buFont typeface="Lato"/>
              <a:buNone/>
              <a:defRPr sz="2000">
                <a:solidFill>
                  <a:schemeClr val="dk1"/>
                </a:solidFill>
                <a:latin typeface="#9Slide03 Arima Madurai" panose="00000500000000000000" pitchFamily="2" charset="-93"/>
                <a:ea typeface="Lato"/>
                <a:cs typeface="#9Slide03 Arima Madurai" panose="00000500000000000000" pitchFamily="2" charset="-93"/>
              </a:defRPr>
            </a:lvl1pPr>
            <a:lvl2pPr marL="914400" indent="-317500" algn="ctr">
              <a:buClr>
                <a:schemeClr val="dk1"/>
              </a:buClr>
              <a:buSzPts val="1400"/>
              <a:buFont typeface="Lato"/>
              <a:buNone/>
              <a:defRPr>
                <a:solidFill>
                  <a:schemeClr val="dk1"/>
                </a:solidFill>
                <a:latin typeface="Lato"/>
                <a:ea typeface="Lato"/>
                <a:cs typeface="Lato"/>
              </a:defRPr>
            </a:lvl2pPr>
            <a:lvl3pPr marL="1371600" indent="-317500" algn="ctr">
              <a:spcBef>
                <a:spcPts val="1600"/>
              </a:spcBef>
              <a:buClr>
                <a:schemeClr val="dk1"/>
              </a:buClr>
              <a:buSzPts val="1400"/>
              <a:buFont typeface="Lato"/>
              <a:buNone/>
              <a:defRPr>
                <a:solidFill>
                  <a:schemeClr val="dk1"/>
                </a:solidFill>
                <a:latin typeface="Lato"/>
                <a:ea typeface="Lato"/>
                <a:cs typeface="Lato"/>
              </a:defRPr>
            </a:lvl3pPr>
            <a:lvl4pPr marL="1828800" indent="-317500" algn="ctr">
              <a:spcBef>
                <a:spcPts val="1600"/>
              </a:spcBef>
              <a:buClr>
                <a:schemeClr val="dk1"/>
              </a:buClr>
              <a:buSzPts val="1400"/>
              <a:buFont typeface="Lato"/>
              <a:buNone/>
              <a:defRPr>
                <a:solidFill>
                  <a:schemeClr val="dk1"/>
                </a:solidFill>
                <a:latin typeface="Lato"/>
                <a:ea typeface="Lato"/>
                <a:cs typeface="Lato"/>
              </a:defRPr>
            </a:lvl4pPr>
            <a:lvl5pPr marL="2286000" indent="-317500" algn="ctr">
              <a:spcBef>
                <a:spcPts val="1600"/>
              </a:spcBef>
              <a:buClr>
                <a:schemeClr val="dk1"/>
              </a:buClr>
              <a:buSzPts val="1400"/>
              <a:buFont typeface="Lato"/>
              <a:buNone/>
              <a:defRPr>
                <a:solidFill>
                  <a:schemeClr val="dk1"/>
                </a:solidFill>
                <a:latin typeface="Lato"/>
                <a:ea typeface="Lato"/>
                <a:cs typeface="Lato"/>
              </a:defRPr>
            </a:lvl5pPr>
            <a:lvl6pPr marL="2743200" indent="-317500" algn="ctr">
              <a:spcBef>
                <a:spcPts val="1600"/>
              </a:spcBef>
              <a:buClr>
                <a:schemeClr val="dk1"/>
              </a:buClr>
              <a:buSzPts val="1400"/>
              <a:buFont typeface="Lato"/>
              <a:buNone/>
              <a:defRPr>
                <a:solidFill>
                  <a:schemeClr val="dk1"/>
                </a:solidFill>
                <a:latin typeface="Lato"/>
                <a:ea typeface="Lato"/>
                <a:cs typeface="Lato"/>
              </a:defRPr>
            </a:lvl6pPr>
            <a:lvl7pPr marL="3200400" indent="-317500" algn="ctr">
              <a:spcBef>
                <a:spcPts val="1600"/>
              </a:spcBef>
              <a:buClr>
                <a:schemeClr val="dk1"/>
              </a:buClr>
              <a:buSzPts val="1400"/>
              <a:buFont typeface="Lato"/>
              <a:buNone/>
              <a:defRPr>
                <a:solidFill>
                  <a:schemeClr val="dk1"/>
                </a:solidFill>
                <a:latin typeface="Lato"/>
                <a:ea typeface="Lato"/>
                <a:cs typeface="Lato"/>
              </a:defRPr>
            </a:lvl7pPr>
            <a:lvl8pPr marL="3657600" indent="-317500" algn="ctr">
              <a:spcBef>
                <a:spcPts val="1600"/>
              </a:spcBef>
              <a:buClr>
                <a:schemeClr val="dk1"/>
              </a:buClr>
              <a:buSzPts val="1400"/>
              <a:buFont typeface="Lato"/>
              <a:buNone/>
              <a:defRPr>
                <a:solidFill>
                  <a:schemeClr val="dk1"/>
                </a:solidFill>
                <a:latin typeface="Lato"/>
                <a:ea typeface="Lato"/>
                <a:cs typeface="Lato"/>
              </a:defRPr>
            </a:lvl8pPr>
            <a:lvl9pPr marL="4114800" indent="-317500" algn="ctr">
              <a:spcBef>
                <a:spcPts val="1600"/>
              </a:spcBef>
              <a:spcAft>
                <a:spcPts val="1600"/>
              </a:spcAft>
              <a:buClr>
                <a:schemeClr val="dk1"/>
              </a:buClr>
              <a:buSzPts val="1400"/>
              <a:buFont typeface="Lato"/>
              <a:buNone/>
              <a:defRPr>
                <a:solidFill>
                  <a:schemeClr val="dk1"/>
                </a:solidFill>
                <a:latin typeface="Lato"/>
                <a:ea typeface="Lato"/>
                <a:cs typeface="Lato"/>
              </a:defRPr>
            </a:lvl9pPr>
          </a:lstStyle>
          <a:p>
            <a:r>
              <a:rPr lang="en-US" dirty="0" err="1">
                <a:latin typeface="Roboto" panose="02000000000000000000" pitchFamily="2" charset="0"/>
              </a:rPr>
              <a:t>Dịch</a:t>
            </a:r>
            <a:r>
              <a:rPr lang="en-US" dirty="0">
                <a:latin typeface="Roboto" panose="02000000000000000000" pitchFamily="2" charset="0"/>
              </a:rPr>
              <a:t> </a:t>
            </a:r>
            <a:r>
              <a:rPr lang="en-US" dirty="0" err="1">
                <a:latin typeface="Roboto" panose="02000000000000000000" pitchFamily="2" charset="0"/>
              </a:rPr>
              <a:t>chuyển</a:t>
            </a:r>
            <a:r>
              <a:rPr lang="en-US" dirty="0">
                <a:latin typeface="Roboto" panose="02000000000000000000" pitchFamily="2" charset="0"/>
              </a:rPr>
              <a:t> </a:t>
            </a:r>
            <a:r>
              <a:rPr lang="en-US" dirty="0" err="1">
                <a:latin typeface="Roboto" panose="02000000000000000000" pitchFamily="2" charset="0"/>
              </a:rPr>
              <a:t>của</a:t>
            </a:r>
            <a:r>
              <a:rPr lang="en-US" dirty="0">
                <a:latin typeface="Roboto" panose="02000000000000000000" pitchFamily="2" charset="0"/>
              </a:rPr>
              <a:t> </a:t>
            </a:r>
            <a:r>
              <a:rPr lang="en-US" dirty="0" err="1">
                <a:latin typeface="Roboto" panose="02000000000000000000" pitchFamily="2" charset="0"/>
              </a:rPr>
              <a:t>các</a:t>
            </a:r>
            <a:r>
              <a:rPr lang="en-US" dirty="0">
                <a:latin typeface="Roboto" panose="02000000000000000000" pitchFamily="2" charset="0"/>
              </a:rPr>
              <a:t> electron.</a:t>
            </a:r>
            <a:endParaRPr lang="vi-VN" dirty="0">
              <a:latin typeface="Roboto" panose="02000000000000000000" pitchFamily="2" charset="0"/>
            </a:endParaRPr>
          </a:p>
        </p:txBody>
      </p:sp>
      <p:sp>
        <p:nvSpPr>
          <p:cNvPr id="24" name="Google Shape;436;p36">
            <a:extLst>
              <a:ext uri="{FF2B5EF4-FFF2-40B4-BE49-F238E27FC236}">
                <a16:creationId xmlns:a16="http://schemas.microsoft.com/office/drawing/2014/main" id="{23FBDDE5-7EF9-119A-1AEF-C21A648D2362}"/>
              </a:ext>
            </a:extLst>
          </p:cNvPr>
          <p:cNvSpPr txBox="1">
            <a:spLocks/>
          </p:cNvSpPr>
          <p:nvPr/>
        </p:nvSpPr>
        <p:spPr>
          <a:xfrm>
            <a:off x="1176728" y="3950217"/>
            <a:ext cx="7482178" cy="62723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spcAft>
                <a:spcPts val="100"/>
              </a:spcAft>
              <a:buClr>
                <a:schemeClr val="dk1"/>
              </a:buClr>
              <a:buSzPts val="1400"/>
              <a:buFont typeface="Lato"/>
              <a:buNone/>
              <a:defRPr sz="2000">
                <a:solidFill>
                  <a:schemeClr val="dk1"/>
                </a:solidFill>
                <a:latin typeface="#9Slide03 Arima Madurai" panose="00000500000000000000" pitchFamily="2" charset="-93"/>
                <a:ea typeface="Lato"/>
                <a:cs typeface="#9Slide03 Arima Madurai" panose="00000500000000000000" pitchFamily="2" charset="-93"/>
              </a:defRPr>
            </a:lvl1pPr>
            <a:lvl2pPr marL="914400" indent="-317500" algn="ctr">
              <a:buClr>
                <a:schemeClr val="dk1"/>
              </a:buClr>
              <a:buSzPts val="1400"/>
              <a:buFont typeface="Lato"/>
              <a:buNone/>
              <a:defRPr>
                <a:solidFill>
                  <a:schemeClr val="dk1"/>
                </a:solidFill>
                <a:latin typeface="Lato"/>
                <a:ea typeface="Lato"/>
                <a:cs typeface="Lato"/>
              </a:defRPr>
            </a:lvl2pPr>
            <a:lvl3pPr marL="1371600" indent="-317500" algn="ctr">
              <a:spcBef>
                <a:spcPts val="1600"/>
              </a:spcBef>
              <a:buClr>
                <a:schemeClr val="dk1"/>
              </a:buClr>
              <a:buSzPts val="1400"/>
              <a:buFont typeface="Lato"/>
              <a:buNone/>
              <a:defRPr>
                <a:solidFill>
                  <a:schemeClr val="dk1"/>
                </a:solidFill>
                <a:latin typeface="Lato"/>
                <a:ea typeface="Lato"/>
                <a:cs typeface="Lato"/>
              </a:defRPr>
            </a:lvl3pPr>
            <a:lvl4pPr marL="1828800" indent="-317500" algn="ctr">
              <a:spcBef>
                <a:spcPts val="1600"/>
              </a:spcBef>
              <a:buClr>
                <a:schemeClr val="dk1"/>
              </a:buClr>
              <a:buSzPts val="1400"/>
              <a:buFont typeface="Lato"/>
              <a:buNone/>
              <a:defRPr>
                <a:solidFill>
                  <a:schemeClr val="dk1"/>
                </a:solidFill>
                <a:latin typeface="Lato"/>
                <a:ea typeface="Lato"/>
                <a:cs typeface="Lato"/>
              </a:defRPr>
            </a:lvl4pPr>
            <a:lvl5pPr marL="2286000" indent="-317500" algn="ctr">
              <a:spcBef>
                <a:spcPts val="1600"/>
              </a:spcBef>
              <a:buClr>
                <a:schemeClr val="dk1"/>
              </a:buClr>
              <a:buSzPts val="1400"/>
              <a:buFont typeface="Lato"/>
              <a:buNone/>
              <a:defRPr>
                <a:solidFill>
                  <a:schemeClr val="dk1"/>
                </a:solidFill>
                <a:latin typeface="Lato"/>
                <a:ea typeface="Lato"/>
                <a:cs typeface="Lato"/>
              </a:defRPr>
            </a:lvl5pPr>
            <a:lvl6pPr marL="2743200" indent="-317500" algn="ctr">
              <a:spcBef>
                <a:spcPts val="1600"/>
              </a:spcBef>
              <a:buClr>
                <a:schemeClr val="dk1"/>
              </a:buClr>
              <a:buSzPts val="1400"/>
              <a:buFont typeface="Lato"/>
              <a:buNone/>
              <a:defRPr>
                <a:solidFill>
                  <a:schemeClr val="dk1"/>
                </a:solidFill>
                <a:latin typeface="Lato"/>
                <a:ea typeface="Lato"/>
                <a:cs typeface="Lato"/>
              </a:defRPr>
            </a:lvl6pPr>
            <a:lvl7pPr marL="3200400" indent="-317500" algn="ctr">
              <a:spcBef>
                <a:spcPts val="1600"/>
              </a:spcBef>
              <a:buClr>
                <a:schemeClr val="dk1"/>
              </a:buClr>
              <a:buSzPts val="1400"/>
              <a:buFont typeface="Lato"/>
              <a:buNone/>
              <a:defRPr>
                <a:solidFill>
                  <a:schemeClr val="dk1"/>
                </a:solidFill>
                <a:latin typeface="Lato"/>
                <a:ea typeface="Lato"/>
                <a:cs typeface="Lato"/>
              </a:defRPr>
            </a:lvl7pPr>
            <a:lvl8pPr marL="3657600" indent="-317500" algn="ctr">
              <a:spcBef>
                <a:spcPts val="1600"/>
              </a:spcBef>
              <a:buClr>
                <a:schemeClr val="dk1"/>
              </a:buClr>
              <a:buSzPts val="1400"/>
              <a:buFont typeface="Lato"/>
              <a:buNone/>
              <a:defRPr>
                <a:solidFill>
                  <a:schemeClr val="dk1"/>
                </a:solidFill>
                <a:latin typeface="Lato"/>
                <a:ea typeface="Lato"/>
                <a:cs typeface="Lato"/>
              </a:defRPr>
            </a:lvl8pPr>
            <a:lvl9pPr marL="4114800" indent="-317500" algn="ctr">
              <a:spcBef>
                <a:spcPts val="1600"/>
              </a:spcBef>
              <a:spcAft>
                <a:spcPts val="1600"/>
              </a:spcAft>
              <a:buClr>
                <a:schemeClr val="dk1"/>
              </a:buClr>
              <a:buSzPts val="1400"/>
              <a:buFont typeface="Lato"/>
              <a:buNone/>
              <a:defRPr>
                <a:solidFill>
                  <a:schemeClr val="dk1"/>
                </a:solidFill>
                <a:latin typeface="Lato"/>
                <a:ea typeface="Lato"/>
                <a:cs typeface="Lato"/>
              </a:defRPr>
            </a:lvl9pPr>
          </a:lstStyle>
          <a:p>
            <a:r>
              <a:rPr lang="vi-VN" dirty="0">
                <a:latin typeface="Roboto" panose="02000000000000000000" pitchFamily="2" charset="0"/>
              </a:rPr>
              <a:t>Từ cực âm qua dây dẫn và dụng cụ điện tới cực dương của nguồn.</a:t>
            </a:r>
          </a:p>
        </p:txBody>
      </p:sp>
      <p:sp>
        <p:nvSpPr>
          <p:cNvPr id="25" name="Rectangle: Rounded Corners 24">
            <a:extLst>
              <a:ext uri="{FF2B5EF4-FFF2-40B4-BE49-F238E27FC236}">
                <a16:creationId xmlns:a16="http://schemas.microsoft.com/office/drawing/2014/main" id="{109771F1-3B31-A553-736F-0D67AA5847B2}"/>
              </a:ext>
            </a:extLst>
          </p:cNvPr>
          <p:cNvSpPr/>
          <p:nvPr/>
        </p:nvSpPr>
        <p:spPr>
          <a:xfrm>
            <a:off x="450351" y="1459462"/>
            <a:ext cx="8340624" cy="714048"/>
          </a:xfrm>
          <a:prstGeom prst="round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sp>
        <p:nvSpPr>
          <p:cNvPr id="1165" name="Google Shape;1165;p54"/>
          <p:cNvSpPr/>
          <p:nvPr/>
        </p:nvSpPr>
        <p:spPr>
          <a:xfrm>
            <a:off x="3097373" y="1568250"/>
            <a:ext cx="1003500" cy="100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54"/>
          <p:cNvSpPr/>
          <p:nvPr/>
        </p:nvSpPr>
        <p:spPr>
          <a:xfrm>
            <a:off x="4541379" y="1568250"/>
            <a:ext cx="1003500" cy="100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54"/>
          <p:cNvSpPr/>
          <p:nvPr/>
        </p:nvSpPr>
        <p:spPr>
          <a:xfrm>
            <a:off x="3097373" y="3270327"/>
            <a:ext cx="1003500" cy="100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54"/>
          <p:cNvSpPr/>
          <p:nvPr/>
        </p:nvSpPr>
        <p:spPr>
          <a:xfrm>
            <a:off x="4541379" y="3270327"/>
            <a:ext cx="1003500" cy="100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4"/>
          <p:cNvSpPr/>
          <p:nvPr/>
        </p:nvSpPr>
        <p:spPr>
          <a:xfrm>
            <a:off x="3393773" y="1864650"/>
            <a:ext cx="410700" cy="410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54"/>
          <p:cNvSpPr/>
          <p:nvPr/>
        </p:nvSpPr>
        <p:spPr>
          <a:xfrm>
            <a:off x="4837779" y="1864650"/>
            <a:ext cx="410700" cy="410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54"/>
          <p:cNvSpPr/>
          <p:nvPr/>
        </p:nvSpPr>
        <p:spPr>
          <a:xfrm>
            <a:off x="3393773" y="3566727"/>
            <a:ext cx="410700" cy="4107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54"/>
          <p:cNvSpPr/>
          <p:nvPr/>
        </p:nvSpPr>
        <p:spPr>
          <a:xfrm>
            <a:off x="4837779" y="3566727"/>
            <a:ext cx="410700" cy="4107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4"/>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lvl="0" indent="0" algn="ctr" rtl="0">
              <a:spcBef>
                <a:spcPts val="0"/>
              </a:spcBef>
              <a:spcAft>
                <a:spcPts val="100"/>
              </a:spcAft>
              <a:buNone/>
            </a:pPr>
            <a:fld id="{00000000-1234-1234-1234-123412341234}" type="slidenum">
              <a:rPr lang="en"/>
              <a:t>39</a:t>
            </a:fld>
            <a:endParaRPr/>
          </a:p>
        </p:txBody>
      </p:sp>
      <p:sp>
        <p:nvSpPr>
          <p:cNvPr id="1175" name="Google Shape;1175;p54"/>
          <p:cNvSpPr txBox="1">
            <a:spLocks noGrp="1"/>
          </p:cNvSpPr>
          <p:nvPr>
            <p:ph type="title" idx="2"/>
          </p:nvPr>
        </p:nvSpPr>
        <p:spPr>
          <a:xfrm>
            <a:off x="1728150" y="866425"/>
            <a:ext cx="5687700" cy="572700"/>
          </a:xfrm>
          <a:prstGeom prst="rect">
            <a:avLst/>
          </a:prstGeom>
          <a:noFill/>
          <a:ln>
            <a:noFill/>
          </a:ln>
        </p:spPr>
        <p:txBody>
          <a:bodyPr spcFirstLastPara="1" wrap="square" lIns="91425" tIns="91425" rIns="91425" bIns="91425" anchor="t" anchorCtr="0">
            <a:noAutofit/>
          </a:bodyPr>
          <a:lstStyle/>
          <a:p>
            <a:pPr>
              <a:spcAft>
                <a:spcPts val="100"/>
              </a:spcAft>
            </a:pPr>
            <a:r>
              <a:rPr lang="en-US" sz="2400" b="0" dirty="0" err="1">
                <a:latin typeface="Roboto" panose="02000000000000000000" pitchFamily="2" charset="0"/>
                <a:cs typeface="#9Slide03 Arima Madurai Black" panose="00000A00000000000000" pitchFamily="2" charset="-93"/>
              </a:rPr>
              <a:t>Câu</a:t>
            </a:r>
            <a:r>
              <a:rPr lang="en-US" sz="2400" b="0" dirty="0">
                <a:latin typeface="Roboto" panose="02000000000000000000" pitchFamily="2" charset="0"/>
                <a:cs typeface="#9Slide03 Arima Madurai Black" panose="00000A00000000000000" pitchFamily="2" charset="-93"/>
              </a:rPr>
              <a:t> 2: </a:t>
            </a:r>
            <a:r>
              <a:rPr lang="vi-VN" sz="2400" b="0" dirty="0">
                <a:latin typeface="Roboto" panose="02000000000000000000" pitchFamily="2" charset="0"/>
                <a:cs typeface="#9Slide03 Arima Madurai Black" panose="00000A00000000000000" pitchFamily="2" charset="-93"/>
              </a:rPr>
              <a:t>Sơ đồ của mạch điện là gì?</a:t>
            </a:r>
            <a:endParaRPr sz="2400" b="0" dirty="0">
              <a:latin typeface="Roboto" panose="02000000000000000000" pitchFamily="2" charset="0"/>
              <a:cs typeface="#9Slide03 Arima Madurai Black" panose="00000A00000000000000" pitchFamily="2" charset="-93"/>
            </a:endParaRPr>
          </a:p>
        </p:txBody>
      </p:sp>
      <p:cxnSp>
        <p:nvCxnSpPr>
          <p:cNvPr id="1176" name="Google Shape;1176;p54"/>
          <p:cNvCxnSpPr>
            <a:stCxn id="1165" idx="3"/>
            <a:endCxn id="1166" idx="1"/>
          </p:cNvCxnSpPr>
          <p:nvPr/>
        </p:nvCxnSpPr>
        <p:spPr>
          <a:xfrm>
            <a:off x="4100873" y="2070000"/>
            <a:ext cx="440506" cy="0"/>
          </a:xfrm>
          <a:prstGeom prst="straightConnector1">
            <a:avLst/>
          </a:prstGeom>
          <a:noFill/>
          <a:ln w="9525" cap="flat" cmpd="sng">
            <a:solidFill>
              <a:schemeClr val="dk1"/>
            </a:solidFill>
            <a:prstDash val="solid"/>
            <a:round/>
            <a:headEnd type="none" w="med" len="med"/>
            <a:tailEnd type="stealth" w="med" len="med"/>
          </a:ln>
        </p:spPr>
      </p:cxnSp>
      <p:grpSp>
        <p:nvGrpSpPr>
          <p:cNvPr id="1177" name="Google Shape;1177;p54"/>
          <p:cNvGrpSpPr/>
          <p:nvPr/>
        </p:nvGrpSpPr>
        <p:grpSpPr>
          <a:xfrm>
            <a:off x="3348255" y="1816634"/>
            <a:ext cx="501736" cy="506732"/>
            <a:chOff x="-59100700" y="1911950"/>
            <a:chExt cx="315875" cy="319000"/>
          </a:xfrm>
        </p:grpSpPr>
        <p:sp>
          <p:nvSpPr>
            <p:cNvPr id="1178" name="Google Shape;1178;p54"/>
            <p:cNvSpPr/>
            <p:nvPr/>
          </p:nvSpPr>
          <p:spPr>
            <a:xfrm>
              <a:off x="-59015625" y="1993850"/>
              <a:ext cx="20500" cy="20525"/>
            </a:xfrm>
            <a:custGeom>
              <a:avLst/>
              <a:gdLst/>
              <a:ahLst/>
              <a:cxnLst/>
              <a:rect l="l" t="t" r="r" b="b"/>
              <a:pathLst>
                <a:path w="820" h="821" extrusionOk="0">
                  <a:moveTo>
                    <a:pt x="189" y="1"/>
                  </a:moveTo>
                  <a:cubicBezTo>
                    <a:pt x="63" y="1"/>
                    <a:pt x="0" y="64"/>
                    <a:pt x="0" y="190"/>
                  </a:cubicBezTo>
                  <a:lnTo>
                    <a:pt x="0" y="631"/>
                  </a:lnTo>
                  <a:cubicBezTo>
                    <a:pt x="0" y="757"/>
                    <a:pt x="95" y="820"/>
                    <a:pt x="189" y="820"/>
                  </a:cubicBezTo>
                  <a:lnTo>
                    <a:pt x="630" y="820"/>
                  </a:lnTo>
                  <a:cubicBezTo>
                    <a:pt x="725" y="820"/>
                    <a:pt x="820" y="757"/>
                    <a:pt x="820" y="631"/>
                  </a:cubicBezTo>
                  <a:lnTo>
                    <a:pt x="820" y="190"/>
                  </a:lnTo>
                  <a:cubicBezTo>
                    <a:pt x="820" y="64"/>
                    <a:pt x="725" y="1"/>
                    <a:pt x="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4"/>
            <p:cNvSpPr/>
            <p:nvPr/>
          </p:nvSpPr>
          <p:spPr>
            <a:xfrm>
              <a:off x="-58954200" y="1993850"/>
              <a:ext cx="21300" cy="20525"/>
            </a:xfrm>
            <a:custGeom>
              <a:avLst/>
              <a:gdLst/>
              <a:ahLst/>
              <a:cxnLst/>
              <a:rect l="l" t="t" r="r" b="b"/>
              <a:pathLst>
                <a:path w="852" h="821" extrusionOk="0">
                  <a:moveTo>
                    <a:pt x="221" y="1"/>
                  </a:moveTo>
                  <a:cubicBezTo>
                    <a:pt x="95" y="1"/>
                    <a:pt x="1" y="64"/>
                    <a:pt x="1" y="190"/>
                  </a:cubicBezTo>
                  <a:lnTo>
                    <a:pt x="1" y="631"/>
                  </a:lnTo>
                  <a:cubicBezTo>
                    <a:pt x="1" y="757"/>
                    <a:pt x="127" y="820"/>
                    <a:pt x="221" y="820"/>
                  </a:cubicBezTo>
                  <a:lnTo>
                    <a:pt x="631" y="820"/>
                  </a:lnTo>
                  <a:cubicBezTo>
                    <a:pt x="757" y="820"/>
                    <a:pt x="851" y="757"/>
                    <a:pt x="851" y="631"/>
                  </a:cubicBezTo>
                  <a:lnTo>
                    <a:pt x="851" y="190"/>
                  </a:lnTo>
                  <a:cubicBezTo>
                    <a:pt x="851" y="64"/>
                    <a:pt x="757" y="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4"/>
            <p:cNvSpPr/>
            <p:nvPr/>
          </p:nvSpPr>
          <p:spPr>
            <a:xfrm>
              <a:off x="-58891975" y="1993850"/>
              <a:ext cx="21300" cy="20525"/>
            </a:xfrm>
            <a:custGeom>
              <a:avLst/>
              <a:gdLst/>
              <a:ahLst/>
              <a:cxnLst/>
              <a:rect l="l" t="t" r="r" b="b"/>
              <a:pathLst>
                <a:path w="852" h="821" extrusionOk="0">
                  <a:moveTo>
                    <a:pt x="190" y="1"/>
                  </a:moveTo>
                  <a:cubicBezTo>
                    <a:pt x="95" y="1"/>
                    <a:pt x="1" y="64"/>
                    <a:pt x="1" y="190"/>
                  </a:cubicBezTo>
                  <a:lnTo>
                    <a:pt x="1" y="631"/>
                  </a:lnTo>
                  <a:cubicBezTo>
                    <a:pt x="1" y="757"/>
                    <a:pt x="127" y="820"/>
                    <a:pt x="190" y="820"/>
                  </a:cubicBezTo>
                  <a:lnTo>
                    <a:pt x="631" y="820"/>
                  </a:lnTo>
                  <a:cubicBezTo>
                    <a:pt x="757" y="820"/>
                    <a:pt x="851" y="757"/>
                    <a:pt x="851" y="631"/>
                  </a:cubicBezTo>
                  <a:lnTo>
                    <a:pt x="851" y="190"/>
                  </a:lnTo>
                  <a:cubicBezTo>
                    <a:pt x="851" y="64"/>
                    <a:pt x="757" y="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4"/>
            <p:cNvSpPr/>
            <p:nvPr/>
          </p:nvSpPr>
          <p:spPr>
            <a:xfrm>
              <a:off x="-59015625" y="2034825"/>
              <a:ext cx="20500" cy="21275"/>
            </a:xfrm>
            <a:custGeom>
              <a:avLst/>
              <a:gdLst/>
              <a:ahLst/>
              <a:cxnLst/>
              <a:rect l="l" t="t" r="r" b="b"/>
              <a:pathLst>
                <a:path w="820" h="851" extrusionOk="0">
                  <a:moveTo>
                    <a:pt x="189" y="0"/>
                  </a:moveTo>
                  <a:cubicBezTo>
                    <a:pt x="63" y="0"/>
                    <a:pt x="0" y="95"/>
                    <a:pt x="0" y="221"/>
                  </a:cubicBezTo>
                  <a:lnTo>
                    <a:pt x="0" y="630"/>
                  </a:lnTo>
                  <a:cubicBezTo>
                    <a:pt x="0" y="756"/>
                    <a:pt x="95" y="851"/>
                    <a:pt x="189" y="851"/>
                  </a:cubicBezTo>
                  <a:lnTo>
                    <a:pt x="630" y="851"/>
                  </a:lnTo>
                  <a:cubicBezTo>
                    <a:pt x="725" y="851"/>
                    <a:pt x="820" y="756"/>
                    <a:pt x="820" y="630"/>
                  </a:cubicBezTo>
                  <a:lnTo>
                    <a:pt x="820" y="221"/>
                  </a:lnTo>
                  <a:cubicBezTo>
                    <a:pt x="820" y="95"/>
                    <a:pt x="725" y="0"/>
                    <a:pt x="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4"/>
            <p:cNvSpPr/>
            <p:nvPr/>
          </p:nvSpPr>
          <p:spPr>
            <a:xfrm>
              <a:off x="-58954200" y="2034825"/>
              <a:ext cx="21300" cy="21275"/>
            </a:xfrm>
            <a:custGeom>
              <a:avLst/>
              <a:gdLst/>
              <a:ahLst/>
              <a:cxnLst/>
              <a:rect l="l" t="t" r="r" b="b"/>
              <a:pathLst>
                <a:path w="852" h="851" extrusionOk="0">
                  <a:moveTo>
                    <a:pt x="221" y="0"/>
                  </a:moveTo>
                  <a:cubicBezTo>
                    <a:pt x="95" y="0"/>
                    <a:pt x="1" y="95"/>
                    <a:pt x="1" y="221"/>
                  </a:cubicBezTo>
                  <a:lnTo>
                    <a:pt x="1" y="630"/>
                  </a:lnTo>
                  <a:cubicBezTo>
                    <a:pt x="1" y="756"/>
                    <a:pt x="127" y="851"/>
                    <a:pt x="221" y="851"/>
                  </a:cubicBezTo>
                  <a:lnTo>
                    <a:pt x="631" y="851"/>
                  </a:lnTo>
                  <a:cubicBezTo>
                    <a:pt x="757" y="851"/>
                    <a:pt x="851" y="756"/>
                    <a:pt x="851" y="630"/>
                  </a:cubicBezTo>
                  <a:lnTo>
                    <a:pt x="851" y="221"/>
                  </a:lnTo>
                  <a:cubicBezTo>
                    <a:pt x="851" y="95"/>
                    <a:pt x="757" y="0"/>
                    <a:pt x="6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4"/>
            <p:cNvSpPr/>
            <p:nvPr/>
          </p:nvSpPr>
          <p:spPr>
            <a:xfrm>
              <a:off x="-58891975" y="2034825"/>
              <a:ext cx="21300" cy="21275"/>
            </a:xfrm>
            <a:custGeom>
              <a:avLst/>
              <a:gdLst/>
              <a:ahLst/>
              <a:cxnLst/>
              <a:rect l="l" t="t" r="r" b="b"/>
              <a:pathLst>
                <a:path w="852" h="851" extrusionOk="0">
                  <a:moveTo>
                    <a:pt x="190" y="0"/>
                  </a:moveTo>
                  <a:cubicBezTo>
                    <a:pt x="95" y="0"/>
                    <a:pt x="1" y="95"/>
                    <a:pt x="1" y="221"/>
                  </a:cubicBezTo>
                  <a:lnTo>
                    <a:pt x="1" y="630"/>
                  </a:lnTo>
                  <a:cubicBezTo>
                    <a:pt x="1" y="756"/>
                    <a:pt x="127" y="851"/>
                    <a:pt x="190" y="851"/>
                  </a:cubicBezTo>
                  <a:lnTo>
                    <a:pt x="631" y="851"/>
                  </a:lnTo>
                  <a:cubicBezTo>
                    <a:pt x="757" y="851"/>
                    <a:pt x="851" y="756"/>
                    <a:pt x="851" y="630"/>
                  </a:cubicBezTo>
                  <a:lnTo>
                    <a:pt x="851" y="221"/>
                  </a:lnTo>
                  <a:cubicBezTo>
                    <a:pt x="851" y="95"/>
                    <a:pt x="757" y="0"/>
                    <a:pt x="6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4"/>
            <p:cNvSpPr/>
            <p:nvPr/>
          </p:nvSpPr>
          <p:spPr>
            <a:xfrm>
              <a:off x="-59015625" y="2076550"/>
              <a:ext cx="20500" cy="20525"/>
            </a:xfrm>
            <a:custGeom>
              <a:avLst/>
              <a:gdLst/>
              <a:ahLst/>
              <a:cxnLst/>
              <a:rect l="l" t="t" r="r" b="b"/>
              <a:pathLst>
                <a:path w="820" h="821" extrusionOk="0">
                  <a:moveTo>
                    <a:pt x="189" y="1"/>
                  </a:moveTo>
                  <a:cubicBezTo>
                    <a:pt x="63" y="1"/>
                    <a:pt x="0" y="64"/>
                    <a:pt x="0" y="190"/>
                  </a:cubicBezTo>
                  <a:lnTo>
                    <a:pt x="0" y="631"/>
                  </a:lnTo>
                  <a:cubicBezTo>
                    <a:pt x="0" y="757"/>
                    <a:pt x="95" y="820"/>
                    <a:pt x="189" y="820"/>
                  </a:cubicBezTo>
                  <a:lnTo>
                    <a:pt x="630" y="820"/>
                  </a:lnTo>
                  <a:cubicBezTo>
                    <a:pt x="725" y="820"/>
                    <a:pt x="820" y="757"/>
                    <a:pt x="820" y="631"/>
                  </a:cubicBezTo>
                  <a:lnTo>
                    <a:pt x="820" y="190"/>
                  </a:lnTo>
                  <a:cubicBezTo>
                    <a:pt x="820" y="64"/>
                    <a:pt x="725" y="1"/>
                    <a:pt x="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4"/>
            <p:cNvSpPr/>
            <p:nvPr/>
          </p:nvSpPr>
          <p:spPr>
            <a:xfrm>
              <a:off x="-58954200" y="2076550"/>
              <a:ext cx="21300" cy="20525"/>
            </a:xfrm>
            <a:custGeom>
              <a:avLst/>
              <a:gdLst/>
              <a:ahLst/>
              <a:cxnLst/>
              <a:rect l="l" t="t" r="r" b="b"/>
              <a:pathLst>
                <a:path w="852" h="821" extrusionOk="0">
                  <a:moveTo>
                    <a:pt x="221" y="1"/>
                  </a:moveTo>
                  <a:cubicBezTo>
                    <a:pt x="95" y="1"/>
                    <a:pt x="1" y="64"/>
                    <a:pt x="1" y="190"/>
                  </a:cubicBezTo>
                  <a:lnTo>
                    <a:pt x="1" y="631"/>
                  </a:lnTo>
                  <a:cubicBezTo>
                    <a:pt x="1" y="757"/>
                    <a:pt x="127" y="820"/>
                    <a:pt x="221" y="820"/>
                  </a:cubicBezTo>
                  <a:lnTo>
                    <a:pt x="631" y="820"/>
                  </a:lnTo>
                  <a:cubicBezTo>
                    <a:pt x="757" y="820"/>
                    <a:pt x="851" y="757"/>
                    <a:pt x="851" y="631"/>
                  </a:cubicBezTo>
                  <a:lnTo>
                    <a:pt x="851" y="190"/>
                  </a:lnTo>
                  <a:cubicBezTo>
                    <a:pt x="851" y="64"/>
                    <a:pt x="757" y="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4"/>
            <p:cNvSpPr/>
            <p:nvPr/>
          </p:nvSpPr>
          <p:spPr>
            <a:xfrm>
              <a:off x="-58891975" y="2076550"/>
              <a:ext cx="21300" cy="20525"/>
            </a:xfrm>
            <a:custGeom>
              <a:avLst/>
              <a:gdLst/>
              <a:ahLst/>
              <a:cxnLst/>
              <a:rect l="l" t="t" r="r" b="b"/>
              <a:pathLst>
                <a:path w="852" h="821" extrusionOk="0">
                  <a:moveTo>
                    <a:pt x="190" y="1"/>
                  </a:moveTo>
                  <a:cubicBezTo>
                    <a:pt x="95" y="1"/>
                    <a:pt x="1" y="64"/>
                    <a:pt x="1" y="190"/>
                  </a:cubicBezTo>
                  <a:lnTo>
                    <a:pt x="1" y="631"/>
                  </a:lnTo>
                  <a:cubicBezTo>
                    <a:pt x="1" y="757"/>
                    <a:pt x="127" y="820"/>
                    <a:pt x="190" y="820"/>
                  </a:cubicBezTo>
                  <a:lnTo>
                    <a:pt x="631" y="820"/>
                  </a:lnTo>
                  <a:cubicBezTo>
                    <a:pt x="757" y="820"/>
                    <a:pt x="851" y="757"/>
                    <a:pt x="851" y="631"/>
                  </a:cubicBezTo>
                  <a:lnTo>
                    <a:pt x="851" y="190"/>
                  </a:lnTo>
                  <a:cubicBezTo>
                    <a:pt x="851" y="64"/>
                    <a:pt x="757" y="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4"/>
            <p:cNvSpPr/>
            <p:nvPr/>
          </p:nvSpPr>
          <p:spPr>
            <a:xfrm>
              <a:off x="-59100700" y="1911950"/>
              <a:ext cx="315875" cy="319000"/>
            </a:xfrm>
            <a:custGeom>
              <a:avLst/>
              <a:gdLst/>
              <a:ahLst/>
              <a:cxnLst/>
              <a:rect l="l" t="t" r="r" b="b"/>
              <a:pathLst>
                <a:path w="12635" h="12760" extrusionOk="0">
                  <a:moveTo>
                    <a:pt x="9169" y="788"/>
                  </a:moveTo>
                  <a:lnTo>
                    <a:pt x="9169" y="1607"/>
                  </a:lnTo>
                  <a:lnTo>
                    <a:pt x="3403" y="1607"/>
                  </a:lnTo>
                  <a:lnTo>
                    <a:pt x="3403" y="788"/>
                  </a:lnTo>
                  <a:close/>
                  <a:moveTo>
                    <a:pt x="1734" y="9074"/>
                  </a:moveTo>
                  <a:lnTo>
                    <a:pt x="1734" y="11815"/>
                  </a:lnTo>
                  <a:lnTo>
                    <a:pt x="788" y="11815"/>
                  </a:lnTo>
                  <a:lnTo>
                    <a:pt x="788" y="9074"/>
                  </a:lnTo>
                  <a:close/>
                  <a:moveTo>
                    <a:pt x="5861" y="9074"/>
                  </a:moveTo>
                  <a:lnTo>
                    <a:pt x="5861" y="11815"/>
                  </a:lnTo>
                  <a:lnTo>
                    <a:pt x="4223" y="11815"/>
                  </a:lnTo>
                  <a:lnTo>
                    <a:pt x="4223" y="9074"/>
                  </a:lnTo>
                  <a:close/>
                  <a:moveTo>
                    <a:pt x="8350" y="9074"/>
                  </a:moveTo>
                  <a:lnTo>
                    <a:pt x="8350" y="11815"/>
                  </a:lnTo>
                  <a:lnTo>
                    <a:pt x="6711" y="11815"/>
                  </a:lnTo>
                  <a:lnTo>
                    <a:pt x="6711" y="9074"/>
                  </a:lnTo>
                  <a:close/>
                  <a:moveTo>
                    <a:pt x="10051" y="2458"/>
                  </a:moveTo>
                  <a:lnTo>
                    <a:pt x="10051" y="11815"/>
                  </a:lnTo>
                  <a:lnTo>
                    <a:pt x="9169" y="11815"/>
                  </a:lnTo>
                  <a:lnTo>
                    <a:pt x="9169" y="8664"/>
                  </a:lnTo>
                  <a:cubicBezTo>
                    <a:pt x="9169" y="8444"/>
                    <a:pt x="8980" y="8223"/>
                    <a:pt x="8791" y="8223"/>
                  </a:cubicBezTo>
                  <a:lnTo>
                    <a:pt x="3813" y="8223"/>
                  </a:lnTo>
                  <a:cubicBezTo>
                    <a:pt x="3592" y="8223"/>
                    <a:pt x="3435" y="8444"/>
                    <a:pt x="3435" y="8664"/>
                  </a:cubicBezTo>
                  <a:lnTo>
                    <a:pt x="3435" y="11815"/>
                  </a:lnTo>
                  <a:lnTo>
                    <a:pt x="2616" y="11815"/>
                  </a:lnTo>
                  <a:lnTo>
                    <a:pt x="2616" y="2458"/>
                  </a:lnTo>
                  <a:close/>
                  <a:moveTo>
                    <a:pt x="11815" y="9074"/>
                  </a:moveTo>
                  <a:lnTo>
                    <a:pt x="11815" y="11815"/>
                  </a:lnTo>
                  <a:lnTo>
                    <a:pt x="10839" y="11815"/>
                  </a:lnTo>
                  <a:lnTo>
                    <a:pt x="10839" y="9074"/>
                  </a:lnTo>
                  <a:close/>
                  <a:moveTo>
                    <a:pt x="2994" y="0"/>
                  </a:moveTo>
                  <a:cubicBezTo>
                    <a:pt x="2773" y="0"/>
                    <a:pt x="2616" y="190"/>
                    <a:pt x="2616" y="410"/>
                  </a:cubicBezTo>
                  <a:lnTo>
                    <a:pt x="2616" y="1670"/>
                  </a:lnTo>
                  <a:lnTo>
                    <a:pt x="2206" y="1670"/>
                  </a:lnTo>
                  <a:cubicBezTo>
                    <a:pt x="1986" y="1670"/>
                    <a:pt x="1765" y="1859"/>
                    <a:pt x="1765" y="2080"/>
                  </a:cubicBezTo>
                  <a:lnTo>
                    <a:pt x="1765" y="8318"/>
                  </a:lnTo>
                  <a:lnTo>
                    <a:pt x="410" y="8318"/>
                  </a:lnTo>
                  <a:cubicBezTo>
                    <a:pt x="158" y="8318"/>
                    <a:pt x="1" y="8507"/>
                    <a:pt x="1" y="8727"/>
                  </a:cubicBezTo>
                  <a:lnTo>
                    <a:pt x="1" y="12319"/>
                  </a:lnTo>
                  <a:cubicBezTo>
                    <a:pt x="1" y="12571"/>
                    <a:pt x="190" y="12760"/>
                    <a:pt x="410" y="12760"/>
                  </a:cubicBezTo>
                  <a:lnTo>
                    <a:pt x="12256" y="12760"/>
                  </a:lnTo>
                  <a:cubicBezTo>
                    <a:pt x="12477" y="12760"/>
                    <a:pt x="12634" y="12571"/>
                    <a:pt x="12634" y="12319"/>
                  </a:cubicBezTo>
                  <a:lnTo>
                    <a:pt x="12634" y="8664"/>
                  </a:lnTo>
                  <a:cubicBezTo>
                    <a:pt x="12634" y="8444"/>
                    <a:pt x="12445" y="8223"/>
                    <a:pt x="12225" y="8223"/>
                  </a:cubicBezTo>
                  <a:lnTo>
                    <a:pt x="10839" y="8223"/>
                  </a:lnTo>
                  <a:lnTo>
                    <a:pt x="10839" y="2017"/>
                  </a:lnTo>
                  <a:cubicBezTo>
                    <a:pt x="10839" y="1765"/>
                    <a:pt x="10650" y="1576"/>
                    <a:pt x="10429" y="1576"/>
                  </a:cubicBezTo>
                  <a:lnTo>
                    <a:pt x="10019" y="1576"/>
                  </a:lnTo>
                  <a:lnTo>
                    <a:pt x="10019" y="410"/>
                  </a:lnTo>
                  <a:cubicBezTo>
                    <a:pt x="10019" y="158"/>
                    <a:pt x="9799" y="0"/>
                    <a:pt x="96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8" name="Google Shape;1188;p54"/>
          <p:cNvGrpSpPr/>
          <p:nvPr/>
        </p:nvGrpSpPr>
        <p:grpSpPr>
          <a:xfrm>
            <a:off x="4792251" y="1820479"/>
            <a:ext cx="501755" cy="499042"/>
            <a:chOff x="-64401400" y="1914475"/>
            <a:chExt cx="319000" cy="317275"/>
          </a:xfrm>
        </p:grpSpPr>
        <p:sp>
          <p:nvSpPr>
            <p:cNvPr id="1189" name="Google Shape;1189;p54"/>
            <p:cNvSpPr/>
            <p:nvPr/>
          </p:nvSpPr>
          <p:spPr>
            <a:xfrm>
              <a:off x="-64401400" y="1914475"/>
              <a:ext cx="319000" cy="317275"/>
            </a:xfrm>
            <a:custGeom>
              <a:avLst/>
              <a:gdLst/>
              <a:ahLst/>
              <a:cxnLst/>
              <a:rect l="l" t="t" r="r" b="b"/>
              <a:pathLst>
                <a:path w="12760" h="12691" extrusionOk="0">
                  <a:moveTo>
                    <a:pt x="4726" y="1317"/>
                  </a:moveTo>
                  <a:lnTo>
                    <a:pt x="4726" y="2703"/>
                  </a:lnTo>
                  <a:cubicBezTo>
                    <a:pt x="4663" y="2735"/>
                    <a:pt x="4600" y="2829"/>
                    <a:pt x="4569" y="2861"/>
                  </a:cubicBezTo>
                  <a:lnTo>
                    <a:pt x="4065" y="3554"/>
                  </a:lnTo>
                  <a:cubicBezTo>
                    <a:pt x="3970" y="3176"/>
                    <a:pt x="3907" y="2703"/>
                    <a:pt x="3907" y="2388"/>
                  </a:cubicBezTo>
                  <a:cubicBezTo>
                    <a:pt x="3876" y="1947"/>
                    <a:pt x="3970" y="1632"/>
                    <a:pt x="4222" y="1475"/>
                  </a:cubicBezTo>
                  <a:cubicBezTo>
                    <a:pt x="4348" y="1349"/>
                    <a:pt x="4537" y="1317"/>
                    <a:pt x="4726" y="1317"/>
                  </a:cubicBezTo>
                  <a:close/>
                  <a:moveTo>
                    <a:pt x="7046" y="813"/>
                  </a:moveTo>
                  <a:cubicBezTo>
                    <a:pt x="7507" y="813"/>
                    <a:pt x="7937" y="916"/>
                    <a:pt x="8286" y="1128"/>
                  </a:cubicBezTo>
                  <a:cubicBezTo>
                    <a:pt x="8759" y="1412"/>
                    <a:pt x="8979" y="1821"/>
                    <a:pt x="8948" y="2420"/>
                  </a:cubicBezTo>
                  <a:cubicBezTo>
                    <a:pt x="8948" y="2703"/>
                    <a:pt x="8853" y="3113"/>
                    <a:pt x="8790" y="3554"/>
                  </a:cubicBezTo>
                  <a:lnTo>
                    <a:pt x="8286" y="2861"/>
                  </a:lnTo>
                  <a:cubicBezTo>
                    <a:pt x="8066" y="2609"/>
                    <a:pt x="7814" y="2451"/>
                    <a:pt x="7499" y="2451"/>
                  </a:cubicBezTo>
                  <a:lnTo>
                    <a:pt x="5514" y="2451"/>
                  </a:lnTo>
                  <a:lnTo>
                    <a:pt x="5514" y="1160"/>
                  </a:lnTo>
                  <a:cubicBezTo>
                    <a:pt x="6020" y="931"/>
                    <a:pt x="6551" y="813"/>
                    <a:pt x="7046" y="813"/>
                  </a:cubicBezTo>
                  <a:close/>
                  <a:moveTo>
                    <a:pt x="7530" y="3334"/>
                  </a:moveTo>
                  <a:cubicBezTo>
                    <a:pt x="7562" y="3334"/>
                    <a:pt x="7593" y="3365"/>
                    <a:pt x="7656" y="3365"/>
                  </a:cubicBezTo>
                  <a:lnTo>
                    <a:pt x="8601" y="4657"/>
                  </a:lnTo>
                  <a:cubicBezTo>
                    <a:pt x="8444" y="5917"/>
                    <a:pt x="7688" y="7177"/>
                    <a:pt x="6427" y="7177"/>
                  </a:cubicBezTo>
                  <a:cubicBezTo>
                    <a:pt x="5167" y="7177"/>
                    <a:pt x="4411" y="5980"/>
                    <a:pt x="4254" y="4657"/>
                  </a:cubicBezTo>
                  <a:lnTo>
                    <a:pt x="5199" y="3365"/>
                  </a:lnTo>
                  <a:cubicBezTo>
                    <a:pt x="5230" y="3334"/>
                    <a:pt x="5293" y="3334"/>
                    <a:pt x="5325" y="3334"/>
                  </a:cubicBezTo>
                  <a:close/>
                  <a:moveTo>
                    <a:pt x="5199" y="7681"/>
                  </a:moveTo>
                  <a:cubicBezTo>
                    <a:pt x="5608" y="7902"/>
                    <a:pt x="5986" y="8028"/>
                    <a:pt x="6427" y="8028"/>
                  </a:cubicBezTo>
                  <a:cubicBezTo>
                    <a:pt x="6869" y="8028"/>
                    <a:pt x="7310" y="7902"/>
                    <a:pt x="7688" y="7713"/>
                  </a:cubicBezTo>
                  <a:lnTo>
                    <a:pt x="7688" y="7807"/>
                  </a:lnTo>
                  <a:cubicBezTo>
                    <a:pt x="7688" y="8028"/>
                    <a:pt x="7719" y="8185"/>
                    <a:pt x="7814" y="8343"/>
                  </a:cubicBezTo>
                  <a:lnTo>
                    <a:pt x="6427" y="9634"/>
                  </a:lnTo>
                  <a:lnTo>
                    <a:pt x="5073" y="8280"/>
                  </a:lnTo>
                  <a:cubicBezTo>
                    <a:pt x="5167" y="8122"/>
                    <a:pt x="5199" y="7965"/>
                    <a:pt x="5199" y="7776"/>
                  </a:cubicBezTo>
                  <a:lnTo>
                    <a:pt x="5199" y="7681"/>
                  </a:lnTo>
                  <a:close/>
                  <a:moveTo>
                    <a:pt x="4537" y="8878"/>
                  </a:moveTo>
                  <a:lnTo>
                    <a:pt x="5829" y="10170"/>
                  </a:lnTo>
                  <a:lnTo>
                    <a:pt x="5230" y="10769"/>
                  </a:lnTo>
                  <a:lnTo>
                    <a:pt x="4065" y="9036"/>
                  </a:lnTo>
                  <a:cubicBezTo>
                    <a:pt x="4222" y="9036"/>
                    <a:pt x="4380" y="9004"/>
                    <a:pt x="4537" y="8878"/>
                  </a:cubicBezTo>
                  <a:close/>
                  <a:moveTo>
                    <a:pt x="8318" y="8878"/>
                  </a:moveTo>
                  <a:cubicBezTo>
                    <a:pt x="8475" y="8973"/>
                    <a:pt x="8633" y="9036"/>
                    <a:pt x="8790" y="9036"/>
                  </a:cubicBezTo>
                  <a:lnTo>
                    <a:pt x="7593" y="10769"/>
                  </a:lnTo>
                  <a:lnTo>
                    <a:pt x="7026" y="10170"/>
                  </a:lnTo>
                  <a:lnTo>
                    <a:pt x="8318" y="8878"/>
                  </a:lnTo>
                  <a:close/>
                  <a:moveTo>
                    <a:pt x="10460" y="9067"/>
                  </a:moveTo>
                  <a:cubicBezTo>
                    <a:pt x="11279" y="9067"/>
                    <a:pt x="11941" y="9760"/>
                    <a:pt x="11941" y="10580"/>
                  </a:cubicBezTo>
                  <a:lnTo>
                    <a:pt x="11941" y="11840"/>
                  </a:lnTo>
                  <a:lnTo>
                    <a:pt x="7814" y="11840"/>
                  </a:lnTo>
                  <a:cubicBezTo>
                    <a:pt x="7908" y="11808"/>
                    <a:pt x="8003" y="11745"/>
                    <a:pt x="8034" y="11682"/>
                  </a:cubicBezTo>
                  <a:lnTo>
                    <a:pt x="9798" y="9067"/>
                  </a:lnTo>
                  <a:close/>
                  <a:moveTo>
                    <a:pt x="3088" y="9067"/>
                  </a:moveTo>
                  <a:lnTo>
                    <a:pt x="4852" y="11651"/>
                  </a:lnTo>
                  <a:cubicBezTo>
                    <a:pt x="4915" y="11745"/>
                    <a:pt x="5041" y="11808"/>
                    <a:pt x="5167" y="11840"/>
                  </a:cubicBezTo>
                  <a:lnTo>
                    <a:pt x="5199" y="11840"/>
                  </a:lnTo>
                  <a:cubicBezTo>
                    <a:pt x="5325" y="11840"/>
                    <a:pt x="5419" y="11808"/>
                    <a:pt x="5482" y="11714"/>
                  </a:cubicBezTo>
                  <a:lnTo>
                    <a:pt x="6427" y="10769"/>
                  </a:lnTo>
                  <a:lnTo>
                    <a:pt x="7404" y="11745"/>
                  </a:lnTo>
                  <a:cubicBezTo>
                    <a:pt x="7436" y="11777"/>
                    <a:pt x="7530" y="11840"/>
                    <a:pt x="7593" y="11871"/>
                  </a:cubicBezTo>
                  <a:lnTo>
                    <a:pt x="914" y="11871"/>
                  </a:lnTo>
                  <a:lnTo>
                    <a:pt x="914" y="11840"/>
                  </a:lnTo>
                  <a:lnTo>
                    <a:pt x="914" y="10580"/>
                  </a:lnTo>
                  <a:cubicBezTo>
                    <a:pt x="914" y="9760"/>
                    <a:pt x="1576" y="9067"/>
                    <a:pt x="2395" y="9067"/>
                  </a:cubicBezTo>
                  <a:close/>
                  <a:moveTo>
                    <a:pt x="7043" y="1"/>
                  </a:moveTo>
                  <a:cubicBezTo>
                    <a:pt x="6380" y="1"/>
                    <a:pt x="5673" y="166"/>
                    <a:pt x="5010" y="498"/>
                  </a:cubicBezTo>
                  <a:cubicBezTo>
                    <a:pt x="4898" y="477"/>
                    <a:pt x="4788" y="467"/>
                    <a:pt x="4680" y="467"/>
                  </a:cubicBezTo>
                  <a:cubicBezTo>
                    <a:pt x="4300" y="467"/>
                    <a:pt x="3942" y="592"/>
                    <a:pt x="3624" y="813"/>
                  </a:cubicBezTo>
                  <a:cubicBezTo>
                    <a:pt x="3308" y="1034"/>
                    <a:pt x="2962" y="1506"/>
                    <a:pt x="2962" y="2388"/>
                  </a:cubicBezTo>
                  <a:cubicBezTo>
                    <a:pt x="2962" y="3144"/>
                    <a:pt x="3277" y="4405"/>
                    <a:pt x="3340" y="4625"/>
                  </a:cubicBezTo>
                  <a:cubicBezTo>
                    <a:pt x="3466" y="5570"/>
                    <a:pt x="3781" y="6389"/>
                    <a:pt x="4285" y="6988"/>
                  </a:cubicBezTo>
                  <a:lnTo>
                    <a:pt x="4285" y="7744"/>
                  </a:lnTo>
                  <a:cubicBezTo>
                    <a:pt x="4285" y="8028"/>
                    <a:pt x="4065" y="8248"/>
                    <a:pt x="3781" y="8248"/>
                  </a:cubicBezTo>
                  <a:lnTo>
                    <a:pt x="2332" y="8248"/>
                  </a:lnTo>
                  <a:cubicBezTo>
                    <a:pt x="1072" y="8248"/>
                    <a:pt x="0" y="9288"/>
                    <a:pt x="0" y="10580"/>
                  </a:cubicBezTo>
                  <a:lnTo>
                    <a:pt x="0" y="12281"/>
                  </a:lnTo>
                  <a:cubicBezTo>
                    <a:pt x="0" y="12501"/>
                    <a:pt x="189" y="12690"/>
                    <a:pt x="410" y="12690"/>
                  </a:cubicBezTo>
                  <a:lnTo>
                    <a:pt x="12256" y="12690"/>
                  </a:lnTo>
                  <a:cubicBezTo>
                    <a:pt x="12508" y="12690"/>
                    <a:pt x="12697" y="12501"/>
                    <a:pt x="12697" y="12281"/>
                  </a:cubicBezTo>
                  <a:lnTo>
                    <a:pt x="12697" y="10580"/>
                  </a:lnTo>
                  <a:cubicBezTo>
                    <a:pt x="12760" y="9319"/>
                    <a:pt x="11689" y="8248"/>
                    <a:pt x="10429" y="8248"/>
                  </a:cubicBezTo>
                  <a:lnTo>
                    <a:pt x="8979" y="8248"/>
                  </a:lnTo>
                  <a:cubicBezTo>
                    <a:pt x="8696" y="8248"/>
                    <a:pt x="8475" y="8028"/>
                    <a:pt x="8475" y="7744"/>
                  </a:cubicBezTo>
                  <a:lnTo>
                    <a:pt x="8475" y="6957"/>
                  </a:lnTo>
                  <a:cubicBezTo>
                    <a:pt x="8979" y="6358"/>
                    <a:pt x="9294" y="5539"/>
                    <a:pt x="9389" y="4625"/>
                  </a:cubicBezTo>
                  <a:cubicBezTo>
                    <a:pt x="9546" y="4121"/>
                    <a:pt x="9735" y="3050"/>
                    <a:pt x="9767" y="2420"/>
                  </a:cubicBezTo>
                  <a:cubicBezTo>
                    <a:pt x="9767" y="1538"/>
                    <a:pt x="9420" y="845"/>
                    <a:pt x="8664" y="404"/>
                  </a:cubicBezTo>
                  <a:cubicBezTo>
                    <a:pt x="8202" y="135"/>
                    <a:pt x="7640" y="1"/>
                    <a:pt x="7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4"/>
            <p:cNvSpPr/>
            <p:nvPr/>
          </p:nvSpPr>
          <p:spPr>
            <a:xfrm>
              <a:off x="-64172200" y="2175800"/>
              <a:ext cx="48850" cy="22075"/>
            </a:xfrm>
            <a:custGeom>
              <a:avLst/>
              <a:gdLst/>
              <a:ahLst/>
              <a:cxnLst/>
              <a:rect l="l" t="t" r="r" b="b"/>
              <a:pathLst>
                <a:path w="1954" h="883" extrusionOk="0">
                  <a:moveTo>
                    <a:pt x="410" y="1"/>
                  </a:moveTo>
                  <a:cubicBezTo>
                    <a:pt x="158" y="1"/>
                    <a:pt x="0" y="190"/>
                    <a:pt x="0" y="442"/>
                  </a:cubicBezTo>
                  <a:cubicBezTo>
                    <a:pt x="0" y="662"/>
                    <a:pt x="221" y="883"/>
                    <a:pt x="410" y="883"/>
                  </a:cubicBezTo>
                  <a:lnTo>
                    <a:pt x="1513" y="883"/>
                  </a:lnTo>
                  <a:cubicBezTo>
                    <a:pt x="1765" y="883"/>
                    <a:pt x="1891" y="662"/>
                    <a:pt x="1891" y="442"/>
                  </a:cubicBezTo>
                  <a:cubicBezTo>
                    <a:pt x="1954" y="190"/>
                    <a:pt x="1733" y="1"/>
                    <a:pt x="15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4"/>
            <p:cNvSpPr/>
            <p:nvPr/>
          </p:nvSpPr>
          <p:spPr>
            <a:xfrm>
              <a:off x="-64212375" y="2210450"/>
              <a:ext cx="5525" cy="25"/>
            </a:xfrm>
            <a:custGeom>
              <a:avLst/>
              <a:gdLst/>
              <a:ahLst/>
              <a:cxnLst/>
              <a:rect l="l" t="t" r="r" b="b"/>
              <a:pathLst>
                <a:path w="221" h="1" extrusionOk="0">
                  <a:moveTo>
                    <a:pt x="1" y="1"/>
                  </a:moveTo>
                  <a:lnTo>
                    <a:pt x="221" y="1"/>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2" name="Google Shape;1192;p54"/>
          <p:cNvGrpSpPr/>
          <p:nvPr/>
        </p:nvGrpSpPr>
        <p:grpSpPr>
          <a:xfrm>
            <a:off x="3348241" y="3520894"/>
            <a:ext cx="501764" cy="502366"/>
            <a:chOff x="-61784125" y="1931250"/>
            <a:chExt cx="316650" cy="317050"/>
          </a:xfrm>
        </p:grpSpPr>
        <p:sp>
          <p:nvSpPr>
            <p:cNvPr id="1193" name="Google Shape;1193;p54"/>
            <p:cNvSpPr/>
            <p:nvPr/>
          </p:nvSpPr>
          <p:spPr>
            <a:xfrm>
              <a:off x="-61688025" y="1931250"/>
              <a:ext cx="124450" cy="134300"/>
            </a:xfrm>
            <a:custGeom>
              <a:avLst/>
              <a:gdLst/>
              <a:ahLst/>
              <a:cxnLst/>
              <a:rect l="l" t="t" r="r" b="b"/>
              <a:pathLst>
                <a:path w="4978" h="5372" extrusionOk="0">
                  <a:moveTo>
                    <a:pt x="2497" y="845"/>
                  </a:moveTo>
                  <a:cubicBezTo>
                    <a:pt x="2709" y="845"/>
                    <a:pt x="2922" y="922"/>
                    <a:pt x="3088" y="1087"/>
                  </a:cubicBezTo>
                  <a:cubicBezTo>
                    <a:pt x="3277" y="1276"/>
                    <a:pt x="3340" y="1591"/>
                    <a:pt x="3277" y="1906"/>
                  </a:cubicBezTo>
                  <a:cubicBezTo>
                    <a:pt x="3182" y="2190"/>
                    <a:pt x="2993" y="2410"/>
                    <a:pt x="2709" y="2442"/>
                  </a:cubicBezTo>
                  <a:cubicBezTo>
                    <a:pt x="2625" y="2467"/>
                    <a:pt x="2545" y="2479"/>
                    <a:pt x="2469" y="2479"/>
                  </a:cubicBezTo>
                  <a:cubicBezTo>
                    <a:pt x="2259" y="2479"/>
                    <a:pt x="2075" y="2391"/>
                    <a:pt x="1890" y="2253"/>
                  </a:cubicBezTo>
                  <a:cubicBezTo>
                    <a:pt x="1701" y="2032"/>
                    <a:pt x="1607" y="1717"/>
                    <a:pt x="1701" y="1434"/>
                  </a:cubicBezTo>
                  <a:cubicBezTo>
                    <a:pt x="1800" y="1059"/>
                    <a:pt x="2145" y="845"/>
                    <a:pt x="2497" y="845"/>
                  </a:cubicBezTo>
                  <a:close/>
                  <a:moveTo>
                    <a:pt x="2520" y="3324"/>
                  </a:moveTo>
                  <a:cubicBezTo>
                    <a:pt x="3277" y="3324"/>
                    <a:pt x="3907" y="3828"/>
                    <a:pt x="4096" y="4553"/>
                  </a:cubicBezTo>
                  <a:lnTo>
                    <a:pt x="914" y="4553"/>
                  </a:lnTo>
                  <a:cubicBezTo>
                    <a:pt x="1103" y="3828"/>
                    <a:pt x="1733" y="3324"/>
                    <a:pt x="2520" y="3324"/>
                  </a:cubicBezTo>
                  <a:close/>
                  <a:moveTo>
                    <a:pt x="2510" y="1"/>
                  </a:moveTo>
                  <a:cubicBezTo>
                    <a:pt x="1805" y="1"/>
                    <a:pt x="1113" y="455"/>
                    <a:pt x="914" y="1213"/>
                  </a:cubicBezTo>
                  <a:cubicBezTo>
                    <a:pt x="756" y="1780"/>
                    <a:pt x="914" y="2347"/>
                    <a:pt x="1292" y="2789"/>
                  </a:cubicBezTo>
                  <a:cubicBezTo>
                    <a:pt x="567" y="3198"/>
                    <a:pt x="0" y="3986"/>
                    <a:pt x="0" y="4931"/>
                  </a:cubicBezTo>
                  <a:cubicBezTo>
                    <a:pt x="0" y="5183"/>
                    <a:pt x="189" y="5372"/>
                    <a:pt x="441" y="5372"/>
                  </a:cubicBezTo>
                  <a:lnTo>
                    <a:pt x="4568" y="5372"/>
                  </a:lnTo>
                  <a:cubicBezTo>
                    <a:pt x="4820" y="5372"/>
                    <a:pt x="4978" y="5183"/>
                    <a:pt x="4978" y="4931"/>
                  </a:cubicBezTo>
                  <a:cubicBezTo>
                    <a:pt x="4978" y="3986"/>
                    <a:pt x="4442" y="3198"/>
                    <a:pt x="3718" y="2789"/>
                  </a:cubicBezTo>
                  <a:cubicBezTo>
                    <a:pt x="3907" y="2568"/>
                    <a:pt x="4033" y="2347"/>
                    <a:pt x="4096" y="2064"/>
                  </a:cubicBezTo>
                  <a:cubicBezTo>
                    <a:pt x="4253" y="1528"/>
                    <a:pt x="4096" y="930"/>
                    <a:pt x="3655" y="489"/>
                  </a:cubicBezTo>
                  <a:cubicBezTo>
                    <a:pt x="3331" y="153"/>
                    <a:pt x="2918" y="1"/>
                    <a:pt x="2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54"/>
            <p:cNvSpPr/>
            <p:nvPr/>
          </p:nvSpPr>
          <p:spPr>
            <a:xfrm>
              <a:off x="-61784125" y="2113325"/>
              <a:ext cx="124450" cy="134975"/>
            </a:xfrm>
            <a:custGeom>
              <a:avLst/>
              <a:gdLst/>
              <a:ahLst/>
              <a:cxnLst/>
              <a:rect l="l" t="t" r="r" b="b"/>
              <a:pathLst>
                <a:path w="4978" h="5399" extrusionOk="0">
                  <a:moveTo>
                    <a:pt x="2482" y="848"/>
                  </a:moveTo>
                  <a:cubicBezTo>
                    <a:pt x="2688" y="848"/>
                    <a:pt x="2895" y="921"/>
                    <a:pt x="3056" y="1082"/>
                  </a:cubicBezTo>
                  <a:cubicBezTo>
                    <a:pt x="3245" y="1271"/>
                    <a:pt x="3340" y="1586"/>
                    <a:pt x="3245" y="1901"/>
                  </a:cubicBezTo>
                  <a:cubicBezTo>
                    <a:pt x="3182" y="2185"/>
                    <a:pt x="2993" y="2437"/>
                    <a:pt x="2710" y="2468"/>
                  </a:cubicBezTo>
                  <a:cubicBezTo>
                    <a:pt x="2633" y="2483"/>
                    <a:pt x="2559" y="2491"/>
                    <a:pt x="2487" y="2491"/>
                  </a:cubicBezTo>
                  <a:cubicBezTo>
                    <a:pt x="2261" y="2491"/>
                    <a:pt x="2058" y="2415"/>
                    <a:pt x="1891" y="2248"/>
                  </a:cubicBezTo>
                  <a:cubicBezTo>
                    <a:pt x="1670" y="2059"/>
                    <a:pt x="1607" y="1743"/>
                    <a:pt x="1670" y="1428"/>
                  </a:cubicBezTo>
                  <a:cubicBezTo>
                    <a:pt x="1770" y="1068"/>
                    <a:pt x="2124" y="848"/>
                    <a:pt x="2482" y="848"/>
                  </a:cubicBezTo>
                  <a:close/>
                  <a:moveTo>
                    <a:pt x="2458" y="3319"/>
                  </a:moveTo>
                  <a:cubicBezTo>
                    <a:pt x="3245" y="3319"/>
                    <a:pt x="3907" y="3854"/>
                    <a:pt x="4096" y="4547"/>
                  </a:cubicBezTo>
                  <a:lnTo>
                    <a:pt x="883" y="4547"/>
                  </a:lnTo>
                  <a:cubicBezTo>
                    <a:pt x="1040" y="3886"/>
                    <a:pt x="1733" y="3319"/>
                    <a:pt x="2458" y="3319"/>
                  </a:cubicBezTo>
                  <a:close/>
                  <a:moveTo>
                    <a:pt x="2509" y="1"/>
                  </a:moveTo>
                  <a:cubicBezTo>
                    <a:pt x="1812" y="1"/>
                    <a:pt x="1143" y="437"/>
                    <a:pt x="946" y="1208"/>
                  </a:cubicBezTo>
                  <a:cubicBezTo>
                    <a:pt x="788" y="1806"/>
                    <a:pt x="946" y="2342"/>
                    <a:pt x="1324" y="2783"/>
                  </a:cubicBezTo>
                  <a:cubicBezTo>
                    <a:pt x="568" y="3224"/>
                    <a:pt x="32" y="4012"/>
                    <a:pt x="32" y="4957"/>
                  </a:cubicBezTo>
                  <a:cubicBezTo>
                    <a:pt x="0" y="5209"/>
                    <a:pt x="189" y="5398"/>
                    <a:pt x="410" y="5398"/>
                  </a:cubicBezTo>
                  <a:lnTo>
                    <a:pt x="4569" y="5398"/>
                  </a:lnTo>
                  <a:cubicBezTo>
                    <a:pt x="4789" y="5398"/>
                    <a:pt x="4978" y="5209"/>
                    <a:pt x="4978" y="4988"/>
                  </a:cubicBezTo>
                  <a:cubicBezTo>
                    <a:pt x="4978" y="4043"/>
                    <a:pt x="4474" y="3256"/>
                    <a:pt x="3718" y="2815"/>
                  </a:cubicBezTo>
                  <a:cubicBezTo>
                    <a:pt x="3939" y="2626"/>
                    <a:pt x="4033" y="2374"/>
                    <a:pt x="4128" y="2090"/>
                  </a:cubicBezTo>
                  <a:cubicBezTo>
                    <a:pt x="4285" y="1523"/>
                    <a:pt x="4128" y="924"/>
                    <a:pt x="3687" y="483"/>
                  </a:cubicBezTo>
                  <a:cubicBezTo>
                    <a:pt x="3346" y="155"/>
                    <a:pt x="2923" y="1"/>
                    <a:pt x="2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4"/>
            <p:cNvSpPr/>
            <p:nvPr/>
          </p:nvSpPr>
          <p:spPr>
            <a:xfrm>
              <a:off x="-61591150" y="2113325"/>
              <a:ext cx="123675" cy="134175"/>
            </a:xfrm>
            <a:custGeom>
              <a:avLst/>
              <a:gdLst/>
              <a:ahLst/>
              <a:cxnLst/>
              <a:rect l="l" t="t" r="r" b="b"/>
              <a:pathLst>
                <a:path w="4947" h="5367" extrusionOk="0">
                  <a:moveTo>
                    <a:pt x="2482" y="848"/>
                  </a:moveTo>
                  <a:cubicBezTo>
                    <a:pt x="2688" y="848"/>
                    <a:pt x="2895" y="921"/>
                    <a:pt x="3056" y="1082"/>
                  </a:cubicBezTo>
                  <a:cubicBezTo>
                    <a:pt x="3245" y="1271"/>
                    <a:pt x="3340" y="1586"/>
                    <a:pt x="3245" y="1901"/>
                  </a:cubicBezTo>
                  <a:cubicBezTo>
                    <a:pt x="3182" y="2185"/>
                    <a:pt x="2993" y="2437"/>
                    <a:pt x="2710" y="2468"/>
                  </a:cubicBezTo>
                  <a:cubicBezTo>
                    <a:pt x="2633" y="2483"/>
                    <a:pt x="2559" y="2491"/>
                    <a:pt x="2486" y="2491"/>
                  </a:cubicBezTo>
                  <a:cubicBezTo>
                    <a:pt x="2261" y="2491"/>
                    <a:pt x="2057" y="2415"/>
                    <a:pt x="1890" y="2248"/>
                  </a:cubicBezTo>
                  <a:cubicBezTo>
                    <a:pt x="1670" y="2059"/>
                    <a:pt x="1607" y="1743"/>
                    <a:pt x="1670" y="1428"/>
                  </a:cubicBezTo>
                  <a:cubicBezTo>
                    <a:pt x="1770" y="1068"/>
                    <a:pt x="2124" y="848"/>
                    <a:pt x="2482" y="848"/>
                  </a:cubicBezTo>
                  <a:close/>
                  <a:moveTo>
                    <a:pt x="2521" y="3382"/>
                  </a:moveTo>
                  <a:cubicBezTo>
                    <a:pt x="3308" y="3382"/>
                    <a:pt x="3938" y="3886"/>
                    <a:pt x="4127" y="4579"/>
                  </a:cubicBezTo>
                  <a:lnTo>
                    <a:pt x="882" y="4579"/>
                  </a:lnTo>
                  <a:cubicBezTo>
                    <a:pt x="1103" y="3886"/>
                    <a:pt x="1733" y="3382"/>
                    <a:pt x="2521" y="3382"/>
                  </a:cubicBezTo>
                  <a:close/>
                  <a:moveTo>
                    <a:pt x="2467" y="1"/>
                  </a:moveTo>
                  <a:cubicBezTo>
                    <a:pt x="1761" y="1"/>
                    <a:pt x="1080" y="437"/>
                    <a:pt x="882" y="1208"/>
                  </a:cubicBezTo>
                  <a:cubicBezTo>
                    <a:pt x="725" y="1806"/>
                    <a:pt x="882" y="2342"/>
                    <a:pt x="1292" y="2783"/>
                  </a:cubicBezTo>
                  <a:cubicBezTo>
                    <a:pt x="536" y="3224"/>
                    <a:pt x="0" y="4012"/>
                    <a:pt x="0" y="4957"/>
                  </a:cubicBezTo>
                  <a:cubicBezTo>
                    <a:pt x="0" y="5178"/>
                    <a:pt x="189" y="5367"/>
                    <a:pt x="378" y="5367"/>
                  </a:cubicBezTo>
                  <a:lnTo>
                    <a:pt x="4505" y="5367"/>
                  </a:lnTo>
                  <a:cubicBezTo>
                    <a:pt x="4757" y="5367"/>
                    <a:pt x="4946" y="5178"/>
                    <a:pt x="4946" y="4957"/>
                  </a:cubicBezTo>
                  <a:cubicBezTo>
                    <a:pt x="4946" y="4075"/>
                    <a:pt x="4442" y="3256"/>
                    <a:pt x="3686" y="2815"/>
                  </a:cubicBezTo>
                  <a:cubicBezTo>
                    <a:pt x="3875" y="2626"/>
                    <a:pt x="4001" y="2374"/>
                    <a:pt x="4096" y="2090"/>
                  </a:cubicBezTo>
                  <a:cubicBezTo>
                    <a:pt x="4253" y="1523"/>
                    <a:pt x="4096" y="924"/>
                    <a:pt x="3655" y="483"/>
                  </a:cubicBezTo>
                  <a:cubicBezTo>
                    <a:pt x="3314" y="155"/>
                    <a:pt x="2887" y="1"/>
                    <a:pt x="24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54"/>
            <p:cNvSpPr/>
            <p:nvPr/>
          </p:nvSpPr>
          <p:spPr>
            <a:xfrm>
              <a:off x="-61677800" y="2072225"/>
              <a:ext cx="106350" cy="62450"/>
            </a:xfrm>
            <a:custGeom>
              <a:avLst/>
              <a:gdLst/>
              <a:ahLst/>
              <a:cxnLst/>
              <a:rect l="l" t="t" r="r" b="b"/>
              <a:pathLst>
                <a:path w="4254" h="2498" extrusionOk="0">
                  <a:moveTo>
                    <a:pt x="2096" y="1"/>
                  </a:moveTo>
                  <a:cubicBezTo>
                    <a:pt x="1985" y="1"/>
                    <a:pt x="1875" y="48"/>
                    <a:pt x="1796" y="142"/>
                  </a:cubicBezTo>
                  <a:lnTo>
                    <a:pt x="158" y="1781"/>
                  </a:lnTo>
                  <a:cubicBezTo>
                    <a:pt x="1" y="1938"/>
                    <a:pt x="1" y="2222"/>
                    <a:pt x="158" y="2379"/>
                  </a:cubicBezTo>
                  <a:cubicBezTo>
                    <a:pt x="237" y="2458"/>
                    <a:pt x="339" y="2497"/>
                    <a:pt x="442" y="2497"/>
                  </a:cubicBezTo>
                  <a:cubicBezTo>
                    <a:pt x="544" y="2497"/>
                    <a:pt x="646" y="2458"/>
                    <a:pt x="725" y="2379"/>
                  </a:cubicBezTo>
                  <a:lnTo>
                    <a:pt x="2111" y="993"/>
                  </a:lnTo>
                  <a:lnTo>
                    <a:pt x="3498" y="2379"/>
                  </a:lnTo>
                  <a:cubicBezTo>
                    <a:pt x="3576" y="2458"/>
                    <a:pt x="3687" y="2497"/>
                    <a:pt x="3797" y="2497"/>
                  </a:cubicBezTo>
                  <a:cubicBezTo>
                    <a:pt x="3907" y="2497"/>
                    <a:pt x="4017" y="2458"/>
                    <a:pt x="4096" y="2379"/>
                  </a:cubicBezTo>
                  <a:cubicBezTo>
                    <a:pt x="4254" y="2222"/>
                    <a:pt x="4254" y="1938"/>
                    <a:pt x="4096" y="1781"/>
                  </a:cubicBezTo>
                  <a:lnTo>
                    <a:pt x="2395" y="142"/>
                  </a:lnTo>
                  <a:cubicBezTo>
                    <a:pt x="2316" y="48"/>
                    <a:pt x="2206" y="1"/>
                    <a:pt x="2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7" name="Google Shape;1197;p54"/>
          <p:cNvGrpSpPr/>
          <p:nvPr/>
        </p:nvGrpSpPr>
        <p:grpSpPr>
          <a:xfrm>
            <a:off x="4792261" y="3524426"/>
            <a:ext cx="501735" cy="495303"/>
            <a:chOff x="6238300" y="1426975"/>
            <a:chExt cx="489450" cy="483175"/>
          </a:xfrm>
        </p:grpSpPr>
        <p:sp>
          <p:nvSpPr>
            <p:cNvPr id="1198" name="Google Shape;1198;p54"/>
            <p:cNvSpPr/>
            <p:nvPr/>
          </p:nvSpPr>
          <p:spPr>
            <a:xfrm>
              <a:off x="6238300" y="1426975"/>
              <a:ext cx="489450" cy="483175"/>
            </a:xfrm>
            <a:custGeom>
              <a:avLst/>
              <a:gdLst/>
              <a:ahLst/>
              <a:cxnLst/>
              <a:rect l="l" t="t" r="r" b="b"/>
              <a:pathLst>
                <a:path w="19578" h="19327" extrusionOk="0">
                  <a:moveTo>
                    <a:pt x="16109" y="2267"/>
                  </a:moveTo>
                  <a:lnTo>
                    <a:pt x="16109" y="4803"/>
                  </a:lnTo>
                  <a:lnTo>
                    <a:pt x="14977" y="3831"/>
                  </a:lnTo>
                  <a:lnTo>
                    <a:pt x="14977" y="2267"/>
                  </a:lnTo>
                  <a:close/>
                  <a:moveTo>
                    <a:pt x="9880" y="1135"/>
                  </a:moveTo>
                  <a:cubicBezTo>
                    <a:pt x="10011" y="1135"/>
                    <a:pt x="10142" y="1181"/>
                    <a:pt x="10248" y="1274"/>
                  </a:cubicBezTo>
                  <a:lnTo>
                    <a:pt x="18174" y="8067"/>
                  </a:lnTo>
                  <a:cubicBezTo>
                    <a:pt x="18413" y="8270"/>
                    <a:pt x="18440" y="8626"/>
                    <a:pt x="18238" y="8864"/>
                  </a:cubicBezTo>
                  <a:lnTo>
                    <a:pt x="18238" y="8861"/>
                  </a:lnTo>
                  <a:cubicBezTo>
                    <a:pt x="18129" y="8988"/>
                    <a:pt x="17972" y="9061"/>
                    <a:pt x="17809" y="9061"/>
                  </a:cubicBezTo>
                  <a:cubicBezTo>
                    <a:pt x="17673" y="9061"/>
                    <a:pt x="17540" y="9012"/>
                    <a:pt x="17440" y="8925"/>
                  </a:cubicBezTo>
                  <a:lnTo>
                    <a:pt x="10251" y="2762"/>
                  </a:lnTo>
                  <a:cubicBezTo>
                    <a:pt x="10145" y="2672"/>
                    <a:pt x="10014" y="2626"/>
                    <a:pt x="9883" y="2626"/>
                  </a:cubicBezTo>
                  <a:cubicBezTo>
                    <a:pt x="9751" y="2626"/>
                    <a:pt x="9620" y="2672"/>
                    <a:pt x="9514" y="2762"/>
                  </a:cubicBezTo>
                  <a:lnTo>
                    <a:pt x="2687" y="8553"/>
                  </a:lnTo>
                  <a:cubicBezTo>
                    <a:pt x="2657" y="8575"/>
                    <a:pt x="2633" y="8596"/>
                    <a:pt x="2609" y="8623"/>
                  </a:cubicBezTo>
                  <a:lnTo>
                    <a:pt x="2250" y="8925"/>
                  </a:lnTo>
                  <a:cubicBezTo>
                    <a:pt x="2142" y="9016"/>
                    <a:pt x="2012" y="9060"/>
                    <a:pt x="1882" y="9060"/>
                  </a:cubicBezTo>
                  <a:cubicBezTo>
                    <a:pt x="1723" y="9060"/>
                    <a:pt x="1565" y="8994"/>
                    <a:pt x="1452" y="8864"/>
                  </a:cubicBezTo>
                  <a:cubicBezTo>
                    <a:pt x="1250" y="8629"/>
                    <a:pt x="1274" y="8273"/>
                    <a:pt x="1510" y="8067"/>
                  </a:cubicBezTo>
                  <a:lnTo>
                    <a:pt x="9511" y="1274"/>
                  </a:lnTo>
                  <a:cubicBezTo>
                    <a:pt x="9617" y="1181"/>
                    <a:pt x="9748" y="1135"/>
                    <a:pt x="9880" y="1135"/>
                  </a:cubicBezTo>
                  <a:close/>
                  <a:moveTo>
                    <a:pt x="12147" y="13665"/>
                  </a:moveTo>
                  <a:lnTo>
                    <a:pt x="12147" y="18195"/>
                  </a:lnTo>
                  <a:lnTo>
                    <a:pt x="7543" y="18195"/>
                  </a:lnTo>
                  <a:lnTo>
                    <a:pt x="7543" y="13665"/>
                  </a:lnTo>
                  <a:close/>
                  <a:moveTo>
                    <a:pt x="9883" y="3937"/>
                  </a:moveTo>
                  <a:lnTo>
                    <a:pt x="16109" y="9275"/>
                  </a:lnTo>
                  <a:lnTo>
                    <a:pt x="16109" y="18195"/>
                  </a:lnTo>
                  <a:lnTo>
                    <a:pt x="13280" y="18195"/>
                  </a:lnTo>
                  <a:lnTo>
                    <a:pt x="13280" y="13101"/>
                  </a:lnTo>
                  <a:cubicBezTo>
                    <a:pt x="13280" y="12787"/>
                    <a:pt x="13026" y="12533"/>
                    <a:pt x="12712" y="12533"/>
                  </a:cubicBezTo>
                  <a:lnTo>
                    <a:pt x="6975" y="12533"/>
                  </a:lnTo>
                  <a:cubicBezTo>
                    <a:pt x="6661" y="12533"/>
                    <a:pt x="6410" y="12787"/>
                    <a:pt x="6410" y="13101"/>
                  </a:cubicBezTo>
                  <a:lnTo>
                    <a:pt x="6410" y="18195"/>
                  </a:lnTo>
                  <a:lnTo>
                    <a:pt x="3578" y="18195"/>
                  </a:lnTo>
                  <a:lnTo>
                    <a:pt x="3578" y="9281"/>
                  </a:lnTo>
                  <a:lnTo>
                    <a:pt x="9883" y="3937"/>
                  </a:lnTo>
                  <a:close/>
                  <a:moveTo>
                    <a:pt x="9883" y="0"/>
                  </a:moveTo>
                  <a:cubicBezTo>
                    <a:pt x="9489" y="0"/>
                    <a:pt x="9095" y="137"/>
                    <a:pt x="8778" y="410"/>
                  </a:cubicBezTo>
                  <a:lnTo>
                    <a:pt x="773" y="7204"/>
                  </a:lnTo>
                  <a:cubicBezTo>
                    <a:pt x="154" y="7738"/>
                    <a:pt x="0" y="8635"/>
                    <a:pt x="411" y="9345"/>
                  </a:cubicBezTo>
                  <a:cubicBezTo>
                    <a:pt x="720" y="9881"/>
                    <a:pt x="1289" y="10193"/>
                    <a:pt x="1882" y="10193"/>
                  </a:cubicBezTo>
                  <a:cubicBezTo>
                    <a:pt x="2070" y="10193"/>
                    <a:pt x="2261" y="10162"/>
                    <a:pt x="2446" y="10096"/>
                  </a:cubicBezTo>
                  <a:lnTo>
                    <a:pt x="2446" y="18762"/>
                  </a:lnTo>
                  <a:cubicBezTo>
                    <a:pt x="2446" y="19073"/>
                    <a:pt x="2699" y="19327"/>
                    <a:pt x="3010" y="19327"/>
                  </a:cubicBezTo>
                  <a:lnTo>
                    <a:pt x="16673" y="19327"/>
                  </a:lnTo>
                  <a:cubicBezTo>
                    <a:pt x="16987" y="19327"/>
                    <a:pt x="17241" y="19073"/>
                    <a:pt x="17241" y="18762"/>
                  </a:cubicBezTo>
                  <a:lnTo>
                    <a:pt x="17241" y="10096"/>
                  </a:lnTo>
                  <a:cubicBezTo>
                    <a:pt x="17431" y="10163"/>
                    <a:pt x="17623" y="10195"/>
                    <a:pt x="17809" y="10195"/>
                  </a:cubicBezTo>
                  <a:cubicBezTo>
                    <a:pt x="18756" y="10195"/>
                    <a:pt x="19578" y="9388"/>
                    <a:pt x="19500" y="8363"/>
                  </a:cubicBezTo>
                  <a:cubicBezTo>
                    <a:pt x="19466" y="7913"/>
                    <a:pt x="19255" y="7497"/>
                    <a:pt x="18914" y="7204"/>
                  </a:cubicBezTo>
                  <a:lnTo>
                    <a:pt x="17241" y="5770"/>
                  </a:lnTo>
                  <a:lnTo>
                    <a:pt x="17241" y="1702"/>
                  </a:lnTo>
                  <a:cubicBezTo>
                    <a:pt x="17241" y="1388"/>
                    <a:pt x="16987" y="1135"/>
                    <a:pt x="16676" y="1135"/>
                  </a:cubicBezTo>
                  <a:lnTo>
                    <a:pt x="14412" y="1135"/>
                  </a:lnTo>
                  <a:cubicBezTo>
                    <a:pt x="14098" y="1135"/>
                    <a:pt x="13844" y="1388"/>
                    <a:pt x="13844" y="1702"/>
                  </a:cubicBezTo>
                  <a:lnTo>
                    <a:pt x="13844" y="2862"/>
                  </a:lnTo>
                  <a:lnTo>
                    <a:pt x="10988" y="410"/>
                  </a:lnTo>
                  <a:cubicBezTo>
                    <a:pt x="10671" y="137"/>
                    <a:pt x="10277" y="0"/>
                    <a:pt x="9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99" name="Google Shape;1199;p54"/>
            <p:cNvSpPr/>
            <p:nvPr/>
          </p:nvSpPr>
          <p:spPr>
            <a:xfrm>
              <a:off x="6426850" y="1596875"/>
              <a:ext cx="115150" cy="113250"/>
            </a:xfrm>
            <a:custGeom>
              <a:avLst/>
              <a:gdLst/>
              <a:ahLst/>
              <a:cxnLst/>
              <a:rect l="l" t="t" r="r" b="b"/>
              <a:pathLst>
                <a:path w="4606" h="4530" extrusionOk="0">
                  <a:moveTo>
                    <a:pt x="3473" y="1132"/>
                  </a:moveTo>
                  <a:lnTo>
                    <a:pt x="3473" y="3397"/>
                  </a:lnTo>
                  <a:lnTo>
                    <a:pt x="1133" y="3397"/>
                  </a:lnTo>
                  <a:lnTo>
                    <a:pt x="1133" y="1132"/>
                  </a:lnTo>
                  <a:close/>
                  <a:moveTo>
                    <a:pt x="565" y="0"/>
                  </a:moveTo>
                  <a:cubicBezTo>
                    <a:pt x="251" y="0"/>
                    <a:pt x="1" y="254"/>
                    <a:pt x="1" y="568"/>
                  </a:cubicBezTo>
                  <a:lnTo>
                    <a:pt x="1" y="3965"/>
                  </a:lnTo>
                  <a:cubicBezTo>
                    <a:pt x="1" y="4276"/>
                    <a:pt x="251" y="4529"/>
                    <a:pt x="565" y="4529"/>
                  </a:cubicBezTo>
                  <a:lnTo>
                    <a:pt x="4038" y="4529"/>
                  </a:lnTo>
                  <a:cubicBezTo>
                    <a:pt x="4352" y="4529"/>
                    <a:pt x="4605" y="4276"/>
                    <a:pt x="4605" y="3965"/>
                  </a:cubicBezTo>
                  <a:lnTo>
                    <a:pt x="4605" y="568"/>
                  </a:lnTo>
                  <a:cubicBezTo>
                    <a:pt x="4605" y="254"/>
                    <a:pt x="4352" y="0"/>
                    <a:pt x="40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200" name="Google Shape;1200;p54"/>
            <p:cNvSpPr/>
            <p:nvPr/>
          </p:nvSpPr>
          <p:spPr>
            <a:xfrm>
              <a:off x="6485350" y="1796900"/>
              <a:ext cx="28325" cy="28325"/>
            </a:xfrm>
            <a:custGeom>
              <a:avLst/>
              <a:gdLst/>
              <a:ahLst/>
              <a:cxnLst/>
              <a:rect l="l" t="t" r="r" b="b"/>
              <a:pathLst>
                <a:path w="1133" h="1133" extrusionOk="0">
                  <a:moveTo>
                    <a:pt x="565" y="1"/>
                  </a:moveTo>
                  <a:cubicBezTo>
                    <a:pt x="251" y="1"/>
                    <a:pt x="1" y="254"/>
                    <a:pt x="1" y="568"/>
                  </a:cubicBezTo>
                  <a:cubicBezTo>
                    <a:pt x="1" y="879"/>
                    <a:pt x="251" y="1133"/>
                    <a:pt x="565" y="1133"/>
                  </a:cubicBezTo>
                  <a:cubicBezTo>
                    <a:pt x="879" y="1133"/>
                    <a:pt x="1133" y="879"/>
                    <a:pt x="1133" y="568"/>
                  </a:cubicBezTo>
                  <a:cubicBezTo>
                    <a:pt x="1133" y="254"/>
                    <a:pt x="879" y="1"/>
                    <a:pt x="5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cxnSp>
        <p:nvCxnSpPr>
          <p:cNvPr id="1201" name="Google Shape;1201;p54"/>
          <p:cNvCxnSpPr>
            <a:stCxn id="1166" idx="2"/>
            <a:endCxn id="1168" idx="0"/>
          </p:cNvCxnSpPr>
          <p:nvPr/>
        </p:nvCxnSpPr>
        <p:spPr>
          <a:xfrm>
            <a:off x="5043129" y="2571750"/>
            <a:ext cx="0" cy="698577"/>
          </a:xfrm>
          <a:prstGeom prst="straightConnector1">
            <a:avLst/>
          </a:prstGeom>
          <a:noFill/>
          <a:ln w="9525" cap="flat" cmpd="sng">
            <a:solidFill>
              <a:schemeClr val="dk1"/>
            </a:solidFill>
            <a:prstDash val="solid"/>
            <a:round/>
            <a:headEnd type="none" w="med" len="med"/>
            <a:tailEnd type="stealth" w="med" len="med"/>
          </a:ln>
        </p:spPr>
      </p:cxnSp>
      <p:cxnSp>
        <p:nvCxnSpPr>
          <p:cNvPr id="1202" name="Google Shape;1202;p54"/>
          <p:cNvCxnSpPr>
            <a:stCxn id="1168" idx="1"/>
            <a:endCxn id="1167" idx="3"/>
          </p:cNvCxnSpPr>
          <p:nvPr/>
        </p:nvCxnSpPr>
        <p:spPr>
          <a:xfrm flipH="1">
            <a:off x="4100873" y="3772077"/>
            <a:ext cx="440506" cy="0"/>
          </a:xfrm>
          <a:prstGeom prst="straightConnector1">
            <a:avLst/>
          </a:prstGeom>
          <a:noFill/>
          <a:ln w="9525" cap="flat" cmpd="sng">
            <a:solidFill>
              <a:schemeClr val="dk1"/>
            </a:solidFill>
            <a:prstDash val="solid"/>
            <a:round/>
            <a:headEnd type="none" w="med" len="med"/>
            <a:tailEnd type="stealth" w="med" len="med"/>
          </a:ln>
        </p:spPr>
      </p:cxnSp>
      <p:cxnSp>
        <p:nvCxnSpPr>
          <p:cNvPr id="1203" name="Google Shape;1203;p54"/>
          <p:cNvCxnSpPr>
            <a:stCxn id="1167" idx="0"/>
            <a:endCxn id="1165" idx="2"/>
          </p:cNvCxnSpPr>
          <p:nvPr/>
        </p:nvCxnSpPr>
        <p:spPr>
          <a:xfrm flipV="1">
            <a:off x="3599123" y="2571750"/>
            <a:ext cx="0" cy="698577"/>
          </a:xfrm>
          <a:prstGeom prst="straightConnector1">
            <a:avLst/>
          </a:prstGeom>
          <a:noFill/>
          <a:ln w="9525" cap="flat" cmpd="sng">
            <a:solidFill>
              <a:schemeClr val="dk1"/>
            </a:solidFill>
            <a:prstDash val="solid"/>
            <a:round/>
            <a:headEnd type="none" w="med" len="med"/>
            <a:tailEnd type="stealth" w="med" len="med"/>
          </a:ln>
        </p:spPr>
      </p:cxnSp>
      <p:sp>
        <p:nvSpPr>
          <p:cNvPr id="1204" name="Google Shape;1204;p54"/>
          <p:cNvSpPr txBox="1"/>
          <p:nvPr/>
        </p:nvSpPr>
        <p:spPr>
          <a:xfrm>
            <a:off x="1414917" y="1582067"/>
            <a:ext cx="1750200" cy="4755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100"/>
              </a:spcAft>
              <a:buNone/>
            </a:pPr>
            <a:r>
              <a:rPr lang="en" sz="2800" b="1" dirty="0">
                <a:solidFill>
                  <a:srgbClr val="000000"/>
                </a:solidFill>
                <a:latin typeface="Roboto Black" panose="02000000000000000000" pitchFamily="2" charset="0"/>
                <a:ea typeface="Hammersmith One"/>
                <a:cs typeface="Hammersmith One"/>
                <a:sym typeface="Hammersmith One"/>
              </a:rPr>
              <a:t>A</a:t>
            </a:r>
            <a:endParaRPr sz="2800" b="1" dirty="0">
              <a:solidFill>
                <a:srgbClr val="000000"/>
              </a:solidFill>
              <a:latin typeface="Roboto Black" panose="02000000000000000000" pitchFamily="2" charset="0"/>
              <a:ea typeface="Hammersmith One"/>
              <a:cs typeface="Hammersmith One"/>
              <a:sym typeface="Hammersmith One"/>
            </a:endParaRPr>
          </a:p>
        </p:txBody>
      </p:sp>
      <p:sp>
        <p:nvSpPr>
          <p:cNvPr id="1205" name="Google Shape;1205;p54"/>
          <p:cNvSpPr txBox="1"/>
          <p:nvPr/>
        </p:nvSpPr>
        <p:spPr>
          <a:xfrm>
            <a:off x="5456212" y="1582067"/>
            <a:ext cx="1750200" cy="475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100"/>
              </a:spcAft>
              <a:buNone/>
            </a:pPr>
            <a:r>
              <a:rPr lang="en" sz="2800" b="1" dirty="0">
                <a:solidFill>
                  <a:srgbClr val="000000"/>
                </a:solidFill>
                <a:latin typeface="Roboto Black" panose="02000000000000000000" pitchFamily="2" charset="0"/>
                <a:ea typeface="Hammersmith One"/>
                <a:cs typeface="Hammersmith One"/>
                <a:sym typeface="Hammersmith One"/>
              </a:rPr>
              <a:t>B</a:t>
            </a:r>
            <a:endParaRPr sz="2800" b="1" dirty="0">
              <a:solidFill>
                <a:srgbClr val="000000"/>
              </a:solidFill>
              <a:latin typeface="Roboto Black" panose="02000000000000000000" pitchFamily="2" charset="0"/>
              <a:ea typeface="Hammersmith One"/>
              <a:cs typeface="Hammersmith One"/>
              <a:sym typeface="Hammersmith One"/>
            </a:endParaRPr>
          </a:p>
        </p:txBody>
      </p:sp>
      <p:sp>
        <p:nvSpPr>
          <p:cNvPr id="1206" name="Google Shape;1206;p54"/>
          <p:cNvSpPr txBox="1"/>
          <p:nvPr/>
        </p:nvSpPr>
        <p:spPr>
          <a:xfrm>
            <a:off x="5456212" y="1993923"/>
            <a:ext cx="3250652" cy="12341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spcAft>
                <a:spcPts val="100"/>
              </a:spcAft>
              <a:buNone/>
              <a:defRPr sz="2000">
                <a:latin typeface="#9Slide03 Arima Madurai" panose="00000500000000000000" pitchFamily="2" charset="-93"/>
                <a:ea typeface="Lato"/>
                <a:cs typeface="#9Slide03 Arima Madurai" panose="00000500000000000000" pitchFamily="2" charset="-93"/>
              </a:defRPr>
            </a:lvl1pPr>
          </a:lstStyle>
          <a:p>
            <a:r>
              <a:rPr lang="en-US" dirty="0" err="1">
                <a:latin typeface="Roboto" panose="02000000000000000000" pitchFamily="2" charset="0"/>
              </a:rPr>
              <a:t>Là</a:t>
            </a:r>
            <a:r>
              <a:rPr lang="en-US" dirty="0">
                <a:latin typeface="Roboto" panose="02000000000000000000" pitchFamily="2" charset="0"/>
              </a:rPr>
              <a:t> </a:t>
            </a:r>
            <a:r>
              <a:rPr lang="en-US" dirty="0" err="1">
                <a:latin typeface="Roboto" panose="02000000000000000000" pitchFamily="2" charset="0"/>
              </a:rPr>
              <a:t>hình</a:t>
            </a:r>
            <a:r>
              <a:rPr lang="en-US" dirty="0">
                <a:latin typeface="Roboto" panose="02000000000000000000" pitchFamily="2" charset="0"/>
              </a:rPr>
              <a:t> </a:t>
            </a:r>
            <a:r>
              <a:rPr lang="en-US" dirty="0" err="1">
                <a:latin typeface="Roboto" panose="02000000000000000000" pitchFamily="2" charset="0"/>
              </a:rPr>
              <a:t>vẽ</a:t>
            </a:r>
            <a:r>
              <a:rPr lang="en-US" dirty="0">
                <a:latin typeface="Roboto" panose="02000000000000000000" pitchFamily="2" charset="0"/>
              </a:rPr>
              <a:t> </a:t>
            </a:r>
            <a:r>
              <a:rPr lang="en-US" dirty="0" err="1">
                <a:latin typeface="Roboto" panose="02000000000000000000" pitchFamily="2" charset="0"/>
              </a:rPr>
              <a:t>biểu</a:t>
            </a:r>
            <a:r>
              <a:rPr lang="en-US" dirty="0">
                <a:latin typeface="Roboto" panose="02000000000000000000" pitchFamily="2" charset="0"/>
              </a:rPr>
              <a:t> </a:t>
            </a:r>
            <a:r>
              <a:rPr lang="en-US" dirty="0" err="1">
                <a:latin typeface="Roboto" panose="02000000000000000000" pitchFamily="2" charset="0"/>
              </a:rPr>
              <a:t>diễn</a:t>
            </a:r>
            <a:r>
              <a:rPr lang="en-US" dirty="0">
                <a:latin typeface="Roboto" panose="02000000000000000000" pitchFamily="2" charset="0"/>
              </a:rPr>
              <a:t> </a:t>
            </a:r>
            <a:r>
              <a:rPr lang="en-US" dirty="0" err="1">
                <a:latin typeface="Roboto" panose="02000000000000000000" pitchFamily="2" charset="0"/>
              </a:rPr>
              <a:t>mạch</a:t>
            </a:r>
            <a:r>
              <a:rPr lang="en-US" dirty="0">
                <a:latin typeface="Roboto" panose="02000000000000000000" pitchFamily="2" charset="0"/>
              </a:rPr>
              <a:t> </a:t>
            </a:r>
            <a:r>
              <a:rPr lang="en-US" dirty="0" err="1">
                <a:latin typeface="Roboto" panose="02000000000000000000" pitchFamily="2" charset="0"/>
              </a:rPr>
              <a:t>điện</a:t>
            </a:r>
            <a:r>
              <a:rPr lang="en-US" dirty="0">
                <a:latin typeface="Roboto" panose="02000000000000000000" pitchFamily="2" charset="0"/>
              </a:rPr>
              <a:t> </a:t>
            </a:r>
            <a:r>
              <a:rPr lang="en-US" dirty="0" err="1">
                <a:latin typeface="Roboto" panose="02000000000000000000" pitchFamily="2" charset="0"/>
              </a:rPr>
              <a:t>bằng</a:t>
            </a:r>
            <a:r>
              <a:rPr lang="en-US" dirty="0">
                <a:latin typeface="Roboto" panose="02000000000000000000" pitchFamily="2" charset="0"/>
              </a:rPr>
              <a:t> </a:t>
            </a:r>
            <a:r>
              <a:rPr lang="en-US" dirty="0" err="1">
                <a:latin typeface="Roboto" panose="02000000000000000000" pitchFamily="2" charset="0"/>
              </a:rPr>
              <a:t>các</a:t>
            </a:r>
            <a:r>
              <a:rPr lang="en-US" dirty="0">
                <a:latin typeface="Roboto" panose="02000000000000000000" pitchFamily="2" charset="0"/>
              </a:rPr>
              <a:t> </a:t>
            </a:r>
            <a:r>
              <a:rPr lang="en-US" dirty="0" err="1">
                <a:latin typeface="Roboto" panose="02000000000000000000" pitchFamily="2" charset="0"/>
              </a:rPr>
              <a:t>kí</a:t>
            </a:r>
            <a:r>
              <a:rPr lang="en-US" dirty="0">
                <a:latin typeface="Roboto" panose="02000000000000000000" pitchFamily="2" charset="0"/>
              </a:rPr>
              <a:t> </a:t>
            </a:r>
            <a:r>
              <a:rPr lang="en-US" dirty="0" err="1">
                <a:latin typeface="Roboto" panose="02000000000000000000" pitchFamily="2" charset="0"/>
              </a:rPr>
              <a:t>hiệu</a:t>
            </a:r>
            <a:r>
              <a:rPr lang="en-US" dirty="0">
                <a:latin typeface="Roboto" panose="02000000000000000000" pitchFamily="2" charset="0"/>
              </a:rPr>
              <a:t> </a:t>
            </a:r>
            <a:r>
              <a:rPr lang="en-US" dirty="0" err="1">
                <a:latin typeface="Roboto" panose="02000000000000000000" pitchFamily="2" charset="0"/>
              </a:rPr>
              <a:t>của</a:t>
            </a:r>
            <a:r>
              <a:rPr lang="en-US" dirty="0">
                <a:latin typeface="Roboto" panose="02000000000000000000" pitchFamily="2" charset="0"/>
              </a:rPr>
              <a:t> </a:t>
            </a:r>
            <a:r>
              <a:rPr lang="en-US" dirty="0" err="1">
                <a:latin typeface="Roboto" panose="02000000000000000000" pitchFamily="2" charset="0"/>
              </a:rPr>
              <a:t>các</a:t>
            </a:r>
            <a:r>
              <a:rPr lang="en-US" dirty="0">
                <a:latin typeface="Roboto" panose="02000000000000000000" pitchFamily="2" charset="0"/>
              </a:rPr>
              <a:t> </a:t>
            </a:r>
            <a:r>
              <a:rPr lang="en-US" dirty="0" err="1">
                <a:latin typeface="Roboto" panose="02000000000000000000" pitchFamily="2" charset="0"/>
              </a:rPr>
              <a:t>bộ</a:t>
            </a:r>
            <a:r>
              <a:rPr lang="en-US" dirty="0">
                <a:latin typeface="Roboto" panose="02000000000000000000" pitchFamily="2" charset="0"/>
              </a:rPr>
              <a:t> </a:t>
            </a:r>
            <a:r>
              <a:rPr lang="en-US" dirty="0" err="1">
                <a:latin typeface="Roboto" panose="02000000000000000000" pitchFamily="2" charset="0"/>
              </a:rPr>
              <a:t>phận</a:t>
            </a:r>
            <a:r>
              <a:rPr lang="en-US" dirty="0">
                <a:latin typeface="Roboto" panose="02000000000000000000" pitchFamily="2" charset="0"/>
              </a:rPr>
              <a:t> </a:t>
            </a:r>
            <a:r>
              <a:rPr lang="en-US" dirty="0" err="1">
                <a:latin typeface="Roboto" panose="02000000000000000000" pitchFamily="2" charset="0"/>
              </a:rPr>
              <a:t>mạch</a:t>
            </a:r>
            <a:r>
              <a:rPr lang="en-US" dirty="0">
                <a:latin typeface="Roboto" panose="02000000000000000000" pitchFamily="2" charset="0"/>
              </a:rPr>
              <a:t> </a:t>
            </a:r>
            <a:r>
              <a:rPr lang="en-US" dirty="0" err="1">
                <a:latin typeface="Roboto" panose="02000000000000000000" pitchFamily="2" charset="0"/>
              </a:rPr>
              <a:t>điện</a:t>
            </a:r>
            <a:r>
              <a:rPr lang="en-US" dirty="0">
                <a:latin typeface="Roboto" panose="02000000000000000000" pitchFamily="2" charset="0"/>
              </a:rPr>
              <a:t>.</a:t>
            </a:r>
            <a:endParaRPr dirty="0">
              <a:latin typeface="Roboto" panose="02000000000000000000" pitchFamily="2" charset="0"/>
              <a:sym typeface="Lato"/>
            </a:endParaRPr>
          </a:p>
        </p:txBody>
      </p:sp>
      <p:sp>
        <p:nvSpPr>
          <p:cNvPr id="1207" name="Google Shape;1207;p54"/>
          <p:cNvSpPr txBox="1"/>
          <p:nvPr/>
        </p:nvSpPr>
        <p:spPr>
          <a:xfrm>
            <a:off x="805567" y="2157001"/>
            <a:ext cx="2359555" cy="69857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r">
              <a:spcAft>
                <a:spcPts val="100"/>
              </a:spcAft>
              <a:buNone/>
              <a:defRPr sz="2000">
                <a:latin typeface="#9Slide03 Arima Madurai" panose="00000500000000000000" pitchFamily="2" charset="-93"/>
                <a:ea typeface="Lato"/>
                <a:cs typeface="#9Slide03 Arima Madurai" panose="00000500000000000000" pitchFamily="2" charset="-93"/>
              </a:defRPr>
            </a:lvl1pPr>
          </a:lstStyle>
          <a:p>
            <a:r>
              <a:rPr lang="en-US" dirty="0" err="1">
                <a:latin typeface="Roboto" panose="02000000000000000000" pitchFamily="2" charset="0"/>
              </a:rPr>
              <a:t>Là</a:t>
            </a:r>
            <a:r>
              <a:rPr lang="en-US" dirty="0">
                <a:latin typeface="Roboto" panose="02000000000000000000" pitchFamily="2" charset="0"/>
              </a:rPr>
              <a:t> </a:t>
            </a:r>
            <a:r>
              <a:rPr lang="en-US" dirty="0" err="1">
                <a:latin typeface="Roboto" panose="02000000000000000000" pitchFamily="2" charset="0"/>
              </a:rPr>
              <a:t>ảnh</a:t>
            </a:r>
            <a:r>
              <a:rPr lang="en-US" dirty="0">
                <a:latin typeface="Roboto" panose="02000000000000000000" pitchFamily="2" charset="0"/>
              </a:rPr>
              <a:t> </a:t>
            </a:r>
            <a:r>
              <a:rPr lang="en-US" dirty="0" err="1">
                <a:latin typeface="Roboto" panose="02000000000000000000" pitchFamily="2" charset="0"/>
              </a:rPr>
              <a:t>chụp</a:t>
            </a:r>
            <a:r>
              <a:rPr lang="en-US" dirty="0">
                <a:latin typeface="Roboto" panose="02000000000000000000" pitchFamily="2" charset="0"/>
              </a:rPr>
              <a:t> </a:t>
            </a:r>
            <a:r>
              <a:rPr lang="en-US" dirty="0" err="1">
                <a:latin typeface="Roboto" panose="02000000000000000000" pitchFamily="2" charset="0"/>
              </a:rPr>
              <a:t>mạch</a:t>
            </a:r>
            <a:r>
              <a:rPr lang="en-US" dirty="0">
                <a:latin typeface="Roboto" panose="02000000000000000000" pitchFamily="2" charset="0"/>
              </a:rPr>
              <a:t> </a:t>
            </a:r>
            <a:r>
              <a:rPr lang="en-US" dirty="0" err="1">
                <a:latin typeface="Roboto" panose="02000000000000000000" pitchFamily="2" charset="0"/>
              </a:rPr>
              <a:t>điện</a:t>
            </a:r>
            <a:r>
              <a:rPr lang="en-US" dirty="0">
                <a:latin typeface="Roboto" panose="02000000000000000000" pitchFamily="2" charset="0"/>
              </a:rPr>
              <a:t> </a:t>
            </a:r>
            <a:r>
              <a:rPr lang="en-US" dirty="0" err="1">
                <a:latin typeface="Roboto" panose="02000000000000000000" pitchFamily="2" charset="0"/>
              </a:rPr>
              <a:t>thật</a:t>
            </a:r>
            <a:r>
              <a:rPr lang="en-US" dirty="0">
                <a:latin typeface="Roboto" panose="02000000000000000000" pitchFamily="2" charset="0"/>
              </a:rPr>
              <a:t>.</a:t>
            </a:r>
            <a:endParaRPr dirty="0">
              <a:latin typeface="Roboto" panose="02000000000000000000" pitchFamily="2" charset="0"/>
              <a:sym typeface="Lato"/>
            </a:endParaRPr>
          </a:p>
        </p:txBody>
      </p:sp>
      <p:sp>
        <p:nvSpPr>
          <p:cNvPr id="1208" name="Google Shape;1208;p54"/>
          <p:cNvSpPr txBox="1"/>
          <p:nvPr/>
        </p:nvSpPr>
        <p:spPr>
          <a:xfrm>
            <a:off x="1414917" y="3278778"/>
            <a:ext cx="1750200" cy="4755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100"/>
              </a:spcAft>
              <a:buNone/>
            </a:pPr>
            <a:r>
              <a:rPr lang="en" sz="2800" b="1" dirty="0">
                <a:solidFill>
                  <a:srgbClr val="000000"/>
                </a:solidFill>
                <a:latin typeface="Roboto Black" panose="02000000000000000000" pitchFamily="2" charset="0"/>
                <a:ea typeface="Hammersmith One"/>
                <a:cs typeface="Hammersmith One"/>
                <a:sym typeface="Hammersmith One"/>
              </a:rPr>
              <a:t>D</a:t>
            </a:r>
            <a:endParaRPr sz="2800" b="1" dirty="0">
              <a:solidFill>
                <a:srgbClr val="000000"/>
              </a:solidFill>
              <a:latin typeface="Roboto Black" panose="02000000000000000000" pitchFamily="2" charset="0"/>
              <a:ea typeface="Hammersmith One"/>
              <a:cs typeface="Hammersmith One"/>
              <a:sym typeface="Hammersmith One"/>
            </a:endParaRPr>
          </a:p>
        </p:txBody>
      </p:sp>
      <p:sp>
        <p:nvSpPr>
          <p:cNvPr id="1209" name="Google Shape;1209;p54"/>
          <p:cNvSpPr txBox="1"/>
          <p:nvPr/>
        </p:nvSpPr>
        <p:spPr>
          <a:xfrm>
            <a:off x="5456212" y="3278777"/>
            <a:ext cx="1750200" cy="475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100"/>
              </a:spcAft>
              <a:buNone/>
            </a:pPr>
            <a:r>
              <a:rPr lang="en" sz="2800" b="1" dirty="0">
                <a:solidFill>
                  <a:srgbClr val="000000"/>
                </a:solidFill>
                <a:latin typeface="Roboto Black" panose="02000000000000000000" pitchFamily="2" charset="0"/>
                <a:ea typeface="Hammersmith One"/>
                <a:cs typeface="Hammersmith One"/>
                <a:sym typeface="Hammersmith One"/>
              </a:rPr>
              <a:t>C</a:t>
            </a:r>
            <a:endParaRPr sz="2800" b="1" dirty="0">
              <a:solidFill>
                <a:srgbClr val="000000"/>
              </a:solidFill>
              <a:latin typeface="Roboto Black" panose="02000000000000000000" pitchFamily="2" charset="0"/>
              <a:ea typeface="Hammersmith One"/>
              <a:cs typeface="Hammersmith One"/>
              <a:sym typeface="Hammersmith One"/>
            </a:endParaRPr>
          </a:p>
        </p:txBody>
      </p:sp>
      <p:sp>
        <p:nvSpPr>
          <p:cNvPr id="1210" name="Google Shape;1210;p54"/>
          <p:cNvSpPr txBox="1"/>
          <p:nvPr/>
        </p:nvSpPr>
        <p:spPr>
          <a:xfrm>
            <a:off x="5456212" y="3744269"/>
            <a:ext cx="3415542" cy="69075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spcAft>
                <a:spcPts val="100"/>
              </a:spcAft>
              <a:buNone/>
              <a:defRPr sz="2000">
                <a:latin typeface="#9Slide03 Arima Madurai" panose="00000500000000000000" pitchFamily="2" charset="-93"/>
                <a:ea typeface="Lato"/>
                <a:cs typeface="#9Slide03 Arima Madurai" panose="00000500000000000000" pitchFamily="2" charset="-93"/>
              </a:defRPr>
            </a:lvl1pPr>
          </a:lstStyle>
          <a:p>
            <a:r>
              <a:rPr lang="vi-VN" dirty="0">
                <a:latin typeface="Roboto" panose="02000000000000000000" pitchFamily="2" charset="0"/>
              </a:rPr>
              <a:t>Là hình vẽ mạch điện thật đúng như kích thước của nó.</a:t>
            </a:r>
            <a:endParaRPr dirty="0">
              <a:latin typeface="Roboto" panose="02000000000000000000" pitchFamily="2" charset="0"/>
              <a:sym typeface="Lato"/>
            </a:endParaRPr>
          </a:p>
        </p:txBody>
      </p:sp>
      <p:sp>
        <p:nvSpPr>
          <p:cNvPr id="1211" name="Google Shape;1211;p54"/>
          <p:cNvSpPr txBox="1"/>
          <p:nvPr/>
        </p:nvSpPr>
        <p:spPr>
          <a:xfrm>
            <a:off x="272246" y="3675728"/>
            <a:ext cx="2892887" cy="1003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gn="r">
              <a:spcAft>
                <a:spcPts val="100"/>
              </a:spcAft>
              <a:buNone/>
              <a:defRPr sz="2000">
                <a:latin typeface="#9Slide03 Arima Madurai" panose="00000500000000000000" pitchFamily="2" charset="-93"/>
                <a:ea typeface="Lato"/>
                <a:cs typeface="#9Slide03 Arima Madurai" panose="00000500000000000000" pitchFamily="2" charset="-93"/>
              </a:defRPr>
            </a:lvl1pPr>
          </a:lstStyle>
          <a:p>
            <a:r>
              <a:rPr lang="vi-VN" dirty="0">
                <a:latin typeface="Roboto" panose="02000000000000000000" pitchFamily="2" charset="0"/>
              </a:rPr>
              <a:t>Là hình vẽ mạch điện thật nhưng với kích thước được thu nhỏ.</a:t>
            </a:r>
            <a:endParaRPr dirty="0">
              <a:latin typeface="Roboto" panose="02000000000000000000" pitchFamily="2" charset="0"/>
              <a:sym typeface="Lato"/>
            </a:endParaRPr>
          </a:p>
        </p:txBody>
      </p:sp>
      <p:sp>
        <p:nvSpPr>
          <p:cNvPr id="1213" name="Google Shape;1213;p54"/>
          <p:cNvSpPr/>
          <p:nvPr/>
        </p:nvSpPr>
        <p:spPr>
          <a:xfrm>
            <a:off x="357608" y="327384"/>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54"/>
          <p:cNvSpPr/>
          <p:nvPr/>
        </p:nvSpPr>
        <p:spPr>
          <a:xfrm>
            <a:off x="581516" y="327384"/>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Rectangle: Rounded Corners 7">
            <a:extLst>
              <a:ext uri="{FF2B5EF4-FFF2-40B4-BE49-F238E27FC236}">
                <a16:creationId xmlns:a16="http://schemas.microsoft.com/office/drawing/2014/main" id="{FE86AC5C-A66C-6BCA-AE91-14E0ED5F6FAF}"/>
              </a:ext>
            </a:extLst>
          </p:cNvPr>
          <p:cNvSpPr/>
          <p:nvPr/>
        </p:nvSpPr>
        <p:spPr>
          <a:xfrm>
            <a:off x="5339534" y="1529112"/>
            <a:ext cx="3532220" cy="1662735"/>
          </a:xfrm>
          <a:prstGeom prst="round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586;p40">
            <a:extLst>
              <a:ext uri="{FF2B5EF4-FFF2-40B4-BE49-F238E27FC236}">
                <a16:creationId xmlns:a16="http://schemas.microsoft.com/office/drawing/2014/main" id="{DE24DD82-134B-FF86-AABF-2406AE27B8A5}"/>
              </a:ext>
            </a:extLst>
          </p:cNvPr>
          <p:cNvSpPr txBox="1"/>
          <p:nvPr/>
        </p:nvSpPr>
        <p:spPr>
          <a:xfrm>
            <a:off x="748991" y="229026"/>
            <a:ext cx="2697593"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00"/>
              </a:spcAft>
              <a:buNone/>
            </a:pPr>
            <a:r>
              <a:rPr lang="vi-VN" b="1" dirty="0">
                <a:solidFill>
                  <a:schemeClr val="dk1"/>
                </a:solidFill>
                <a:latin typeface="Roboto" panose="02000000000000000000" pitchFamily="2" charset="0"/>
                <a:ea typeface="Hammersmith One"/>
                <a:cs typeface="Hammersmith One"/>
                <a:sym typeface="Hammersmith One"/>
              </a:rPr>
              <a:t>BÀI 22: MẠCH ĐIỆN ĐƠN GIẢN</a:t>
            </a:r>
            <a:endParaRPr b="1" dirty="0">
              <a:solidFill>
                <a:schemeClr val="dk1"/>
              </a:solidFill>
              <a:latin typeface="Roboto" panose="02000000000000000000" pitchFamily="2" charset="0"/>
              <a:ea typeface="Hammersmith One"/>
              <a:cs typeface="Hammersmith One"/>
              <a:sym typeface="Hammersmith One"/>
            </a:endParaRPr>
          </a:p>
        </p:txBody>
      </p:sp>
      <p:sp>
        <p:nvSpPr>
          <p:cNvPr id="4" name="Title 3">
            <a:extLst>
              <a:ext uri="{FF2B5EF4-FFF2-40B4-BE49-F238E27FC236}">
                <a16:creationId xmlns:a16="http://schemas.microsoft.com/office/drawing/2014/main" id="{2773ABBF-7AD8-065A-86C7-32737A8B1C99}"/>
              </a:ext>
            </a:extLst>
          </p:cNvPr>
          <p:cNvSpPr>
            <a:spLocks noGrp="1"/>
          </p:cNvSpPr>
          <p:nvPr>
            <p:ph type="ctrTitle"/>
          </p:nvPr>
        </p:nvSpPr>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6" name="Google Shape;366;p34"/>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lvl="0" indent="0" algn="ctr" rtl="0">
              <a:spcBef>
                <a:spcPts val="0"/>
              </a:spcBef>
              <a:spcAft>
                <a:spcPts val="100"/>
              </a:spcAft>
              <a:buNone/>
            </a:pPr>
            <a:fld id="{00000000-1234-1234-1234-123412341234}" type="slidenum">
              <a:rPr lang="en" sz="1000" b="1">
                <a:solidFill>
                  <a:schemeClr val="dk1"/>
                </a:solidFill>
                <a:latin typeface="Josefin Sans"/>
                <a:ea typeface="Josefin Sans"/>
                <a:cs typeface="Josefin Sans"/>
                <a:sym typeface="Josefin Sans"/>
              </a:rPr>
              <a:t>4</a:t>
            </a:fld>
            <a:endParaRPr sz="1000" b="1">
              <a:solidFill>
                <a:schemeClr val="dk1"/>
              </a:solidFill>
              <a:latin typeface="Josefin Sans"/>
              <a:ea typeface="Josefin Sans"/>
              <a:cs typeface="Josefin Sans"/>
              <a:sym typeface="Josefin Sans"/>
            </a:endParaRPr>
          </a:p>
        </p:txBody>
      </p:sp>
      <p:sp>
        <p:nvSpPr>
          <p:cNvPr id="412" name="Google Shape;412;p34"/>
          <p:cNvSpPr txBox="1"/>
          <p:nvPr/>
        </p:nvSpPr>
        <p:spPr>
          <a:xfrm>
            <a:off x="748991" y="229026"/>
            <a:ext cx="2831399"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00"/>
              </a:spcAft>
              <a:buNone/>
            </a:pPr>
            <a:r>
              <a:rPr lang="vi-VN" b="1" dirty="0">
                <a:solidFill>
                  <a:schemeClr val="dk1"/>
                </a:solidFill>
                <a:latin typeface="Roboto" panose="02000000000000000000" pitchFamily="2" charset="0"/>
                <a:ea typeface="Hammersmith One"/>
                <a:cs typeface="Hammersmith One"/>
                <a:sym typeface="Hammersmith One"/>
              </a:rPr>
              <a:t>BÀI 22: MẠCH ĐIỆN ĐƠN GIẢN</a:t>
            </a:r>
            <a:endParaRPr b="1" dirty="0">
              <a:solidFill>
                <a:schemeClr val="dk1"/>
              </a:solidFill>
              <a:latin typeface="Roboto" panose="02000000000000000000" pitchFamily="2" charset="0"/>
              <a:ea typeface="Hammersmith One"/>
              <a:cs typeface="Hammersmith One"/>
              <a:sym typeface="Hammersmith One"/>
            </a:endParaRPr>
          </a:p>
        </p:txBody>
      </p:sp>
      <p:sp>
        <p:nvSpPr>
          <p:cNvPr id="413" name="Google Shape;413;p34"/>
          <p:cNvSpPr/>
          <p:nvPr/>
        </p:nvSpPr>
        <p:spPr>
          <a:xfrm>
            <a:off x="357608" y="327384"/>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4"/>
          <p:cNvSpPr/>
          <p:nvPr/>
        </p:nvSpPr>
        <p:spPr>
          <a:xfrm>
            <a:off x="581516" y="327384"/>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roup 5">
            <a:extLst>
              <a:ext uri="{FF2B5EF4-FFF2-40B4-BE49-F238E27FC236}">
                <a16:creationId xmlns:a16="http://schemas.microsoft.com/office/drawing/2014/main" id="{DC08810A-A1CF-B79D-D83A-3CB9EDD19A9B}"/>
              </a:ext>
            </a:extLst>
          </p:cNvPr>
          <p:cNvGrpSpPr/>
          <p:nvPr/>
        </p:nvGrpSpPr>
        <p:grpSpPr>
          <a:xfrm>
            <a:off x="3213112" y="629226"/>
            <a:ext cx="2717775" cy="3089279"/>
            <a:chOff x="1574066" y="1710729"/>
            <a:chExt cx="1375800" cy="1563864"/>
          </a:xfrm>
        </p:grpSpPr>
        <p:sp>
          <p:nvSpPr>
            <p:cNvPr id="375" name="Google Shape;375;p34"/>
            <p:cNvSpPr/>
            <p:nvPr/>
          </p:nvSpPr>
          <p:spPr>
            <a:xfrm>
              <a:off x="1574066" y="1898793"/>
              <a:ext cx="1375800" cy="13758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4"/>
            <p:cNvSpPr/>
            <p:nvPr/>
          </p:nvSpPr>
          <p:spPr>
            <a:xfrm>
              <a:off x="1759991" y="2084718"/>
              <a:ext cx="1004100" cy="10041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roup 4">
              <a:extLst>
                <a:ext uri="{FF2B5EF4-FFF2-40B4-BE49-F238E27FC236}">
                  <a16:creationId xmlns:a16="http://schemas.microsoft.com/office/drawing/2014/main" id="{C597818A-0127-6587-A08E-C2DCA714DE18}"/>
                </a:ext>
              </a:extLst>
            </p:cNvPr>
            <p:cNvGrpSpPr/>
            <p:nvPr/>
          </p:nvGrpSpPr>
          <p:grpSpPr>
            <a:xfrm rot="18844348">
              <a:off x="1741661" y="1758469"/>
              <a:ext cx="241086" cy="145606"/>
              <a:chOff x="2176413" y="1639225"/>
              <a:chExt cx="241086" cy="145606"/>
            </a:xfrm>
          </p:grpSpPr>
          <p:sp>
            <p:nvSpPr>
              <p:cNvPr id="398" name="Google Shape;398;p34"/>
              <p:cNvSpPr/>
              <p:nvPr/>
            </p:nvSpPr>
            <p:spPr>
              <a:xfrm>
                <a:off x="2176413" y="1639225"/>
                <a:ext cx="24268" cy="127428"/>
              </a:xfrm>
              <a:custGeom>
                <a:avLst/>
                <a:gdLst/>
                <a:ahLst/>
                <a:cxnLst/>
                <a:rect l="l" t="t" r="r" b="b"/>
                <a:pathLst>
                  <a:path w="534" h="2804" extrusionOk="0">
                    <a:moveTo>
                      <a:pt x="167" y="1"/>
                    </a:moveTo>
                    <a:lnTo>
                      <a:pt x="67" y="68"/>
                    </a:lnTo>
                    <a:lnTo>
                      <a:pt x="34" y="134"/>
                    </a:lnTo>
                    <a:lnTo>
                      <a:pt x="0" y="234"/>
                    </a:lnTo>
                    <a:lnTo>
                      <a:pt x="67" y="802"/>
                    </a:lnTo>
                    <a:lnTo>
                      <a:pt x="67" y="1402"/>
                    </a:lnTo>
                    <a:lnTo>
                      <a:pt x="34" y="1969"/>
                    </a:lnTo>
                    <a:lnTo>
                      <a:pt x="0" y="2570"/>
                    </a:lnTo>
                    <a:lnTo>
                      <a:pt x="0" y="2637"/>
                    </a:lnTo>
                    <a:lnTo>
                      <a:pt x="67" y="2737"/>
                    </a:lnTo>
                    <a:lnTo>
                      <a:pt x="134" y="2770"/>
                    </a:lnTo>
                    <a:lnTo>
                      <a:pt x="234" y="2803"/>
                    </a:lnTo>
                    <a:lnTo>
                      <a:pt x="334" y="2770"/>
                    </a:lnTo>
                    <a:lnTo>
                      <a:pt x="401" y="2737"/>
                    </a:lnTo>
                    <a:lnTo>
                      <a:pt x="467" y="2637"/>
                    </a:lnTo>
                    <a:lnTo>
                      <a:pt x="467" y="2570"/>
                    </a:lnTo>
                    <a:lnTo>
                      <a:pt x="534" y="1969"/>
                    </a:lnTo>
                    <a:lnTo>
                      <a:pt x="534" y="1402"/>
                    </a:lnTo>
                    <a:lnTo>
                      <a:pt x="534" y="802"/>
                    </a:lnTo>
                    <a:lnTo>
                      <a:pt x="501" y="234"/>
                    </a:lnTo>
                    <a:lnTo>
                      <a:pt x="467" y="134"/>
                    </a:lnTo>
                    <a:lnTo>
                      <a:pt x="401" y="68"/>
                    </a:lnTo>
                    <a:lnTo>
                      <a:pt x="3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4"/>
              <p:cNvSpPr/>
              <p:nvPr/>
            </p:nvSpPr>
            <p:spPr>
              <a:xfrm>
                <a:off x="2259805" y="1665038"/>
                <a:ext cx="28858" cy="104660"/>
              </a:xfrm>
              <a:custGeom>
                <a:avLst/>
                <a:gdLst/>
                <a:ahLst/>
                <a:cxnLst/>
                <a:rect l="l" t="t" r="r" b="b"/>
                <a:pathLst>
                  <a:path w="635" h="2303" extrusionOk="0">
                    <a:moveTo>
                      <a:pt x="367" y="0"/>
                    </a:moveTo>
                    <a:lnTo>
                      <a:pt x="300" y="33"/>
                    </a:lnTo>
                    <a:lnTo>
                      <a:pt x="234" y="100"/>
                    </a:lnTo>
                    <a:lnTo>
                      <a:pt x="167" y="200"/>
                    </a:lnTo>
                    <a:lnTo>
                      <a:pt x="67" y="1134"/>
                    </a:lnTo>
                    <a:lnTo>
                      <a:pt x="0" y="2069"/>
                    </a:lnTo>
                    <a:lnTo>
                      <a:pt x="0" y="2169"/>
                    </a:lnTo>
                    <a:lnTo>
                      <a:pt x="67" y="2235"/>
                    </a:lnTo>
                    <a:lnTo>
                      <a:pt x="134" y="2302"/>
                    </a:lnTo>
                    <a:lnTo>
                      <a:pt x="334" y="2302"/>
                    </a:lnTo>
                    <a:lnTo>
                      <a:pt x="400" y="2235"/>
                    </a:lnTo>
                    <a:lnTo>
                      <a:pt x="467" y="2169"/>
                    </a:lnTo>
                    <a:lnTo>
                      <a:pt x="467" y="2069"/>
                    </a:lnTo>
                    <a:lnTo>
                      <a:pt x="534" y="1201"/>
                    </a:lnTo>
                    <a:lnTo>
                      <a:pt x="634" y="300"/>
                    </a:lnTo>
                    <a:lnTo>
                      <a:pt x="634" y="200"/>
                    </a:lnTo>
                    <a:lnTo>
                      <a:pt x="634" y="133"/>
                    </a:lnTo>
                    <a:lnTo>
                      <a:pt x="567" y="67"/>
                    </a:lnTo>
                    <a:lnTo>
                      <a:pt x="46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4"/>
              <p:cNvSpPr/>
              <p:nvPr/>
            </p:nvSpPr>
            <p:spPr>
              <a:xfrm>
                <a:off x="2364419" y="1702939"/>
                <a:ext cx="53080" cy="81892"/>
              </a:xfrm>
              <a:custGeom>
                <a:avLst/>
                <a:gdLst/>
                <a:ahLst/>
                <a:cxnLst/>
                <a:rect l="l" t="t" r="r" b="b"/>
                <a:pathLst>
                  <a:path w="1168" h="1802" extrusionOk="0">
                    <a:moveTo>
                      <a:pt x="868" y="0"/>
                    </a:moveTo>
                    <a:lnTo>
                      <a:pt x="767" y="67"/>
                    </a:lnTo>
                    <a:lnTo>
                      <a:pt x="734" y="134"/>
                    </a:lnTo>
                    <a:lnTo>
                      <a:pt x="34" y="1435"/>
                    </a:lnTo>
                    <a:lnTo>
                      <a:pt x="0" y="1535"/>
                    </a:lnTo>
                    <a:lnTo>
                      <a:pt x="0" y="1635"/>
                    </a:lnTo>
                    <a:lnTo>
                      <a:pt x="67" y="1702"/>
                    </a:lnTo>
                    <a:lnTo>
                      <a:pt x="134" y="1768"/>
                    </a:lnTo>
                    <a:lnTo>
                      <a:pt x="200" y="1802"/>
                    </a:lnTo>
                    <a:lnTo>
                      <a:pt x="300" y="1802"/>
                    </a:lnTo>
                    <a:lnTo>
                      <a:pt x="401" y="1768"/>
                    </a:lnTo>
                    <a:lnTo>
                      <a:pt x="467" y="1668"/>
                    </a:lnTo>
                    <a:lnTo>
                      <a:pt x="1134" y="367"/>
                    </a:lnTo>
                    <a:lnTo>
                      <a:pt x="1168" y="267"/>
                    </a:lnTo>
                    <a:lnTo>
                      <a:pt x="1168" y="167"/>
                    </a:lnTo>
                    <a:lnTo>
                      <a:pt x="1134" y="100"/>
                    </a:lnTo>
                    <a:lnTo>
                      <a:pt x="1034" y="33"/>
                    </a:lnTo>
                    <a:lnTo>
                      <a:pt x="96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0" name="Google Shape;410;p34"/>
            <p:cNvSpPr/>
            <p:nvPr/>
          </p:nvSpPr>
          <p:spPr>
            <a:xfrm>
              <a:off x="1742770" y="2003311"/>
              <a:ext cx="499077" cy="315591"/>
            </a:xfrm>
            <a:custGeom>
              <a:avLst/>
              <a:gdLst/>
              <a:ahLst/>
              <a:cxnLst/>
              <a:rect l="l" t="t" r="r" b="b"/>
              <a:pathLst>
                <a:path w="9476" h="7541" extrusionOk="0">
                  <a:moveTo>
                    <a:pt x="9275" y="0"/>
                  </a:moveTo>
                  <a:lnTo>
                    <a:pt x="8641" y="34"/>
                  </a:lnTo>
                  <a:lnTo>
                    <a:pt x="8007" y="100"/>
                  </a:lnTo>
                  <a:lnTo>
                    <a:pt x="7407" y="200"/>
                  </a:lnTo>
                  <a:lnTo>
                    <a:pt x="6806" y="334"/>
                  </a:lnTo>
                  <a:lnTo>
                    <a:pt x="6206" y="534"/>
                  </a:lnTo>
                  <a:lnTo>
                    <a:pt x="5639" y="768"/>
                  </a:lnTo>
                  <a:lnTo>
                    <a:pt x="5071" y="1001"/>
                  </a:lnTo>
                  <a:lnTo>
                    <a:pt x="4538" y="1301"/>
                  </a:lnTo>
                  <a:lnTo>
                    <a:pt x="4004" y="1635"/>
                  </a:lnTo>
                  <a:lnTo>
                    <a:pt x="3503" y="1969"/>
                  </a:lnTo>
                  <a:lnTo>
                    <a:pt x="3036" y="2369"/>
                  </a:lnTo>
                  <a:lnTo>
                    <a:pt x="2569" y="2803"/>
                  </a:lnTo>
                  <a:lnTo>
                    <a:pt x="2136" y="3236"/>
                  </a:lnTo>
                  <a:lnTo>
                    <a:pt x="1735" y="3704"/>
                  </a:lnTo>
                  <a:lnTo>
                    <a:pt x="1368" y="4204"/>
                  </a:lnTo>
                  <a:lnTo>
                    <a:pt x="1035" y="4738"/>
                  </a:lnTo>
                  <a:lnTo>
                    <a:pt x="701" y="5338"/>
                  </a:lnTo>
                  <a:lnTo>
                    <a:pt x="434" y="5972"/>
                  </a:lnTo>
                  <a:lnTo>
                    <a:pt x="200" y="6606"/>
                  </a:lnTo>
                  <a:lnTo>
                    <a:pt x="0" y="7240"/>
                  </a:lnTo>
                  <a:lnTo>
                    <a:pt x="0" y="7340"/>
                  </a:lnTo>
                  <a:lnTo>
                    <a:pt x="34" y="7440"/>
                  </a:lnTo>
                  <a:lnTo>
                    <a:pt x="100" y="7507"/>
                  </a:lnTo>
                  <a:lnTo>
                    <a:pt x="167" y="7540"/>
                  </a:lnTo>
                  <a:lnTo>
                    <a:pt x="334" y="7540"/>
                  </a:lnTo>
                  <a:lnTo>
                    <a:pt x="401" y="7474"/>
                  </a:lnTo>
                  <a:lnTo>
                    <a:pt x="467" y="7373"/>
                  </a:lnTo>
                  <a:lnTo>
                    <a:pt x="668" y="6673"/>
                  </a:lnTo>
                  <a:lnTo>
                    <a:pt x="934" y="6006"/>
                  </a:lnTo>
                  <a:lnTo>
                    <a:pt x="1235" y="5338"/>
                  </a:lnTo>
                  <a:lnTo>
                    <a:pt x="1602" y="4738"/>
                  </a:lnTo>
                  <a:lnTo>
                    <a:pt x="2035" y="4137"/>
                  </a:lnTo>
                  <a:lnTo>
                    <a:pt x="2469" y="3570"/>
                  </a:lnTo>
                  <a:lnTo>
                    <a:pt x="2970" y="3036"/>
                  </a:lnTo>
                  <a:lnTo>
                    <a:pt x="3537" y="2569"/>
                  </a:lnTo>
                  <a:lnTo>
                    <a:pt x="4137" y="2102"/>
                  </a:lnTo>
                  <a:lnTo>
                    <a:pt x="4805" y="1668"/>
                  </a:lnTo>
                  <a:lnTo>
                    <a:pt x="5505" y="1335"/>
                  </a:lnTo>
                  <a:lnTo>
                    <a:pt x="6206" y="1035"/>
                  </a:lnTo>
                  <a:lnTo>
                    <a:pt x="6940" y="801"/>
                  </a:lnTo>
                  <a:lnTo>
                    <a:pt x="7707" y="634"/>
                  </a:lnTo>
                  <a:lnTo>
                    <a:pt x="8474" y="534"/>
                  </a:lnTo>
                  <a:lnTo>
                    <a:pt x="9275" y="467"/>
                  </a:lnTo>
                  <a:lnTo>
                    <a:pt x="9375" y="467"/>
                  </a:lnTo>
                  <a:lnTo>
                    <a:pt x="9442" y="401"/>
                  </a:lnTo>
                  <a:lnTo>
                    <a:pt x="9475" y="334"/>
                  </a:lnTo>
                  <a:lnTo>
                    <a:pt x="9475" y="234"/>
                  </a:lnTo>
                  <a:lnTo>
                    <a:pt x="9475" y="134"/>
                  </a:lnTo>
                  <a:lnTo>
                    <a:pt x="9442" y="67"/>
                  </a:lnTo>
                  <a:lnTo>
                    <a:pt x="937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6" name="Picture 2">
              <a:extLst>
                <a:ext uri="{FF2B5EF4-FFF2-40B4-BE49-F238E27FC236}">
                  <a16:creationId xmlns:a16="http://schemas.microsoft.com/office/drawing/2014/main" id="{E0A417C9-7A63-316C-6AEB-2A7F0279D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2812" y="2274480"/>
              <a:ext cx="606958" cy="606958"/>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Google Shape;320;p33">
            <a:extLst>
              <a:ext uri="{FF2B5EF4-FFF2-40B4-BE49-F238E27FC236}">
                <a16:creationId xmlns:a16="http://schemas.microsoft.com/office/drawing/2014/main" id="{12C4FD51-A1B9-5A50-F413-DA91A7F9FC06}"/>
              </a:ext>
            </a:extLst>
          </p:cNvPr>
          <p:cNvSpPr txBox="1">
            <a:spLocks/>
          </p:cNvSpPr>
          <p:nvPr/>
        </p:nvSpPr>
        <p:spPr>
          <a:xfrm>
            <a:off x="2874173" y="3944694"/>
            <a:ext cx="3452250" cy="49307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algn="ctr">
              <a:spcAft>
                <a:spcPts val="100"/>
              </a:spcAft>
            </a:pPr>
            <a:r>
              <a:rPr lang="en-US" sz="3200" dirty="0" err="1">
                <a:latin typeface="Roboto" panose="02000000000000000000" pitchFamily="2" charset="0"/>
              </a:rPr>
              <a:t>Sơ</a:t>
            </a:r>
            <a:r>
              <a:rPr lang="en-US" sz="3200" dirty="0">
                <a:latin typeface="Roboto" panose="02000000000000000000" pitchFamily="2" charset="0"/>
              </a:rPr>
              <a:t> </a:t>
            </a:r>
            <a:r>
              <a:rPr lang="en-US" sz="3200" dirty="0" err="1">
                <a:latin typeface="Roboto" panose="02000000000000000000" pitchFamily="2" charset="0"/>
              </a:rPr>
              <a:t>Đồ</a:t>
            </a:r>
            <a:r>
              <a:rPr lang="en-US" sz="3200" dirty="0">
                <a:latin typeface="Roboto" panose="02000000000000000000" pitchFamily="2" charset="0"/>
              </a:rPr>
              <a:t> </a:t>
            </a:r>
            <a:r>
              <a:rPr lang="en-US" sz="3200" dirty="0" err="1">
                <a:latin typeface="Roboto" panose="02000000000000000000" pitchFamily="2" charset="0"/>
              </a:rPr>
              <a:t>Mạch</a:t>
            </a:r>
            <a:r>
              <a:rPr lang="en-US" sz="3200" dirty="0">
                <a:latin typeface="Roboto" panose="02000000000000000000" pitchFamily="2" charset="0"/>
              </a:rPr>
              <a:t> </a:t>
            </a:r>
            <a:r>
              <a:rPr lang="en-US" sz="3200" dirty="0" err="1">
                <a:latin typeface="Roboto" panose="02000000000000000000" pitchFamily="2" charset="0"/>
              </a:rPr>
              <a:t>Điện</a:t>
            </a:r>
            <a:endParaRPr lang="en-US" sz="3200" dirty="0">
              <a:latin typeface="Roboto" panose="02000000000000000000" pitchFamily="2" charset="0"/>
            </a:endParaRPr>
          </a:p>
        </p:txBody>
      </p:sp>
    </p:spTree>
    <p:extLst>
      <p:ext uri="{BB962C8B-B14F-4D97-AF65-F5344CB8AC3E}">
        <p14:creationId xmlns:p14="http://schemas.microsoft.com/office/powerpoint/2010/main" val="2613189004"/>
      </p:ext>
    </p:extLst>
  </p:cSld>
  <p:clrMapOvr>
    <a:masterClrMapping/>
  </p:clrMapOvr>
  <mc:AlternateContent xmlns:mc="http://schemas.openxmlformats.org/markup-compatibility/2006" xmlns:p14="http://schemas.microsoft.com/office/powerpoint/2010/main">
    <mc:Choice Requires="p14">
      <p:transition spd="slow" p14:dur="2000">
        <p:checker/>
      </p:transition>
    </mc:Choice>
    <mc:Fallback xmlns="">
      <p:transition spd="slow">
        <p:checker/>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sp>
        <p:nvSpPr>
          <p:cNvPr id="1096" name="Google Shape;1096;p52"/>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lvl="0" indent="0" algn="ctr" rtl="0">
              <a:spcBef>
                <a:spcPts val="0"/>
              </a:spcBef>
              <a:spcAft>
                <a:spcPts val="100"/>
              </a:spcAft>
              <a:buNone/>
            </a:pPr>
            <a:fld id="{00000000-1234-1234-1234-123412341234}" type="slidenum">
              <a:rPr lang="en"/>
              <a:t>40</a:t>
            </a:fld>
            <a:endParaRPr/>
          </a:p>
        </p:txBody>
      </p:sp>
      <p:sp>
        <p:nvSpPr>
          <p:cNvPr id="1098" name="Google Shape;1098;p52"/>
          <p:cNvSpPr txBox="1">
            <a:spLocks noGrp="1"/>
          </p:cNvSpPr>
          <p:nvPr>
            <p:ph type="title" idx="2"/>
          </p:nvPr>
        </p:nvSpPr>
        <p:spPr>
          <a:xfrm>
            <a:off x="450351" y="867597"/>
            <a:ext cx="8536897" cy="572700"/>
          </a:xfrm>
          <a:prstGeom prst="rect">
            <a:avLst/>
          </a:prstGeom>
          <a:noFill/>
          <a:ln>
            <a:noFill/>
          </a:ln>
        </p:spPr>
        <p:txBody>
          <a:bodyPr spcFirstLastPara="1" wrap="square" lIns="91425" tIns="91425" rIns="91425" bIns="91425" anchor="t" anchorCtr="0">
            <a:noAutofit/>
          </a:bodyPr>
          <a:lstStyle/>
          <a:p>
            <a:pPr>
              <a:spcAft>
                <a:spcPts val="100"/>
              </a:spcAft>
            </a:pPr>
            <a:r>
              <a:rPr lang="en-US" sz="2400" b="0" dirty="0" err="1">
                <a:latin typeface="Roboto" panose="02000000000000000000" pitchFamily="2" charset="0"/>
                <a:cs typeface="#9Slide03 Arima Madurai Black" panose="00000A00000000000000" pitchFamily="2" charset="-93"/>
              </a:rPr>
              <a:t>Câu</a:t>
            </a:r>
            <a:r>
              <a:rPr lang="en-US" sz="2400" b="0" dirty="0">
                <a:latin typeface="Roboto" panose="02000000000000000000" pitchFamily="2" charset="0"/>
                <a:cs typeface="#9Slide03 Arima Madurai Black" panose="00000A00000000000000" pitchFamily="2" charset="-93"/>
              </a:rPr>
              <a:t> 3: </a:t>
            </a:r>
            <a:r>
              <a:rPr lang="vi-VN" sz="2400" b="0" dirty="0">
                <a:latin typeface="Roboto" panose="02000000000000000000" pitchFamily="2" charset="0"/>
                <a:cs typeface="#9Slide03 Arima Madurai Black" panose="00000A00000000000000" pitchFamily="2" charset="-93"/>
              </a:rPr>
              <a:t>Nguồn điện được kí hiệu bằng kí hiệu nào sau đây:</a:t>
            </a:r>
            <a:br>
              <a:rPr lang="vi-VN" sz="2400" b="0" dirty="0">
                <a:latin typeface="Roboto" panose="02000000000000000000" pitchFamily="2" charset="0"/>
                <a:cs typeface="#9Slide03 Arima Madurai Black" panose="00000A00000000000000" pitchFamily="2" charset="-93"/>
              </a:rPr>
            </a:br>
            <a:br>
              <a:rPr lang="vi-VN" sz="2400" b="0" dirty="0">
                <a:latin typeface="Roboto" panose="02000000000000000000" pitchFamily="2" charset="0"/>
                <a:cs typeface="#9Slide03 Arima Madurai Black" panose="00000A00000000000000" pitchFamily="2" charset="-93"/>
              </a:rPr>
            </a:br>
            <a:endParaRPr sz="2400" b="0" dirty="0">
              <a:latin typeface="Roboto" panose="02000000000000000000" pitchFamily="2" charset="0"/>
              <a:cs typeface="#9Slide03 Arima Madurai Black" panose="00000A00000000000000" pitchFamily="2" charset="-93"/>
            </a:endParaRPr>
          </a:p>
        </p:txBody>
      </p:sp>
      <p:sp>
        <p:nvSpPr>
          <p:cNvPr id="1099" name="Google Shape;1099;p52"/>
          <p:cNvSpPr txBox="1"/>
          <p:nvPr/>
        </p:nvSpPr>
        <p:spPr>
          <a:xfrm>
            <a:off x="889277" y="3872610"/>
            <a:ext cx="17808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
              </a:spcAft>
              <a:buNone/>
            </a:pPr>
            <a:r>
              <a:rPr lang="en-US" sz="2000" dirty="0" err="1">
                <a:solidFill>
                  <a:srgbClr val="0F0F0F"/>
                </a:solidFill>
                <a:latin typeface="Roboto" panose="02000000000000000000" pitchFamily="2" charset="0"/>
                <a:ea typeface="Lato"/>
                <a:cs typeface="#9Slide03 Arima Madurai" panose="00000500000000000000" pitchFamily="2" charset="-93"/>
                <a:sym typeface="Lato"/>
              </a:rPr>
              <a:t>Hình</a:t>
            </a:r>
            <a:r>
              <a:rPr lang="en" sz="2000" dirty="0">
                <a:solidFill>
                  <a:srgbClr val="0F0F0F"/>
                </a:solidFill>
                <a:latin typeface="Roboto" panose="02000000000000000000" pitchFamily="2" charset="0"/>
                <a:ea typeface="Lato"/>
                <a:cs typeface="#9Slide03 Arima Madurai" panose="00000500000000000000" pitchFamily="2" charset="-93"/>
                <a:sym typeface="Lato"/>
              </a:rPr>
              <a:t> A</a:t>
            </a:r>
            <a:endParaRPr sz="2000" dirty="0">
              <a:solidFill>
                <a:srgbClr val="0F0F0F"/>
              </a:solidFill>
              <a:latin typeface="Roboto" panose="02000000000000000000" pitchFamily="2" charset="0"/>
              <a:ea typeface="Lato"/>
              <a:cs typeface="#9Slide03 Arima Madurai" panose="00000500000000000000" pitchFamily="2" charset="-93"/>
              <a:sym typeface="Lato"/>
            </a:endParaRPr>
          </a:p>
        </p:txBody>
      </p:sp>
      <p:sp>
        <p:nvSpPr>
          <p:cNvPr id="1100" name="Google Shape;1100;p52"/>
          <p:cNvSpPr txBox="1"/>
          <p:nvPr/>
        </p:nvSpPr>
        <p:spPr>
          <a:xfrm>
            <a:off x="2704275" y="3872610"/>
            <a:ext cx="17808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
              </a:spcAft>
              <a:buNone/>
            </a:pPr>
            <a:r>
              <a:rPr lang="en-US" sz="2000" dirty="0" err="1">
                <a:solidFill>
                  <a:srgbClr val="0F0F0F"/>
                </a:solidFill>
                <a:latin typeface="Roboto" panose="02000000000000000000" pitchFamily="2" charset="0"/>
                <a:ea typeface="Lato"/>
                <a:cs typeface="#9Slide03 Arima Madurai" panose="00000500000000000000" pitchFamily="2" charset="-93"/>
                <a:sym typeface="Lato"/>
              </a:rPr>
              <a:t>Hình</a:t>
            </a:r>
            <a:r>
              <a:rPr lang="en" sz="2000" dirty="0">
                <a:solidFill>
                  <a:srgbClr val="0F0F0F"/>
                </a:solidFill>
                <a:latin typeface="Roboto" panose="02000000000000000000" pitchFamily="2" charset="0"/>
                <a:ea typeface="Lato"/>
                <a:cs typeface="#9Slide03 Arima Madurai" panose="00000500000000000000" pitchFamily="2" charset="-93"/>
                <a:sym typeface="Lato"/>
              </a:rPr>
              <a:t> B</a:t>
            </a:r>
            <a:endParaRPr sz="2000" dirty="0">
              <a:solidFill>
                <a:srgbClr val="0F0F0F"/>
              </a:solidFill>
              <a:latin typeface="Roboto" panose="02000000000000000000" pitchFamily="2" charset="0"/>
              <a:ea typeface="Lato"/>
              <a:cs typeface="#9Slide03 Arima Madurai" panose="00000500000000000000" pitchFamily="2" charset="-93"/>
              <a:sym typeface="Lato"/>
            </a:endParaRPr>
          </a:p>
        </p:txBody>
      </p:sp>
      <p:sp>
        <p:nvSpPr>
          <p:cNvPr id="1101" name="Google Shape;1101;p52"/>
          <p:cNvSpPr txBox="1"/>
          <p:nvPr/>
        </p:nvSpPr>
        <p:spPr>
          <a:xfrm>
            <a:off x="4519274" y="3872610"/>
            <a:ext cx="17808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
              </a:spcAft>
              <a:buNone/>
            </a:pPr>
            <a:r>
              <a:rPr lang="en-US" sz="2000" dirty="0" err="1">
                <a:solidFill>
                  <a:srgbClr val="0F0F0F"/>
                </a:solidFill>
                <a:latin typeface="Roboto" panose="02000000000000000000" pitchFamily="2" charset="0"/>
                <a:ea typeface="Lato"/>
                <a:cs typeface="#9Slide03 Arima Madurai" panose="00000500000000000000" pitchFamily="2" charset="-93"/>
                <a:sym typeface="Lato"/>
              </a:rPr>
              <a:t>Hình</a:t>
            </a:r>
            <a:r>
              <a:rPr lang="en" sz="2000" dirty="0">
                <a:solidFill>
                  <a:srgbClr val="0F0F0F"/>
                </a:solidFill>
                <a:latin typeface="Roboto" panose="02000000000000000000" pitchFamily="2" charset="0"/>
                <a:ea typeface="Lato"/>
                <a:cs typeface="#9Slide03 Arima Madurai" panose="00000500000000000000" pitchFamily="2" charset="-93"/>
                <a:sym typeface="Lato"/>
              </a:rPr>
              <a:t> C</a:t>
            </a:r>
            <a:endParaRPr sz="2000" dirty="0">
              <a:solidFill>
                <a:srgbClr val="0F0F0F"/>
              </a:solidFill>
              <a:latin typeface="Roboto" panose="02000000000000000000" pitchFamily="2" charset="0"/>
              <a:ea typeface="Lato"/>
              <a:cs typeface="#9Slide03 Arima Madurai" panose="00000500000000000000" pitchFamily="2" charset="-93"/>
              <a:sym typeface="Lato"/>
            </a:endParaRPr>
          </a:p>
        </p:txBody>
      </p:sp>
      <p:sp>
        <p:nvSpPr>
          <p:cNvPr id="1102" name="Google Shape;1102;p52"/>
          <p:cNvSpPr txBox="1"/>
          <p:nvPr/>
        </p:nvSpPr>
        <p:spPr>
          <a:xfrm>
            <a:off x="889267" y="2815264"/>
            <a:ext cx="1780800" cy="41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00"/>
              </a:spcAft>
              <a:buNone/>
            </a:pPr>
            <a:r>
              <a:rPr lang="en" sz="2800" b="1" dirty="0">
                <a:solidFill>
                  <a:srgbClr val="0F0F0F"/>
                </a:solidFill>
                <a:latin typeface="Roboto Black" panose="02000000000000000000" pitchFamily="2" charset="0"/>
                <a:ea typeface="Hammersmith One"/>
                <a:cs typeface="Hammersmith One"/>
                <a:sym typeface="Hammersmith One"/>
              </a:rPr>
              <a:t>A</a:t>
            </a:r>
            <a:endParaRPr sz="2800" b="1" dirty="0">
              <a:solidFill>
                <a:srgbClr val="0F0F0F"/>
              </a:solidFill>
              <a:latin typeface="Roboto Black" panose="02000000000000000000" pitchFamily="2" charset="0"/>
              <a:ea typeface="Hammersmith One"/>
              <a:cs typeface="Hammersmith One"/>
              <a:sym typeface="Hammersmith One"/>
            </a:endParaRPr>
          </a:p>
        </p:txBody>
      </p:sp>
      <p:sp>
        <p:nvSpPr>
          <p:cNvPr id="1103" name="Google Shape;1103;p52"/>
          <p:cNvSpPr txBox="1"/>
          <p:nvPr/>
        </p:nvSpPr>
        <p:spPr>
          <a:xfrm>
            <a:off x="2704268" y="2815264"/>
            <a:ext cx="1780800" cy="41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00"/>
              </a:spcAft>
              <a:buNone/>
            </a:pPr>
            <a:r>
              <a:rPr lang="en" sz="2800" b="1" dirty="0">
                <a:solidFill>
                  <a:srgbClr val="0F0F0F"/>
                </a:solidFill>
                <a:latin typeface="Roboto Black" panose="02000000000000000000" pitchFamily="2" charset="0"/>
                <a:ea typeface="Hammersmith One"/>
                <a:cs typeface="Hammersmith One"/>
                <a:sym typeface="Hammersmith One"/>
              </a:rPr>
              <a:t>B</a:t>
            </a:r>
            <a:endParaRPr sz="2800" b="1" dirty="0">
              <a:solidFill>
                <a:srgbClr val="0F0F0F"/>
              </a:solidFill>
              <a:latin typeface="Roboto Black" panose="02000000000000000000" pitchFamily="2" charset="0"/>
              <a:ea typeface="Hammersmith One"/>
              <a:cs typeface="Hammersmith One"/>
              <a:sym typeface="Hammersmith One"/>
            </a:endParaRPr>
          </a:p>
        </p:txBody>
      </p:sp>
      <p:sp>
        <p:nvSpPr>
          <p:cNvPr id="1104" name="Google Shape;1104;p52"/>
          <p:cNvSpPr txBox="1"/>
          <p:nvPr/>
        </p:nvSpPr>
        <p:spPr>
          <a:xfrm>
            <a:off x="4519270" y="2815264"/>
            <a:ext cx="1780800" cy="41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00"/>
              </a:spcAft>
              <a:buNone/>
            </a:pPr>
            <a:r>
              <a:rPr lang="en" sz="2800" b="1" dirty="0">
                <a:solidFill>
                  <a:srgbClr val="0F0F0F"/>
                </a:solidFill>
                <a:latin typeface="Roboto Black" panose="02000000000000000000" pitchFamily="2" charset="0"/>
                <a:ea typeface="Hammersmith One"/>
                <a:cs typeface="Hammersmith One"/>
                <a:sym typeface="Hammersmith One"/>
              </a:rPr>
              <a:t>C</a:t>
            </a:r>
            <a:endParaRPr sz="2800" b="1" dirty="0">
              <a:solidFill>
                <a:srgbClr val="0F0F0F"/>
              </a:solidFill>
              <a:latin typeface="Roboto Black" panose="02000000000000000000" pitchFamily="2" charset="0"/>
              <a:ea typeface="Hammersmith One"/>
              <a:cs typeface="Hammersmith One"/>
              <a:sym typeface="Hammersmith One"/>
            </a:endParaRPr>
          </a:p>
        </p:txBody>
      </p:sp>
      <p:sp>
        <p:nvSpPr>
          <p:cNvPr id="1105" name="Google Shape;1105;p52"/>
          <p:cNvSpPr txBox="1"/>
          <p:nvPr/>
        </p:nvSpPr>
        <p:spPr>
          <a:xfrm>
            <a:off x="6334272" y="3872610"/>
            <a:ext cx="17808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
              </a:spcAft>
              <a:buNone/>
            </a:pPr>
            <a:r>
              <a:rPr lang="en" sz="2000" dirty="0">
                <a:solidFill>
                  <a:schemeClr val="dk1"/>
                </a:solidFill>
                <a:latin typeface="Roboto" panose="02000000000000000000" pitchFamily="2" charset="0"/>
                <a:ea typeface="Lato"/>
                <a:cs typeface="#9Slide03 Arima Madurai" panose="00000500000000000000" pitchFamily="2" charset="-93"/>
                <a:sym typeface="Lato"/>
              </a:rPr>
              <a:t>Hình D</a:t>
            </a:r>
            <a:endParaRPr sz="2000" dirty="0">
              <a:solidFill>
                <a:srgbClr val="0F0F0F"/>
              </a:solidFill>
              <a:latin typeface="Roboto" panose="02000000000000000000" pitchFamily="2" charset="0"/>
              <a:ea typeface="Lato"/>
              <a:cs typeface="#9Slide03 Arima Madurai" panose="00000500000000000000" pitchFamily="2" charset="-93"/>
              <a:sym typeface="Lato"/>
            </a:endParaRPr>
          </a:p>
        </p:txBody>
      </p:sp>
      <p:sp>
        <p:nvSpPr>
          <p:cNvPr id="1106" name="Google Shape;1106;p52"/>
          <p:cNvSpPr txBox="1"/>
          <p:nvPr/>
        </p:nvSpPr>
        <p:spPr>
          <a:xfrm>
            <a:off x="6334272" y="2815264"/>
            <a:ext cx="1780800" cy="41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00"/>
              </a:spcAft>
              <a:buNone/>
            </a:pPr>
            <a:r>
              <a:rPr lang="en" sz="2800" b="1" dirty="0">
                <a:solidFill>
                  <a:srgbClr val="0F0F0F"/>
                </a:solidFill>
                <a:latin typeface="Roboto Black" panose="02000000000000000000" pitchFamily="2" charset="0"/>
                <a:ea typeface="Hammersmith One"/>
                <a:cs typeface="Hammersmith One"/>
                <a:sym typeface="Hammersmith One"/>
              </a:rPr>
              <a:t>D</a:t>
            </a:r>
            <a:endParaRPr sz="2800" b="1" dirty="0">
              <a:solidFill>
                <a:srgbClr val="0F0F0F"/>
              </a:solidFill>
              <a:latin typeface="Roboto Black" panose="02000000000000000000" pitchFamily="2" charset="0"/>
              <a:ea typeface="Hammersmith One"/>
              <a:cs typeface="Hammersmith One"/>
              <a:sym typeface="Hammersmith One"/>
            </a:endParaRPr>
          </a:p>
        </p:txBody>
      </p:sp>
      <p:sp>
        <p:nvSpPr>
          <p:cNvPr id="1107" name="Google Shape;1107;p52"/>
          <p:cNvSpPr/>
          <p:nvPr/>
        </p:nvSpPr>
        <p:spPr>
          <a:xfrm>
            <a:off x="3300269" y="3307699"/>
            <a:ext cx="572700" cy="572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52"/>
          <p:cNvSpPr/>
          <p:nvPr/>
        </p:nvSpPr>
        <p:spPr>
          <a:xfrm>
            <a:off x="3462342" y="3476848"/>
            <a:ext cx="234300" cy="2343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52"/>
          <p:cNvSpPr/>
          <p:nvPr/>
        </p:nvSpPr>
        <p:spPr>
          <a:xfrm>
            <a:off x="5119294" y="3307699"/>
            <a:ext cx="572700" cy="572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2"/>
          <p:cNvSpPr/>
          <p:nvPr/>
        </p:nvSpPr>
        <p:spPr>
          <a:xfrm>
            <a:off x="5281367" y="3476848"/>
            <a:ext cx="234300" cy="234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2"/>
          <p:cNvSpPr/>
          <p:nvPr/>
        </p:nvSpPr>
        <p:spPr>
          <a:xfrm>
            <a:off x="6938319" y="3307699"/>
            <a:ext cx="572700" cy="572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52"/>
          <p:cNvSpPr/>
          <p:nvPr/>
        </p:nvSpPr>
        <p:spPr>
          <a:xfrm>
            <a:off x="7100392" y="3476848"/>
            <a:ext cx="234300" cy="234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52"/>
          <p:cNvSpPr/>
          <p:nvPr/>
        </p:nvSpPr>
        <p:spPr>
          <a:xfrm>
            <a:off x="1481244" y="3307699"/>
            <a:ext cx="572700" cy="572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52"/>
          <p:cNvSpPr/>
          <p:nvPr/>
        </p:nvSpPr>
        <p:spPr>
          <a:xfrm>
            <a:off x="1643317" y="3476848"/>
            <a:ext cx="234300" cy="234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15" name="Google Shape;1115;p52"/>
          <p:cNvCxnSpPr>
            <a:cxnSpLocks/>
            <a:stCxn id="1113" idx="3"/>
            <a:endCxn id="1107" idx="1"/>
          </p:cNvCxnSpPr>
          <p:nvPr/>
        </p:nvCxnSpPr>
        <p:spPr>
          <a:xfrm>
            <a:off x="2053944" y="3594049"/>
            <a:ext cx="1246200" cy="0"/>
          </a:xfrm>
          <a:prstGeom prst="straightConnector1">
            <a:avLst/>
          </a:prstGeom>
          <a:noFill/>
          <a:ln w="19050" cap="flat" cmpd="sng">
            <a:solidFill>
              <a:schemeClr val="dk1"/>
            </a:solidFill>
            <a:prstDash val="solid"/>
            <a:round/>
            <a:headEnd type="none" w="med" len="med"/>
            <a:tailEnd type="none" w="med" len="med"/>
          </a:ln>
        </p:spPr>
      </p:cxnSp>
      <p:cxnSp>
        <p:nvCxnSpPr>
          <p:cNvPr id="1116" name="Google Shape;1116;p52"/>
          <p:cNvCxnSpPr>
            <a:cxnSpLocks/>
            <a:stCxn id="1107" idx="3"/>
            <a:endCxn id="1109" idx="1"/>
          </p:cNvCxnSpPr>
          <p:nvPr/>
        </p:nvCxnSpPr>
        <p:spPr>
          <a:xfrm>
            <a:off x="3872969" y="3594049"/>
            <a:ext cx="1246200" cy="0"/>
          </a:xfrm>
          <a:prstGeom prst="straightConnector1">
            <a:avLst/>
          </a:prstGeom>
          <a:noFill/>
          <a:ln w="19050" cap="flat" cmpd="sng">
            <a:solidFill>
              <a:schemeClr val="dk1"/>
            </a:solidFill>
            <a:prstDash val="solid"/>
            <a:round/>
            <a:headEnd type="none" w="med" len="med"/>
            <a:tailEnd type="none" w="med" len="med"/>
          </a:ln>
        </p:spPr>
      </p:cxnSp>
      <p:cxnSp>
        <p:nvCxnSpPr>
          <p:cNvPr id="1117" name="Google Shape;1117;p52"/>
          <p:cNvCxnSpPr>
            <a:cxnSpLocks/>
            <a:stCxn id="1109" idx="3"/>
            <a:endCxn id="1111" idx="1"/>
          </p:cNvCxnSpPr>
          <p:nvPr/>
        </p:nvCxnSpPr>
        <p:spPr>
          <a:xfrm>
            <a:off x="5691994" y="3594049"/>
            <a:ext cx="1246200" cy="0"/>
          </a:xfrm>
          <a:prstGeom prst="straightConnector1">
            <a:avLst/>
          </a:prstGeom>
          <a:noFill/>
          <a:ln w="19050" cap="flat" cmpd="sng">
            <a:solidFill>
              <a:schemeClr val="dk1"/>
            </a:solidFill>
            <a:prstDash val="solid"/>
            <a:round/>
            <a:headEnd type="none" w="med" len="med"/>
            <a:tailEnd type="none" w="med" len="med"/>
          </a:ln>
        </p:spPr>
      </p:cxnSp>
      <p:grpSp>
        <p:nvGrpSpPr>
          <p:cNvPr id="1118" name="Google Shape;1118;p52"/>
          <p:cNvGrpSpPr/>
          <p:nvPr/>
        </p:nvGrpSpPr>
        <p:grpSpPr>
          <a:xfrm>
            <a:off x="7058711" y="3424223"/>
            <a:ext cx="301161" cy="339535"/>
            <a:chOff x="3299850" y="238575"/>
            <a:chExt cx="427725" cy="482225"/>
          </a:xfrm>
        </p:grpSpPr>
        <p:sp>
          <p:nvSpPr>
            <p:cNvPr id="1119" name="Google Shape;1119;p52"/>
            <p:cNvSpPr/>
            <p:nvPr/>
          </p:nvSpPr>
          <p:spPr>
            <a:xfrm>
              <a:off x="3299850" y="323500"/>
              <a:ext cx="427725" cy="397300"/>
            </a:xfrm>
            <a:custGeom>
              <a:avLst/>
              <a:gdLst/>
              <a:ahLst/>
              <a:cxnLst/>
              <a:rect l="l" t="t" r="r" b="b"/>
              <a:pathLst>
                <a:path w="17109" h="15892" extrusionOk="0">
                  <a:moveTo>
                    <a:pt x="3397" y="6794"/>
                  </a:moveTo>
                  <a:lnTo>
                    <a:pt x="3397" y="14759"/>
                  </a:lnTo>
                  <a:lnTo>
                    <a:pt x="1132" y="14759"/>
                  </a:lnTo>
                  <a:lnTo>
                    <a:pt x="1132" y="6794"/>
                  </a:lnTo>
                  <a:close/>
                  <a:moveTo>
                    <a:pt x="9034" y="1132"/>
                  </a:moveTo>
                  <a:cubicBezTo>
                    <a:pt x="9683" y="1175"/>
                    <a:pt x="10191" y="1712"/>
                    <a:pt x="10191" y="2364"/>
                  </a:cubicBezTo>
                  <a:cubicBezTo>
                    <a:pt x="10191" y="3346"/>
                    <a:pt x="9774" y="5275"/>
                    <a:pt x="9221" y="5828"/>
                  </a:cubicBezTo>
                  <a:cubicBezTo>
                    <a:pt x="8865" y="6184"/>
                    <a:pt x="9119" y="6794"/>
                    <a:pt x="9623" y="6794"/>
                  </a:cubicBezTo>
                  <a:lnTo>
                    <a:pt x="15285" y="6794"/>
                  </a:lnTo>
                  <a:cubicBezTo>
                    <a:pt x="15599" y="6794"/>
                    <a:pt x="15849" y="7047"/>
                    <a:pt x="15849" y="7361"/>
                  </a:cubicBezTo>
                  <a:cubicBezTo>
                    <a:pt x="15849" y="7672"/>
                    <a:pt x="15599" y="7926"/>
                    <a:pt x="15285" y="7926"/>
                  </a:cubicBezTo>
                  <a:lnTo>
                    <a:pt x="11888" y="7926"/>
                  </a:lnTo>
                  <a:cubicBezTo>
                    <a:pt x="11574" y="7926"/>
                    <a:pt x="11323" y="8180"/>
                    <a:pt x="11323" y="8494"/>
                  </a:cubicBezTo>
                  <a:cubicBezTo>
                    <a:pt x="11323" y="8805"/>
                    <a:pt x="11574" y="9058"/>
                    <a:pt x="11888" y="9058"/>
                  </a:cubicBezTo>
                  <a:lnTo>
                    <a:pt x="15285" y="9058"/>
                  </a:lnTo>
                  <a:cubicBezTo>
                    <a:pt x="15586" y="9058"/>
                    <a:pt x="15852" y="9342"/>
                    <a:pt x="15852" y="9662"/>
                  </a:cubicBezTo>
                  <a:cubicBezTo>
                    <a:pt x="15852" y="9976"/>
                    <a:pt x="15599" y="10230"/>
                    <a:pt x="15285" y="10230"/>
                  </a:cubicBezTo>
                  <a:lnTo>
                    <a:pt x="11888" y="10230"/>
                  </a:lnTo>
                  <a:cubicBezTo>
                    <a:pt x="11574" y="10230"/>
                    <a:pt x="11323" y="10484"/>
                    <a:pt x="11323" y="10795"/>
                  </a:cubicBezTo>
                  <a:cubicBezTo>
                    <a:pt x="11323" y="11109"/>
                    <a:pt x="11574" y="11362"/>
                    <a:pt x="11888" y="11362"/>
                  </a:cubicBezTo>
                  <a:lnTo>
                    <a:pt x="14152" y="11362"/>
                  </a:lnTo>
                  <a:cubicBezTo>
                    <a:pt x="14466" y="11362"/>
                    <a:pt x="14717" y="11616"/>
                    <a:pt x="14717" y="11927"/>
                  </a:cubicBezTo>
                  <a:cubicBezTo>
                    <a:pt x="14717" y="12241"/>
                    <a:pt x="14466" y="12494"/>
                    <a:pt x="14152" y="12494"/>
                  </a:cubicBezTo>
                  <a:lnTo>
                    <a:pt x="11888" y="12494"/>
                  </a:lnTo>
                  <a:cubicBezTo>
                    <a:pt x="11574" y="12494"/>
                    <a:pt x="11323" y="12748"/>
                    <a:pt x="11323" y="13059"/>
                  </a:cubicBezTo>
                  <a:cubicBezTo>
                    <a:pt x="11323" y="13373"/>
                    <a:pt x="11574" y="13627"/>
                    <a:pt x="11888" y="13627"/>
                  </a:cubicBezTo>
                  <a:lnTo>
                    <a:pt x="13020" y="13627"/>
                  </a:lnTo>
                  <a:cubicBezTo>
                    <a:pt x="13334" y="13627"/>
                    <a:pt x="13585" y="13880"/>
                    <a:pt x="13585" y="14191"/>
                  </a:cubicBezTo>
                  <a:cubicBezTo>
                    <a:pt x="13585" y="14505"/>
                    <a:pt x="13334" y="14759"/>
                    <a:pt x="13020" y="14759"/>
                  </a:cubicBezTo>
                  <a:lnTo>
                    <a:pt x="9197" y="14759"/>
                  </a:lnTo>
                  <a:cubicBezTo>
                    <a:pt x="8041" y="14759"/>
                    <a:pt x="6890" y="14572"/>
                    <a:pt x="5794" y="14207"/>
                  </a:cubicBezTo>
                  <a:lnTo>
                    <a:pt x="4529" y="13784"/>
                  </a:lnTo>
                  <a:lnTo>
                    <a:pt x="4529" y="7712"/>
                  </a:lnTo>
                  <a:lnTo>
                    <a:pt x="5686" y="7132"/>
                  </a:lnTo>
                  <a:cubicBezTo>
                    <a:pt x="6265" y="6842"/>
                    <a:pt x="6797" y="6459"/>
                    <a:pt x="7253" y="6003"/>
                  </a:cubicBezTo>
                  <a:lnTo>
                    <a:pt x="7289" y="5963"/>
                  </a:lnTo>
                  <a:cubicBezTo>
                    <a:pt x="8352" y="4901"/>
                    <a:pt x="8917" y="2654"/>
                    <a:pt x="9034" y="1132"/>
                  </a:cubicBezTo>
                  <a:close/>
                  <a:moveTo>
                    <a:pt x="8491" y="0"/>
                  </a:moveTo>
                  <a:cubicBezTo>
                    <a:pt x="8177" y="0"/>
                    <a:pt x="7926" y="254"/>
                    <a:pt x="7926" y="568"/>
                  </a:cubicBezTo>
                  <a:cubicBezTo>
                    <a:pt x="7926" y="1887"/>
                    <a:pt x="7380" y="4276"/>
                    <a:pt x="6492" y="5166"/>
                  </a:cubicBezTo>
                  <a:lnTo>
                    <a:pt x="6456" y="5203"/>
                  </a:lnTo>
                  <a:cubicBezTo>
                    <a:pt x="6081" y="5574"/>
                    <a:pt x="5652" y="5885"/>
                    <a:pt x="5181" y="6120"/>
                  </a:cubicBezTo>
                  <a:lnTo>
                    <a:pt x="4529" y="6444"/>
                  </a:lnTo>
                  <a:lnTo>
                    <a:pt x="4529" y="6229"/>
                  </a:lnTo>
                  <a:cubicBezTo>
                    <a:pt x="4529" y="5915"/>
                    <a:pt x="4276" y="5661"/>
                    <a:pt x="3962" y="5661"/>
                  </a:cubicBezTo>
                  <a:lnTo>
                    <a:pt x="565" y="5661"/>
                  </a:lnTo>
                  <a:cubicBezTo>
                    <a:pt x="251" y="5661"/>
                    <a:pt x="0" y="5915"/>
                    <a:pt x="0" y="6229"/>
                  </a:cubicBezTo>
                  <a:lnTo>
                    <a:pt x="0" y="15324"/>
                  </a:lnTo>
                  <a:cubicBezTo>
                    <a:pt x="0" y="15638"/>
                    <a:pt x="251" y="15891"/>
                    <a:pt x="565" y="15891"/>
                  </a:cubicBezTo>
                  <a:lnTo>
                    <a:pt x="3962" y="15891"/>
                  </a:lnTo>
                  <a:cubicBezTo>
                    <a:pt x="4276" y="15891"/>
                    <a:pt x="4529" y="15638"/>
                    <a:pt x="4529" y="15324"/>
                  </a:cubicBezTo>
                  <a:lnTo>
                    <a:pt x="4529" y="14976"/>
                  </a:lnTo>
                  <a:lnTo>
                    <a:pt x="5435" y="15278"/>
                  </a:lnTo>
                  <a:cubicBezTo>
                    <a:pt x="6649" y="15683"/>
                    <a:pt x="7917" y="15888"/>
                    <a:pt x="9197" y="15888"/>
                  </a:cubicBezTo>
                  <a:lnTo>
                    <a:pt x="13020" y="15888"/>
                  </a:lnTo>
                  <a:cubicBezTo>
                    <a:pt x="14219" y="15888"/>
                    <a:pt x="15040" y="14681"/>
                    <a:pt x="14599" y="13566"/>
                  </a:cubicBezTo>
                  <a:cubicBezTo>
                    <a:pt x="15577" y="13298"/>
                    <a:pt x="16106" y="12241"/>
                    <a:pt x="15731" y="11302"/>
                  </a:cubicBezTo>
                  <a:cubicBezTo>
                    <a:pt x="16468" y="11100"/>
                    <a:pt x="16981" y="10429"/>
                    <a:pt x="16984" y="9662"/>
                  </a:cubicBezTo>
                  <a:cubicBezTo>
                    <a:pt x="16981" y="9233"/>
                    <a:pt x="16824" y="8823"/>
                    <a:pt x="16541" y="8503"/>
                  </a:cubicBezTo>
                  <a:cubicBezTo>
                    <a:pt x="16994" y="8005"/>
                    <a:pt x="17108" y="7289"/>
                    <a:pt x="16837" y="6673"/>
                  </a:cubicBezTo>
                  <a:cubicBezTo>
                    <a:pt x="16565" y="6060"/>
                    <a:pt x="15958" y="5661"/>
                    <a:pt x="15285" y="5661"/>
                  </a:cubicBezTo>
                  <a:lnTo>
                    <a:pt x="10635" y="5661"/>
                  </a:lnTo>
                  <a:cubicBezTo>
                    <a:pt x="11109" y="4577"/>
                    <a:pt x="11323" y="3104"/>
                    <a:pt x="11323" y="2364"/>
                  </a:cubicBezTo>
                  <a:cubicBezTo>
                    <a:pt x="11320" y="1060"/>
                    <a:pt x="10263" y="3"/>
                    <a:pt x="8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20" name="Google Shape;1120;p52"/>
            <p:cNvSpPr/>
            <p:nvPr/>
          </p:nvSpPr>
          <p:spPr>
            <a:xfrm>
              <a:off x="3467650" y="238575"/>
              <a:ext cx="46525" cy="56650"/>
            </a:xfrm>
            <a:custGeom>
              <a:avLst/>
              <a:gdLst/>
              <a:ahLst/>
              <a:cxnLst/>
              <a:rect l="l" t="t" r="r" b="b"/>
              <a:pathLst>
                <a:path w="1861" h="2266" extrusionOk="0">
                  <a:moveTo>
                    <a:pt x="646" y="1"/>
                  </a:moveTo>
                  <a:cubicBezTo>
                    <a:pt x="561" y="1"/>
                    <a:pt x="475" y="20"/>
                    <a:pt x="393" y="61"/>
                  </a:cubicBezTo>
                  <a:cubicBezTo>
                    <a:pt x="112" y="199"/>
                    <a:pt x="0" y="541"/>
                    <a:pt x="139" y="821"/>
                  </a:cubicBezTo>
                  <a:lnTo>
                    <a:pt x="707" y="1954"/>
                  </a:lnTo>
                  <a:cubicBezTo>
                    <a:pt x="805" y="2150"/>
                    <a:pt x="1005" y="2265"/>
                    <a:pt x="1212" y="2265"/>
                  </a:cubicBezTo>
                  <a:cubicBezTo>
                    <a:pt x="1297" y="2265"/>
                    <a:pt x="1384" y="2246"/>
                    <a:pt x="1465" y="2204"/>
                  </a:cubicBezTo>
                  <a:cubicBezTo>
                    <a:pt x="1746" y="2065"/>
                    <a:pt x="1860" y="1727"/>
                    <a:pt x="1718" y="1446"/>
                  </a:cubicBezTo>
                  <a:lnTo>
                    <a:pt x="1154" y="314"/>
                  </a:lnTo>
                  <a:cubicBezTo>
                    <a:pt x="1053" y="115"/>
                    <a:pt x="854" y="1"/>
                    <a:pt x="6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21" name="Google Shape;1121;p52"/>
            <p:cNvSpPr/>
            <p:nvPr/>
          </p:nvSpPr>
          <p:spPr>
            <a:xfrm>
              <a:off x="3566675" y="238575"/>
              <a:ext cx="46525" cy="56675"/>
            </a:xfrm>
            <a:custGeom>
              <a:avLst/>
              <a:gdLst/>
              <a:ahLst/>
              <a:cxnLst/>
              <a:rect l="l" t="t" r="r" b="b"/>
              <a:pathLst>
                <a:path w="1861" h="2267" extrusionOk="0">
                  <a:moveTo>
                    <a:pt x="1215" y="1"/>
                  </a:moveTo>
                  <a:cubicBezTo>
                    <a:pt x="1007" y="1"/>
                    <a:pt x="808" y="115"/>
                    <a:pt x="707" y="314"/>
                  </a:cubicBezTo>
                  <a:lnTo>
                    <a:pt x="143" y="1446"/>
                  </a:lnTo>
                  <a:cubicBezTo>
                    <a:pt x="1" y="1727"/>
                    <a:pt x="116" y="2065"/>
                    <a:pt x="396" y="2207"/>
                  </a:cubicBezTo>
                  <a:cubicBezTo>
                    <a:pt x="477" y="2247"/>
                    <a:pt x="562" y="2266"/>
                    <a:pt x="646" y="2266"/>
                  </a:cubicBezTo>
                  <a:cubicBezTo>
                    <a:pt x="854" y="2266"/>
                    <a:pt x="1055" y="2151"/>
                    <a:pt x="1154" y="1954"/>
                  </a:cubicBezTo>
                  <a:lnTo>
                    <a:pt x="1722" y="821"/>
                  </a:lnTo>
                  <a:cubicBezTo>
                    <a:pt x="1861" y="541"/>
                    <a:pt x="1749" y="199"/>
                    <a:pt x="1468" y="61"/>
                  </a:cubicBezTo>
                  <a:cubicBezTo>
                    <a:pt x="1387" y="20"/>
                    <a:pt x="1300" y="1"/>
                    <a:pt x="1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22" name="Google Shape;1122;p52"/>
            <p:cNvSpPr/>
            <p:nvPr/>
          </p:nvSpPr>
          <p:spPr>
            <a:xfrm>
              <a:off x="3611225" y="323500"/>
              <a:ext cx="56550" cy="28325"/>
            </a:xfrm>
            <a:custGeom>
              <a:avLst/>
              <a:gdLst/>
              <a:ahLst/>
              <a:cxnLst/>
              <a:rect l="l" t="t" r="r" b="b"/>
              <a:pathLst>
                <a:path w="2262" h="1133" extrusionOk="0">
                  <a:moveTo>
                    <a:pt x="565" y="0"/>
                  </a:moveTo>
                  <a:cubicBezTo>
                    <a:pt x="251" y="0"/>
                    <a:pt x="0" y="254"/>
                    <a:pt x="0" y="568"/>
                  </a:cubicBezTo>
                  <a:cubicBezTo>
                    <a:pt x="0" y="879"/>
                    <a:pt x="251" y="1132"/>
                    <a:pt x="565" y="1132"/>
                  </a:cubicBezTo>
                  <a:lnTo>
                    <a:pt x="1697" y="1132"/>
                  </a:lnTo>
                  <a:cubicBezTo>
                    <a:pt x="2011" y="1132"/>
                    <a:pt x="2262" y="879"/>
                    <a:pt x="2262" y="568"/>
                  </a:cubicBezTo>
                  <a:cubicBezTo>
                    <a:pt x="2262" y="254"/>
                    <a:pt x="2011" y="0"/>
                    <a:pt x="16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23" name="Google Shape;1123;p52"/>
            <p:cNvSpPr/>
            <p:nvPr/>
          </p:nvSpPr>
          <p:spPr>
            <a:xfrm>
              <a:off x="3413075" y="323500"/>
              <a:ext cx="56550" cy="28325"/>
            </a:xfrm>
            <a:custGeom>
              <a:avLst/>
              <a:gdLst/>
              <a:ahLst/>
              <a:cxnLst/>
              <a:rect l="l" t="t" r="r" b="b"/>
              <a:pathLst>
                <a:path w="2262" h="1133" extrusionOk="0">
                  <a:moveTo>
                    <a:pt x="565" y="0"/>
                  </a:moveTo>
                  <a:cubicBezTo>
                    <a:pt x="251" y="0"/>
                    <a:pt x="0" y="254"/>
                    <a:pt x="0" y="568"/>
                  </a:cubicBezTo>
                  <a:cubicBezTo>
                    <a:pt x="0" y="879"/>
                    <a:pt x="251" y="1132"/>
                    <a:pt x="565" y="1132"/>
                  </a:cubicBezTo>
                  <a:lnTo>
                    <a:pt x="1697" y="1132"/>
                  </a:lnTo>
                  <a:cubicBezTo>
                    <a:pt x="2011" y="1132"/>
                    <a:pt x="2262" y="879"/>
                    <a:pt x="2262" y="568"/>
                  </a:cubicBezTo>
                  <a:cubicBezTo>
                    <a:pt x="2262" y="254"/>
                    <a:pt x="2011" y="0"/>
                    <a:pt x="16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1124" name="Google Shape;1124;p52"/>
          <p:cNvGrpSpPr/>
          <p:nvPr/>
        </p:nvGrpSpPr>
        <p:grpSpPr>
          <a:xfrm>
            <a:off x="3414856" y="3423936"/>
            <a:ext cx="343530" cy="340221"/>
            <a:chOff x="3860250" y="1427025"/>
            <a:chExt cx="487900" cy="483200"/>
          </a:xfrm>
        </p:grpSpPr>
        <p:sp>
          <p:nvSpPr>
            <p:cNvPr id="1125" name="Google Shape;1125;p52"/>
            <p:cNvSpPr/>
            <p:nvPr/>
          </p:nvSpPr>
          <p:spPr>
            <a:xfrm>
              <a:off x="3875800" y="1427025"/>
              <a:ext cx="472350" cy="468650"/>
            </a:xfrm>
            <a:custGeom>
              <a:avLst/>
              <a:gdLst/>
              <a:ahLst/>
              <a:cxnLst/>
              <a:rect l="l" t="t" r="r" b="b"/>
              <a:pathLst>
                <a:path w="18894" h="18746" extrusionOk="0">
                  <a:moveTo>
                    <a:pt x="15874" y="1821"/>
                  </a:moveTo>
                  <a:lnTo>
                    <a:pt x="6498" y="9403"/>
                  </a:lnTo>
                  <a:lnTo>
                    <a:pt x="1918" y="5629"/>
                  </a:lnTo>
                  <a:lnTo>
                    <a:pt x="15874" y="1821"/>
                  </a:lnTo>
                  <a:close/>
                  <a:moveTo>
                    <a:pt x="14524" y="4370"/>
                  </a:moveTo>
                  <a:lnTo>
                    <a:pt x="8425" y="11912"/>
                  </a:lnTo>
                  <a:lnTo>
                    <a:pt x="6257" y="12634"/>
                  </a:lnTo>
                  <a:lnTo>
                    <a:pt x="6981" y="10469"/>
                  </a:lnTo>
                  <a:lnTo>
                    <a:pt x="14524" y="4370"/>
                  </a:lnTo>
                  <a:close/>
                  <a:moveTo>
                    <a:pt x="17072" y="3020"/>
                  </a:moveTo>
                  <a:lnTo>
                    <a:pt x="13265" y="16976"/>
                  </a:lnTo>
                  <a:lnTo>
                    <a:pt x="9491" y="12392"/>
                  </a:lnTo>
                  <a:lnTo>
                    <a:pt x="17072" y="3020"/>
                  </a:lnTo>
                  <a:close/>
                  <a:moveTo>
                    <a:pt x="18298" y="0"/>
                  </a:moveTo>
                  <a:cubicBezTo>
                    <a:pt x="18286" y="0"/>
                    <a:pt x="18274" y="0"/>
                    <a:pt x="18262" y="3"/>
                  </a:cubicBezTo>
                  <a:lnTo>
                    <a:pt x="18253" y="3"/>
                  </a:lnTo>
                  <a:cubicBezTo>
                    <a:pt x="18238" y="6"/>
                    <a:pt x="18223" y="6"/>
                    <a:pt x="18211" y="12"/>
                  </a:cubicBezTo>
                  <a:lnTo>
                    <a:pt x="18193" y="15"/>
                  </a:lnTo>
                  <a:lnTo>
                    <a:pt x="18178" y="18"/>
                  </a:lnTo>
                  <a:lnTo>
                    <a:pt x="562" y="4822"/>
                  </a:lnTo>
                  <a:cubicBezTo>
                    <a:pt x="121" y="4943"/>
                    <a:pt x="0" y="5511"/>
                    <a:pt x="351" y="5804"/>
                  </a:cubicBezTo>
                  <a:lnTo>
                    <a:pt x="5834" y="10321"/>
                  </a:lnTo>
                  <a:lnTo>
                    <a:pt x="4826" y="13349"/>
                  </a:lnTo>
                  <a:cubicBezTo>
                    <a:pt x="4696" y="13732"/>
                    <a:pt x="4991" y="14098"/>
                    <a:pt x="5359" y="14098"/>
                  </a:cubicBezTo>
                  <a:cubicBezTo>
                    <a:pt x="5418" y="14098"/>
                    <a:pt x="5479" y="14089"/>
                    <a:pt x="5541" y="14068"/>
                  </a:cubicBezTo>
                  <a:lnTo>
                    <a:pt x="8570" y="13060"/>
                  </a:lnTo>
                  <a:lnTo>
                    <a:pt x="13087" y="18540"/>
                  </a:lnTo>
                  <a:cubicBezTo>
                    <a:pt x="13195" y="18670"/>
                    <a:pt x="13355" y="18745"/>
                    <a:pt x="13525" y="18745"/>
                  </a:cubicBezTo>
                  <a:cubicBezTo>
                    <a:pt x="13564" y="18745"/>
                    <a:pt x="13603" y="18742"/>
                    <a:pt x="13642" y="18733"/>
                  </a:cubicBezTo>
                  <a:cubicBezTo>
                    <a:pt x="13848" y="18691"/>
                    <a:pt x="14014" y="18534"/>
                    <a:pt x="14071" y="18328"/>
                  </a:cubicBezTo>
                  <a:lnTo>
                    <a:pt x="18875" y="716"/>
                  </a:lnTo>
                  <a:cubicBezTo>
                    <a:pt x="18875" y="710"/>
                    <a:pt x="18875" y="704"/>
                    <a:pt x="18878" y="698"/>
                  </a:cubicBezTo>
                  <a:lnTo>
                    <a:pt x="18881" y="683"/>
                  </a:lnTo>
                  <a:cubicBezTo>
                    <a:pt x="18884" y="668"/>
                    <a:pt x="18887" y="653"/>
                    <a:pt x="18890" y="637"/>
                  </a:cubicBezTo>
                  <a:cubicBezTo>
                    <a:pt x="18890" y="637"/>
                    <a:pt x="18890" y="634"/>
                    <a:pt x="18890" y="631"/>
                  </a:cubicBezTo>
                  <a:cubicBezTo>
                    <a:pt x="18890" y="619"/>
                    <a:pt x="18890" y="604"/>
                    <a:pt x="18893" y="592"/>
                  </a:cubicBezTo>
                  <a:lnTo>
                    <a:pt x="18893" y="580"/>
                  </a:lnTo>
                  <a:cubicBezTo>
                    <a:pt x="18893" y="568"/>
                    <a:pt x="18893" y="553"/>
                    <a:pt x="18893" y="541"/>
                  </a:cubicBezTo>
                  <a:cubicBezTo>
                    <a:pt x="18893" y="538"/>
                    <a:pt x="18893" y="535"/>
                    <a:pt x="18893" y="532"/>
                  </a:cubicBezTo>
                  <a:cubicBezTo>
                    <a:pt x="18893" y="517"/>
                    <a:pt x="18890" y="502"/>
                    <a:pt x="18890" y="487"/>
                  </a:cubicBezTo>
                  <a:cubicBezTo>
                    <a:pt x="18890" y="483"/>
                    <a:pt x="18890" y="480"/>
                    <a:pt x="18887" y="477"/>
                  </a:cubicBezTo>
                  <a:cubicBezTo>
                    <a:pt x="18887" y="465"/>
                    <a:pt x="18884" y="453"/>
                    <a:pt x="18881" y="441"/>
                  </a:cubicBezTo>
                  <a:lnTo>
                    <a:pt x="18878" y="429"/>
                  </a:lnTo>
                  <a:cubicBezTo>
                    <a:pt x="18875" y="417"/>
                    <a:pt x="18872" y="402"/>
                    <a:pt x="18866" y="390"/>
                  </a:cubicBezTo>
                  <a:cubicBezTo>
                    <a:pt x="18866" y="387"/>
                    <a:pt x="18866" y="384"/>
                    <a:pt x="18863" y="381"/>
                  </a:cubicBezTo>
                  <a:cubicBezTo>
                    <a:pt x="18860" y="369"/>
                    <a:pt x="18854" y="354"/>
                    <a:pt x="18848" y="345"/>
                  </a:cubicBezTo>
                  <a:cubicBezTo>
                    <a:pt x="18848" y="339"/>
                    <a:pt x="18845" y="333"/>
                    <a:pt x="18842" y="329"/>
                  </a:cubicBezTo>
                  <a:cubicBezTo>
                    <a:pt x="18839" y="323"/>
                    <a:pt x="18833" y="308"/>
                    <a:pt x="18830" y="299"/>
                  </a:cubicBezTo>
                  <a:cubicBezTo>
                    <a:pt x="18824" y="290"/>
                    <a:pt x="18824" y="290"/>
                    <a:pt x="18821" y="287"/>
                  </a:cubicBezTo>
                  <a:cubicBezTo>
                    <a:pt x="18815" y="275"/>
                    <a:pt x="18806" y="263"/>
                    <a:pt x="18797" y="248"/>
                  </a:cubicBezTo>
                  <a:lnTo>
                    <a:pt x="18790" y="239"/>
                  </a:lnTo>
                  <a:cubicBezTo>
                    <a:pt x="18784" y="230"/>
                    <a:pt x="18775" y="221"/>
                    <a:pt x="18769" y="212"/>
                  </a:cubicBezTo>
                  <a:cubicBezTo>
                    <a:pt x="18760" y="203"/>
                    <a:pt x="18763" y="203"/>
                    <a:pt x="18760" y="200"/>
                  </a:cubicBezTo>
                  <a:cubicBezTo>
                    <a:pt x="18751" y="188"/>
                    <a:pt x="18739" y="176"/>
                    <a:pt x="18727" y="163"/>
                  </a:cubicBezTo>
                  <a:cubicBezTo>
                    <a:pt x="18718" y="154"/>
                    <a:pt x="18706" y="142"/>
                    <a:pt x="18694" y="133"/>
                  </a:cubicBezTo>
                  <a:lnTo>
                    <a:pt x="18682" y="124"/>
                  </a:lnTo>
                  <a:cubicBezTo>
                    <a:pt x="18673" y="115"/>
                    <a:pt x="18664" y="109"/>
                    <a:pt x="18655" y="103"/>
                  </a:cubicBezTo>
                  <a:lnTo>
                    <a:pt x="18643" y="94"/>
                  </a:lnTo>
                  <a:cubicBezTo>
                    <a:pt x="18630" y="88"/>
                    <a:pt x="18618" y="79"/>
                    <a:pt x="18606" y="73"/>
                  </a:cubicBezTo>
                  <a:lnTo>
                    <a:pt x="18591" y="64"/>
                  </a:lnTo>
                  <a:lnTo>
                    <a:pt x="18564" y="52"/>
                  </a:lnTo>
                  <a:lnTo>
                    <a:pt x="18549" y="43"/>
                  </a:lnTo>
                  <a:cubicBezTo>
                    <a:pt x="18537" y="40"/>
                    <a:pt x="18522" y="34"/>
                    <a:pt x="18510" y="28"/>
                  </a:cubicBezTo>
                  <a:lnTo>
                    <a:pt x="18501" y="28"/>
                  </a:lnTo>
                  <a:cubicBezTo>
                    <a:pt x="18489" y="22"/>
                    <a:pt x="18476" y="18"/>
                    <a:pt x="18464" y="15"/>
                  </a:cubicBezTo>
                  <a:lnTo>
                    <a:pt x="18449" y="12"/>
                  </a:lnTo>
                  <a:lnTo>
                    <a:pt x="18416" y="6"/>
                  </a:lnTo>
                  <a:lnTo>
                    <a:pt x="18404" y="3"/>
                  </a:lnTo>
                  <a:cubicBezTo>
                    <a:pt x="18389" y="3"/>
                    <a:pt x="18374" y="0"/>
                    <a:pt x="183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26" name="Google Shape;1126;p52"/>
            <p:cNvSpPr/>
            <p:nvPr/>
          </p:nvSpPr>
          <p:spPr>
            <a:xfrm>
              <a:off x="3860250" y="1861675"/>
              <a:ext cx="54675" cy="48550"/>
            </a:xfrm>
            <a:custGeom>
              <a:avLst/>
              <a:gdLst/>
              <a:ahLst/>
              <a:cxnLst/>
              <a:rect l="l" t="t" r="r" b="b"/>
              <a:pathLst>
                <a:path w="2187" h="1942" extrusionOk="0">
                  <a:moveTo>
                    <a:pt x="1563" y="1"/>
                  </a:moveTo>
                  <a:cubicBezTo>
                    <a:pt x="1416" y="1"/>
                    <a:pt x="1268" y="58"/>
                    <a:pt x="1157" y="172"/>
                  </a:cubicBezTo>
                  <a:lnTo>
                    <a:pt x="357" y="976"/>
                  </a:lnTo>
                  <a:cubicBezTo>
                    <a:pt x="0" y="1332"/>
                    <a:pt x="254" y="1942"/>
                    <a:pt x="758" y="1942"/>
                  </a:cubicBezTo>
                  <a:cubicBezTo>
                    <a:pt x="906" y="1942"/>
                    <a:pt x="1051" y="1882"/>
                    <a:pt x="1157" y="1776"/>
                  </a:cubicBezTo>
                  <a:lnTo>
                    <a:pt x="1957" y="973"/>
                  </a:lnTo>
                  <a:cubicBezTo>
                    <a:pt x="2184" y="755"/>
                    <a:pt x="2187" y="390"/>
                    <a:pt x="1963" y="166"/>
                  </a:cubicBezTo>
                  <a:cubicBezTo>
                    <a:pt x="1853" y="56"/>
                    <a:pt x="1708" y="1"/>
                    <a:pt x="1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27" name="Google Shape;1127;p52"/>
            <p:cNvSpPr/>
            <p:nvPr/>
          </p:nvSpPr>
          <p:spPr>
            <a:xfrm>
              <a:off x="3923425" y="1801775"/>
              <a:ext cx="51350" cy="48550"/>
            </a:xfrm>
            <a:custGeom>
              <a:avLst/>
              <a:gdLst/>
              <a:ahLst/>
              <a:cxnLst/>
              <a:rect l="l" t="t" r="r" b="b"/>
              <a:pathLst>
                <a:path w="2054" h="1942" extrusionOk="0">
                  <a:moveTo>
                    <a:pt x="1430" y="0"/>
                  </a:moveTo>
                  <a:cubicBezTo>
                    <a:pt x="1286" y="0"/>
                    <a:pt x="1141" y="56"/>
                    <a:pt x="1030" y="168"/>
                  </a:cubicBezTo>
                  <a:lnTo>
                    <a:pt x="230" y="968"/>
                  </a:lnTo>
                  <a:cubicBezTo>
                    <a:pt x="4" y="1189"/>
                    <a:pt x="1" y="1551"/>
                    <a:pt x="224" y="1774"/>
                  </a:cubicBezTo>
                  <a:cubicBezTo>
                    <a:pt x="334" y="1886"/>
                    <a:pt x="478" y="1941"/>
                    <a:pt x="623" y="1941"/>
                  </a:cubicBezTo>
                  <a:cubicBezTo>
                    <a:pt x="771" y="1941"/>
                    <a:pt x="919" y="1883"/>
                    <a:pt x="1030" y="1768"/>
                  </a:cubicBezTo>
                  <a:lnTo>
                    <a:pt x="1831" y="968"/>
                  </a:lnTo>
                  <a:cubicBezTo>
                    <a:pt x="2054" y="745"/>
                    <a:pt x="2051" y="388"/>
                    <a:pt x="1831" y="168"/>
                  </a:cubicBezTo>
                  <a:cubicBezTo>
                    <a:pt x="1720" y="56"/>
                    <a:pt x="1575" y="0"/>
                    <a:pt x="14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1128" name="Google Shape;1128;p52"/>
          <p:cNvGrpSpPr/>
          <p:nvPr/>
        </p:nvGrpSpPr>
        <p:grpSpPr>
          <a:xfrm>
            <a:off x="5234341" y="3423957"/>
            <a:ext cx="342615" cy="340186"/>
            <a:chOff x="890400" y="4399350"/>
            <a:chExt cx="486600" cy="483150"/>
          </a:xfrm>
        </p:grpSpPr>
        <p:sp>
          <p:nvSpPr>
            <p:cNvPr id="1129" name="Google Shape;1129;p52"/>
            <p:cNvSpPr/>
            <p:nvPr/>
          </p:nvSpPr>
          <p:spPr>
            <a:xfrm>
              <a:off x="1125300" y="4503075"/>
              <a:ext cx="153800" cy="141650"/>
            </a:xfrm>
            <a:custGeom>
              <a:avLst/>
              <a:gdLst/>
              <a:ahLst/>
              <a:cxnLst/>
              <a:rect l="l" t="t" r="r" b="b"/>
              <a:pathLst>
                <a:path w="6152" h="5666" extrusionOk="0">
                  <a:moveTo>
                    <a:pt x="3044" y="1140"/>
                  </a:moveTo>
                  <a:cubicBezTo>
                    <a:pt x="3263" y="1140"/>
                    <a:pt x="3484" y="1182"/>
                    <a:pt x="3694" y="1269"/>
                  </a:cubicBezTo>
                  <a:cubicBezTo>
                    <a:pt x="4328" y="1532"/>
                    <a:pt x="4741" y="2151"/>
                    <a:pt x="4741" y="2836"/>
                  </a:cubicBezTo>
                  <a:cubicBezTo>
                    <a:pt x="4741" y="3525"/>
                    <a:pt x="4328" y="4144"/>
                    <a:pt x="3694" y="4406"/>
                  </a:cubicBezTo>
                  <a:cubicBezTo>
                    <a:pt x="3484" y="4493"/>
                    <a:pt x="3263" y="4536"/>
                    <a:pt x="3044" y="4536"/>
                  </a:cubicBezTo>
                  <a:cubicBezTo>
                    <a:pt x="2602" y="4536"/>
                    <a:pt x="2168" y="4363"/>
                    <a:pt x="1843" y="4038"/>
                  </a:cubicBezTo>
                  <a:cubicBezTo>
                    <a:pt x="1178" y="3377"/>
                    <a:pt x="1178" y="2299"/>
                    <a:pt x="1843" y="1638"/>
                  </a:cubicBezTo>
                  <a:cubicBezTo>
                    <a:pt x="2168" y="1312"/>
                    <a:pt x="2602" y="1140"/>
                    <a:pt x="3044" y="1140"/>
                  </a:cubicBezTo>
                  <a:close/>
                  <a:moveTo>
                    <a:pt x="3043" y="0"/>
                  </a:moveTo>
                  <a:cubicBezTo>
                    <a:pt x="2680" y="0"/>
                    <a:pt x="2313" y="70"/>
                    <a:pt x="1961" y="215"/>
                  </a:cubicBezTo>
                  <a:cubicBezTo>
                    <a:pt x="710" y="732"/>
                    <a:pt x="1" y="2060"/>
                    <a:pt x="264" y="3386"/>
                  </a:cubicBezTo>
                  <a:cubicBezTo>
                    <a:pt x="529" y="4709"/>
                    <a:pt x="1688" y="5666"/>
                    <a:pt x="3038" y="5666"/>
                  </a:cubicBezTo>
                  <a:cubicBezTo>
                    <a:pt x="3040" y="5666"/>
                    <a:pt x="3042" y="5666"/>
                    <a:pt x="3045" y="5666"/>
                  </a:cubicBezTo>
                  <a:cubicBezTo>
                    <a:pt x="3048" y="5666"/>
                    <a:pt x="3052" y="5666"/>
                    <a:pt x="3056" y="5666"/>
                  </a:cubicBezTo>
                  <a:cubicBezTo>
                    <a:pt x="3801" y="5666"/>
                    <a:pt x="4518" y="5367"/>
                    <a:pt x="5046" y="4838"/>
                  </a:cubicBezTo>
                  <a:cubicBezTo>
                    <a:pt x="6004" y="3884"/>
                    <a:pt x="6152" y="2386"/>
                    <a:pt x="5400" y="1260"/>
                  </a:cubicBezTo>
                  <a:cubicBezTo>
                    <a:pt x="4862" y="453"/>
                    <a:pt x="3967" y="0"/>
                    <a:pt x="30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30" name="Google Shape;1130;p52"/>
            <p:cNvSpPr/>
            <p:nvPr/>
          </p:nvSpPr>
          <p:spPr>
            <a:xfrm>
              <a:off x="890400" y="4399350"/>
              <a:ext cx="486600" cy="483150"/>
            </a:xfrm>
            <a:custGeom>
              <a:avLst/>
              <a:gdLst/>
              <a:ahLst/>
              <a:cxnLst/>
              <a:rect l="l" t="t" r="r" b="b"/>
              <a:pathLst>
                <a:path w="19464" h="19326" extrusionOk="0">
                  <a:moveTo>
                    <a:pt x="17908" y="1131"/>
                  </a:moveTo>
                  <a:cubicBezTo>
                    <a:pt x="18031" y="1131"/>
                    <a:pt x="18157" y="1132"/>
                    <a:pt x="18283" y="1134"/>
                  </a:cubicBezTo>
                  <a:cubicBezTo>
                    <a:pt x="18301" y="2369"/>
                    <a:pt x="18232" y="3465"/>
                    <a:pt x="18057" y="4449"/>
                  </a:cubicBezTo>
                  <a:cubicBezTo>
                    <a:pt x="16453" y="4223"/>
                    <a:pt x="15191" y="2960"/>
                    <a:pt x="14968" y="1357"/>
                  </a:cubicBezTo>
                  <a:cubicBezTo>
                    <a:pt x="15851" y="1203"/>
                    <a:pt x="16825" y="1131"/>
                    <a:pt x="17908" y="1131"/>
                  </a:cubicBezTo>
                  <a:close/>
                  <a:moveTo>
                    <a:pt x="6462" y="6683"/>
                  </a:moveTo>
                  <a:lnTo>
                    <a:pt x="6462" y="6686"/>
                  </a:lnTo>
                  <a:cubicBezTo>
                    <a:pt x="6003" y="7471"/>
                    <a:pt x="5574" y="8281"/>
                    <a:pt x="5173" y="9066"/>
                  </a:cubicBezTo>
                  <a:lnTo>
                    <a:pt x="2712" y="8839"/>
                  </a:lnTo>
                  <a:cubicBezTo>
                    <a:pt x="3545" y="7571"/>
                    <a:pt x="4952" y="6756"/>
                    <a:pt x="6462" y="6683"/>
                  </a:cubicBezTo>
                  <a:close/>
                  <a:moveTo>
                    <a:pt x="13863" y="1608"/>
                  </a:moveTo>
                  <a:cubicBezTo>
                    <a:pt x="14195" y="3637"/>
                    <a:pt x="15783" y="5225"/>
                    <a:pt x="17809" y="5557"/>
                  </a:cubicBezTo>
                  <a:cubicBezTo>
                    <a:pt x="17347" y="7209"/>
                    <a:pt x="16532" y="8534"/>
                    <a:pt x="15303" y="9718"/>
                  </a:cubicBezTo>
                  <a:cubicBezTo>
                    <a:pt x="13932" y="11043"/>
                    <a:pt x="11825" y="12218"/>
                    <a:pt x="9868" y="13221"/>
                  </a:cubicBezTo>
                  <a:lnTo>
                    <a:pt x="6196" y="9552"/>
                  </a:lnTo>
                  <a:cubicBezTo>
                    <a:pt x="7199" y="7592"/>
                    <a:pt x="8376" y="5485"/>
                    <a:pt x="9699" y="4114"/>
                  </a:cubicBezTo>
                  <a:cubicBezTo>
                    <a:pt x="10886" y="2885"/>
                    <a:pt x="12208" y="2073"/>
                    <a:pt x="13863" y="1608"/>
                  </a:cubicBezTo>
                  <a:close/>
                  <a:moveTo>
                    <a:pt x="5659" y="10612"/>
                  </a:moveTo>
                  <a:lnTo>
                    <a:pt x="8805" y="13758"/>
                  </a:lnTo>
                  <a:lnTo>
                    <a:pt x="8503" y="13909"/>
                  </a:lnTo>
                  <a:cubicBezTo>
                    <a:pt x="8237" y="14039"/>
                    <a:pt x="7984" y="14169"/>
                    <a:pt x="7736" y="14292"/>
                  </a:cubicBezTo>
                  <a:lnTo>
                    <a:pt x="5124" y="11681"/>
                  </a:lnTo>
                  <a:cubicBezTo>
                    <a:pt x="5248" y="11433"/>
                    <a:pt x="5378" y="11179"/>
                    <a:pt x="5508" y="10914"/>
                  </a:cubicBezTo>
                  <a:lnTo>
                    <a:pt x="5659" y="10612"/>
                  </a:lnTo>
                  <a:close/>
                  <a:moveTo>
                    <a:pt x="12658" y="13000"/>
                  </a:moveTo>
                  <a:lnTo>
                    <a:pt x="12658" y="13000"/>
                  </a:lnTo>
                  <a:cubicBezTo>
                    <a:pt x="12567" y="14483"/>
                    <a:pt x="11782" y="15835"/>
                    <a:pt x="10538" y="16651"/>
                  </a:cubicBezTo>
                  <a:lnTo>
                    <a:pt x="10348" y="14247"/>
                  </a:lnTo>
                  <a:cubicBezTo>
                    <a:pt x="11109" y="13858"/>
                    <a:pt x="11894" y="13441"/>
                    <a:pt x="12658" y="13000"/>
                  </a:cubicBezTo>
                  <a:close/>
                  <a:moveTo>
                    <a:pt x="4596" y="12756"/>
                  </a:moveTo>
                  <a:lnTo>
                    <a:pt x="5233" y="13393"/>
                  </a:lnTo>
                  <a:lnTo>
                    <a:pt x="4034" y="14594"/>
                  </a:lnTo>
                  <a:cubicBezTo>
                    <a:pt x="3814" y="14815"/>
                    <a:pt x="3811" y="15174"/>
                    <a:pt x="4034" y="15395"/>
                  </a:cubicBezTo>
                  <a:cubicBezTo>
                    <a:pt x="4145" y="15505"/>
                    <a:pt x="4290" y="15560"/>
                    <a:pt x="4434" y="15560"/>
                  </a:cubicBezTo>
                  <a:cubicBezTo>
                    <a:pt x="4579" y="15560"/>
                    <a:pt x="4724" y="15505"/>
                    <a:pt x="4835" y="15395"/>
                  </a:cubicBezTo>
                  <a:lnTo>
                    <a:pt x="6036" y="14193"/>
                  </a:lnTo>
                  <a:lnTo>
                    <a:pt x="6673" y="14833"/>
                  </a:lnTo>
                  <a:cubicBezTo>
                    <a:pt x="6528" y="15192"/>
                    <a:pt x="6311" y="15521"/>
                    <a:pt x="6036" y="15796"/>
                  </a:cubicBezTo>
                  <a:cubicBezTo>
                    <a:pt x="5387" y="16445"/>
                    <a:pt x="3110" y="17327"/>
                    <a:pt x="1555" y="17864"/>
                  </a:cubicBezTo>
                  <a:cubicBezTo>
                    <a:pt x="2096" y="16312"/>
                    <a:pt x="2984" y="14042"/>
                    <a:pt x="3633" y="13393"/>
                  </a:cubicBezTo>
                  <a:cubicBezTo>
                    <a:pt x="3908" y="13115"/>
                    <a:pt x="4234" y="12900"/>
                    <a:pt x="4596" y="12756"/>
                  </a:cubicBezTo>
                  <a:close/>
                  <a:moveTo>
                    <a:pt x="17939" y="0"/>
                  </a:moveTo>
                  <a:cubicBezTo>
                    <a:pt x="16582" y="0"/>
                    <a:pt x="15371" y="113"/>
                    <a:pt x="14282" y="349"/>
                  </a:cubicBezTo>
                  <a:cubicBezTo>
                    <a:pt x="14258" y="352"/>
                    <a:pt x="14234" y="358"/>
                    <a:pt x="14213" y="364"/>
                  </a:cubicBezTo>
                  <a:cubicBezTo>
                    <a:pt x="12057" y="841"/>
                    <a:pt x="10360" y="1801"/>
                    <a:pt x="8887" y="3329"/>
                  </a:cubicBezTo>
                  <a:cubicBezTo>
                    <a:pt x="8277" y="3960"/>
                    <a:pt x="7703" y="4724"/>
                    <a:pt x="7166" y="5548"/>
                  </a:cubicBezTo>
                  <a:lnTo>
                    <a:pt x="6676" y="5548"/>
                  </a:lnTo>
                  <a:cubicBezTo>
                    <a:pt x="5583" y="5548"/>
                    <a:pt x="4511" y="5856"/>
                    <a:pt x="3584" y="6436"/>
                  </a:cubicBezTo>
                  <a:cubicBezTo>
                    <a:pt x="2658" y="7016"/>
                    <a:pt x="1909" y="7837"/>
                    <a:pt x="1420" y="8815"/>
                  </a:cubicBezTo>
                  <a:lnTo>
                    <a:pt x="1284" y="9084"/>
                  </a:lnTo>
                  <a:cubicBezTo>
                    <a:pt x="1096" y="9458"/>
                    <a:pt x="1368" y="9902"/>
                    <a:pt x="1791" y="9905"/>
                  </a:cubicBezTo>
                  <a:lnTo>
                    <a:pt x="1948" y="9905"/>
                  </a:lnTo>
                  <a:lnTo>
                    <a:pt x="4623" y="10153"/>
                  </a:lnTo>
                  <a:cubicBezTo>
                    <a:pt x="4581" y="10237"/>
                    <a:pt x="4539" y="10322"/>
                    <a:pt x="4496" y="10409"/>
                  </a:cubicBezTo>
                  <a:cubicBezTo>
                    <a:pt x="4297" y="10802"/>
                    <a:pt x="4113" y="11176"/>
                    <a:pt x="3929" y="11533"/>
                  </a:cubicBezTo>
                  <a:cubicBezTo>
                    <a:pt x="3880" y="11626"/>
                    <a:pt x="3859" y="11732"/>
                    <a:pt x="3868" y="11838"/>
                  </a:cubicBezTo>
                  <a:cubicBezTo>
                    <a:pt x="3485" y="12031"/>
                    <a:pt x="3135" y="12287"/>
                    <a:pt x="2833" y="12592"/>
                  </a:cubicBezTo>
                  <a:cubicBezTo>
                    <a:pt x="1664" y="13761"/>
                    <a:pt x="275" y="18097"/>
                    <a:pt x="121" y="18586"/>
                  </a:cubicBezTo>
                  <a:cubicBezTo>
                    <a:pt x="1" y="18966"/>
                    <a:pt x="294" y="19325"/>
                    <a:pt x="657" y="19325"/>
                  </a:cubicBezTo>
                  <a:cubicBezTo>
                    <a:pt x="713" y="19325"/>
                    <a:pt x="770" y="19317"/>
                    <a:pt x="828" y="19299"/>
                  </a:cubicBezTo>
                  <a:cubicBezTo>
                    <a:pt x="1320" y="19145"/>
                    <a:pt x="5665" y="17765"/>
                    <a:pt x="6836" y="16593"/>
                  </a:cubicBezTo>
                  <a:cubicBezTo>
                    <a:pt x="7144" y="16288"/>
                    <a:pt x="7398" y="15935"/>
                    <a:pt x="7594" y="15549"/>
                  </a:cubicBezTo>
                  <a:lnTo>
                    <a:pt x="7628" y="15549"/>
                  </a:lnTo>
                  <a:cubicBezTo>
                    <a:pt x="7715" y="15549"/>
                    <a:pt x="7806" y="15527"/>
                    <a:pt x="7884" y="15485"/>
                  </a:cubicBezTo>
                  <a:cubicBezTo>
                    <a:pt x="8240" y="15304"/>
                    <a:pt x="8615" y="15117"/>
                    <a:pt x="9010" y="14920"/>
                  </a:cubicBezTo>
                  <a:lnTo>
                    <a:pt x="9255" y="14797"/>
                  </a:lnTo>
                  <a:lnTo>
                    <a:pt x="9463" y="17418"/>
                  </a:lnTo>
                  <a:lnTo>
                    <a:pt x="9463" y="17578"/>
                  </a:lnTo>
                  <a:cubicBezTo>
                    <a:pt x="9463" y="17906"/>
                    <a:pt x="9732" y="18144"/>
                    <a:pt x="10028" y="18144"/>
                  </a:cubicBezTo>
                  <a:cubicBezTo>
                    <a:pt x="10113" y="18144"/>
                    <a:pt x="10201" y="18124"/>
                    <a:pt x="10285" y="18082"/>
                  </a:cubicBezTo>
                  <a:lnTo>
                    <a:pt x="10553" y="17946"/>
                  </a:lnTo>
                  <a:cubicBezTo>
                    <a:pt x="12543" y="16950"/>
                    <a:pt x="13802" y="14914"/>
                    <a:pt x="13799" y="12689"/>
                  </a:cubicBezTo>
                  <a:lnTo>
                    <a:pt x="13799" y="12303"/>
                  </a:lnTo>
                  <a:cubicBezTo>
                    <a:pt x="14654" y="11750"/>
                    <a:pt x="15442" y="11161"/>
                    <a:pt x="16091" y="10536"/>
                  </a:cubicBezTo>
                  <a:cubicBezTo>
                    <a:pt x="17619" y="9060"/>
                    <a:pt x="18582" y="7366"/>
                    <a:pt x="19059" y="5207"/>
                  </a:cubicBezTo>
                  <a:cubicBezTo>
                    <a:pt x="19065" y="5186"/>
                    <a:pt x="19068" y="5165"/>
                    <a:pt x="19071" y="5140"/>
                  </a:cubicBezTo>
                  <a:cubicBezTo>
                    <a:pt x="19361" y="3809"/>
                    <a:pt x="19464" y="2302"/>
                    <a:pt x="19403" y="563"/>
                  </a:cubicBezTo>
                  <a:cubicBezTo>
                    <a:pt x="19394" y="264"/>
                    <a:pt x="19156" y="25"/>
                    <a:pt x="18857" y="16"/>
                  </a:cubicBezTo>
                  <a:cubicBezTo>
                    <a:pt x="18544" y="6"/>
                    <a:pt x="18238" y="0"/>
                    <a:pt x="179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31" name="Google Shape;1131;p52"/>
            <p:cNvSpPr/>
            <p:nvPr/>
          </p:nvSpPr>
          <p:spPr>
            <a:xfrm>
              <a:off x="1106975" y="4639875"/>
              <a:ext cx="28325" cy="28325"/>
            </a:xfrm>
            <a:custGeom>
              <a:avLst/>
              <a:gdLst/>
              <a:ahLst/>
              <a:cxnLst/>
              <a:rect l="l" t="t" r="r" b="b"/>
              <a:pathLst>
                <a:path w="1133" h="1133" extrusionOk="0">
                  <a:moveTo>
                    <a:pt x="565" y="0"/>
                  </a:moveTo>
                  <a:cubicBezTo>
                    <a:pt x="254" y="0"/>
                    <a:pt x="0" y="254"/>
                    <a:pt x="0" y="568"/>
                  </a:cubicBezTo>
                  <a:cubicBezTo>
                    <a:pt x="0" y="879"/>
                    <a:pt x="254" y="1133"/>
                    <a:pt x="565" y="1133"/>
                  </a:cubicBezTo>
                  <a:cubicBezTo>
                    <a:pt x="879" y="1133"/>
                    <a:pt x="1132" y="879"/>
                    <a:pt x="1132" y="568"/>
                  </a:cubicBezTo>
                  <a:cubicBezTo>
                    <a:pt x="1132" y="254"/>
                    <a:pt x="879" y="0"/>
                    <a:pt x="5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1132" name="Google Shape;1132;p52"/>
          <p:cNvSpPr/>
          <p:nvPr/>
        </p:nvSpPr>
        <p:spPr>
          <a:xfrm rot="10800000">
            <a:off x="1590586" y="3484019"/>
            <a:ext cx="301161" cy="279739"/>
          </a:xfrm>
          <a:custGeom>
            <a:avLst/>
            <a:gdLst/>
            <a:ahLst/>
            <a:cxnLst/>
            <a:rect l="l" t="t" r="r" b="b"/>
            <a:pathLst>
              <a:path w="17109" h="15892" extrusionOk="0">
                <a:moveTo>
                  <a:pt x="3397" y="6794"/>
                </a:moveTo>
                <a:lnTo>
                  <a:pt x="3397" y="14759"/>
                </a:lnTo>
                <a:lnTo>
                  <a:pt x="1132" y="14759"/>
                </a:lnTo>
                <a:lnTo>
                  <a:pt x="1132" y="6794"/>
                </a:lnTo>
                <a:close/>
                <a:moveTo>
                  <a:pt x="9034" y="1132"/>
                </a:moveTo>
                <a:cubicBezTo>
                  <a:pt x="9683" y="1175"/>
                  <a:pt x="10191" y="1712"/>
                  <a:pt x="10191" y="2364"/>
                </a:cubicBezTo>
                <a:cubicBezTo>
                  <a:pt x="10191" y="3346"/>
                  <a:pt x="9774" y="5275"/>
                  <a:pt x="9221" y="5828"/>
                </a:cubicBezTo>
                <a:cubicBezTo>
                  <a:pt x="8865" y="6184"/>
                  <a:pt x="9119" y="6794"/>
                  <a:pt x="9623" y="6794"/>
                </a:cubicBezTo>
                <a:lnTo>
                  <a:pt x="15285" y="6794"/>
                </a:lnTo>
                <a:cubicBezTo>
                  <a:pt x="15599" y="6794"/>
                  <a:pt x="15849" y="7047"/>
                  <a:pt x="15849" y="7361"/>
                </a:cubicBezTo>
                <a:cubicBezTo>
                  <a:pt x="15849" y="7672"/>
                  <a:pt x="15599" y="7926"/>
                  <a:pt x="15285" y="7926"/>
                </a:cubicBezTo>
                <a:lnTo>
                  <a:pt x="11888" y="7926"/>
                </a:lnTo>
                <a:cubicBezTo>
                  <a:pt x="11574" y="7926"/>
                  <a:pt x="11323" y="8180"/>
                  <a:pt x="11323" y="8494"/>
                </a:cubicBezTo>
                <a:cubicBezTo>
                  <a:pt x="11323" y="8805"/>
                  <a:pt x="11574" y="9058"/>
                  <a:pt x="11888" y="9058"/>
                </a:cubicBezTo>
                <a:lnTo>
                  <a:pt x="15285" y="9058"/>
                </a:lnTo>
                <a:cubicBezTo>
                  <a:pt x="15586" y="9058"/>
                  <a:pt x="15852" y="9342"/>
                  <a:pt x="15852" y="9662"/>
                </a:cubicBezTo>
                <a:cubicBezTo>
                  <a:pt x="15852" y="9976"/>
                  <a:pt x="15599" y="10230"/>
                  <a:pt x="15285" y="10230"/>
                </a:cubicBezTo>
                <a:lnTo>
                  <a:pt x="11888" y="10230"/>
                </a:lnTo>
                <a:cubicBezTo>
                  <a:pt x="11574" y="10230"/>
                  <a:pt x="11323" y="10484"/>
                  <a:pt x="11323" y="10795"/>
                </a:cubicBezTo>
                <a:cubicBezTo>
                  <a:pt x="11323" y="11109"/>
                  <a:pt x="11574" y="11362"/>
                  <a:pt x="11888" y="11362"/>
                </a:cubicBezTo>
                <a:lnTo>
                  <a:pt x="14152" y="11362"/>
                </a:lnTo>
                <a:cubicBezTo>
                  <a:pt x="14466" y="11362"/>
                  <a:pt x="14717" y="11616"/>
                  <a:pt x="14717" y="11927"/>
                </a:cubicBezTo>
                <a:cubicBezTo>
                  <a:pt x="14717" y="12241"/>
                  <a:pt x="14466" y="12494"/>
                  <a:pt x="14152" y="12494"/>
                </a:cubicBezTo>
                <a:lnTo>
                  <a:pt x="11888" y="12494"/>
                </a:lnTo>
                <a:cubicBezTo>
                  <a:pt x="11574" y="12494"/>
                  <a:pt x="11323" y="12748"/>
                  <a:pt x="11323" y="13059"/>
                </a:cubicBezTo>
                <a:cubicBezTo>
                  <a:pt x="11323" y="13373"/>
                  <a:pt x="11574" y="13627"/>
                  <a:pt x="11888" y="13627"/>
                </a:cubicBezTo>
                <a:lnTo>
                  <a:pt x="13020" y="13627"/>
                </a:lnTo>
                <a:cubicBezTo>
                  <a:pt x="13334" y="13627"/>
                  <a:pt x="13585" y="13880"/>
                  <a:pt x="13585" y="14191"/>
                </a:cubicBezTo>
                <a:cubicBezTo>
                  <a:pt x="13585" y="14505"/>
                  <a:pt x="13334" y="14759"/>
                  <a:pt x="13020" y="14759"/>
                </a:cubicBezTo>
                <a:lnTo>
                  <a:pt x="9197" y="14759"/>
                </a:lnTo>
                <a:cubicBezTo>
                  <a:pt x="8041" y="14759"/>
                  <a:pt x="6890" y="14572"/>
                  <a:pt x="5794" y="14207"/>
                </a:cubicBezTo>
                <a:lnTo>
                  <a:pt x="4529" y="13784"/>
                </a:lnTo>
                <a:lnTo>
                  <a:pt x="4529" y="7712"/>
                </a:lnTo>
                <a:lnTo>
                  <a:pt x="5686" y="7132"/>
                </a:lnTo>
                <a:cubicBezTo>
                  <a:pt x="6265" y="6842"/>
                  <a:pt x="6797" y="6459"/>
                  <a:pt x="7253" y="6003"/>
                </a:cubicBezTo>
                <a:lnTo>
                  <a:pt x="7289" y="5963"/>
                </a:lnTo>
                <a:cubicBezTo>
                  <a:pt x="8352" y="4901"/>
                  <a:pt x="8917" y="2654"/>
                  <a:pt x="9034" y="1132"/>
                </a:cubicBezTo>
                <a:close/>
                <a:moveTo>
                  <a:pt x="8491" y="0"/>
                </a:moveTo>
                <a:cubicBezTo>
                  <a:pt x="8177" y="0"/>
                  <a:pt x="7926" y="254"/>
                  <a:pt x="7926" y="568"/>
                </a:cubicBezTo>
                <a:cubicBezTo>
                  <a:pt x="7926" y="1887"/>
                  <a:pt x="7380" y="4276"/>
                  <a:pt x="6492" y="5166"/>
                </a:cubicBezTo>
                <a:lnTo>
                  <a:pt x="6456" y="5203"/>
                </a:lnTo>
                <a:cubicBezTo>
                  <a:pt x="6081" y="5574"/>
                  <a:pt x="5652" y="5885"/>
                  <a:pt x="5181" y="6120"/>
                </a:cubicBezTo>
                <a:lnTo>
                  <a:pt x="4529" y="6444"/>
                </a:lnTo>
                <a:lnTo>
                  <a:pt x="4529" y="6229"/>
                </a:lnTo>
                <a:cubicBezTo>
                  <a:pt x="4529" y="5915"/>
                  <a:pt x="4276" y="5661"/>
                  <a:pt x="3962" y="5661"/>
                </a:cubicBezTo>
                <a:lnTo>
                  <a:pt x="565" y="5661"/>
                </a:lnTo>
                <a:cubicBezTo>
                  <a:pt x="251" y="5661"/>
                  <a:pt x="0" y="5915"/>
                  <a:pt x="0" y="6229"/>
                </a:cubicBezTo>
                <a:lnTo>
                  <a:pt x="0" y="15324"/>
                </a:lnTo>
                <a:cubicBezTo>
                  <a:pt x="0" y="15638"/>
                  <a:pt x="251" y="15891"/>
                  <a:pt x="565" y="15891"/>
                </a:cubicBezTo>
                <a:lnTo>
                  <a:pt x="3962" y="15891"/>
                </a:lnTo>
                <a:cubicBezTo>
                  <a:pt x="4276" y="15891"/>
                  <a:pt x="4529" y="15638"/>
                  <a:pt x="4529" y="15324"/>
                </a:cubicBezTo>
                <a:lnTo>
                  <a:pt x="4529" y="14976"/>
                </a:lnTo>
                <a:lnTo>
                  <a:pt x="5435" y="15278"/>
                </a:lnTo>
                <a:cubicBezTo>
                  <a:pt x="6649" y="15683"/>
                  <a:pt x="7917" y="15888"/>
                  <a:pt x="9197" y="15888"/>
                </a:cubicBezTo>
                <a:lnTo>
                  <a:pt x="13020" y="15888"/>
                </a:lnTo>
                <a:cubicBezTo>
                  <a:pt x="14219" y="15888"/>
                  <a:pt x="15040" y="14681"/>
                  <a:pt x="14599" y="13566"/>
                </a:cubicBezTo>
                <a:cubicBezTo>
                  <a:pt x="15577" y="13298"/>
                  <a:pt x="16106" y="12241"/>
                  <a:pt x="15731" y="11302"/>
                </a:cubicBezTo>
                <a:cubicBezTo>
                  <a:pt x="16468" y="11100"/>
                  <a:pt x="16981" y="10429"/>
                  <a:pt x="16984" y="9662"/>
                </a:cubicBezTo>
                <a:cubicBezTo>
                  <a:pt x="16981" y="9233"/>
                  <a:pt x="16824" y="8823"/>
                  <a:pt x="16541" y="8503"/>
                </a:cubicBezTo>
                <a:cubicBezTo>
                  <a:pt x="16994" y="8005"/>
                  <a:pt x="17108" y="7289"/>
                  <a:pt x="16837" y="6673"/>
                </a:cubicBezTo>
                <a:cubicBezTo>
                  <a:pt x="16565" y="6060"/>
                  <a:pt x="15958" y="5661"/>
                  <a:pt x="15285" y="5661"/>
                </a:cubicBezTo>
                <a:lnTo>
                  <a:pt x="10635" y="5661"/>
                </a:lnTo>
                <a:cubicBezTo>
                  <a:pt x="11109" y="4577"/>
                  <a:pt x="11323" y="3104"/>
                  <a:pt x="11323" y="2364"/>
                </a:cubicBezTo>
                <a:cubicBezTo>
                  <a:pt x="11320" y="1060"/>
                  <a:pt x="10263" y="3"/>
                  <a:pt x="8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34" name="Google Shape;1134;p52"/>
          <p:cNvSpPr/>
          <p:nvPr/>
        </p:nvSpPr>
        <p:spPr>
          <a:xfrm>
            <a:off x="357608" y="327384"/>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52"/>
          <p:cNvSpPr/>
          <p:nvPr/>
        </p:nvSpPr>
        <p:spPr>
          <a:xfrm>
            <a:off x="581516" y="327384"/>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A9E1A887-B2DC-74D3-0A90-7968F9AB8259}"/>
              </a:ext>
            </a:extLst>
          </p:cNvPr>
          <p:cNvGrpSpPr/>
          <p:nvPr/>
        </p:nvGrpSpPr>
        <p:grpSpPr>
          <a:xfrm>
            <a:off x="1132608" y="1514512"/>
            <a:ext cx="1164564" cy="607034"/>
            <a:chOff x="297719" y="1368415"/>
            <a:chExt cx="1164564" cy="607034"/>
          </a:xfrm>
          <a:effectLst>
            <a:glow rad="101600">
              <a:schemeClr val="accent3">
                <a:satMod val="175000"/>
                <a:alpha val="40000"/>
              </a:schemeClr>
            </a:glow>
          </a:effectLst>
        </p:grpSpPr>
        <p:cxnSp>
          <p:nvCxnSpPr>
            <p:cNvPr id="3" name="Straight Connector 2">
              <a:extLst>
                <a:ext uri="{FF2B5EF4-FFF2-40B4-BE49-F238E27FC236}">
                  <a16:creationId xmlns:a16="http://schemas.microsoft.com/office/drawing/2014/main" id="{C6B0D3B2-0400-B07E-249B-5BD6270B9D2C}"/>
                </a:ext>
              </a:extLst>
            </p:cNvPr>
            <p:cNvCxnSpPr>
              <a:cxnSpLocks/>
            </p:cNvCxnSpPr>
            <p:nvPr/>
          </p:nvCxnSpPr>
          <p:spPr>
            <a:xfrm>
              <a:off x="815303" y="1571265"/>
              <a:ext cx="0" cy="4041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DD2A9742-9EFD-12FF-35F4-3863863A7EE2}"/>
                </a:ext>
              </a:extLst>
            </p:cNvPr>
            <p:cNvCxnSpPr>
              <a:cxnSpLocks/>
            </p:cNvCxnSpPr>
            <p:nvPr/>
          </p:nvCxnSpPr>
          <p:spPr>
            <a:xfrm>
              <a:off x="944699" y="1648902"/>
              <a:ext cx="0" cy="2575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E870642-FB27-4D33-7670-F5FE63F48473}"/>
                </a:ext>
              </a:extLst>
            </p:cNvPr>
            <p:cNvCxnSpPr/>
            <p:nvPr/>
          </p:nvCxnSpPr>
          <p:spPr>
            <a:xfrm>
              <a:off x="944699" y="1777043"/>
              <a:ext cx="517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5713022-9A77-AB45-A039-90B07AD26DDD}"/>
                </a:ext>
              </a:extLst>
            </p:cNvPr>
            <p:cNvCxnSpPr/>
            <p:nvPr/>
          </p:nvCxnSpPr>
          <p:spPr>
            <a:xfrm>
              <a:off x="297719" y="1768416"/>
              <a:ext cx="517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9C49503-A569-4A48-7171-03489A485C64}"/>
                </a:ext>
              </a:extLst>
            </p:cNvPr>
            <p:cNvSpPr txBox="1"/>
            <p:nvPr/>
          </p:nvSpPr>
          <p:spPr>
            <a:xfrm>
              <a:off x="427116" y="1438489"/>
              <a:ext cx="482459" cy="338554"/>
            </a:xfrm>
            <a:prstGeom prst="rect">
              <a:avLst/>
            </a:prstGeom>
            <a:noFill/>
          </p:spPr>
          <p:txBody>
            <a:bodyPr wrap="square" rtlCol="0">
              <a:spAutoFit/>
            </a:bodyPr>
            <a:lstStyle/>
            <a:p>
              <a:pPr algn="ctr"/>
              <a:r>
                <a:rPr lang="en-US" sz="1600" dirty="0">
                  <a:latin typeface="Roboto" panose="02000000000000000000" pitchFamily="2" charset="0"/>
                  <a:cs typeface="Arial" panose="020B0604020202020204" pitchFamily="34" charset="0"/>
                </a:rPr>
                <a:t>+</a:t>
              </a:r>
            </a:p>
          </p:txBody>
        </p:sp>
        <p:sp>
          <p:nvSpPr>
            <p:cNvPr id="8" name="TextBox 7">
              <a:extLst>
                <a:ext uri="{FF2B5EF4-FFF2-40B4-BE49-F238E27FC236}">
                  <a16:creationId xmlns:a16="http://schemas.microsoft.com/office/drawing/2014/main" id="{43A058FF-AE8A-344F-7FBE-39D56F3909EF}"/>
                </a:ext>
              </a:extLst>
            </p:cNvPr>
            <p:cNvSpPr txBox="1"/>
            <p:nvPr/>
          </p:nvSpPr>
          <p:spPr>
            <a:xfrm>
              <a:off x="876300" y="1368415"/>
              <a:ext cx="482459" cy="338554"/>
            </a:xfrm>
            <a:prstGeom prst="rect">
              <a:avLst/>
            </a:prstGeom>
            <a:noFill/>
          </p:spPr>
          <p:txBody>
            <a:bodyPr wrap="square" rtlCol="0">
              <a:spAutoFit/>
            </a:bodyPr>
            <a:lstStyle/>
            <a:p>
              <a:pPr algn="ctr"/>
              <a:r>
                <a:rPr lang="en-US" sz="1600" dirty="0">
                  <a:latin typeface="Roboto" panose="02000000000000000000" pitchFamily="2" charset="0"/>
                  <a:cs typeface="Arial" panose="020B0604020202020204" pitchFamily="34" charset="0"/>
                </a:rPr>
                <a:t>_</a:t>
              </a:r>
            </a:p>
          </p:txBody>
        </p:sp>
      </p:grpSp>
      <p:grpSp>
        <p:nvGrpSpPr>
          <p:cNvPr id="24" name="Group 23">
            <a:extLst>
              <a:ext uri="{FF2B5EF4-FFF2-40B4-BE49-F238E27FC236}">
                <a16:creationId xmlns:a16="http://schemas.microsoft.com/office/drawing/2014/main" id="{C9EB8F94-BAAF-D33E-DC80-2EE1326DA583}"/>
              </a:ext>
            </a:extLst>
          </p:cNvPr>
          <p:cNvGrpSpPr/>
          <p:nvPr/>
        </p:nvGrpSpPr>
        <p:grpSpPr>
          <a:xfrm>
            <a:off x="2789788" y="1522641"/>
            <a:ext cx="1945343" cy="432116"/>
            <a:chOff x="5464460" y="1327234"/>
            <a:chExt cx="1945343" cy="432116"/>
          </a:xfrm>
          <a:effectLst>
            <a:glow rad="101600">
              <a:schemeClr val="accent3">
                <a:satMod val="175000"/>
                <a:alpha val="40000"/>
              </a:schemeClr>
            </a:glow>
          </a:effectLst>
        </p:grpSpPr>
        <p:cxnSp>
          <p:nvCxnSpPr>
            <p:cNvPr id="10" name="Straight Connector 9">
              <a:extLst>
                <a:ext uri="{FF2B5EF4-FFF2-40B4-BE49-F238E27FC236}">
                  <a16:creationId xmlns:a16="http://schemas.microsoft.com/office/drawing/2014/main" id="{06DB7407-8C75-78F0-08C4-547FC9EE830C}"/>
                </a:ext>
              </a:extLst>
            </p:cNvPr>
            <p:cNvCxnSpPr>
              <a:cxnSpLocks/>
            </p:cNvCxnSpPr>
            <p:nvPr/>
          </p:nvCxnSpPr>
          <p:spPr>
            <a:xfrm>
              <a:off x="5464460" y="1755037"/>
              <a:ext cx="785002" cy="0"/>
            </a:xfrm>
            <a:prstGeom prst="line">
              <a:avLst/>
            </a:prstGeom>
            <a:ln w="190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1756A94-A062-84B3-A101-67E40E57A15F}"/>
                </a:ext>
              </a:extLst>
            </p:cNvPr>
            <p:cNvCxnSpPr>
              <a:cxnSpLocks/>
            </p:cNvCxnSpPr>
            <p:nvPr/>
          </p:nvCxnSpPr>
          <p:spPr>
            <a:xfrm>
              <a:off x="6624801" y="1759350"/>
              <a:ext cx="785002" cy="0"/>
            </a:xfrm>
            <a:prstGeom prst="line">
              <a:avLst/>
            </a:prstGeom>
            <a:ln w="190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447FD33-C07E-E93C-AC85-753DAA6C0C62}"/>
                </a:ext>
              </a:extLst>
            </p:cNvPr>
            <p:cNvCxnSpPr>
              <a:cxnSpLocks/>
            </p:cNvCxnSpPr>
            <p:nvPr/>
          </p:nvCxnSpPr>
          <p:spPr>
            <a:xfrm>
              <a:off x="6249659" y="1707783"/>
              <a:ext cx="37514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C61FE1C-10F8-BFA9-0ACA-0620CE8637BF}"/>
                </a:ext>
              </a:extLst>
            </p:cNvPr>
            <p:cNvSpPr txBox="1"/>
            <p:nvPr/>
          </p:nvSpPr>
          <p:spPr>
            <a:xfrm>
              <a:off x="6192627" y="1327234"/>
              <a:ext cx="482459" cy="338554"/>
            </a:xfrm>
            <a:prstGeom prst="rect">
              <a:avLst/>
            </a:prstGeom>
            <a:noFill/>
          </p:spPr>
          <p:txBody>
            <a:bodyPr wrap="square" rtlCol="0">
              <a:spAutoFit/>
            </a:bodyPr>
            <a:lstStyle/>
            <a:p>
              <a:pPr algn="ctr"/>
              <a:r>
                <a:rPr lang="en-US" sz="1600" dirty="0">
                  <a:latin typeface="Roboto" panose="02000000000000000000" pitchFamily="2" charset="0"/>
                  <a:cs typeface="Arial" panose="020B0604020202020204" pitchFamily="34" charset="0"/>
                </a:rPr>
                <a:t>K</a:t>
              </a:r>
            </a:p>
          </p:txBody>
        </p:sp>
      </p:grpSp>
      <p:grpSp>
        <p:nvGrpSpPr>
          <p:cNvPr id="16" name="Group 15">
            <a:extLst>
              <a:ext uri="{FF2B5EF4-FFF2-40B4-BE49-F238E27FC236}">
                <a16:creationId xmlns:a16="http://schemas.microsoft.com/office/drawing/2014/main" id="{55051B93-197B-01A9-769D-A6F4729FBF35}"/>
              </a:ext>
            </a:extLst>
          </p:cNvPr>
          <p:cNvGrpSpPr/>
          <p:nvPr/>
        </p:nvGrpSpPr>
        <p:grpSpPr>
          <a:xfrm>
            <a:off x="5137126" y="1771198"/>
            <a:ext cx="1366871" cy="323022"/>
            <a:chOff x="1152337" y="5514118"/>
            <a:chExt cx="1366871" cy="323022"/>
          </a:xfrm>
          <a:effectLst>
            <a:glow rad="101600">
              <a:schemeClr val="accent3">
                <a:satMod val="175000"/>
                <a:alpha val="40000"/>
              </a:schemeClr>
            </a:glow>
          </a:effectLst>
        </p:grpSpPr>
        <p:cxnSp>
          <p:nvCxnSpPr>
            <p:cNvPr id="17" name="Straight Connector 16">
              <a:extLst>
                <a:ext uri="{FF2B5EF4-FFF2-40B4-BE49-F238E27FC236}">
                  <a16:creationId xmlns:a16="http://schemas.microsoft.com/office/drawing/2014/main" id="{1CF5B094-08CA-639C-F417-865DE819E12D}"/>
                </a:ext>
              </a:extLst>
            </p:cNvPr>
            <p:cNvCxnSpPr>
              <a:cxnSpLocks/>
            </p:cNvCxnSpPr>
            <p:nvPr/>
          </p:nvCxnSpPr>
          <p:spPr>
            <a:xfrm>
              <a:off x="1152337" y="5685087"/>
              <a:ext cx="1366871" cy="0"/>
            </a:xfrm>
            <a:prstGeom prst="line">
              <a:avLst/>
            </a:prstGeom>
            <a:noFill/>
            <a:ln w="19050" cap="flat" cmpd="sng" algn="ctr">
              <a:solidFill>
                <a:sysClr val="windowText" lastClr="000000"/>
              </a:solidFill>
              <a:prstDash val="solid"/>
              <a:miter lim="800000"/>
            </a:ln>
            <a:effectLst/>
          </p:spPr>
        </p:cxnSp>
        <p:sp>
          <p:nvSpPr>
            <p:cNvPr id="18" name="Flowchart: Connector 17">
              <a:extLst>
                <a:ext uri="{FF2B5EF4-FFF2-40B4-BE49-F238E27FC236}">
                  <a16:creationId xmlns:a16="http://schemas.microsoft.com/office/drawing/2014/main" id="{5DF995C5-301A-F4E9-A40F-1198DB8534E1}"/>
                </a:ext>
              </a:extLst>
            </p:cNvPr>
            <p:cNvSpPr/>
            <p:nvPr/>
          </p:nvSpPr>
          <p:spPr>
            <a:xfrm>
              <a:off x="1631201" y="5514118"/>
              <a:ext cx="323022" cy="323022"/>
            </a:xfrm>
            <a:prstGeom prst="flowChartConnector">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endParaRPr>
            </a:p>
          </p:txBody>
        </p:sp>
        <p:cxnSp>
          <p:nvCxnSpPr>
            <p:cNvPr id="19" name="Straight Connector 18">
              <a:extLst>
                <a:ext uri="{FF2B5EF4-FFF2-40B4-BE49-F238E27FC236}">
                  <a16:creationId xmlns:a16="http://schemas.microsoft.com/office/drawing/2014/main" id="{2DC2C1E5-E381-1EB1-54E2-7DDC2C41283C}"/>
                </a:ext>
              </a:extLst>
            </p:cNvPr>
            <p:cNvCxnSpPr>
              <a:cxnSpLocks/>
              <a:stCxn id="18" idx="1"/>
              <a:endCxn id="18" idx="5"/>
            </p:cNvCxnSpPr>
            <p:nvPr/>
          </p:nvCxnSpPr>
          <p:spPr>
            <a:xfrm>
              <a:off x="1678506" y="5561423"/>
              <a:ext cx="228412" cy="228412"/>
            </a:xfrm>
            <a:prstGeom prst="line">
              <a:avLst/>
            </a:prstGeom>
            <a:noFill/>
            <a:ln w="19050" cap="flat" cmpd="sng" algn="ctr">
              <a:solidFill>
                <a:sysClr val="windowText" lastClr="000000"/>
              </a:solidFill>
              <a:prstDash val="solid"/>
              <a:miter lim="800000"/>
            </a:ln>
            <a:effectLst/>
          </p:spPr>
        </p:cxnSp>
        <p:cxnSp>
          <p:nvCxnSpPr>
            <p:cNvPr id="20" name="Straight Connector 19">
              <a:extLst>
                <a:ext uri="{FF2B5EF4-FFF2-40B4-BE49-F238E27FC236}">
                  <a16:creationId xmlns:a16="http://schemas.microsoft.com/office/drawing/2014/main" id="{635D7007-E150-9606-1466-6288F53C3B1C}"/>
                </a:ext>
              </a:extLst>
            </p:cNvPr>
            <p:cNvCxnSpPr>
              <a:cxnSpLocks/>
              <a:stCxn id="18" idx="7"/>
              <a:endCxn id="18" idx="3"/>
            </p:cNvCxnSpPr>
            <p:nvPr/>
          </p:nvCxnSpPr>
          <p:spPr>
            <a:xfrm flipH="1">
              <a:off x="1678506" y="5561423"/>
              <a:ext cx="228412" cy="228412"/>
            </a:xfrm>
            <a:prstGeom prst="line">
              <a:avLst/>
            </a:prstGeom>
            <a:noFill/>
            <a:ln w="19050" cap="flat" cmpd="sng" algn="ctr">
              <a:solidFill>
                <a:sysClr val="windowText" lastClr="000000"/>
              </a:solidFill>
              <a:prstDash val="solid"/>
              <a:miter lim="800000"/>
            </a:ln>
            <a:effectLst/>
          </p:spPr>
        </p:cxnSp>
      </p:grpSp>
      <p:grpSp>
        <p:nvGrpSpPr>
          <p:cNvPr id="21" name="Group 20">
            <a:extLst>
              <a:ext uri="{FF2B5EF4-FFF2-40B4-BE49-F238E27FC236}">
                <a16:creationId xmlns:a16="http://schemas.microsoft.com/office/drawing/2014/main" id="{0C8DBB23-9CE2-0FA6-55F0-EBD4B25981A8}"/>
              </a:ext>
            </a:extLst>
          </p:cNvPr>
          <p:cNvGrpSpPr/>
          <p:nvPr/>
        </p:nvGrpSpPr>
        <p:grpSpPr>
          <a:xfrm>
            <a:off x="7013404" y="1842089"/>
            <a:ext cx="1366871" cy="181240"/>
            <a:chOff x="3118555" y="5179162"/>
            <a:chExt cx="1366871" cy="181240"/>
          </a:xfrm>
          <a:effectLst>
            <a:glow rad="101600">
              <a:schemeClr val="accent3">
                <a:satMod val="175000"/>
                <a:alpha val="40000"/>
              </a:schemeClr>
            </a:glow>
          </a:effectLst>
        </p:grpSpPr>
        <p:cxnSp>
          <p:nvCxnSpPr>
            <p:cNvPr id="22" name="Straight Connector 21">
              <a:extLst>
                <a:ext uri="{FF2B5EF4-FFF2-40B4-BE49-F238E27FC236}">
                  <a16:creationId xmlns:a16="http://schemas.microsoft.com/office/drawing/2014/main" id="{8F51E496-89D9-412B-A2F5-B7BE9D294B07}"/>
                </a:ext>
              </a:extLst>
            </p:cNvPr>
            <p:cNvCxnSpPr>
              <a:cxnSpLocks/>
            </p:cNvCxnSpPr>
            <p:nvPr/>
          </p:nvCxnSpPr>
          <p:spPr>
            <a:xfrm>
              <a:off x="3118555" y="5272720"/>
              <a:ext cx="1366871" cy="0"/>
            </a:xfrm>
            <a:prstGeom prst="line">
              <a:avLst/>
            </a:prstGeom>
            <a:noFill/>
            <a:ln w="19050" cap="flat" cmpd="sng" algn="ctr">
              <a:solidFill>
                <a:sysClr val="windowText" lastClr="000000"/>
              </a:solidFill>
              <a:prstDash val="solid"/>
              <a:miter lim="800000"/>
            </a:ln>
            <a:effectLst/>
          </p:spPr>
        </p:cxnSp>
        <p:sp>
          <p:nvSpPr>
            <p:cNvPr id="23" name="Rectangle 22">
              <a:extLst>
                <a:ext uri="{FF2B5EF4-FFF2-40B4-BE49-F238E27FC236}">
                  <a16:creationId xmlns:a16="http://schemas.microsoft.com/office/drawing/2014/main" id="{0982B56F-107C-71A9-A920-7DB0F5E18708}"/>
                </a:ext>
              </a:extLst>
            </p:cNvPr>
            <p:cNvSpPr/>
            <p:nvPr/>
          </p:nvSpPr>
          <p:spPr>
            <a:xfrm>
              <a:off x="3449129" y="5179162"/>
              <a:ext cx="741871" cy="18124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12">
            <a:extLst>
              <a:ext uri="{FF2B5EF4-FFF2-40B4-BE49-F238E27FC236}">
                <a16:creationId xmlns:a16="http://schemas.microsoft.com/office/drawing/2014/main" id="{6F569AB0-F0EB-160F-EEB0-FE6F3C9B8A41}"/>
              </a:ext>
            </a:extLst>
          </p:cNvPr>
          <p:cNvSpPr/>
          <p:nvPr/>
        </p:nvSpPr>
        <p:spPr>
          <a:xfrm>
            <a:off x="4660020" y="1821047"/>
            <a:ext cx="215660" cy="267419"/>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A7090CA-8A70-6126-058A-5F45C67BEFC7}"/>
              </a:ext>
            </a:extLst>
          </p:cNvPr>
          <p:cNvSpPr/>
          <p:nvPr/>
        </p:nvSpPr>
        <p:spPr>
          <a:xfrm>
            <a:off x="2686624" y="1857356"/>
            <a:ext cx="215660" cy="267419"/>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1099;p52">
            <a:extLst>
              <a:ext uri="{FF2B5EF4-FFF2-40B4-BE49-F238E27FC236}">
                <a16:creationId xmlns:a16="http://schemas.microsoft.com/office/drawing/2014/main" id="{5A2AEEDA-B577-9FFA-F9CC-C6FB53E98320}"/>
              </a:ext>
            </a:extLst>
          </p:cNvPr>
          <p:cNvSpPr txBox="1"/>
          <p:nvPr/>
        </p:nvSpPr>
        <p:spPr>
          <a:xfrm>
            <a:off x="820789" y="2166194"/>
            <a:ext cx="17808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
              </a:spcAft>
              <a:buNone/>
            </a:pPr>
            <a:r>
              <a:rPr lang="en-US" sz="2000" dirty="0">
                <a:solidFill>
                  <a:srgbClr val="0F0F0F"/>
                </a:solidFill>
                <a:latin typeface="Roboto" panose="02000000000000000000" pitchFamily="2" charset="0"/>
                <a:ea typeface="Lato"/>
                <a:cs typeface="#9Slide03 Arima Madurai" panose="00000500000000000000" pitchFamily="2" charset="-93"/>
                <a:sym typeface="Lato"/>
              </a:rPr>
              <a:t>A</a:t>
            </a:r>
            <a:endParaRPr sz="2000" dirty="0">
              <a:solidFill>
                <a:srgbClr val="0F0F0F"/>
              </a:solidFill>
              <a:latin typeface="Roboto" panose="02000000000000000000" pitchFamily="2" charset="0"/>
              <a:ea typeface="Lato"/>
              <a:cs typeface="#9Slide03 Arima Madurai" panose="00000500000000000000" pitchFamily="2" charset="-93"/>
              <a:sym typeface="Lato"/>
            </a:endParaRPr>
          </a:p>
        </p:txBody>
      </p:sp>
      <p:sp>
        <p:nvSpPr>
          <p:cNvPr id="26" name="Google Shape;1099;p52">
            <a:extLst>
              <a:ext uri="{FF2B5EF4-FFF2-40B4-BE49-F238E27FC236}">
                <a16:creationId xmlns:a16="http://schemas.microsoft.com/office/drawing/2014/main" id="{59284964-1EA5-3772-76DF-F63B7B882E0C}"/>
              </a:ext>
            </a:extLst>
          </p:cNvPr>
          <p:cNvSpPr txBox="1"/>
          <p:nvPr/>
        </p:nvSpPr>
        <p:spPr>
          <a:xfrm>
            <a:off x="2867986" y="2174242"/>
            <a:ext cx="17808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
              </a:spcAft>
              <a:buNone/>
            </a:pPr>
            <a:r>
              <a:rPr lang="en-US" sz="2000" dirty="0">
                <a:solidFill>
                  <a:srgbClr val="0F0F0F"/>
                </a:solidFill>
                <a:latin typeface="Roboto" panose="02000000000000000000" pitchFamily="2" charset="0"/>
                <a:ea typeface="Lato"/>
                <a:cs typeface="#9Slide03 Arima Madurai" panose="00000500000000000000" pitchFamily="2" charset="-93"/>
                <a:sym typeface="Lato"/>
              </a:rPr>
              <a:t>B</a:t>
            </a:r>
            <a:endParaRPr sz="2000" dirty="0">
              <a:solidFill>
                <a:srgbClr val="0F0F0F"/>
              </a:solidFill>
              <a:latin typeface="Roboto" panose="02000000000000000000" pitchFamily="2" charset="0"/>
              <a:ea typeface="Lato"/>
              <a:cs typeface="#9Slide03 Arima Madurai" panose="00000500000000000000" pitchFamily="2" charset="-93"/>
              <a:sym typeface="Lato"/>
            </a:endParaRPr>
          </a:p>
        </p:txBody>
      </p:sp>
      <p:sp>
        <p:nvSpPr>
          <p:cNvPr id="27" name="Google Shape;1099;p52">
            <a:extLst>
              <a:ext uri="{FF2B5EF4-FFF2-40B4-BE49-F238E27FC236}">
                <a16:creationId xmlns:a16="http://schemas.microsoft.com/office/drawing/2014/main" id="{BD405453-24D3-FA26-D2C6-A32F02937A54}"/>
              </a:ext>
            </a:extLst>
          </p:cNvPr>
          <p:cNvSpPr txBox="1"/>
          <p:nvPr/>
        </p:nvSpPr>
        <p:spPr>
          <a:xfrm>
            <a:off x="4915183" y="2182290"/>
            <a:ext cx="17808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
              </a:spcAft>
              <a:buNone/>
            </a:pPr>
            <a:r>
              <a:rPr lang="en-US" sz="2000" dirty="0">
                <a:solidFill>
                  <a:srgbClr val="0F0F0F"/>
                </a:solidFill>
                <a:latin typeface="Roboto" panose="02000000000000000000" pitchFamily="2" charset="0"/>
                <a:ea typeface="Lato"/>
                <a:cs typeface="#9Slide03 Arima Madurai" panose="00000500000000000000" pitchFamily="2" charset="-93"/>
                <a:sym typeface="Lato"/>
              </a:rPr>
              <a:t>C</a:t>
            </a:r>
            <a:endParaRPr sz="2000" dirty="0">
              <a:solidFill>
                <a:srgbClr val="0F0F0F"/>
              </a:solidFill>
              <a:latin typeface="Roboto" panose="02000000000000000000" pitchFamily="2" charset="0"/>
              <a:ea typeface="Lato"/>
              <a:cs typeface="#9Slide03 Arima Madurai" panose="00000500000000000000" pitchFamily="2" charset="-93"/>
              <a:sym typeface="Lato"/>
            </a:endParaRPr>
          </a:p>
        </p:txBody>
      </p:sp>
      <p:sp>
        <p:nvSpPr>
          <p:cNvPr id="28" name="Google Shape;1099;p52">
            <a:extLst>
              <a:ext uri="{FF2B5EF4-FFF2-40B4-BE49-F238E27FC236}">
                <a16:creationId xmlns:a16="http://schemas.microsoft.com/office/drawing/2014/main" id="{E26CD0B6-AF2E-B532-A441-A786DCBFCDCF}"/>
              </a:ext>
            </a:extLst>
          </p:cNvPr>
          <p:cNvSpPr txBox="1"/>
          <p:nvPr/>
        </p:nvSpPr>
        <p:spPr>
          <a:xfrm>
            <a:off x="6962380" y="2190338"/>
            <a:ext cx="17808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
              </a:spcAft>
              <a:buNone/>
            </a:pPr>
            <a:r>
              <a:rPr lang="en-US" sz="2000" dirty="0">
                <a:solidFill>
                  <a:srgbClr val="0F0F0F"/>
                </a:solidFill>
                <a:latin typeface="Roboto" panose="02000000000000000000" pitchFamily="2" charset="0"/>
                <a:ea typeface="Lato"/>
                <a:cs typeface="#9Slide03 Arima Madurai" panose="00000500000000000000" pitchFamily="2" charset="-93"/>
                <a:sym typeface="Lato"/>
              </a:rPr>
              <a:t>D</a:t>
            </a:r>
            <a:endParaRPr sz="2000" dirty="0">
              <a:solidFill>
                <a:srgbClr val="0F0F0F"/>
              </a:solidFill>
              <a:latin typeface="Roboto" panose="02000000000000000000" pitchFamily="2" charset="0"/>
              <a:ea typeface="Lato"/>
              <a:cs typeface="#9Slide03 Arima Madurai" panose="00000500000000000000" pitchFamily="2" charset="-93"/>
              <a:sym typeface="Lato"/>
            </a:endParaRPr>
          </a:p>
        </p:txBody>
      </p:sp>
      <p:sp>
        <p:nvSpPr>
          <p:cNvPr id="29" name="Rectangle: Rounded Corners 28">
            <a:extLst>
              <a:ext uri="{FF2B5EF4-FFF2-40B4-BE49-F238E27FC236}">
                <a16:creationId xmlns:a16="http://schemas.microsoft.com/office/drawing/2014/main" id="{089F65AE-AC8E-4404-1350-084F11644757}"/>
              </a:ext>
            </a:extLst>
          </p:cNvPr>
          <p:cNvSpPr/>
          <p:nvPr/>
        </p:nvSpPr>
        <p:spPr>
          <a:xfrm>
            <a:off x="1207456" y="2738894"/>
            <a:ext cx="1265133" cy="1670217"/>
          </a:xfrm>
          <a:prstGeom prst="round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586;p40">
            <a:extLst>
              <a:ext uri="{FF2B5EF4-FFF2-40B4-BE49-F238E27FC236}">
                <a16:creationId xmlns:a16="http://schemas.microsoft.com/office/drawing/2014/main" id="{CD5F942E-E4F5-6642-7F07-0A0E77BE8773}"/>
              </a:ext>
            </a:extLst>
          </p:cNvPr>
          <p:cNvSpPr txBox="1"/>
          <p:nvPr/>
        </p:nvSpPr>
        <p:spPr>
          <a:xfrm>
            <a:off x="748991" y="229026"/>
            <a:ext cx="2697593"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00"/>
              </a:spcAft>
              <a:buNone/>
            </a:pPr>
            <a:r>
              <a:rPr lang="vi-VN" b="1" dirty="0">
                <a:solidFill>
                  <a:schemeClr val="dk1"/>
                </a:solidFill>
                <a:latin typeface="Roboto" panose="02000000000000000000" pitchFamily="2" charset="0"/>
                <a:ea typeface="Hammersmith One"/>
                <a:cs typeface="Hammersmith One"/>
                <a:sym typeface="Hammersmith One"/>
              </a:rPr>
              <a:t>BÀI 22: MẠCH ĐIỆN ĐƠN GIẢN</a:t>
            </a:r>
            <a:endParaRPr b="1" dirty="0">
              <a:solidFill>
                <a:schemeClr val="dk1"/>
              </a:solidFill>
              <a:latin typeface="Roboto" panose="02000000000000000000" pitchFamily="2" charset="0"/>
              <a:ea typeface="Hammersmith One"/>
              <a:cs typeface="Hammersmith One"/>
              <a:sym typeface="Hammersmith One"/>
            </a:endParaRPr>
          </a:p>
        </p:txBody>
      </p:sp>
      <p:sp>
        <p:nvSpPr>
          <p:cNvPr id="31" name="Title 30">
            <a:extLst>
              <a:ext uri="{FF2B5EF4-FFF2-40B4-BE49-F238E27FC236}">
                <a16:creationId xmlns:a16="http://schemas.microsoft.com/office/drawing/2014/main" id="{B56C20DA-93C6-FD28-626E-CB5430FDCE6D}"/>
              </a:ext>
            </a:extLst>
          </p:cNvPr>
          <p:cNvSpPr>
            <a:spLocks noGrp="1"/>
          </p:cNvSpPr>
          <p:nvPr>
            <p:ph type="ctrTitle"/>
          </p:nvPr>
        </p:nvSpPr>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sp>
        <p:nvSpPr>
          <p:cNvPr id="1096" name="Google Shape;1096;p52"/>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lvl="0" indent="0" algn="ctr" rtl="0">
              <a:spcBef>
                <a:spcPts val="0"/>
              </a:spcBef>
              <a:spcAft>
                <a:spcPts val="100"/>
              </a:spcAft>
              <a:buNone/>
            </a:pPr>
            <a:fld id="{00000000-1234-1234-1234-123412341234}" type="slidenum">
              <a:rPr lang="en"/>
              <a:t>41</a:t>
            </a:fld>
            <a:endParaRPr/>
          </a:p>
        </p:txBody>
      </p:sp>
      <p:sp>
        <p:nvSpPr>
          <p:cNvPr id="1098" name="Google Shape;1098;p52"/>
          <p:cNvSpPr txBox="1">
            <a:spLocks noGrp="1"/>
          </p:cNvSpPr>
          <p:nvPr>
            <p:ph type="title" idx="2"/>
          </p:nvPr>
        </p:nvSpPr>
        <p:spPr>
          <a:xfrm>
            <a:off x="450351" y="867597"/>
            <a:ext cx="8536897" cy="572700"/>
          </a:xfrm>
          <a:prstGeom prst="rect">
            <a:avLst/>
          </a:prstGeom>
          <a:noFill/>
          <a:ln>
            <a:noFill/>
          </a:ln>
        </p:spPr>
        <p:txBody>
          <a:bodyPr spcFirstLastPara="1" wrap="square" lIns="91425" tIns="91425" rIns="91425" bIns="91425" anchor="t" anchorCtr="0">
            <a:noAutofit/>
          </a:bodyPr>
          <a:lstStyle/>
          <a:p>
            <a:pPr>
              <a:spcAft>
                <a:spcPts val="100"/>
              </a:spcAft>
            </a:pPr>
            <a:r>
              <a:rPr lang="en-US" sz="2400" b="0" dirty="0" err="1">
                <a:latin typeface="Roboto" panose="02000000000000000000" pitchFamily="2" charset="0"/>
                <a:cs typeface="#9Slide03 Arima Madurai Black" panose="00000A00000000000000" pitchFamily="2" charset="-93"/>
              </a:rPr>
              <a:t>Câu</a:t>
            </a:r>
            <a:r>
              <a:rPr lang="en-US" sz="2400" b="0" dirty="0">
                <a:latin typeface="Roboto" panose="02000000000000000000" pitchFamily="2" charset="0"/>
                <a:cs typeface="#9Slide03 Arima Madurai Black" panose="00000A00000000000000" pitchFamily="2" charset="-93"/>
              </a:rPr>
              <a:t> 4: </a:t>
            </a:r>
            <a:r>
              <a:rPr lang="en-US" sz="2400" b="0" dirty="0" err="1">
                <a:latin typeface="Roboto" panose="02000000000000000000" pitchFamily="2" charset="0"/>
                <a:cs typeface="#9Slide03 Arima Madurai Black" panose="00000A00000000000000" pitchFamily="2" charset="-93"/>
              </a:rPr>
              <a:t>Bóng</a:t>
            </a:r>
            <a:r>
              <a:rPr lang="en-US" sz="2400" b="0" dirty="0">
                <a:latin typeface="Roboto" panose="02000000000000000000" pitchFamily="2" charset="0"/>
                <a:cs typeface="#9Slide03 Arima Madurai Black" panose="00000A00000000000000" pitchFamily="2" charset="-93"/>
              </a:rPr>
              <a:t> </a:t>
            </a:r>
            <a:r>
              <a:rPr lang="en-US" sz="2400" b="0" dirty="0" err="1">
                <a:latin typeface="Roboto" panose="02000000000000000000" pitchFamily="2" charset="0"/>
                <a:cs typeface="#9Slide03 Arima Madurai Black" panose="00000A00000000000000" pitchFamily="2" charset="-93"/>
              </a:rPr>
              <a:t>đèn</a:t>
            </a:r>
            <a:r>
              <a:rPr lang="en-US" sz="2400" b="0" dirty="0">
                <a:latin typeface="Roboto" panose="02000000000000000000" pitchFamily="2" charset="0"/>
                <a:cs typeface="#9Slide03 Arima Madurai Black" panose="00000A00000000000000" pitchFamily="2" charset="-93"/>
              </a:rPr>
              <a:t> </a:t>
            </a:r>
            <a:r>
              <a:rPr lang="vi-VN" sz="2400" b="0" dirty="0">
                <a:latin typeface="Roboto" panose="02000000000000000000" pitchFamily="2" charset="0"/>
                <a:cs typeface="#9Slide03 Arima Madurai Black" panose="00000A00000000000000" pitchFamily="2" charset="-93"/>
              </a:rPr>
              <a:t>được kí hiệu bằng kí hiệu nào sau đây:</a:t>
            </a:r>
            <a:br>
              <a:rPr lang="vi-VN" sz="2400" b="0" dirty="0">
                <a:latin typeface="Roboto" panose="02000000000000000000" pitchFamily="2" charset="0"/>
                <a:cs typeface="#9Slide03 Arima Madurai Black" panose="00000A00000000000000" pitchFamily="2" charset="-93"/>
              </a:rPr>
            </a:br>
            <a:br>
              <a:rPr lang="vi-VN" sz="2400" b="0" dirty="0">
                <a:latin typeface="Roboto" panose="02000000000000000000" pitchFamily="2" charset="0"/>
                <a:cs typeface="#9Slide03 Arima Madurai Black" panose="00000A00000000000000" pitchFamily="2" charset="-93"/>
              </a:rPr>
            </a:br>
            <a:endParaRPr sz="2400" b="0" dirty="0">
              <a:latin typeface="Roboto" panose="02000000000000000000" pitchFamily="2" charset="0"/>
              <a:cs typeface="#9Slide03 Arima Madurai Black" panose="00000A00000000000000" pitchFamily="2" charset="-93"/>
            </a:endParaRPr>
          </a:p>
        </p:txBody>
      </p:sp>
      <p:sp>
        <p:nvSpPr>
          <p:cNvPr id="1099" name="Google Shape;1099;p52"/>
          <p:cNvSpPr txBox="1"/>
          <p:nvPr/>
        </p:nvSpPr>
        <p:spPr>
          <a:xfrm>
            <a:off x="889277" y="3872610"/>
            <a:ext cx="17808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
              </a:spcAft>
              <a:buNone/>
            </a:pPr>
            <a:r>
              <a:rPr lang="en-US" sz="2000" dirty="0" err="1">
                <a:solidFill>
                  <a:srgbClr val="0F0F0F"/>
                </a:solidFill>
                <a:latin typeface="Roboto" panose="02000000000000000000" pitchFamily="2" charset="0"/>
                <a:ea typeface="Lato"/>
                <a:cs typeface="#9Slide03 Arima Madurai" panose="00000500000000000000" pitchFamily="2" charset="-93"/>
                <a:sym typeface="Lato"/>
              </a:rPr>
              <a:t>Hình</a:t>
            </a:r>
            <a:r>
              <a:rPr lang="en" sz="2000" dirty="0">
                <a:solidFill>
                  <a:srgbClr val="0F0F0F"/>
                </a:solidFill>
                <a:latin typeface="Roboto" panose="02000000000000000000" pitchFamily="2" charset="0"/>
                <a:ea typeface="Lato"/>
                <a:cs typeface="#9Slide03 Arima Madurai" panose="00000500000000000000" pitchFamily="2" charset="-93"/>
                <a:sym typeface="Lato"/>
              </a:rPr>
              <a:t> A</a:t>
            </a:r>
            <a:endParaRPr sz="2000" dirty="0">
              <a:solidFill>
                <a:srgbClr val="0F0F0F"/>
              </a:solidFill>
              <a:latin typeface="Roboto" panose="02000000000000000000" pitchFamily="2" charset="0"/>
              <a:ea typeface="Lato"/>
              <a:cs typeface="#9Slide03 Arima Madurai" panose="00000500000000000000" pitchFamily="2" charset="-93"/>
              <a:sym typeface="Lato"/>
            </a:endParaRPr>
          </a:p>
        </p:txBody>
      </p:sp>
      <p:sp>
        <p:nvSpPr>
          <p:cNvPr id="1100" name="Google Shape;1100;p52"/>
          <p:cNvSpPr txBox="1"/>
          <p:nvPr/>
        </p:nvSpPr>
        <p:spPr>
          <a:xfrm>
            <a:off x="2704275" y="3872610"/>
            <a:ext cx="17808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
              </a:spcAft>
              <a:buNone/>
            </a:pPr>
            <a:r>
              <a:rPr lang="en-US" sz="2000" dirty="0" err="1">
                <a:solidFill>
                  <a:srgbClr val="0F0F0F"/>
                </a:solidFill>
                <a:latin typeface="Roboto" panose="02000000000000000000" pitchFamily="2" charset="0"/>
                <a:ea typeface="Lato"/>
                <a:cs typeface="#9Slide03 Arima Madurai" panose="00000500000000000000" pitchFamily="2" charset="-93"/>
                <a:sym typeface="Lato"/>
              </a:rPr>
              <a:t>Hình</a:t>
            </a:r>
            <a:r>
              <a:rPr lang="en" sz="2000" dirty="0">
                <a:solidFill>
                  <a:srgbClr val="0F0F0F"/>
                </a:solidFill>
                <a:latin typeface="Roboto" panose="02000000000000000000" pitchFamily="2" charset="0"/>
                <a:ea typeface="Lato"/>
                <a:cs typeface="#9Slide03 Arima Madurai" panose="00000500000000000000" pitchFamily="2" charset="-93"/>
                <a:sym typeface="Lato"/>
              </a:rPr>
              <a:t> B</a:t>
            </a:r>
            <a:endParaRPr sz="2000" dirty="0">
              <a:solidFill>
                <a:srgbClr val="0F0F0F"/>
              </a:solidFill>
              <a:latin typeface="Roboto" panose="02000000000000000000" pitchFamily="2" charset="0"/>
              <a:ea typeface="Lato"/>
              <a:cs typeface="#9Slide03 Arima Madurai" panose="00000500000000000000" pitchFamily="2" charset="-93"/>
              <a:sym typeface="Lato"/>
            </a:endParaRPr>
          </a:p>
        </p:txBody>
      </p:sp>
      <p:sp>
        <p:nvSpPr>
          <p:cNvPr id="1101" name="Google Shape;1101;p52"/>
          <p:cNvSpPr txBox="1"/>
          <p:nvPr/>
        </p:nvSpPr>
        <p:spPr>
          <a:xfrm>
            <a:off x="4519274" y="3872610"/>
            <a:ext cx="17808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
              </a:spcAft>
              <a:buNone/>
            </a:pPr>
            <a:r>
              <a:rPr lang="en-US" sz="2000" dirty="0" err="1">
                <a:solidFill>
                  <a:srgbClr val="0F0F0F"/>
                </a:solidFill>
                <a:latin typeface="Roboto" panose="02000000000000000000" pitchFamily="2" charset="0"/>
                <a:ea typeface="Lato"/>
                <a:cs typeface="#9Slide03 Arima Madurai" panose="00000500000000000000" pitchFamily="2" charset="-93"/>
                <a:sym typeface="Lato"/>
              </a:rPr>
              <a:t>Hình</a:t>
            </a:r>
            <a:r>
              <a:rPr lang="en" sz="2000" dirty="0">
                <a:solidFill>
                  <a:srgbClr val="0F0F0F"/>
                </a:solidFill>
                <a:latin typeface="Roboto" panose="02000000000000000000" pitchFamily="2" charset="0"/>
                <a:ea typeface="Lato"/>
                <a:cs typeface="#9Slide03 Arima Madurai" panose="00000500000000000000" pitchFamily="2" charset="-93"/>
                <a:sym typeface="Lato"/>
              </a:rPr>
              <a:t> C</a:t>
            </a:r>
            <a:endParaRPr sz="2000" dirty="0">
              <a:solidFill>
                <a:srgbClr val="0F0F0F"/>
              </a:solidFill>
              <a:latin typeface="Roboto" panose="02000000000000000000" pitchFamily="2" charset="0"/>
              <a:ea typeface="Lato"/>
              <a:cs typeface="#9Slide03 Arima Madurai" panose="00000500000000000000" pitchFamily="2" charset="-93"/>
              <a:sym typeface="Lato"/>
            </a:endParaRPr>
          </a:p>
        </p:txBody>
      </p:sp>
      <p:sp>
        <p:nvSpPr>
          <p:cNvPr id="1102" name="Google Shape;1102;p52"/>
          <p:cNvSpPr txBox="1"/>
          <p:nvPr/>
        </p:nvSpPr>
        <p:spPr>
          <a:xfrm>
            <a:off x="889267" y="2815264"/>
            <a:ext cx="1780800" cy="41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00"/>
              </a:spcAft>
              <a:buNone/>
            </a:pPr>
            <a:r>
              <a:rPr lang="en" sz="2800" b="1" dirty="0">
                <a:solidFill>
                  <a:srgbClr val="0F0F0F"/>
                </a:solidFill>
                <a:latin typeface="Roboto Black" panose="02000000000000000000" pitchFamily="2" charset="0"/>
                <a:ea typeface="Hammersmith One"/>
                <a:cs typeface="Hammersmith One"/>
                <a:sym typeface="Hammersmith One"/>
              </a:rPr>
              <a:t>A</a:t>
            </a:r>
            <a:endParaRPr sz="2800" b="1" dirty="0">
              <a:solidFill>
                <a:srgbClr val="0F0F0F"/>
              </a:solidFill>
              <a:latin typeface="Roboto Black" panose="02000000000000000000" pitchFamily="2" charset="0"/>
              <a:ea typeface="Hammersmith One"/>
              <a:cs typeface="Hammersmith One"/>
              <a:sym typeface="Hammersmith One"/>
            </a:endParaRPr>
          </a:p>
        </p:txBody>
      </p:sp>
      <p:sp>
        <p:nvSpPr>
          <p:cNvPr id="1103" name="Google Shape;1103;p52"/>
          <p:cNvSpPr txBox="1"/>
          <p:nvPr/>
        </p:nvSpPr>
        <p:spPr>
          <a:xfrm>
            <a:off x="2704268" y="2815264"/>
            <a:ext cx="1780800" cy="41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00"/>
              </a:spcAft>
              <a:buNone/>
            </a:pPr>
            <a:r>
              <a:rPr lang="en" sz="2800" b="1" dirty="0">
                <a:solidFill>
                  <a:srgbClr val="0F0F0F"/>
                </a:solidFill>
                <a:latin typeface="Roboto Black" panose="02000000000000000000" pitchFamily="2" charset="0"/>
                <a:ea typeface="Hammersmith One"/>
                <a:cs typeface="Hammersmith One"/>
                <a:sym typeface="Hammersmith One"/>
              </a:rPr>
              <a:t>B</a:t>
            </a:r>
            <a:endParaRPr sz="2800" b="1" dirty="0">
              <a:solidFill>
                <a:srgbClr val="0F0F0F"/>
              </a:solidFill>
              <a:latin typeface="Roboto Black" panose="02000000000000000000" pitchFamily="2" charset="0"/>
              <a:ea typeface="Hammersmith One"/>
              <a:cs typeface="Hammersmith One"/>
              <a:sym typeface="Hammersmith One"/>
            </a:endParaRPr>
          </a:p>
        </p:txBody>
      </p:sp>
      <p:sp>
        <p:nvSpPr>
          <p:cNvPr id="1104" name="Google Shape;1104;p52"/>
          <p:cNvSpPr txBox="1"/>
          <p:nvPr/>
        </p:nvSpPr>
        <p:spPr>
          <a:xfrm>
            <a:off x="4519270" y="2815264"/>
            <a:ext cx="1780800" cy="41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00"/>
              </a:spcAft>
              <a:buNone/>
            </a:pPr>
            <a:r>
              <a:rPr lang="en" sz="2800" b="1" dirty="0">
                <a:solidFill>
                  <a:srgbClr val="0F0F0F"/>
                </a:solidFill>
                <a:latin typeface="Roboto Black" panose="02000000000000000000" pitchFamily="2" charset="0"/>
                <a:ea typeface="Hammersmith One"/>
                <a:cs typeface="Hammersmith One"/>
                <a:sym typeface="Hammersmith One"/>
              </a:rPr>
              <a:t>C</a:t>
            </a:r>
            <a:endParaRPr sz="2800" b="1" dirty="0">
              <a:solidFill>
                <a:srgbClr val="0F0F0F"/>
              </a:solidFill>
              <a:latin typeface="Roboto Black" panose="02000000000000000000" pitchFamily="2" charset="0"/>
              <a:ea typeface="Hammersmith One"/>
              <a:cs typeface="Hammersmith One"/>
              <a:sym typeface="Hammersmith One"/>
            </a:endParaRPr>
          </a:p>
        </p:txBody>
      </p:sp>
      <p:sp>
        <p:nvSpPr>
          <p:cNvPr id="1105" name="Google Shape;1105;p52"/>
          <p:cNvSpPr txBox="1"/>
          <p:nvPr/>
        </p:nvSpPr>
        <p:spPr>
          <a:xfrm>
            <a:off x="6334272" y="3872610"/>
            <a:ext cx="17808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
              </a:spcAft>
              <a:buNone/>
            </a:pPr>
            <a:r>
              <a:rPr lang="en" sz="2000" dirty="0">
                <a:solidFill>
                  <a:schemeClr val="dk1"/>
                </a:solidFill>
                <a:latin typeface="Roboto" panose="02000000000000000000" pitchFamily="2" charset="0"/>
                <a:ea typeface="Lato"/>
                <a:cs typeface="#9Slide03 Arima Madurai" panose="00000500000000000000" pitchFamily="2" charset="-93"/>
                <a:sym typeface="Lato"/>
              </a:rPr>
              <a:t>Hình D</a:t>
            </a:r>
            <a:endParaRPr sz="2000" dirty="0">
              <a:solidFill>
                <a:srgbClr val="0F0F0F"/>
              </a:solidFill>
              <a:latin typeface="Roboto" panose="02000000000000000000" pitchFamily="2" charset="0"/>
              <a:ea typeface="Lato"/>
              <a:cs typeface="#9Slide03 Arima Madurai" panose="00000500000000000000" pitchFamily="2" charset="-93"/>
              <a:sym typeface="Lato"/>
            </a:endParaRPr>
          </a:p>
        </p:txBody>
      </p:sp>
      <p:sp>
        <p:nvSpPr>
          <p:cNvPr id="1106" name="Google Shape;1106;p52"/>
          <p:cNvSpPr txBox="1"/>
          <p:nvPr/>
        </p:nvSpPr>
        <p:spPr>
          <a:xfrm>
            <a:off x="6334272" y="2815264"/>
            <a:ext cx="1780800" cy="41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00"/>
              </a:spcAft>
              <a:buNone/>
            </a:pPr>
            <a:r>
              <a:rPr lang="en" sz="2800" b="1" dirty="0">
                <a:solidFill>
                  <a:srgbClr val="0F0F0F"/>
                </a:solidFill>
                <a:latin typeface="Roboto Black" panose="02000000000000000000" pitchFamily="2" charset="0"/>
                <a:ea typeface="Hammersmith One"/>
                <a:cs typeface="Hammersmith One"/>
                <a:sym typeface="Hammersmith One"/>
              </a:rPr>
              <a:t>D</a:t>
            </a:r>
            <a:endParaRPr sz="2800" b="1" dirty="0">
              <a:solidFill>
                <a:srgbClr val="0F0F0F"/>
              </a:solidFill>
              <a:latin typeface="Roboto Black" panose="02000000000000000000" pitchFamily="2" charset="0"/>
              <a:ea typeface="Hammersmith One"/>
              <a:cs typeface="Hammersmith One"/>
              <a:sym typeface="Hammersmith One"/>
            </a:endParaRPr>
          </a:p>
        </p:txBody>
      </p:sp>
      <p:sp>
        <p:nvSpPr>
          <p:cNvPr id="1107" name="Google Shape;1107;p52"/>
          <p:cNvSpPr/>
          <p:nvPr/>
        </p:nvSpPr>
        <p:spPr>
          <a:xfrm>
            <a:off x="3300269" y="3307699"/>
            <a:ext cx="572700" cy="572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52"/>
          <p:cNvSpPr/>
          <p:nvPr/>
        </p:nvSpPr>
        <p:spPr>
          <a:xfrm>
            <a:off x="3462342" y="3476848"/>
            <a:ext cx="234300" cy="2343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52"/>
          <p:cNvSpPr/>
          <p:nvPr/>
        </p:nvSpPr>
        <p:spPr>
          <a:xfrm>
            <a:off x="5119294" y="3307699"/>
            <a:ext cx="572700" cy="572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2"/>
          <p:cNvSpPr/>
          <p:nvPr/>
        </p:nvSpPr>
        <p:spPr>
          <a:xfrm>
            <a:off x="5281367" y="3476848"/>
            <a:ext cx="234300" cy="234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2"/>
          <p:cNvSpPr/>
          <p:nvPr/>
        </p:nvSpPr>
        <p:spPr>
          <a:xfrm>
            <a:off x="6938319" y="3307699"/>
            <a:ext cx="572700" cy="572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52"/>
          <p:cNvSpPr/>
          <p:nvPr/>
        </p:nvSpPr>
        <p:spPr>
          <a:xfrm>
            <a:off x="7100392" y="3476848"/>
            <a:ext cx="234300" cy="234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52"/>
          <p:cNvSpPr/>
          <p:nvPr/>
        </p:nvSpPr>
        <p:spPr>
          <a:xfrm>
            <a:off x="1481244" y="3307699"/>
            <a:ext cx="572700" cy="572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52"/>
          <p:cNvSpPr/>
          <p:nvPr/>
        </p:nvSpPr>
        <p:spPr>
          <a:xfrm>
            <a:off x="1643317" y="3476848"/>
            <a:ext cx="234300" cy="234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15" name="Google Shape;1115;p52"/>
          <p:cNvCxnSpPr>
            <a:cxnSpLocks/>
            <a:stCxn id="1113" idx="3"/>
            <a:endCxn id="1107" idx="1"/>
          </p:cNvCxnSpPr>
          <p:nvPr/>
        </p:nvCxnSpPr>
        <p:spPr>
          <a:xfrm>
            <a:off x="2053944" y="3594049"/>
            <a:ext cx="1246200" cy="0"/>
          </a:xfrm>
          <a:prstGeom prst="straightConnector1">
            <a:avLst/>
          </a:prstGeom>
          <a:noFill/>
          <a:ln w="19050" cap="flat" cmpd="sng">
            <a:solidFill>
              <a:schemeClr val="dk1"/>
            </a:solidFill>
            <a:prstDash val="solid"/>
            <a:round/>
            <a:headEnd type="none" w="med" len="med"/>
            <a:tailEnd type="none" w="med" len="med"/>
          </a:ln>
        </p:spPr>
      </p:cxnSp>
      <p:cxnSp>
        <p:nvCxnSpPr>
          <p:cNvPr id="1116" name="Google Shape;1116;p52"/>
          <p:cNvCxnSpPr>
            <a:cxnSpLocks/>
            <a:stCxn id="1107" idx="3"/>
            <a:endCxn id="1109" idx="1"/>
          </p:cNvCxnSpPr>
          <p:nvPr/>
        </p:nvCxnSpPr>
        <p:spPr>
          <a:xfrm>
            <a:off x="3872969" y="3594049"/>
            <a:ext cx="1246200" cy="0"/>
          </a:xfrm>
          <a:prstGeom prst="straightConnector1">
            <a:avLst/>
          </a:prstGeom>
          <a:noFill/>
          <a:ln w="19050" cap="flat" cmpd="sng">
            <a:solidFill>
              <a:schemeClr val="dk1"/>
            </a:solidFill>
            <a:prstDash val="solid"/>
            <a:round/>
            <a:headEnd type="none" w="med" len="med"/>
            <a:tailEnd type="none" w="med" len="med"/>
          </a:ln>
        </p:spPr>
      </p:cxnSp>
      <p:cxnSp>
        <p:nvCxnSpPr>
          <p:cNvPr id="1117" name="Google Shape;1117;p52"/>
          <p:cNvCxnSpPr>
            <a:cxnSpLocks/>
            <a:stCxn id="1109" idx="3"/>
            <a:endCxn id="1111" idx="1"/>
          </p:cNvCxnSpPr>
          <p:nvPr/>
        </p:nvCxnSpPr>
        <p:spPr>
          <a:xfrm>
            <a:off x="5691994" y="3594049"/>
            <a:ext cx="1246200" cy="0"/>
          </a:xfrm>
          <a:prstGeom prst="straightConnector1">
            <a:avLst/>
          </a:prstGeom>
          <a:noFill/>
          <a:ln w="19050" cap="flat" cmpd="sng">
            <a:solidFill>
              <a:schemeClr val="dk1"/>
            </a:solidFill>
            <a:prstDash val="solid"/>
            <a:round/>
            <a:headEnd type="none" w="med" len="med"/>
            <a:tailEnd type="none" w="med" len="med"/>
          </a:ln>
        </p:spPr>
      </p:cxnSp>
      <p:grpSp>
        <p:nvGrpSpPr>
          <p:cNvPr id="1118" name="Google Shape;1118;p52"/>
          <p:cNvGrpSpPr/>
          <p:nvPr/>
        </p:nvGrpSpPr>
        <p:grpSpPr>
          <a:xfrm>
            <a:off x="7058711" y="3424223"/>
            <a:ext cx="301161" cy="339535"/>
            <a:chOff x="3299850" y="238575"/>
            <a:chExt cx="427725" cy="482225"/>
          </a:xfrm>
        </p:grpSpPr>
        <p:sp>
          <p:nvSpPr>
            <p:cNvPr id="1119" name="Google Shape;1119;p52"/>
            <p:cNvSpPr/>
            <p:nvPr/>
          </p:nvSpPr>
          <p:spPr>
            <a:xfrm>
              <a:off x="3299850" y="323500"/>
              <a:ext cx="427725" cy="397300"/>
            </a:xfrm>
            <a:custGeom>
              <a:avLst/>
              <a:gdLst/>
              <a:ahLst/>
              <a:cxnLst/>
              <a:rect l="l" t="t" r="r" b="b"/>
              <a:pathLst>
                <a:path w="17109" h="15892" extrusionOk="0">
                  <a:moveTo>
                    <a:pt x="3397" y="6794"/>
                  </a:moveTo>
                  <a:lnTo>
                    <a:pt x="3397" y="14759"/>
                  </a:lnTo>
                  <a:lnTo>
                    <a:pt x="1132" y="14759"/>
                  </a:lnTo>
                  <a:lnTo>
                    <a:pt x="1132" y="6794"/>
                  </a:lnTo>
                  <a:close/>
                  <a:moveTo>
                    <a:pt x="9034" y="1132"/>
                  </a:moveTo>
                  <a:cubicBezTo>
                    <a:pt x="9683" y="1175"/>
                    <a:pt x="10191" y="1712"/>
                    <a:pt x="10191" y="2364"/>
                  </a:cubicBezTo>
                  <a:cubicBezTo>
                    <a:pt x="10191" y="3346"/>
                    <a:pt x="9774" y="5275"/>
                    <a:pt x="9221" y="5828"/>
                  </a:cubicBezTo>
                  <a:cubicBezTo>
                    <a:pt x="8865" y="6184"/>
                    <a:pt x="9119" y="6794"/>
                    <a:pt x="9623" y="6794"/>
                  </a:cubicBezTo>
                  <a:lnTo>
                    <a:pt x="15285" y="6794"/>
                  </a:lnTo>
                  <a:cubicBezTo>
                    <a:pt x="15599" y="6794"/>
                    <a:pt x="15849" y="7047"/>
                    <a:pt x="15849" y="7361"/>
                  </a:cubicBezTo>
                  <a:cubicBezTo>
                    <a:pt x="15849" y="7672"/>
                    <a:pt x="15599" y="7926"/>
                    <a:pt x="15285" y="7926"/>
                  </a:cubicBezTo>
                  <a:lnTo>
                    <a:pt x="11888" y="7926"/>
                  </a:lnTo>
                  <a:cubicBezTo>
                    <a:pt x="11574" y="7926"/>
                    <a:pt x="11323" y="8180"/>
                    <a:pt x="11323" y="8494"/>
                  </a:cubicBezTo>
                  <a:cubicBezTo>
                    <a:pt x="11323" y="8805"/>
                    <a:pt x="11574" y="9058"/>
                    <a:pt x="11888" y="9058"/>
                  </a:cubicBezTo>
                  <a:lnTo>
                    <a:pt x="15285" y="9058"/>
                  </a:lnTo>
                  <a:cubicBezTo>
                    <a:pt x="15586" y="9058"/>
                    <a:pt x="15852" y="9342"/>
                    <a:pt x="15852" y="9662"/>
                  </a:cubicBezTo>
                  <a:cubicBezTo>
                    <a:pt x="15852" y="9976"/>
                    <a:pt x="15599" y="10230"/>
                    <a:pt x="15285" y="10230"/>
                  </a:cubicBezTo>
                  <a:lnTo>
                    <a:pt x="11888" y="10230"/>
                  </a:lnTo>
                  <a:cubicBezTo>
                    <a:pt x="11574" y="10230"/>
                    <a:pt x="11323" y="10484"/>
                    <a:pt x="11323" y="10795"/>
                  </a:cubicBezTo>
                  <a:cubicBezTo>
                    <a:pt x="11323" y="11109"/>
                    <a:pt x="11574" y="11362"/>
                    <a:pt x="11888" y="11362"/>
                  </a:cubicBezTo>
                  <a:lnTo>
                    <a:pt x="14152" y="11362"/>
                  </a:lnTo>
                  <a:cubicBezTo>
                    <a:pt x="14466" y="11362"/>
                    <a:pt x="14717" y="11616"/>
                    <a:pt x="14717" y="11927"/>
                  </a:cubicBezTo>
                  <a:cubicBezTo>
                    <a:pt x="14717" y="12241"/>
                    <a:pt x="14466" y="12494"/>
                    <a:pt x="14152" y="12494"/>
                  </a:cubicBezTo>
                  <a:lnTo>
                    <a:pt x="11888" y="12494"/>
                  </a:lnTo>
                  <a:cubicBezTo>
                    <a:pt x="11574" y="12494"/>
                    <a:pt x="11323" y="12748"/>
                    <a:pt x="11323" y="13059"/>
                  </a:cubicBezTo>
                  <a:cubicBezTo>
                    <a:pt x="11323" y="13373"/>
                    <a:pt x="11574" y="13627"/>
                    <a:pt x="11888" y="13627"/>
                  </a:cubicBezTo>
                  <a:lnTo>
                    <a:pt x="13020" y="13627"/>
                  </a:lnTo>
                  <a:cubicBezTo>
                    <a:pt x="13334" y="13627"/>
                    <a:pt x="13585" y="13880"/>
                    <a:pt x="13585" y="14191"/>
                  </a:cubicBezTo>
                  <a:cubicBezTo>
                    <a:pt x="13585" y="14505"/>
                    <a:pt x="13334" y="14759"/>
                    <a:pt x="13020" y="14759"/>
                  </a:cubicBezTo>
                  <a:lnTo>
                    <a:pt x="9197" y="14759"/>
                  </a:lnTo>
                  <a:cubicBezTo>
                    <a:pt x="8041" y="14759"/>
                    <a:pt x="6890" y="14572"/>
                    <a:pt x="5794" y="14207"/>
                  </a:cubicBezTo>
                  <a:lnTo>
                    <a:pt x="4529" y="13784"/>
                  </a:lnTo>
                  <a:lnTo>
                    <a:pt x="4529" y="7712"/>
                  </a:lnTo>
                  <a:lnTo>
                    <a:pt x="5686" y="7132"/>
                  </a:lnTo>
                  <a:cubicBezTo>
                    <a:pt x="6265" y="6842"/>
                    <a:pt x="6797" y="6459"/>
                    <a:pt x="7253" y="6003"/>
                  </a:cubicBezTo>
                  <a:lnTo>
                    <a:pt x="7289" y="5963"/>
                  </a:lnTo>
                  <a:cubicBezTo>
                    <a:pt x="8352" y="4901"/>
                    <a:pt x="8917" y="2654"/>
                    <a:pt x="9034" y="1132"/>
                  </a:cubicBezTo>
                  <a:close/>
                  <a:moveTo>
                    <a:pt x="8491" y="0"/>
                  </a:moveTo>
                  <a:cubicBezTo>
                    <a:pt x="8177" y="0"/>
                    <a:pt x="7926" y="254"/>
                    <a:pt x="7926" y="568"/>
                  </a:cubicBezTo>
                  <a:cubicBezTo>
                    <a:pt x="7926" y="1887"/>
                    <a:pt x="7380" y="4276"/>
                    <a:pt x="6492" y="5166"/>
                  </a:cubicBezTo>
                  <a:lnTo>
                    <a:pt x="6456" y="5203"/>
                  </a:lnTo>
                  <a:cubicBezTo>
                    <a:pt x="6081" y="5574"/>
                    <a:pt x="5652" y="5885"/>
                    <a:pt x="5181" y="6120"/>
                  </a:cubicBezTo>
                  <a:lnTo>
                    <a:pt x="4529" y="6444"/>
                  </a:lnTo>
                  <a:lnTo>
                    <a:pt x="4529" y="6229"/>
                  </a:lnTo>
                  <a:cubicBezTo>
                    <a:pt x="4529" y="5915"/>
                    <a:pt x="4276" y="5661"/>
                    <a:pt x="3962" y="5661"/>
                  </a:cubicBezTo>
                  <a:lnTo>
                    <a:pt x="565" y="5661"/>
                  </a:lnTo>
                  <a:cubicBezTo>
                    <a:pt x="251" y="5661"/>
                    <a:pt x="0" y="5915"/>
                    <a:pt x="0" y="6229"/>
                  </a:cubicBezTo>
                  <a:lnTo>
                    <a:pt x="0" y="15324"/>
                  </a:lnTo>
                  <a:cubicBezTo>
                    <a:pt x="0" y="15638"/>
                    <a:pt x="251" y="15891"/>
                    <a:pt x="565" y="15891"/>
                  </a:cubicBezTo>
                  <a:lnTo>
                    <a:pt x="3962" y="15891"/>
                  </a:lnTo>
                  <a:cubicBezTo>
                    <a:pt x="4276" y="15891"/>
                    <a:pt x="4529" y="15638"/>
                    <a:pt x="4529" y="15324"/>
                  </a:cubicBezTo>
                  <a:lnTo>
                    <a:pt x="4529" y="14976"/>
                  </a:lnTo>
                  <a:lnTo>
                    <a:pt x="5435" y="15278"/>
                  </a:lnTo>
                  <a:cubicBezTo>
                    <a:pt x="6649" y="15683"/>
                    <a:pt x="7917" y="15888"/>
                    <a:pt x="9197" y="15888"/>
                  </a:cubicBezTo>
                  <a:lnTo>
                    <a:pt x="13020" y="15888"/>
                  </a:lnTo>
                  <a:cubicBezTo>
                    <a:pt x="14219" y="15888"/>
                    <a:pt x="15040" y="14681"/>
                    <a:pt x="14599" y="13566"/>
                  </a:cubicBezTo>
                  <a:cubicBezTo>
                    <a:pt x="15577" y="13298"/>
                    <a:pt x="16106" y="12241"/>
                    <a:pt x="15731" y="11302"/>
                  </a:cubicBezTo>
                  <a:cubicBezTo>
                    <a:pt x="16468" y="11100"/>
                    <a:pt x="16981" y="10429"/>
                    <a:pt x="16984" y="9662"/>
                  </a:cubicBezTo>
                  <a:cubicBezTo>
                    <a:pt x="16981" y="9233"/>
                    <a:pt x="16824" y="8823"/>
                    <a:pt x="16541" y="8503"/>
                  </a:cubicBezTo>
                  <a:cubicBezTo>
                    <a:pt x="16994" y="8005"/>
                    <a:pt x="17108" y="7289"/>
                    <a:pt x="16837" y="6673"/>
                  </a:cubicBezTo>
                  <a:cubicBezTo>
                    <a:pt x="16565" y="6060"/>
                    <a:pt x="15958" y="5661"/>
                    <a:pt x="15285" y="5661"/>
                  </a:cubicBezTo>
                  <a:lnTo>
                    <a:pt x="10635" y="5661"/>
                  </a:lnTo>
                  <a:cubicBezTo>
                    <a:pt x="11109" y="4577"/>
                    <a:pt x="11323" y="3104"/>
                    <a:pt x="11323" y="2364"/>
                  </a:cubicBezTo>
                  <a:cubicBezTo>
                    <a:pt x="11320" y="1060"/>
                    <a:pt x="10263" y="3"/>
                    <a:pt x="8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20" name="Google Shape;1120;p52"/>
            <p:cNvSpPr/>
            <p:nvPr/>
          </p:nvSpPr>
          <p:spPr>
            <a:xfrm>
              <a:off x="3467650" y="238575"/>
              <a:ext cx="46525" cy="56650"/>
            </a:xfrm>
            <a:custGeom>
              <a:avLst/>
              <a:gdLst/>
              <a:ahLst/>
              <a:cxnLst/>
              <a:rect l="l" t="t" r="r" b="b"/>
              <a:pathLst>
                <a:path w="1861" h="2266" extrusionOk="0">
                  <a:moveTo>
                    <a:pt x="646" y="1"/>
                  </a:moveTo>
                  <a:cubicBezTo>
                    <a:pt x="561" y="1"/>
                    <a:pt x="475" y="20"/>
                    <a:pt x="393" y="61"/>
                  </a:cubicBezTo>
                  <a:cubicBezTo>
                    <a:pt x="112" y="199"/>
                    <a:pt x="0" y="541"/>
                    <a:pt x="139" y="821"/>
                  </a:cubicBezTo>
                  <a:lnTo>
                    <a:pt x="707" y="1954"/>
                  </a:lnTo>
                  <a:cubicBezTo>
                    <a:pt x="805" y="2150"/>
                    <a:pt x="1005" y="2265"/>
                    <a:pt x="1212" y="2265"/>
                  </a:cubicBezTo>
                  <a:cubicBezTo>
                    <a:pt x="1297" y="2265"/>
                    <a:pt x="1384" y="2246"/>
                    <a:pt x="1465" y="2204"/>
                  </a:cubicBezTo>
                  <a:cubicBezTo>
                    <a:pt x="1746" y="2065"/>
                    <a:pt x="1860" y="1727"/>
                    <a:pt x="1718" y="1446"/>
                  </a:cubicBezTo>
                  <a:lnTo>
                    <a:pt x="1154" y="314"/>
                  </a:lnTo>
                  <a:cubicBezTo>
                    <a:pt x="1053" y="115"/>
                    <a:pt x="854" y="1"/>
                    <a:pt x="6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21" name="Google Shape;1121;p52"/>
            <p:cNvSpPr/>
            <p:nvPr/>
          </p:nvSpPr>
          <p:spPr>
            <a:xfrm>
              <a:off x="3566675" y="238575"/>
              <a:ext cx="46525" cy="56675"/>
            </a:xfrm>
            <a:custGeom>
              <a:avLst/>
              <a:gdLst/>
              <a:ahLst/>
              <a:cxnLst/>
              <a:rect l="l" t="t" r="r" b="b"/>
              <a:pathLst>
                <a:path w="1861" h="2267" extrusionOk="0">
                  <a:moveTo>
                    <a:pt x="1215" y="1"/>
                  </a:moveTo>
                  <a:cubicBezTo>
                    <a:pt x="1007" y="1"/>
                    <a:pt x="808" y="115"/>
                    <a:pt x="707" y="314"/>
                  </a:cubicBezTo>
                  <a:lnTo>
                    <a:pt x="143" y="1446"/>
                  </a:lnTo>
                  <a:cubicBezTo>
                    <a:pt x="1" y="1727"/>
                    <a:pt x="116" y="2065"/>
                    <a:pt x="396" y="2207"/>
                  </a:cubicBezTo>
                  <a:cubicBezTo>
                    <a:pt x="477" y="2247"/>
                    <a:pt x="562" y="2266"/>
                    <a:pt x="646" y="2266"/>
                  </a:cubicBezTo>
                  <a:cubicBezTo>
                    <a:pt x="854" y="2266"/>
                    <a:pt x="1055" y="2151"/>
                    <a:pt x="1154" y="1954"/>
                  </a:cubicBezTo>
                  <a:lnTo>
                    <a:pt x="1722" y="821"/>
                  </a:lnTo>
                  <a:cubicBezTo>
                    <a:pt x="1861" y="541"/>
                    <a:pt x="1749" y="199"/>
                    <a:pt x="1468" y="61"/>
                  </a:cubicBezTo>
                  <a:cubicBezTo>
                    <a:pt x="1387" y="20"/>
                    <a:pt x="1300" y="1"/>
                    <a:pt x="1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22" name="Google Shape;1122;p52"/>
            <p:cNvSpPr/>
            <p:nvPr/>
          </p:nvSpPr>
          <p:spPr>
            <a:xfrm>
              <a:off x="3611225" y="323500"/>
              <a:ext cx="56550" cy="28325"/>
            </a:xfrm>
            <a:custGeom>
              <a:avLst/>
              <a:gdLst/>
              <a:ahLst/>
              <a:cxnLst/>
              <a:rect l="l" t="t" r="r" b="b"/>
              <a:pathLst>
                <a:path w="2262" h="1133" extrusionOk="0">
                  <a:moveTo>
                    <a:pt x="565" y="0"/>
                  </a:moveTo>
                  <a:cubicBezTo>
                    <a:pt x="251" y="0"/>
                    <a:pt x="0" y="254"/>
                    <a:pt x="0" y="568"/>
                  </a:cubicBezTo>
                  <a:cubicBezTo>
                    <a:pt x="0" y="879"/>
                    <a:pt x="251" y="1132"/>
                    <a:pt x="565" y="1132"/>
                  </a:cubicBezTo>
                  <a:lnTo>
                    <a:pt x="1697" y="1132"/>
                  </a:lnTo>
                  <a:cubicBezTo>
                    <a:pt x="2011" y="1132"/>
                    <a:pt x="2262" y="879"/>
                    <a:pt x="2262" y="568"/>
                  </a:cubicBezTo>
                  <a:cubicBezTo>
                    <a:pt x="2262" y="254"/>
                    <a:pt x="2011" y="0"/>
                    <a:pt x="16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23" name="Google Shape;1123;p52"/>
            <p:cNvSpPr/>
            <p:nvPr/>
          </p:nvSpPr>
          <p:spPr>
            <a:xfrm>
              <a:off x="3413075" y="323500"/>
              <a:ext cx="56550" cy="28325"/>
            </a:xfrm>
            <a:custGeom>
              <a:avLst/>
              <a:gdLst/>
              <a:ahLst/>
              <a:cxnLst/>
              <a:rect l="l" t="t" r="r" b="b"/>
              <a:pathLst>
                <a:path w="2262" h="1133" extrusionOk="0">
                  <a:moveTo>
                    <a:pt x="565" y="0"/>
                  </a:moveTo>
                  <a:cubicBezTo>
                    <a:pt x="251" y="0"/>
                    <a:pt x="0" y="254"/>
                    <a:pt x="0" y="568"/>
                  </a:cubicBezTo>
                  <a:cubicBezTo>
                    <a:pt x="0" y="879"/>
                    <a:pt x="251" y="1132"/>
                    <a:pt x="565" y="1132"/>
                  </a:cubicBezTo>
                  <a:lnTo>
                    <a:pt x="1697" y="1132"/>
                  </a:lnTo>
                  <a:cubicBezTo>
                    <a:pt x="2011" y="1132"/>
                    <a:pt x="2262" y="879"/>
                    <a:pt x="2262" y="568"/>
                  </a:cubicBezTo>
                  <a:cubicBezTo>
                    <a:pt x="2262" y="254"/>
                    <a:pt x="2011" y="0"/>
                    <a:pt x="16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1124" name="Google Shape;1124;p52"/>
          <p:cNvGrpSpPr/>
          <p:nvPr/>
        </p:nvGrpSpPr>
        <p:grpSpPr>
          <a:xfrm>
            <a:off x="3414856" y="3423936"/>
            <a:ext cx="343530" cy="340221"/>
            <a:chOff x="3860250" y="1427025"/>
            <a:chExt cx="487900" cy="483200"/>
          </a:xfrm>
        </p:grpSpPr>
        <p:sp>
          <p:nvSpPr>
            <p:cNvPr id="1125" name="Google Shape;1125;p52"/>
            <p:cNvSpPr/>
            <p:nvPr/>
          </p:nvSpPr>
          <p:spPr>
            <a:xfrm>
              <a:off x="3875800" y="1427025"/>
              <a:ext cx="472350" cy="468650"/>
            </a:xfrm>
            <a:custGeom>
              <a:avLst/>
              <a:gdLst/>
              <a:ahLst/>
              <a:cxnLst/>
              <a:rect l="l" t="t" r="r" b="b"/>
              <a:pathLst>
                <a:path w="18894" h="18746" extrusionOk="0">
                  <a:moveTo>
                    <a:pt x="15874" y="1821"/>
                  </a:moveTo>
                  <a:lnTo>
                    <a:pt x="6498" y="9403"/>
                  </a:lnTo>
                  <a:lnTo>
                    <a:pt x="1918" y="5629"/>
                  </a:lnTo>
                  <a:lnTo>
                    <a:pt x="15874" y="1821"/>
                  </a:lnTo>
                  <a:close/>
                  <a:moveTo>
                    <a:pt x="14524" y="4370"/>
                  </a:moveTo>
                  <a:lnTo>
                    <a:pt x="8425" y="11912"/>
                  </a:lnTo>
                  <a:lnTo>
                    <a:pt x="6257" y="12634"/>
                  </a:lnTo>
                  <a:lnTo>
                    <a:pt x="6981" y="10469"/>
                  </a:lnTo>
                  <a:lnTo>
                    <a:pt x="14524" y="4370"/>
                  </a:lnTo>
                  <a:close/>
                  <a:moveTo>
                    <a:pt x="17072" y="3020"/>
                  </a:moveTo>
                  <a:lnTo>
                    <a:pt x="13265" y="16976"/>
                  </a:lnTo>
                  <a:lnTo>
                    <a:pt x="9491" y="12392"/>
                  </a:lnTo>
                  <a:lnTo>
                    <a:pt x="17072" y="3020"/>
                  </a:lnTo>
                  <a:close/>
                  <a:moveTo>
                    <a:pt x="18298" y="0"/>
                  </a:moveTo>
                  <a:cubicBezTo>
                    <a:pt x="18286" y="0"/>
                    <a:pt x="18274" y="0"/>
                    <a:pt x="18262" y="3"/>
                  </a:cubicBezTo>
                  <a:lnTo>
                    <a:pt x="18253" y="3"/>
                  </a:lnTo>
                  <a:cubicBezTo>
                    <a:pt x="18238" y="6"/>
                    <a:pt x="18223" y="6"/>
                    <a:pt x="18211" y="12"/>
                  </a:cubicBezTo>
                  <a:lnTo>
                    <a:pt x="18193" y="15"/>
                  </a:lnTo>
                  <a:lnTo>
                    <a:pt x="18178" y="18"/>
                  </a:lnTo>
                  <a:lnTo>
                    <a:pt x="562" y="4822"/>
                  </a:lnTo>
                  <a:cubicBezTo>
                    <a:pt x="121" y="4943"/>
                    <a:pt x="0" y="5511"/>
                    <a:pt x="351" y="5804"/>
                  </a:cubicBezTo>
                  <a:lnTo>
                    <a:pt x="5834" y="10321"/>
                  </a:lnTo>
                  <a:lnTo>
                    <a:pt x="4826" y="13349"/>
                  </a:lnTo>
                  <a:cubicBezTo>
                    <a:pt x="4696" y="13732"/>
                    <a:pt x="4991" y="14098"/>
                    <a:pt x="5359" y="14098"/>
                  </a:cubicBezTo>
                  <a:cubicBezTo>
                    <a:pt x="5418" y="14098"/>
                    <a:pt x="5479" y="14089"/>
                    <a:pt x="5541" y="14068"/>
                  </a:cubicBezTo>
                  <a:lnTo>
                    <a:pt x="8570" y="13060"/>
                  </a:lnTo>
                  <a:lnTo>
                    <a:pt x="13087" y="18540"/>
                  </a:lnTo>
                  <a:cubicBezTo>
                    <a:pt x="13195" y="18670"/>
                    <a:pt x="13355" y="18745"/>
                    <a:pt x="13525" y="18745"/>
                  </a:cubicBezTo>
                  <a:cubicBezTo>
                    <a:pt x="13564" y="18745"/>
                    <a:pt x="13603" y="18742"/>
                    <a:pt x="13642" y="18733"/>
                  </a:cubicBezTo>
                  <a:cubicBezTo>
                    <a:pt x="13848" y="18691"/>
                    <a:pt x="14014" y="18534"/>
                    <a:pt x="14071" y="18328"/>
                  </a:cubicBezTo>
                  <a:lnTo>
                    <a:pt x="18875" y="716"/>
                  </a:lnTo>
                  <a:cubicBezTo>
                    <a:pt x="18875" y="710"/>
                    <a:pt x="18875" y="704"/>
                    <a:pt x="18878" y="698"/>
                  </a:cubicBezTo>
                  <a:lnTo>
                    <a:pt x="18881" y="683"/>
                  </a:lnTo>
                  <a:cubicBezTo>
                    <a:pt x="18884" y="668"/>
                    <a:pt x="18887" y="653"/>
                    <a:pt x="18890" y="637"/>
                  </a:cubicBezTo>
                  <a:cubicBezTo>
                    <a:pt x="18890" y="637"/>
                    <a:pt x="18890" y="634"/>
                    <a:pt x="18890" y="631"/>
                  </a:cubicBezTo>
                  <a:cubicBezTo>
                    <a:pt x="18890" y="619"/>
                    <a:pt x="18890" y="604"/>
                    <a:pt x="18893" y="592"/>
                  </a:cubicBezTo>
                  <a:lnTo>
                    <a:pt x="18893" y="580"/>
                  </a:lnTo>
                  <a:cubicBezTo>
                    <a:pt x="18893" y="568"/>
                    <a:pt x="18893" y="553"/>
                    <a:pt x="18893" y="541"/>
                  </a:cubicBezTo>
                  <a:cubicBezTo>
                    <a:pt x="18893" y="538"/>
                    <a:pt x="18893" y="535"/>
                    <a:pt x="18893" y="532"/>
                  </a:cubicBezTo>
                  <a:cubicBezTo>
                    <a:pt x="18893" y="517"/>
                    <a:pt x="18890" y="502"/>
                    <a:pt x="18890" y="487"/>
                  </a:cubicBezTo>
                  <a:cubicBezTo>
                    <a:pt x="18890" y="483"/>
                    <a:pt x="18890" y="480"/>
                    <a:pt x="18887" y="477"/>
                  </a:cubicBezTo>
                  <a:cubicBezTo>
                    <a:pt x="18887" y="465"/>
                    <a:pt x="18884" y="453"/>
                    <a:pt x="18881" y="441"/>
                  </a:cubicBezTo>
                  <a:lnTo>
                    <a:pt x="18878" y="429"/>
                  </a:lnTo>
                  <a:cubicBezTo>
                    <a:pt x="18875" y="417"/>
                    <a:pt x="18872" y="402"/>
                    <a:pt x="18866" y="390"/>
                  </a:cubicBezTo>
                  <a:cubicBezTo>
                    <a:pt x="18866" y="387"/>
                    <a:pt x="18866" y="384"/>
                    <a:pt x="18863" y="381"/>
                  </a:cubicBezTo>
                  <a:cubicBezTo>
                    <a:pt x="18860" y="369"/>
                    <a:pt x="18854" y="354"/>
                    <a:pt x="18848" y="345"/>
                  </a:cubicBezTo>
                  <a:cubicBezTo>
                    <a:pt x="18848" y="339"/>
                    <a:pt x="18845" y="333"/>
                    <a:pt x="18842" y="329"/>
                  </a:cubicBezTo>
                  <a:cubicBezTo>
                    <a:pt x="18839" y="323"/>
                    <a:pt x="18833" y="308"/>
                    <a:pt x="18830" y="299"/>
                  </a:cubicBezTo>
                  <a:cubicBezTo>
                    <a:pt x="18824" y="290"/>
                    <a:pt x="18824" y="290"/>
                    <a:pt x="18821" y="287"/>
                  </a:cubicBezTo>
                  <a:cubicBezTo>
                    <a:pt x="18815" y="275"/>
                    <a:pt x="18806" y="263"/>
                    <a:pt x="18797" y="248"/>
                  </a:cubicBezTo>
                  <a:lnTo>
                    <a:pt x="18790" y="239"/>
                  </a:lnTo>
                  <a:cubicBezTo>
                    <a:pt x="18784" y="230"/>
                    <a:pt x="18775" y="221"/>
                    <a:pt x="18769" y="212"/>
                  </a:cubicBezTo>
                  <a:cubicBezTo>
                    <a:pt x="18760" y="203"/>
                    <a:pt x="18763" y="203"/>
                    <a:pt x="18760" y="200"/>
                  </a:cubicBezTo>
                  <a:cubicBezTo>
                    <a:pt x="18751" y="188"/>
                    <a:pt x="18739" y="176"/>
                    <a:pt x="18727" y="163"/>
                  </a:cubicBezTo>
                  <a:cubicBezTo>
                    <a:pt x="18718" y="154"/>
                    <a:pt x="18706" y="142"/>
                    <a:pt x="18694" y="133"/>
                  </a:cubicBezTo>
                  <a:lnTo>
                    <a:pt x="18682" y="124"/>
                  </a:lnTo>
                  <a:cubicBezTo>
                    <a:pt x="18673" y="115"/>
                    <a:pt x="18664" y="109"/>
                    <a:pt x="18655" y="103"/>
                  </a:cubicBezTo>
                  <a:lnTo>
                    <a:pt x="18643" y="94"/>
                  </a:lnTo>
                  <a:cubicBezTo>
                    <a:pt x="18630" y="88"/>
                    <a:pt x="18618" y="79"/>
                    <a:pt x="18606" y="73"/>
                  </a:cubicBezTo>
                  <a:lnTo>
                    <a:pt x="18591" y="64"/>
                  </a:lnTo>
                  <a:lnTo>
                    <a:pt x="18564" y="52"/>
                  </a:lnTo>
                  <a:lnTo>
                    <a:pt x="18549" y="43"/>
                  </a:lnTo>
                  <a:cubicBezTo>
                    <a:pt x="18537" y="40"/>
                    <a:pt x="18522" y="34"/>
                    <a:pt x="18510" y="28"/>
                  </a:cubicBezTo>
                  <a:lnTo>
                    <a:pt x="18501" y="28"/>
                  </a:lnTo>
                  <a:cubicBezTo>
                    <a:pt x="18489" y="22"/>
                    <a:pt x="18476" y="18"/>
                    <a:pt x="18464" y="15"/>
                  </a:cubicBezTo>
                  <a:lnTo>
                    <a:pt x="18449" y="12"/>
                  </a:lnTo>
                  <a:lnTo>
                    <a:pt x="18416" y="6"/>
                  </a:lnTo>
                  <a:lnTo>
                    <a:pt x="18404" y="3"/>
                  </a:lnTo>
                  <a:cubicBezTo>
                    <a:pt x="18389" y="3"/>
                    <a:pt x="18374" y="0"/>
                    <a:pt x="183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26" name="Google Shape;1126;p52"/>
            <p:cNvSpPr/>
            <p:nvPr/>
          </p:nvSpPr>
          <p:spPr>
            <a:xfrm>
              <a:off x="3860250" y="1861675"/>
              <a:ext cx="54675" cy="48550"/>
            </a:xfrm>
            <a:custGeom>
              <a:avLst/>
              <a:gdLst/>
              <a:ahLst/>
              <a:cxnLst/>
              <a:rect l="l" t="t" r="r" b="b"/>
              <a:pathLst>
                <a:path w="2187" h="1942" extrusionOk="0">
                  <a:moveTo>
                    <a:pt x="1563" y="1"/>
                  </a:moveTo>
                  <a:cubicBezTo>
                    <a:pt x="1416" y="1"/>
                    <a:pt x="1268" y="58"/>
                    <a:pt x="1157" y="172"/>
                  </a:cubicBezTo>
                  <a:lnTo>
                    <a:pt x="357" y="976"/>
                  </a:lnTo>
                  <a:cubicBezTo>
                    <a:pt x="0" y="1332"/>
                    <a:pt x="254" y="1942"/>
                    <a:pt x="758" y="1942"/>
                  </a:cubicBezTo>
                  <a:cubicBezTo>
                    <a:pt x="906" y="1942"/>
                    <a:pt x="1051" y="1882"/>
                    <a:pt x="1157" y="1776"/>
                  </a:cubicBezTo>
                  <a:lnTo>
                    <a:pt x="1957" y="973"/>
                  </a:lnTo>
                  <a:cubicBezTo>
                    <a:pt x="2184" y="755"/>
                    <a:pt x="2187" y="390"/>
                    <a:pt x="1963" y="166"/>
                  </a:cubicBezTo>
                  <a:cubicBezTo>
                    <a:pt x="1853" y="56"/>
                    <a:pt x="1708" y="1"/>
                    <a:pt x="1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27" name="Google Shape;1127;p52"/>
            <p:cNvSpPr/>
            <p:nvPr/>
          </p:nvSpPr>
          <p:spPr>
            <a:xfrm>
              <a:off x="3923425" y="1801775"/>
              <a:ext cx="51350" cy="48550"/>
            </a:xfrm>
            <a:custGeom>
              <a:avLst/>
              <a:gdLst/>
              <a:ahLst/>
              <a:cxnLst/>
              <a:rect l="l" t="t" r="r" b="b"/>
              <a:pathLst>
                <a:path w="2054" h="1942" extrusionOk="0">
                  <a:moveTo>
                    <a:pt x="1430" y="0"/>
                  </a:moveTo>
                  <a:cubicBezTo>
                    <a:pt x="1286" y="0"/>
                    <a:pt x="1141" y="56"/>
                    <a:pt x="1030" y="168"/>
                  </a:cubicBezTo>
                  <a:lnTo>
                    <a:pt x="230" y="968"/>
                  </a:lnTo>
                  <a:cubicBezTo>
                    <a:pt x="4" y="1189"/>
                    <a:pt x="1" y="1551"/>
                    <a:pt x="224" y="1774"/>
                  </a:cubicBezTo>
                  <a:cubicBezTo>
                    <a:pt x="334" y="1886"/>
                    <a:pt x="478" y="1941"/>
                    <a:pt x="623" y="1941"/>
                  </a:cubicBezTo>
                  <a:cubicBezTo>
                    <a:pt x="771" y="1941"/>
                    <a:pt x="919" y="1883"/>
                    <a:pt x="1030" y="1768"/>
                  </a:cubicBezTo>
                  <a:lnTo>
                    <a:pt x="1831" y="968"/>
                  </a:lnTo>
                  <a:cubicBezTo>
                    <a:pt x="2054" y="745"/>
                    <a:pt x="2051" y="388"/>
                    <a:pt x="1831" y="168"/>
                  </a:cubicBezTo>
                  <a:cubicBezTo>
                    <a:pt x="1720" y="56"/>
                    <a:pt x="1575" y="0"/>
                    <a:pt x="14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1128" name="Google Shape;1128;p52"/>
          <p:cNvGrpSpPr/>
          <p:nvPr/>
        </p:nvGrpSpPr>
        <p:grpSpPr>
          <a:xfrm>
            <a:off x="5234341" y="3423957"/>
            <a:ext cx="342615" cy="340186"/>
            <a:chOff x="890400" y="4399350"/>
            <a:chExt cx="486600" cy="483150"/>
          </a:xfrm>
        </p:grpSpPr>
        <p:sp>
          <p:nvSpPr>
            <p:cNvPr id="1129" name="Google Shape;1129;p52"/>
            <p:cNvSpPr/>
            <p:nvPr/>
          </p:nvSpPr>
          <p:spPr>
            <a:xfrm>
              <a:off x="1125300" y="4503075"/>
              <a:ext cx="153800" cy="141650"/>
            </a:xfrm>
            <a:custGeom>
              <a:avLst/>
              <a:gdLst/>
              <a:ahLst/>
              <a:cxnLst/>
              <a:rect l="l" t="t" r="r" b="b"/>
              <a:pathLst>
                <a:path w="6152" h="5666" extrusionOk="0">
                  <a:moveTo>
                    <a:pt x="3044" y="1140"/>
                  </a:moveTo>
                  <a:cubicBezTo>
                    <a:pt x="3263" y="1140"/>
                    <a:pt x="3484" y="1182"/>
                    <a:pt x="3694" y="1269"/>
                  </a:cubicBezTo>
                  <a:cubicBezTo>
                    <a:pt x="4328" y="1532"/>
                    <a:pt x="4741" y="2151"/>
                    <a:pt x="4741" y="2836"/>
                  </a:cubicBezTo>
                  <a:cubicBezTo>
                    <a:pt x="4741" y="3525"/>
                    <a:pt x="4328" y="4144"/>
                    <a:pt x="3694" y="4406"/>
                  </a:cubicBezTo>
                  <a:cubicBezTo>
                    <a:pt x="3484" y="4493"/>
                    <a:pt x="3263" y="4536"/>
                    <a:pt x="3044" y="4536"/>
                  </a:cubicBezTo>
                  <a:cubicBezTo>
                    <a:pt x="2602" y="4536"/>
                    <a:pt x="2168" y="4363"/>
                    <a:pt x="1843" y="4038"/>
                  </a:cubicBezTo>
                  <a:cubicBezTo>
                    <a:pt x="1178" y="3377"/>
                    <a:pt x="1178" y="2299"/>
                    <a:pt x="1843" y="1638"/>
                  </a:cubicBezTo>
                  <a:cubicBezTo>
                    <a:pt x="2168" y="1312"/>
                    <a:pt x="2602" y="1140"/>
                    <a:pt x="3044" y="1140"/>
                  </a:cubicBezTo>
                  <a:close/>
                  <a:moveTo>
                    <a:pt x="3043" y="0"/>
                  </a:moveTo>
                  <a:cubicBezTo>
                    <a:pt x="2680" y="0"/>
                    <a:pt x="2313" y="70"/>
                    <a:pt x="1961" y="215"/>
                  </a:cubicBezTo>
                  <a:cubicBezTo>
                    <a:pt x="710" y="732"/>
                    <a:pt x="1" y="2060"/>
                    <a:pt x="264" y="3386"/>
                  </a:cubicBezTo>
                  <a:cubicBezTo>
                    <a:pt x="529" y="4709"/>
                    <a:pt x="1688" y="5666"/>
                    <a:pt x="3038" y="5666"/>
                  </a:cubicBezTo>
                  <a:cubicBezTo>
                    <a:pt x="3040" y="5666"/>
                    <a:pt x="3042" y="5666"/>
                    <a:pt x="3045" y="5666"/>
                  </a:cubicBezTo>
                  <a:cubicBezTo>
                    <a:pt x="3048" y="5666"/>
                    <a:pt x="3052" y="5666"/>
                    <a:pt x="3056" y="5666"/>
                  </a:cubicBezTo>
                  <a:cubicBezTo>
                    <a:pt x="3801" y="5666"/>
                    <a:pt x="4518" y="5367"/>
                    <a:pt x="5046" y="4838"/>
                  </a:cubicBezTo>
                  <a:cubicBezTo>
                    <a:pt x="6004" y="3884"/>
                    <a:pt x="6152" y="2386"/>
                    <a:pt x="5400" y="1260"/>
                  </a:cubicBezTo>
                  <a:cubicBezTo>
                    <a:pt x="4862" y="453"/>
                    <a:pt x="3967" y="0"/>
                    <a:pt x="30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30" name="Google Shape;1130;p52"/>
            <p:cNvSpPr/>
            <p:nvPr/>
          </p:nvSpPr>
          <p:spPr>
            <a:xfrm>
              <a:off x="890400" y="4399350"/>
              <a:ext cx="486600" cy="483150"/>
            </a:xfrm>
            <a:custGeom>
              <a:avLst/>
              <a:gdLst/>
              <a:ahLst/>
              <a:cxnLst/>
              <a:rect l="l" t="t" r="r" b="b"/>
              <a:pathLst>
                <a:path w="19464" h="19326" extrusionOk="0">
                  <a:moveTo>
                    <a:pt x="17908" y="1131"/>
                  </a:moveTo>
                  <a:cubicBezTo>
                    <a:pt x="18031" y="1131"/>
                    <a:pt x="18157" y="1132"/>
                    <a:pt x="18283" y="1134"/>
                  </a:cubicBezTo>
                  <a:cubicBezTo>
                    <a:pt x="18301" y="2369"/>
                    <a:pt x="18232" y="3465"/>
                    <a:pt x="18057" y="4449"/>
                  </a:cubicBezTo>
                  <a:cubicBezTo>
                    <a:pt x="16453" y="4223"/>
                    <a:pt x="15191" y="2960"/>
                    <a:pt x="14968" y="1357"/>
                  </a:cubicBezTo>
                  <a:cubicBezTo>
                    <a:pt x="15851" y="1203"/>
                    <a:pt x="16825" y="1131"/>
                    <a:pt x="17908" y="1131"/>
                  </a:cubicBezTo>
                  <a:close/>
                  <a:moveTo>
                    <a:pt x="6462" y="6683"/>
                  </a:moveTo>
                  <a:lnTo>
                    <a:pt x="6462" y="6686"/>
                  </a:lnTo>
                  <a:cubicBezTo>
                    <a:pt x="6003" y="7471"/>
                    <a:pt x="5574" y="8281"/>
                    <a:pt x="5173" y="9066"/>
                  </a:cubicBezTo>
                  <a:lnTo>
                    <a:pt x="2712" y="8839"/>
                  </a:lnTo>
                  <a:cubicBezTo>
                    <a:pt x="3545" y="7571"/>
                    <a:pt x="4952" y="6756"/>
                    <a:pt x="6462" y="6683"/>
                  </a:cubicBezTo>
                  <a:close/>
                  <a:moveTo>
                    <a:pt x="13863" y="1608"/>
                  </a:moveTo>
                  <a:cubicBezTo>
                    <a:pt x="14195" y="3637"/>
                    <a:pt x="15783" y="5225"/>
                    <a:pt x="17809" y="5557"/>
                  </a:cubicBezTo>
                  <a:cubicBezTo>
                    <a:pt x="17347" y="7209"/>
                    <a:pt x="16532" y="8534"/>
                    <a:pt x="15303" y="9718"/>
                  </a:cubicBezTo>
                  <a:cubicBezTo>
                    <a:pt x="13932" y="11043"/>
                    <a:pt x="11825" y="12218"/>
                    <a:pt x="9868" y="13221"/>
                  </a:cubicBezTo>
                  <a:lnTo>
                    <a:pt x="6196" y="9552"/>
                  </a:lnTo>
                  <a:cubicBezTo>
                    <a:pt x="7199" y="7592"/>
                    <a:pt x="8376" y="5485"/>
                    <a:pt x="9699" y="4114"/>
                  </a:cubicBezTo>
                  <a:cubicBezTo>
                    <a:pt x="10886" y="2885"/>
                    <a:pt x="12208" y="2073"/>
                    <a:pt x="13863" y="1608"/>
                  </a:cubicBezTo>
                  <a:close/>
                  <a:moveTo>
                    <a:pt x="5659" y="10612"/>
                  </a:moveTo>
                  <a:lnTo>
                    <a:pt x="8805" y="13758"/>
                  </a:lnTo>
                  <a:lnTo>
                    <a:pt x="8503" y="13909"/>
                  </a:lnTo>
                  <a:cubicBezTo>
                    <a:pt x="8237" y="14039"/>
                    <a:pt x="7984" y="14169"/>
                    <a:pt x="7736" y="14292"/>
                  </a:cubicBezTo>
                  <a:lnTo>
                    <a:pt x="5124" y="11681"/>
                  </a:lnTo>
                  <a:cubicBezTo>
                    <a:pt x="5248" y="11433"/>
                    <a:pt x="5378" y="11179"/>
                    <a:pt x="5508" y="10914"/>
                  </a:cubicBezTo>
                  <a:lnTo>
                    <a:pt x="5659" y="10612"/>
                  </a:lnTo>
                  <a:close/>
                  <a:moveTo>
                    <a:pt x="12658" y="13000"/>
                  </a:moveTo>
                  <a:lnTo>
                    <a:pt x="12658" y="13000"/>
                  </a:lnTo>
                  <a:cubicBezTo>
                    <a:pt x="12567" y="14483"/>
                    <a:pt x="11782" y="15835"/>
                    <a:pt x="10538" y="16651"/>
                  </a:cubicBezTo>
                  <a:lnTo>
                    <a:pt x="10348" y="14247"/>
                  </a:lnTo>
                  <a:cubicBezTo>
                    <a:pt x="11109" y="13858"/>
                    <a:pt x="11894" y="13441"/>
                    <a:pt x="12658" y="13000"/>
                  </a:cubicBezTo>
                  <a:close/>
                  <a:moveTo>
                    <a:pt x="4596" y="12756"/>
                  </a:moveTo>
                  <a:lnTo>
                    <a:pt x="5233" y="13393"/>
                  </a:lnTo>
                  <a:lnTo>
                    <a:pt x="4034" y="14594"/>
                  </a:lnTo>
                  <a:cubicBezTo>
                    <a:pt x="3814" y="14815"/>
                    <a:pt x="3811" y="15174"/>
                    <a:pt x="4034" y="15395"/>
                  </a:cubicBezTo>
                  <a:cubicBezTo>
                    <a:pt x="4145" y="15505"/>
                    <a:pt x="4290" y="15560"/>
                    <a:pt x="4434" y="15560"/>
                  </a:cubicBezTo>
                  <a:cubicBezTo>
                    <a:pt x="4579" y="15560"/>
                    <a:pt x="4724" y="15505"/>
                    <a:pt x="4835" y="15395"/>
                  </a:cubicBezTo>
                  <a:lnTo>
                    <a:pt x="6036" y="14193"/>
                  </a:lnTo>
                  <a:lnTo>
                    <a:pt x="6673" y="14833"/>
                  </a:lnTo>
                  <a:cubicBezTo>
                    <a:pt x="6528" y="15192"/>
                    <a:pt x="6311" y="15521"/>
                    <a:pt x="6036" y="15796"/>
                  </a:cubicBezTo>
                  <a:cubicBezTo>
                    <a:pt x="5387" y="16445"/>
                    <a:pt x="3110" y="17327"/>
                    <a:pt x="1555" y="17864"/>
                  </a:cubicBezTo>
                  <a:cubicBezTo>
                    <a:pt x="2096" y="16312"/>
                    <a:pt x="2984" y="14042"/>
                    <a:pt x="3633" y="13393"/>
                  </a:cubicBezTo>
                  <a:cubicBezTo>
                    <a:pt x="3908" y="13115"/>
                    <a:pt x="4234" y="12900"/>
                    <a:pt x="4596" y="12756"/>
                  </a:cubicBezTo>
                  <a:close/>
                  <a:moveTo>
                    <a:pt x="17939" y="0"/>
                  </a:moveTo>
                  <a:cubicBezTo>
                    <a:pt x="16582" y="0"/>
                    <a:pt x="15371" y="113"/>
                    <a:pt x="14282" y="349"/>
                  </a:cubicBezTo>
                  <a:cubicBezTo>
                    <a:pt x="14258" y="352"/>
                    <a:pt x="14234" y="358"/>
                    <a:pt x="14213" y="364"/>
                  </a:cubicBezTo>
                  <a:cubicBezTo>
                    <a:pt x="12057" y="841"/>
                    <a:pt x="10360" y="1801"/>
                    <a:pt x="8887" y="3329"/>
                  </a:cubicBezTo>
                  <a:cubicBezTo>
                    <a:pt x="8277" y="3960"/>
                    <a:pt x="7703" y="4724"/>
                    <a:pt x="7166" y="5548"/>
                  </a:cubicBezTo>
                  <a:lnTo>
                    <a:pt x="6676" y="5548"/>
                  </a:lnTo>
                  <a:cubicBezTo>
                    <a:pt x="5583" y="5548"/>
                    <a:pt x="4511" y="5856"/>
                    <a:pt x="3584" y="6436"/>
                  </a:cubicBezTo>
                  <a:cubicBezTo>
                    <a:pt x="2658" y="7016"/>
                    <a:pt x="1909" y="7837"/>
                    <a:pt x="1420" y="8815"/>
                  </a:cubicBezTo>
                  <a:lnTo>
                    <a:pt x="1284" y="9084"/>
                  </a:lnTo>
                  <a:cubicBezTo>
                    <a:pt x="1096" y="9458"/>
                    <a:pt x="1368" y="9902"/>
                    <a:pt x="1791" y="9905"/>
                  </a:cubicBezTo>
                  <a:lnTo>
                    <a:pt x="1948" y="9905"/>
                  </a:lnTo>
                  <a:lnTo>
                    <a:pt x="4623" y="10153"/>
                  </a:lnTo>
                  <a:cubicBezTo>
                    <a:pt x="4581" y="10237"/>
                    <a:pt x="4539" y="10322"/>
                    <a:pt x="4496" y="10409"/>
                  </a:cubicBezTo>
                  <a:cubicBezTo>
                    <a:pt x="4297" y="10802"/>
                    <a:pt x="4113" y="11176"/>
                    <a:pt x="3929" y="11533"/>
                  </a:cubicBezTo>
                  <a:cubicBezTo>
                    <a:pt x="3880" y="11626"/>
                    <a:pt x="3859" y="11732"/>
                    <a:pt x="3868" y="11838"/>
                  </a:cubicBezTo>
                  <a:cubicBezTo>
                    <a:pt x="3485" y="12031"/>
                    <a:pt x="3135" y="12287"/>
                    <a:pt x="2833" y="12592"/>
                  </a:cubicBezTo>
                  <a:cubicBezTo>
                    <a:pt x="1664" y="13761"/>
                    <a:pt x="275" y="18097"/>
                    <a:pt x="121" y="18586"/>
                  </a:cubicBezTo>
                  <a:cubicBezTo>
                    <a:pt x="1" y="18966"/>
                    <a:pt x="294" y="19325"/>
                    <a:pt x="657" y="19325"/>
                  </a:cubicBezTo>
                  <a:cubicBezTo>
                    <a:pt x="713" y="19325"/>
                    <a:pt x="770" y="19317"/>
                    <a:pt x="828" y="19299"/>
                  </a:cubicBezTo>
                  <a:cubicBezTo>
                    <a:pt x="1320" y="19145"/>
                    <a:pt x="5665" y="17765"/>
                    <a:pt x="6836" y="16593"/>
                  </a:cubicBezTo>
                  <a:cubicBezTo>
                    <a:pt x="7144" y="16288"/>
                    <a:pt x="7398" y="15935"/>
                    <a:pt x="7594" y="15549"/>
                  </a:cubicBezTo>
                  <a:lnTo>
                    <a:pt x="7628" y="15549"/>
                  </a:lnTo>
                  <a:cubicBezTo>
                    <a:pt x="7715" y="15549"/>
                    <a:pt x="7806" y="15527"/>
                    <a:pt x="7884" y="15485"/>
                  </a:cubicBezTo>
                  <a:cubicBezTo>
                    <a:pt x="8240" y="15304"/>
                    <a:pt x="8615" y="15117"/>
                    <a:pt x="9010" y="14920"/>
                  </a:cubicBezTo>
                  <a:lnTo>
                    <a:pt x="9255" y="14797"/>
                  </a:lnTo>
                  <a:lnTo>
                    <a:pt x="9463" y="17418"/>
                  </a:lnTo>
                  <a:lnTo>
                    <a:pt x="9463" y="17578"/>
                  </a:lnTo>
                  <a:cubicBezTo>
                    <a:pt x="9463" y="17906"/>
                    <a:pt x="9732" y="18144"/>
                    <a:pt x="10028" y="18144"/>
                  </a:cubicBezTo>
                  <a:cubicBezTo>
                    <a:pt x="10113" y="18144"/>
                    <a:pt x="10201" y="18124"/>
                    <a:pt x="10285" y="18082"/>
                  </a:cubicBezTo>
                  <a:lnTo>
                    <a:pt x="10553" y="17946"/>
                  </a:lnTo>
                  <a:cubicBezTo>
                    <a:pt x="12543" y="16950"/>
                    <a:pt x="13802" y="14914"/>
                    <a:pt x="13799" y="12689"/>
                  </a:cubicBezTo>
                  <a:lnTo>
                    <a:pt x="13799" y="12303"/>
                  </a:lnTo>
                  <a:cubicBezTo>
                    <a:pt x="14654" y="11750"/>
                    <a:pt x="15442" y="11161"/>
                    <a:pt x="16091" y="10536"/>
                  </a:cubicBezTo>
                  <a:cubicBezTo>
                    <a:pt x="17619" y="9060"/>
                    <a:pt x="18582" y="7366"/>
                    <a:pt x="19059" y="5207"/>
                  </a:cubicBezTo>
                  <a:cubicBezTo>
                    <a:pt x="19065" y="5186"/>
                    <a:pt x="19068" y="5165"/>
                    <a:pt x="19071" y="5140"/>
                  </a:cubicBezTo>
                  <a:cubicBezTo>
                    <a:pt x="19361" y="3809"/>
                    <a:pt x="19464" y="2302"/>
                    <a:pt x="19403" y="563"/>
                  </a:cubicBezTo>
                  <a:cubicBezTo>
                    <a:pt x="19394" y="264"/>
                    <a:pt x="19156" y="25"/>
                    <a:pt x="18857" y="16"/>
                  </a:cubicBezTo>
                  <a:cubicBezTo>
                    <a:pt x="18544" y="6"/>
                    <a:pt x="18238" y="0"/>
                    <a:pt x="179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31" name="Google Shape;1131;p52"/>
            <p:cNvSpPr/>
            <p:nvPr/>
          </p:nvSpPr>
          <p:spPr>
            <a:xfrm>
              <a:off x="1106975" y="4639875"/>
              <a:ext cx="28325" cy="28325"/>
            </a:xfrm>
            <a:custGeom>
              <a:avLst/>
              <a:gdLst/>
              <a:ahLst/>
              <a:cxnLst/>
              <a:rect l="l" t="t" r="r" b="b"/>
              <a:pathLst>
                <a:path w="1133" h="1133" extrusionOk="0">
                  <a:moveTo>
                    <a:pt x="565" y="0"/>
                  </a:moveTo>
                  <a:cubicBezTo>
                    <a:pt x="254" y="0"/>
                    <a:pt x="0" y="254"/>
                    <a:pt x="0" y="568"/>
                  </a:cubicBezTo>
                  <a:cubicBezTo>
                    <a:pt x="0" y="879"/>
                    <a:pt x="254" y="1133"/>
                    <a:pt x="565" y="1133"/>
                  </a:cubicBezTo>
                  <a:cubicBezTo>
                    <a:pt x="879" y="1133"/>
                    <a:pt x="1132" y="879"/>
                    <a:pt x="1132" y="568"/>
                  </a:cubicBezTo>
                  <a:cubicBezTo>
                    <a:pt x="1132" y="254"/>
                    <a:pt x="879" y="0"/>
                    <a:pt x="5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1132" name="Google Shape;1132;p52"/>
          <p:cNvSpPr/>
          <p:nvPr/>
        </p:nvSpPr>
        <p:spPr>
          <a:xfrm rot="10800000">
            <a:off x="1590586" y="3484019"/>
            <a:ext cx="301161" cy="279739"/>
          </a:xfrm>
          <a:custGeom>
            <a:avLst/>
            <a:gdLst/>
            <a:ahLst/>
            <a:cxnLst/>
            <a:rect l="l" t="t" r="r" b="b"/>
            <a:pathLst>
              <a:path w="17109" h="15892" extrusionOk="0">
                <a:moveTo>
                  <a:pt x="3397" y="6794"/>
                </a:moveTo>
                <a:lnTo>
                  <a:pt x="3397" y="14759"/>
                </a:lnTo>
                <a:lnTo>
                  <a:pt x="1132" y="14759"/>
                </a:lnTo>
                <a:lnTo>
                  <a:pt x="1132" y="6794"/>
                </a:lnTo>
                <a:close/>
                <a:moveTo>
                  <a:pt x="9034" y="1132"/>
                </a:moveTo>
                <a:cubicBezTo>
                  <a:pt x="9683" y="1175"/>
                  <a:pt x="10191" y="1712"/>
                  <a:pt x="10191" y="2364"/>
                </a:cubicBezTo>
                <a:cubicBezTo>
                  <a:pt x="10191" y="3346"/>
                  <a:pt x="9774" y="5275"/>
                  <a:pt x="9221" y="5828"/>
                </a:cubicBezTo>
                <a:cubicBezTo>
                  <a:pt x="8865" y="6184"/>
                  <a:pt x="9119" y="6794"/>
                  <a:pt x="9623" y="6794"/>
                </a:cubicBezTo>
                <a:lnTo>
                  <a:pt x="15285" y="6794"/>
                </a:lnTo>
                <a:cubicBezTo>
                  <a:pt x="15599" y="6794"/>
                  <a:pt x="15849" y="7047"/>
                  <a:pt x="15849" y="7361"/>
                </a:cubicBezTo>
                <a:cubicBezTo>
                  <a:pt x="15849" y="7672"/>
                  <a:pt x="15599" y="7926"/>
                  <a:pt x="15285" y="7926"/>
                </a:cubicBezTo>
                <a:lnTo>
                  <a:pt x="11888" y="7926"/>
                </a:lnTo>
                <a:cubicBezTo>
                  <a:pt x="11574" y="7926"/>
                  <a:pt x="11323" y="8180"/>
                  <a:pt x="11323" y="8494"/>
                </a:cubicBezTo>
                <a:cubicBezTo>
                  <a:pt x="11323" y="8805"/>
                  <a:pt x="11574" y="9058"/>
                  <a:pt x="11888" y="9058"/>
                </a:cubicBezTo>
                <a:lnTo>
                  <a:pt x="15285" y="9058"/>
                </a:lnTo>
                <a:cubicBezTo>
                  <a:pt x="15586" y="9058"/>
                  <a:pt x="15852" y="9342"/>
                  <a:pt x="15852" y="9662"/>
                </a:cubicBezTo>
                <a:cubicBezTo>
                  <a:pt x="15852" y="9976"/>
                  <a:pt x="15599" y="10230"/>
                  <a:pt x="15285" y="10230"/>
                </a:cubicBezTo>
                <a:lnTo>
                  <a:pt x="11888" y="10230"/>
                </a:lnTo>
                <a:cubicBezTo>
                  <a:pt x="11574" y="10230"/>
                  <a:pt x="11323" y="10484"/>
                  <a:pt x="11323" y="10795"/>
                </a:cubicBezTo>
                <a:cubicBezTo>
                  <a:pt x="11323" y="11109"/>
                  <a:pt x="11574" y="11362"/>
                  <a:pt x="11888" y="11362"/>
                </a:cubicBezTo>
                <a:lnTo>
                  <a:pt x="14152" y="11362"/>
                </a:lnTo>
                <a:cubicBezTo>
                  <a:pt x="14466" y="11362"/>
                  <a:pt x="14717" y="11616"/>
                  <a:pt x="14717" y="11927"/>
                </a:cubicBezTo>
                <a:cubicBezTo>
                  <a:pt x="14717" y="12241"/>
                  <a:pt x="14466" y="12494"/>
                  <a:pt x="14152" y="12494"/>
                </a:cubicBezTo>
                <a:lnTo>
                  <a:pt x="11888" y="12494"/>
                </a:lnTo>
                <a:cubicBezTo>
                  <a:pt x="11574" y="12494"/>
                  <a:pt x="11323" y="12748"/>
                  <a:pt x="11323" y="13059"/>
                </a:cubicBezTo>
                <a:cubicBezTo>
                  <a:pt x="11323" y="13373"/>
                  <a:pt x="11574" y="13627"/>
                  <a:pt x="11888" y="13627"/>
                </a:cubicBezTo>
                <a:lnTo>
                  <a:pt x="13020" y="13627"/>
                </a:lnTo>
                <a:cubicBezTo>
                  <a:pt x="13334" y="13627"/>
                  <a:pt x="13585" y="13880"/>
                  <a:pt x="13585" y="14191"/>
                </a:cubicBezTo>
                <a:cubicBezTo>
                  <a:pt x="13585" y="14505"/>
                  <a:pt x="13334" y="14759"/>
                  <a:pt x="13020" y="14759"/>
                </a:cubicBezTo>
                <a:lnTo>
                  <a:pt x="9197" y="14759"/>
                </a:lnTo>
                <a:cubicBezTo>
                  <a:pt x="8041" y="14759"/>
                  <a:pt x="6890" y="14572"/>
                  <a:pt x="5794" y="14207"/>
                </a:cubicBezTo>
                <a:lnTo>
                  <a:pt x="4529" y="13784"/>
                </a:lnTo>
                <a:lnTo>
                  <a:pt x="4529" y="7712"/>
                </a:lnTo>
                <a:lnTo>
                  <a:pt x="5686" y="7132"/>
                </a:lnTo>
                <a:cubicBezTo>
                  <a:pt x="6265" y="6842"/>
                  <a:pt x="6797" y="6459"/>
                  <a:pt x="7253" y="6003"/>
                </a:cubicBezTo>
                <a:lnTo>
                  <a:pt x="7289" y="5963"/>
                </a:lnTo>
                <a:cubicBezTo>
                  <a:pt x="8352" y="4901"/>
                  <a:pt x="8917" y="2654"/>
                  <a:pt x="9034" y="1132"/>
                </a:cubicBezTo>
                <a:close/>
                <a:moveTo>
                  <a:pt x="8491" y="0"/>
                </a:moveTo>
                <a:cubicBezTo>
                  <a:pt x="8177" y="0"/>
                  <a:pt x="7926" y="254"/>
                  <a:pt x="7926" y="568"/>
                </a:cubicBezTo>
                <a:cubicBezTo>
                  <a:pt x="7926" y="1887"/>
                  <a:pt x="7380" y="4276"/>
                  <a:pt x="6492" y="5166"/>
                </a:cubicBezTo>
                <a:lnTo>
                  <a:pt x="6456" y="5203"/>
                </a:lnTo>
                <a:cubicBezTo>
                  <a:pt x="6081" y="5574"/>
                  <a:pt x="5652" y="5885"/>
                  <a:pt x="5181" y="6120"/>
                </a:cubicBezTo>
                <a:lnTo>
                  <a:pt x="4529" y="6444"/>
                </a:lnTo>
                <a:lnTo>
                  <a:pt x="4529" y="6229"/>
                </a:lnTo>
                <a:cubicBezTo>
                  <a:pt x="4529" y="5915"/>
                  <a:pt x="4276" y="5661"/>
                  <a:pt x="3962" y="5661"/>
                </a:cubicBezTo>
                <a:lnTo>
                  <a:pt x="565" y="5661"/>
                </a:lnTo>
                <a:cubicBezTo>
                  <a:pt x="251" y="5661"/>
                  <a:pt x="0" y="5915"/>
                  <a:pt x="0" y="6229"/>
                </a:cubicBezTo>
                <a:lnTo>
                  <a:pt x="0" y="15324"/>
                </a:lnTo>
                <a:cubicBezTo>
                  <a:pt x="0" y="15638"/>
                  <a:pt x="251" y="15891"/>
                  <a:pt x="565" y="15891"/>
                </a:cubicBezTo>
                <a:lnTo>
                  <a:pt x="3962" y="15891"/>
                </a:lnTo>
                <a:cubicBezTo>
                  <a:pt x="4276" y="15891"/>
                  <a:pt x="4529" y="15638"/>
                  <a:pt x="4529" y="15324"/>
                </a:cubicBezTo>
                <a:lnTo>
                  <a:pt x="4529" y="14976"/>
                </a:lnTo>
                <a:lnTo>
                  <a:pt x="5435" y="15278"/>
                </a:lnTo>
                <a:cubicBezTo>
                  <a:pt x="6649" y="15683"/>
                  <a:pt x="7917" y="15888"/>
                  <a:pt x="9197" y="15888"/>
                </a:cubicBezTo>
                <a:lnTo>
                  <a:pt x="13020" y="15888"/>
                </a:lnTo>
                <a:cubicBezTo>
                  <a:pt x="14219" y="15888"/>
                  <a:pt x="15040" y="14681"/>
                  <a:pt x="14599" y="13566"/>
                </a:cubicBezTo>
                <a:cubicBezTo>
                  <a:pt x="15577" y="13298"/>
                  <a:pt x="16106" y="12241"/>
                  <a:pt x="15731" y="11302"/>
                </a:cubicBezTo>
                <a:cubicBezTo>
                  <a:pt x="16468" y="11100"/>
                  <a:pt x="16981" y="10429"/>
                  <a:pt x="16984" y="9662"/>
                </a:cubicBezTo>
                <a:cubicBezTo>
                  <a:pt x="16981" y="9233"/>
                  <a:pt x="16824" y="8823"/>
                  <a:pt x="16541" y="8503"/>
                </a:cubicBezTo>
                <a:cubicBezTo>
                  <a:pt x="16994" y="8005"/>
                  <a:pt x="17108" y="7289"/>
                  <a:pt x="16837" y="6673"/>
                </a:cubicBezTo>
                <a:cubicBezTo>
                  <a:pt x="16565" y="6060"/>
                  <a:pt x="15958" y="5661"/>
                  <a:pt x="15285" y="5661"/>
                </a:cubicBezTo>
                <a:lnTo>
                  <a:pt x="10635" y="5661"/>
                </a:lnTo>
                <a:cubicBezTo>
                  <a:pt x="11109" y="4577"/>
                  <a:pt x="11323" y="3104"/>
                  <a:pt x="11323" y="2364"/>
                </a:cubicBezTo>
                <a:cubicBezTo>
                  <a:pt x="11320" y="1060"/>
                  <a:pt x="10263" y="3"/>
                  <a:pt x="8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34" name="Google Shape;1134;p52"/>
          <p:cNvSpPr/>
          <p:nvPr/>
        </p:nvSpPr>
        <p:spPr>
          <a:xfrm>
            <a:off x="357608" y="327384"/>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52"/>
          <p:cNvSpPr/>
          <p:nvPr/>
        </p:nvSpPr>
        <p:spPr>
          <a:xfrm>
            <a:off x="581516" y="327384"/>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A9E1A887-B2DC-74D3-0A90-7968F9AB8259}"/>
              </a:ext>
            </a:extLst>
          </p:cNvPr>
          <p:cNvGrpSpPr/>
          <p:nvPr/>
        </p:nvGrpSpPr>
        <p:grpSpPr>
          <a:xfrm>
            <a:off x="1132608" y="1514512"/>
            <a:ext cx="1164564" cy="607034"/>
            <a:chOff x="297719" y="1368415"/>
            <a:chExt cx="1164564" cy="607034"/>
          </a:xfrm>
          <a:effectLst>
            <a:glow rad="101600">
              <a:schemeClr val="accent3">
                <a:satMod val="175000"/>
                <a:alpha val="40000"/>
              </a:schemeClr>
            </a:glow>
          </a:effectLst>
        </p:grpSpPr>
        <p:cxnSp>
          <p:nvCxnSpPr>
            <p:cNvPr id="3" name="Straight Connector 2">
              <a:extLst>
                <a:ext uri="{FF2B5EF4-FFF2-40B4-BE49-F238E27FC236}">
                  <a16:creationId xmlns:a16="http://schemas.microsoft.com/office/drawing/2014/main" id="{C6B0D3B2-0400-B07E-249B-5BD6270B9D2C}"/>
                </a:ext>
              </a:extLst>
            </p:cNvPr>
            <p:cNvCxnSpPr>
              <a:cxnSpLocks/>
            </p:cNvCxnSpPr>
            <p:nvPr/>
          </p:nvCxnSpPr>
          <p:spPr>
            <a:xfrm>
              <a:off x="815303" y="1571265"/>
              <a:ext cx="0" cy="4041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DD2A9742-9EFD-12FF-35F4-3863863A7EE2}"/>
                </a:ext>
              </a:extLst>
            </p:cNvPr>
            <p:cNvCxnSpPr>
              <a:cxnSpLocks/>
            </p:cNvCxnSpPr>
            <p:nvPr/>
          </p:nvCxnSpPr>
          <p:spPr>
            <a:xfrm>
              <a:off x="944699" y="1648902"/>
              <a:ext cx="0" cy="2575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E870642-FB27-4D33-7670-F5FE63F48473}"/>
                </a:ext>
              </a:extLst>
            </p:cNvPr>
            <p:cNvCxnSpPr/>
            <p:nvPr/>
          </p:nvCxnSpPr>
          <p:spPr>
            <a:xfrm>
              <a:off x="944699" y="1777043"/>
              <a:ext cx="517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5713022-9A77-AB45-A039-90B07AD26DDD}"/>
                </a:ext>
              </a:extLst>
            </p:cNvPr>
            <p:cNvCxnSpPr/>
            <p:nvPr/>
          </p:nvCxnSpPr>
          <p:spPr>
            <a:xfrm>
              <a:off x="297719" y="1768416"/>
              <a:ext cx="517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9C49503-A569-4A48-7171-03489A485C64}"/>
                </a:ext>
              </a:extLst>
            </p:cNvPr>
            <p:cNvSpPr txBox="1"/>
            <p:nvPr/>
          </p:nvSpPr>
          <p:spPr>
            <a:xfrm>
              <a:off x="427116" y="1438489"/>
              <a:ext cx="482459" cy="338554"/>
            </a:xfrm>
            <a:prstGeom prst="rect">
              <a:avLst/>
            </a:prstGeom>
            <a:noFill/>
          </p:spPr>
          <p:txBody>
            <a:bodyPr wrap="square" rtlCol="0">
              <a:spAutoFit/>
            </a:bodyPr>
            <a:lstStyle/>
            <a:p>
              <a:pPr algn="ctr"/>
              <a:r>
                <a:rPr lang="en-US" sz="1600" dirty="0">
                  <a:latin typeface="Roboto" panose="02000000000000000000" pitchFamily="2" charset="0"/>
                  <a:cs typeface="Arial" panose="020B0604020202020204" pitchFamily="34" charset="0"/>
                </a:rPr>
                <a:t>+</a:t>
              </a:r>
            </a:p>
          </p:txBody>
        </p:sp>
        <p:sp>
          <p:nvSpPr>
            <p:cNvPr id="8" name="TextBox 7">
              <a:extLst>
                <a:ext uri="{FF2B5EF4-FFF2-40B4-BE49-F238E27FC236}">
                  <a16:creationId xmlns:a16="http://schemas.microsoft.com/office/drawing/2014/main" id="{43A058FF-AE8A-344F-7FBE-39D56F3909EF}"/>
                </a:ext>
              </a:extLst>
            </p:cNvPr>
            <p:cNvSpPr txBox="1"/>
            <p:nvPr/>
          </p:nvSpPr>
          <p:spPr>
            <a:xfrm>
              <a:off x="876300" y="1368415"/>
              <a:ext cx="482459" cy="338554"/>
            </a:xfrm>
            <a:prstGeom prst="rect">
              <a:avLst/>
            </a:prstGeom>
            <a:noFill/>
          </p:spPr>
          <p:txBody>
            <a:bodyPr wrap="square" rtlCol="0">
              <a:spAutoFit/>
            </a:bodyPr>
            <a:lstStyle/>
            <a:p>
              <a:pPr algn="ctr"/>
              <a:r>
                <a:rPr lang="en-US" sz="1600" dirty="0">
                  <a:latin typeface="Roboto" panose="02000000000000000000" pitchFamily="2" charset="0"/>
                  <a:cs typeface="Arial" panose="020B0604020202020204" pitchFamily="34" charset="0"/>
                </a:rPr>
                <a:t>_</a:t>
              </a:r>
            </a:p>
          </p:txBody>
        </p:sp>
      </p:grpSp>
      <p:grpSp>
        <p:nvGrpSpPr>
          <p:cNvPr id="24" name="Group 23">
            <a:extLst>
              <a:ext uri="{FF2B5EF4-FFF2-40B4-BE49-F238E27FC236}">
                <a16:creationId xmlns:a16="http://schemas.microsoft.com/office/drawing/2014/main" id="{C9EB8F94-BAAF-D33E-DC80-2EE1326DA583}"/>
              </a:ext>
            </a:extLst>
          </p:cNvPr>
          <p:cNvGrpSpPr/>
          <p:nvPr/>
        </p:nvGrpSpPr>
        <p:grpSpPr>
          <a:xfrm>
            <a:off x="2789788" y="1522641"/>
            <a:ext cx="1945343" cy="432116"/>
            <a:chOff x="5464460" y="1327234"/>
            <a:chExt cx="1945343" cy="432116"/>
          </a:xfrm>
          <a:effectLst>
            <a:glow rad="101600">
              <a:schemeClr val="accent3">
                <a:satMod val="175000"/>
                <a:alpha val="40000"/>
              </a:schemeClr>
            </a:glow>
          </a:effectLst>
        </p:grpSpPr>
        <p:cxnSp>
          <p:nvCxnSpPr>
            <p:cNvPr id="10" name="Straight Connector 9">
              <a:extLst>
                <a:ext uri="{FF2B5EF4-FFF2-40B4-BE49-F238E27FC236}">
                  <a16:creationId xmlns:a16="http://schemas.microsoft.com/office/drawing/2014/main" id="{06DB7407-8C75-78F0-08C4-547FC9EE830C}"/>
                </a:ext>
              </a:extLst>
            </p:cNvPr>
            <p:cNvCxnSpPr>
              <a:cxnSpLocks/>
            </p:cNvCxnSpPr>
            <p:nvPr/>
          </p:nvCxnSpPr>
          <p:spPr>
            <a:xfrm>
              <a:off x="5464460" y="1755037"/>
              <a:ext cx="785002" cy="0"/>
            </a:xfrm>
            <a:prstGeom prst="line">
              <a:avLst/>
            </a:prstGeom>
            <a:ln w="190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1756A94-A062-84B3-A101-67E40E57A15F}"/>
                </a:ext>
              </a:extLst>
            </p:cNvPr>
            <p:cNvCxnSpPr>
              <a:cxnSpLocks/>
            </p:cNvCxnSpPr>
            <p:nvPr/>
          </p:nvCxnSpPr>
          <p:spPr>
            <a:xfrm>
              <a:off x="6624801" y="1759350"/>
              <a:ext cx="785002" cy="0"/>
            </a:xfrm>
            <a:prstGeom prst="line">
              <a:avLst/>
            </a:prstGeom>
            <a:ln w="190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447FD33-C07E-E93C-AC85-753DAA6C0C62}"/>
                </a:ext>
              </a:extLst>
            </p:cNvPr>
            <p:cNvCxnSpPr>
              <a:cxnSpLocks/>
            </p:cNvCxnSpPr>
            <p:nvPr/>
          </p:nvCxnSpPr>
          <p:spPr>
            <a:xfrm>
              <a:off x="6249659" y="1707783"/>
              <a:ext cx="37514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C61FE1C-10F8-BFA9-0ACA-0620CE8637BF}"/>
                </a:ext>
              </a:extLst>
            </p:cNvPr>
            <p:cNvSpPr txBox="1"/>
            <p:nvPr/>
          </p:nvSpPr>
          <p:spPr>
            <a:xfrm>
              <a:off x="6192627" y="1327234"/>
              <a:ext cx="482459" cy="338554"/>
            </a:xfrm>
            <a:prstGeom prst="rect">
              <a:avLst/>
            </a:prstGeom>
            <a:noFill/>
          </p:spPr>
          <p:txBody>
            <a:bodyPr wrap="square" rtlCol="0">
              <a:spAutoFit/>
            </a:bodyPr>
            <a:lstStyle/>
            <a:p>
              <a:pPr algn="ctr"/>
              <a:r>
                <a:rPr lang="en-US" sz="1600" dirty="0">
                  <a:latin typeface="Roboto" panose="02000000000000000000" pitchFamily="2" charset="0"/>
                  <a:cs typeface="Arial" panose="020B0604020202020204" pitchFamily="34" charset="0"/>
                </a:rPr>
                <a:t>K</a:t>
              </a:r>
            </a:p>
          </p:txBody>
        </p:sp>
      </p:grpSp>
      <p:grpSp>
        <p:nvGrpSpPr>
          <p:cNvPr id="16" name="Group 15">
            <a:extLst>
              <a:ext uri="{FF2B5EF4-FFF2-40B4-BE49-F238E27FC236}">
                <a16:creationId xmlns:a16="http://schemas.microsoft.com/office/drawing/2014/main" id="{55051B93-197B-01A9-769D-A6F4729FBF35}"/>
              </a:ext>
            </a:extLst>
          </p:cNvPr>
          <p:cNvGrpSpPr/>
          <p:nvPr/>
        </p:nvGrpSpPr>
        <p:grpSpPr>
          <a:xfrm>
            <a:off x="5137126" y="1771198"/>
            <a:ext cx="1366871" cy="323022"/>
            <a:chOff x="1152337" y="5514118"/>
            <a:chExt cx="1366871" cy="323022"/>
          </a:xfrm>
          <a:effectLst>
            <a:glow rad="101600">
              <a:schemeClr val="accent3">
                <a:satMod val="175000"/>
                <a:alpha val="40000"/>
              </a:schemeClr>
            </a:glow>
          </a:effectLst>
        </p:grpSpPr>
        <p:cxnSp>
          <p:nvCxnSpPr>
            <p:cNvPr id="17" name="Straight Connector 16">
              <a:extLst>
                <a:ext uri="{FF2B5EF4-FFF2-40B4-BE49-F238E27FC236}">
                  <a16:creationId xmlns:a16="http://schemas.microsoft.com/office/drawing/2014/main" id="{1CF5B094-08CA-639C-F417-865DE819E12D}"/>
                </a:ext>
              </a:extLst>
            </p:cNvPr>
            <p:cNvCxnSpPr>
              <a:cxnSpLocks/>
            </p:cNvCxnSpPr>
            <p:nvPr/>
          </p:nvCxnSpPr>
          <p:spPr>
            <a:xfrm>
              <a:off x="1152337" y="5685087"/>
              <a:ext cx="1366871" cy="0"/>
            </a:xfrm>
            <a:prstGeom prst="line">
              <a:avLst/>
            </a:prstGeom>
            <a:noFill/>
            <a:ln w="19050" cap="flat" cmpd="sng" algn="ctr">
              <a:solidFill>
                <a:sysClr val="windowText" lastClr="000000"/>
              </a:solidFill>
              <a:prstDash val="solid"/>
              <a:miter lim="800000"/>
            </a:ln>
            <a:effectLst/>
          </p:spPr>
        </p:cxnSp>
        <p:sp>
          <p:nvSpPr>
            <p:cNvPr id="18" name="Flowchart: Connector 17">
              <a:extLst>
                <a:ext uri="{FF2B5EF4-FFF2-40B4-BE49-F238E27FC236}">
                  <a16:creationId xmlns:a16="http://schemas.microsoft.com/office/drawing/2014/main" id="{5DF995C5-301A-F4E9-A40F-1198DB8534E1}"/>
                </a:ext>
              </a:extLst>
            </p:cNvPr>
            <p:cNvSpPr/>
            <p:nvPr/>
          </p:nvSpPr>
          <p:spPr>
            <a:xfrm>
              <a:off x="1631201" y="5514118"/>
              <a:ext cx="323022" cy="323022"/>
            </a:xfrm>
            <a:prstGeom prst="flowChartConnector">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endParaRPr>
            </a:p>
          </p:txBody>
        </p:sp>
        <p:cxnSp>
          <p:nvCxnSpPr>
            <p:cNvPr id="19" name="Straight Connector 18">
              <a:extLst>
                <a:ext uri="{FF2B5EF4-FFF2-40B4-BE49-F238E27FC236}">
                  <a16:creationId xmlns:a16="http://schemas.microsoft.com/office/drawing/2014/main" id="{2DC2C1E5-E381-1EB1-54E2-7DDC2C41283C}"/>
                </a:ext>
              </a:extLst>
            </p:cNvPr>
            <p:cNvCxnSpPr>
              <a:cxnSpLocks/>
              <a:stCxn id="18" idx="1"/>
              <a:endCxn id="18" idx="5"/>
            </p:cNvCxnSpPr>
            <p:nvPr/>
          </p:nvCxnSpPr>
          <p:spPr>
            <a:xfrm>
              <a:off x="1678506" y="5561423"/>
              <a:ext cx="228412" cy="228412"/>
            </a:xfrm>
            <a:prstGeom prst="line">
              <a:avLst/>
            </a:prstGeom>
            <a:noFill/>
            <a:ln w="19050" cap="flat" cmpd="sng" algn="ctr">
              <a:solidFill>
                <a:sysClr val="windowText" lastClr="000000"/>
              </a:solidFill>
              <a:prstDash val="solid"/>
              <a:miter lim="800000"/>
            </a:ln>
            <a:effectLst/>
          </p:spPr>
        </p:cxnSp>
        <p:cxnSp>
          <p:nvCxnSpPr>
            <p:cNvPr id="20" name="Straight Connector 19">
              <a:extLst>
                <a:ext uri="{FF2B5EF4-FFF2-40B4-BE49-F238E27FC236}">
                  <a16:creationId xmlns:a16="http://schemas.microsoft.com/office/drawing/2014/main" id="{635D7007-E150-9606-1466-6288F53C3B1C}"/>
                </a:ext>
              </a:extLst>
            </p:cNvPr>
            <p:cNvCxnSpPr>
              <a:cxnSpLocks/>
              <a:stCxn id="18" idx="7"/>
              <a:endCxn id="18" idx="3"/>
            </p:cNvCxnSpPr>
            <p:nvPr/>
          </p:nvCxnSpPr>
          <p:spPr>
            <a:xfrm flipH="1">
              <a:off x="1678506" y="5561423"/>
              <a:ext cx="228412" cy="228412"/>
            </a:xfrm>
            <a:prstGeom prst="line">
              <a:avLst/>
            </a:prstGeom>
            <a:noFill/>
            <a:ln w="19050" cap="flat" cmpd="sng" algn="ctr">
              <a:solidFill>
                <a:sysClr val="windowText" lastClr="000000"/>
              </a:solidFill>
              <a:prstDash val="solid"/>
              <a:miter lim="800000"/>
            </a:ln>
            <a:effectLst/>
          </p:spPr>
        </p:cxnSp>
      </p:grpSp>
      <p:grpSp>
        <p:nvGrpSpPr>
          <p:cNvPr id="21" name="Group 20">
            <a:extLst>
              <a:ext uri="{FF2B5EF4-FFF2-40B4-BE49-F238E27FC236}">
                <a16:creationId xmlns:a16="http://schemas.microsoft.com/office/drawing/2014/main" id="{0C8DBB23-9CE2-0FA6-55F0-EBD4B25981A8}"/>
              </a:ext>
            </a:extLst>
          </p:cNvPr>
          <p:cNvGrpSpPr/>
          <p:nvPr/>
        </p:nvGrpSpPr>
        <p:grpSpPr>
          <a:xfrm>
            <a:off x="7013404" y="1842089"/>
            <a:ext cx="1366871" cy="181240"/>
            <a:chOff x="3118555" y="5179162"/>
            <a:chExt cx="1366871" cy="181240"/>
          </a:xfrm>
          <a:effectLst>
            <a:glow rad="101600">
              <a:schemeClr val="accent3">
                <a:satMod val="175000"/>
                <a:alpha val="40000"/>
              </a:schemeClr>
            </a:glow>
          </a:effectLst>
        </p:grpSpPr>
        <p:cxnSp>
          <p:nvCxnSpPr>
            <p:cNvPr id="22" name="Straight Connector 21">
              <a:extLst>
                <a:ext uri="{FF2B5EF4-FFF2-40B4-BE49-F238E27FC236}">
                  <a16:creationId xmlns:a16="http://schemas.microsoft.com/office/drawing/2014/main" id="{8F51E496-89D9-412B-A2F5-B7BE9D294B07}"/>
                </a:ext>
              </a:extLst>
            </p:cNvPr>
            <p:cNvCxnSpPr>
              <a:cxnSpLocks/>
            </p:cNvCxnSpPr>
            <p:nvPr/>
          </p:nvCxnSpPr>
          <p:spPr>
            <a:xfrm>
              <a:off x="3118555" y="5272720"/>
              <a:ext cx="1366871" cy="0"/>
            </a:xfrm>
            <a:prstGeom prst="line">
              <a:avLst/>
            </a:prstGeom>
            <a:noFill/>
            <a:ln w="19050" cap="flat" cmpd="sng" algn="ctr">
              <a:solidFill>
                <a:sysClr val="windowText" lastClr="000000"/>
              </a:solidFill>
              <a:prstDash val="solid"/>
              <a:miter lim="800000"/>
            </a:ln>
            <a:effectLst/>
          </p:spPr>
        </p:cxnSp>
        <p:sp>
          <p:nvSpPr>
            <p:cNvPr id="23" name="Rectangle 22">
              <a:extLst>
                <a:ext uri="{FF2B5EF4-FFF2-40B4-BE49-F238E27FC236}">
                  <a16:creationId xmlns:a16="http://schemas.microsoft.com/office/drawing/2014/main" id="{0982B56F-107C-71A9-A920-7DB0F5E18708}"/>
                </a:ext>
              </a:extLst>
            </p:cNvPr>
            <p:cNvSpPr/>
            <p:nvPr/>
          </p:nvSpPr>
          <p:spPr>
            <a:xfrm>
              <a:off x="3449129" y="5179162"/>
              <a:ext cx="741871" cy="18124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12">
            <a:extLst>
              <a:ext uri="{FF2B5EF4-FFF2-40B4-BE49-F238E27FC236}">
                <a16:creationId xmlns:a16="http://schemas.microsoft.com/office/drawing/2014/main" id="{6F569AB0-F0EB-160F-EEB0-FE6F3C9B8A41}"/>
              </a:ext>
            </a:extLst>
          </p:cNvPr>
          <p:cNvSpPr/>
          <p:nvPr/>
        </p:nvSpPr>
        <p:spPr>
          <a:xfrm>
            <a:off x="4660020" y="1821047"/>
            <a:ext cx="215660" cy="267419"/>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A7090CA-8A70-6126-058A-5F45C67BEFC7}"/>
              </a:ext>
            </a:extLst>
          </p:cNvPr>
          <p:cNvSpPr/>
          <p:nvPr/>
        </p:nvSpPr>
        <p:spPr>
          <a:xfrm>
            <a:off x="2686624" y="1857356"/>
            <a:ext cx="215660" cy="267419"/>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1099;p52">
            <a:extLst>
              <a:ext uri="{FF2B5EF4-FFF2-40B4-BE49-F238E27FC236}">
                <a16:creationId xmlns:a16="http://schemas.microsoft.com/office/drawing/2014/main" id="{5A2AEEDA-B577-9FFA-F9CC-C6FB53E98320}"/>
              </a:ext>
            </a:extLst>
          </p:cNvPr>
          <p:cNvSpPr txBox="1"/>
          <p:nvPr/>
        </p:nvSpPr>
        <p:spPr>
          <a:xfrm>
            <a:off x="820789" y="2166194"/>
            <a:ext cx="17808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
              </a:spcAft>
              <a:buNone/>
            </a:pPr>
            <a:r>
              <a:rPr lang="en-US" sz="2000" dirty="0">
                <a:solidFill>
                  <a:srgbClr val="0F0F0F"/>
                </a:solidFill>
                <a:latin typeface="Roboto" panose="02000000000000000000" pitchFamily="2" charset="0"/>
                <a:ea typeface="Lato"/>
                <a:cs typeface="#9Slide03 Arima Madurai" panose="00000500000000000000" pitchFamily="2" charset="-93"/>
                <a:sym typeface="Lato"/>
              </a:rPr>
              <a:t>A</a:t>
            </a:r>
            <a:endParaRPr sz="2000" dirty="0">
              <a:solidFill>
                <a:srgbClr val="0F0F0F"/>
              </a:solidFill>
              <a:latin typeface="Roboto" panose="02000000000000000000" pitchFamily="2" charset="0"/>
              <a:ea typeface="Lato"/>
              <a:cs typeface="#9Slide03 Arima Madurai" panose="00000500000000000000" pitchFamily="2" charset="-93"/>
              <a:sym typeface="Lato"/>
            </a:endParaRPr>
          </a:p>
        </p:txBody>
      </p:sp>
      <p:sp>
        <p:nvSpPr>
          <p:cNvPr id="26" name="Google Shape;1099;p52">
            <a:extLst>
              <a:ext uri="{FF2B5EF4-FFF2-40B4-BE49-F238E27FC236}">
                <a16:creationId xmlns:a16="http://schemas.microsoft.com/office/drawing/2014/main" id="{59284964-1EA5-3772-76DF-F63B7B882E0C}"/>
              </a:ext>
            </a:extLst>
          </p:cNvPr>
          <p:cNvSpPr txBox="1"/>
          <p:nvPr/>
        </p:nvSpPr>
        <p:spPr>
          <a:xfrm>
            <a:off x="2867986" y="2174242"/>
            <a:ext cx="17808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
              </a:spcAft>
              <a:buNone/>
            </a:pPr>
            <a:r>
              <a:rPr lang="en-US" sz="2000" dirty="0">
                <a:solidFill>
                  <a:srgbClr val="0F0F0F"/>
                </a:solidFill>
                <a:latin typeface="Roboto" panose="02000000000000000000" pitchFamily="2" charset="0"/>
                <a:ea typeface="Lato"/>
                <a:cs typeface="#9Slide03 Arima Madurai" panose="00000500000000000000" pitchFamily="2" charset="-93"/>
                <a:sym typeface="Lato"/>
              </a:rPr>
              <a:t>B</a:t>
            </a:r>
            <a:endParaRPr sz="2000" dirty="0">
              <a:solidFill>
                <a:srgbClr val="0F0F0F"/>
              </a:solidFill>
              <a:latin typeface="Roboto" panose="02000000000000000000" pitchFamily="2" charset="0"/>
              <a:ea typeface="Lato"/>
              <a:cs typeface="#9Slide03 Arima Madurai" panose="00000500000000000000" pitchFamily="2" charset="-93"/>
              <a:sym typeface="Lato"/>
            </a:endParaRPr>
          </a:p>
        </p:txBody>
      </p:sp>
      <p:sp>
        <p:nvSpPr>
          <p:cNvPr id="27" name="Google Shape;1099;p52">
            <a:extLst>
              <a:ext uri="{FF2B5EF4-FFF2-40B4-BE49-F238E27FC236}">
                <a16:creationId xmlns:a16="http://schemas.microsoft.com/office/drawing/2014/main" id="{BD405453-24D3-FA26-D2C6-A32F02937A54}"/>
              </a:ext>
            </a:extLst>
          </p:cNvPr>
          <p:cNvSpPr txBox="1"/>
          <p:nvPr/>
        </p:nvSpPr>
        <p:spPr>
          <a:xfrm>
            <a:off x="4915183" y="2182290"/>
            <a:ext cx="17808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
              </a:spcAft>
              <a:buNone/>
            </a:pPr>
            <a:r>
              <a:rPr lang="en-US" sz="2000" dirty="0">
                <a:solidFill>
                  <a:srgbClr val="0F0F0F"/>
                </a:solidFill>
                <a:latin typeface="Roboto" panose="02000000000000000000" pitchFamily="2" charset="0"/>
                <a:ea typeface="Lato"/>
                <a:cs typeface="#9Slide03 Arima Madurai" panose="00000500000000000000" pitchFamily="2" charset="-93"/>
                <a:sym typeface="Lato"/>
              </a:rPr>
              <a:t>C</a:t>
            </a:r>
            <a:endParaRPr sz="2000" dirty="0">
              <a:solidFill>
                <a:srgbClr val="0F0F0F"/>
              </a:solidFill>
              <a:latin typeface="Roboto" panose="02000000000000000000" pitchFamily="2" charset="0"/>
              <a:ea typeface="Lato"/>
              <a:cs typeface="#9Slide03 Arima Madurai" panose="00000500000000000000" pitchFamily="2" charset="-93"/>
              <a:sym typeface="Lato"/>
            </a:endParaRPr>
          </a:p>
        </p:txBody>
      </p:sp>
      <p:sp>
        <p:nvSpPr>
          <p:cNvPr id="28" name="Google Shape;1099;p52">
            <a:extLst>
              <a:ext uri="{FF2B5EF4-FFF2-40B4-BE49-F238E27FC236}">
                <a16:creationId xmlns:a16="http://schemas.microsoft.com/office/drawing/2014/main" id="{E26CD0B6-AF2E-B532-A441-A786DCBFCDCF}"/>
              </a:ext>
            </a:extLst>
          </p:cNvPr>
          <p:cNvSpPr txBox="1"/>
          <p:nvPr/>
        </p:nvSpPr>
        <p:spPr>
          <a:xfrm>
            <a:off x="6962380" y="2190338"/>
            <a:ext cx="17808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
              </a:spcAft>
              <a:buNone/>
            </a:pPr>
            <a:r>
              <a:rPr lang="en-US" sz="2000" dirty="0">
                <a:solidFill>
                  <a:srgbClr val="0F0F0F"/>
                </a:solidFill>
                <a:latin typeface="Roboto" panose="02000000000000000000" pitchFamily="2" charset="0"/>
                <a:ea typeface="Lato"/>
                <a:cs typeface="#9Slide03 Arima Madurai" panose="00000500000000000000" pitchFamily="2" charset="-93"/>
                <a:sym typeface="Lato"/>
              </a:rPr>
              <a:t>D</a:t>
            </a:r>
            <a:endParaRPr sz="2000" dirty="0">
              <a:solidFill>
                <a:srgbClr val="0F0F0F"/>
              </a:solidFill>
              <a:latin typeface="Roboto" panose="02000000000000000000" pitchFamily="2" charset="0"/>
              <a:ea typeface="Lato"/>
              <a:cs typeface="#9Slide03 Arima Madurai" panose="00000500000000000000" pitchFamily="2" charset="-93"/>
              <a:sym typeface="Lato"/>
            </a:endParaRPr>
          </a:p>
        </p:txBody>
      </p:sp>
      <p:sp>
        <p:nvSpPr>
          <p:cNvPr id="9" name="Rectangle: Rounded Corners 8">
            <a:extLst>
              <a:ext uri="{FF2B5EF4-FFF2-40B4-BE49-F238E27FC236}">
                <a16:creationId xmlns:a16="http://schemas.microsoft.com/office/drawing/2014/main" id="{BDA7B6E9-E876-E970-6A60-A11E6E003838}"/>
              </a:ext>
            </a:extLst>
          </p:cNvPr>
          <p:cNvSpPr/>
          <p:nvPr/>
        </p:nvSpPr>
        <p:spPr>
          <a:xfrm>
            <a:off x="4821312" y="2883558"/>
            <a:ext cx="1265133" cy="1670217"/>
          </a:xfrm>
          <a:prstGeom prst="round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Google Shape;586;p40">
            <a:extLst>
              <a:ext uri="{FF2B5EF4-FFF2-40B4-BE49-F238E27FC236}">
                <a16:creationId xmlns:a16="http://schemas.microsoft.com/office/drawing/2014/main" id="{6E7AB939-F6D0-338C-DFA2-28DF244188E4}"/>
              </a:ext>
            </a:extLst>
          </p:cNvPr>
          <p:cNvSpPr txBox="1"/>
          <p:nvPr/>
        </p:nvSpPr>
        <p:spPr>
          <a:xfrm>
            <a:off x="748991" y="229026"/>
            <a:ext cx="2697593"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00"/>
              </a:spcAft>
              <a:buNone/>
            </a:pPr>
            <a:r>
              <a:rPr lang="vi-VN" b="1" dirty="0">
                <a:solidFill>
                  <a:schemeClr val="dk1"/>
                </a:solidFill>
                <a:latin typeface="Roboto" panose="02000000000000000000" pitchFamily="2" charset="0"/>
                <a:ea typeface="Hammersmith One"/>
                <a:cs typeface="Hammersmith One"/>
                <a:sym typeface="Hammersmith One"/>
              </a:rPr>
              <a:t>BÀI 22: MẠCH ĐIỆN ĐƠN GIẢN</a:t>
            </a:r>
            <a:endParaRPr b="1" dirty="0">
              <a:solidFill>
                <a:schemeClr val="dk1"/>
              </a:solidFill>
              <a:latin typeface="Roboto" panose="02000000000000000000" pitchFamily="2" charset="0"/>
              <a:ea typeface="Hammersmith One"/>
              <a:cs typeface="Hammersmith One"/>
              <a:sym typeface="Hammersmith One"/>
            </a:endParaRPr>
          </a:p>
        </p:txBody>
      </p:sp>
    </p:spTree>
    <p:extLst>
      <p:ext uri="{BB962C8B-B14F-4D97-AF65-F5344CB8AC3E}">
        <p14:creationId xmlns:p14="http://schemas.microsoft.com/office/powerpoint/2010/main" val="2578885492"/>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50"/>
        <p:cNvGrpSpPr/>
        <p:nvPr/>
      </p:nvGrpSpPr>
      <p:grpSpPr>
        <a:xfrm>
          <a:off x="0" y="0"/>
          <a:ext cx="0" cy="0"/>
          <a:chOff x="0" y="0"/>
          <a:chExt cx="0" cy="0"/>
        </a:xfrm>
      </p:grpSpPr>
      <p:sp>
        <p:nvSpPr>
          <p:cNvPr id="1451" name="Google Shape;1451;p61"/>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lvl="0" indent="0" algn="ctr" rtl="0">
              <a:spcBef>
                <a:spcPts val="0"/>
              </a:spcBef>
              <a:spcAft>
                <a:spcPts val="100"/>
              </a:spcAft>
              <a:buNone/>
            </a:pPr>
            <a:fld id="{00000000-1234-1234-1234-123412341234}" type="slidenum">
              <a:rPr lang="en"/>
              <a:t>42</a:t>
            </a:fld>
            <a:endParaRPr/>
          </a:p>
        </p:txBody>
      </p:sp>
      <p:sp>
        <p:nvSpPr>
          <p:cNvPr id="1453" name="Google Shape;1453;p61"/>
          <p:cNvSpPr txBox="1">
            <a:spLocks noGrp="1"/>
          </p:cNvSpPr>
          <p:nvPr>
            <p:ph type="title" idx="2"/>
          </p:nvPr>
        </p:nvSpPr>
        <p:spPr>
          <a:xfrm>
            <a:off x="1728150" y="866425"/>
            <a:ext cx="5687700" cy="572700"/>
          </a:xfrm>
          <a:prstGeom prst="rect">
            <a:avLst/>
          </a:prstGeom>
          <a:noFill/>
          <a:ln>
            <a:noFill/>
          </a:ln>
        </p:spPr>
        <p:txBody>
          <a:bodyPr spcFirstLastPara="1" wrap="square" lIns="91425" tIns="91425" rIns="91425" bIns="91425" anchor="t" anchorCtr="0">
            <a:noAutofit/>
          </a:bodyPr>
          <a:lstStyle/>
          <a:p>
            <a:pPr>
              <a:spcAft>
                <a:spcPts val="100"/>
              </a:spcAft>
            </a:pPr>
            <a:r>
              <a:rPr lang="en-US" sz="2400" b="0" dirty="0" err="1">
                <a:latin typeface="Roboto" panose="02000000000000000000" pitchFamily="2" charset="0"/>
                <a:cs typeface="#9Slide03 Arima Madurai Black" panose="00000A00000000000000" pitchFamily="2" charset="-93"/>
              </a:rPr>
              <a:t>Câu</a:t>
            </a:r>
            <a:r>
              <a:rPr lang="en-US" sz="2400" b="0" dirty="0">
                <a:latin typeface="Roboto" panose="02000000000000000000" pitchFamily="2" charset="0"/>
                <a:cs typeface="#9Slide03 Arima Madurai Black" panose="00000A00000000000000" pitchFamily="2" charset="-93"/>
              </a:rPr>
              <a:t> 5: </a:t>
            </a:r>
            <a:r>
              <a:rPr lang="en-US" sz="2400" b="0" dirty="0" err="1">
                <a:latin typeface="Roboto" panose="02000000000000000000" pitchFamily="2" charset="0"/>
                <a:cs typeface="#9Slide03 Arima Madurai Black" panose="00000A00000000000000" pitchFamily="2" charset="-93"/>
              </a:rPr>
              <a:t>Một</a:t>
            </a:r>
            <a:r>
              <a:rPr lang="en-US" sz="2400" b="0" dirty="0">
                <a:latin typeface="Roboto" panose="02000000000000000000" pitchFamily="2" charset="0"/>
                <a:cs typeface="#9Slide03 Arima Madurai Black" panose="00000A00000000000000" pitchFamily="2" charset="-93"/>
              </a:rPr>
              <a:t> </a:t>
            </a:r>
            <a:r>
              <a:rPr lang="en-US" sz="2400" b="0" dirty="0" err="1">
                <a:latin typeface="Roboto" panose="02000000000000000000" pitchFamily="2" charset="0"/>
                <a:cs typeface="#9Slide03 Arima Madurai Black" panose="00000A00000000000000" pitchFamily="2" charset="-93"/>
              </a:rPr>
              <a:t>mạng</a:t>
            </a:r>
            <a:r>
              <a:rPr lang="en-US" sz="2400" b="0" dirty="0">
                <a:latin typeface="Roboto" panose="02000000000000000000" pitchFamily="2" charset="0"/>
                <a:cs typeface="#9Slide03 Arima Madurai Black" panose="00000A00000000000000" pitchFamily="2" charset="-93"/>
              </a:rPr>
              <a:t> </a:t>
            </a:r>
            <a:r>
              <a:rPr lang="en-US" sz="2400" b="0" dirty="0" err="1">
                <a:latin typeface="Roboto" panose="02000000000000000000" pitchFamily="2" charset="0"/>
                <a:cs typeface="#9Slide03 Arima Madurai Black" panose="00000A00000000000000" pitchFamily="2" charset="-93"/>
              </a:rPr>
              <a:t>điện</a:t>
            </a:r>
            <a:r>
              <a:rPr lang="en-US" sz="2400" b="0" dirty="0">
                <a:latin typeface="Roboto" panose="02000000000000000000" pitchFamily="2" charset="0"/>
                <a:cs typeface="#9Slide03 Arima Madurai Black" panose="00000A00000000000000" pitchFamily="2" charset="-93"/>
              </a:rPr>
              <a:t> </a:t>
            </a:r>
            <a:r>
              <a:rPr lang="en-US" sz="2400" b="0" dirty="0" err="1">
                <a:latin typeface="Roboto" panose="02000000000000000000" pitchFamily="2" charset="0"/>
                <a:cs typeface="#9Slide03 Arima Madurai Black" panose="00000A00000000000000" pitchFamily="2" charset="-93"/>
              </a:rPr>
              <a:t>thắp</a:t>
            </a:r>
            <a:r>
              <a:rPr lang="en-US" sz="2400" b="0" dirty="0">
                <a:latin typeface="Roboto" panose="02000000000000000000" pitchFamily="2" charset="0"/>
                <a:cs typeface="#9Slide03 Arima Madurai Black" panose="00000A00000000000000" pitchFamily="2" charset="-93"/>
              </a:rPr>
              <a:t> </a:t>
            </a:r>
            <a:r>
              <a:rPr lang="en-US" sz="2400" b="0" dirty="0" err="1">
                <a:latin typeface="Roboto" panose="02000000000000000000" pitchFamily="2" charset="0"/>
                <a:cs typeface="#9Slide03 Arima Madurai Black" panose="00000A00000000000000" pitchFamily="2" charset="-93"/>
              </a:rPr>
              <a:t>sáng</a:t>
            </a:r>
            <a:r>
              <a:rPr lang="en-US" sz="2400" b="0" dirty="0">
                <a:latin typeface="Roboto" panose="02000000000000000000" pitchFamily="2" charset="0"/>
                <a:cs typeface="#9Slide03 Arima Madurai Black" panose="00000A00000000000000" pitchFamily="2" charset="-93"/>
              </a:rPr>
              <a:t> </a:t>
            </a:r>
            <a:r>
              <a:rPr lang="en-US" sz="2400" b="0" dirty="0" err="1">
                <a:latin typeface="Roboto" panose="02000000000000000000" pitchFamily="2" charset="0"/>
                <a:cs typeface="#9Slide03 Arima Madurai Black" panose="00000A00000000000000" pitchFamily="2" charset="-93"/>
              </a:rPr>
              <a:t>gồm</a:t>
            </a:r>
            <a:r>
              <a:rPr lang="en-US" sz="2400" b="0" dirty="0">
                <a:latin typeface="Roboto" panose="02000000000000000000" pitchFamily="2" charset="0"/>
                <a:cs typeface="#9Slide03 Arima Madurai Black" panose="00000A00000000000000" pitchFamily="2" charset="-93"/>
              </a:rPr>
              <a:t>:</a:t>
            </a:r>
            <a:endParaRPr sz="2400" b="0" dirty="0">
              <a:latin typeface="Roboto" panose="02000000000000000000" pitchFamily="2" charset="0"/>
              <a:cs typeface="#9Slide03 Arima Madurai Black" panose="00000A00000000000000" pitchFamily="2" charset="-93"/>
            </a:endParaRPr>
          </a:p>
        </p:txBody>
      </p:sp>
      <p:sp>
        <p:nvSpPr>
          <p:cNvPr id="1454" name="Google Shape;1454;p61"/>
          <p:cNvSpPr txBox="1"/>
          <p:nvPr/>
        </p:nvSpPr>
        <p:spPr>
          <a:xfrm>
            <a:off x="235567" y="3571312"/>
            <a:ext cx="2004600" cy="923007"/>
          </a:xfrm>
          <a:prstGeom prst="rect">
            <a:avLst/>
          </a:prstGeom>
          <a:noFill/>
          <a:ln>
            <a:noFill/>
          </a:ln>
        </p:spPr>
        <p:txBody>
          <a:bodyPr spcFirstLastPara="1" wrap="square" lIns="91425" tIns="162000" rIns="91425" bIns="0" anchor="ctr" anchorCtr="0">
            <a:noAutofit/>
          </a:bodyPr>
          <a:lstStyle>
            <a:defPPr marR="0" lvl="0" algn="l" rtl="0">
              <a:lnSpc>
                <a:spcPct val="100000"/>
              </a:lnSpc>
              <a:spcBef>
                <a:spcPts val="0"/>
              </a:spcBef>
              <a:spcAft>
                <a:spcPts val="0"/>
              </a:spcAft>
            </a:defPPr>
            <a:lvl1pPr marL="0" indent="0" algn="ctr">
              <a:spcAft>
                <a:spcPts val="100"/>
              </a:spcAft>
              <a:buNone/>
              <a:defRPr sz="2000">
                <a:solidFill>
                  <a:srgbClr val="0F0F0F"/>
                </a:solidFill>
                <a:latin typeface="#9Slide03 Arima Madurai" panose="00000500000000000000" pitchFamily="2" charset="-93"/>
                <a:ea typeface="Lato"/>
                <a:cs typeface="#9Slide03 Arima Madurai" panose="00000500000000000000" pitchFamily="2" charset="-93"/>
              </a:defRPr>
            </a:lvl1pPr>
          </a:lstStyle>
          <a:p>
            <a:r>
              <a:rPr lang="en-US" dirty="0" err="1">
                <a:latin typeface="Roboto" panose="02000000000000000000" pitchFamily="2" charset="0"/>
              </a:rPr>
              <a:t>Nguồn</a:t>
            </a:r>
            <a:r>
              <a:rPr lang="en-US" dirty="0">
                <a:latin typeface="Roboto" panose="02000000000000000000" pitchFamily="2" charset="0"/>
              </a:rPr>
              <a:t> </a:t>
            </a:r>
            <a:r>
              <a:rPr lang="en-US" dirty="0" err="1">
                <a:latin typeface="Roboto" panose="02000000000000000000" pitchFamily="2" charset="0"/>
              </a:rPr>
              <a:t>điện</a:t>
            </a:r>
            <a:r>
              <a:rPr lang="en-US" dirty="0">
                <a:latin typeface="Roboto" panose="02000000000000000000" pitchFamily="2" charset="0"/>
              </a:rPr>
              <a:t>, </a:t>
            </a:r>
            <a:r>
              <a:rPr lang="en-US" dirty="0" err="1">
                <a:latin typeface="Roboto" panose="02000000000000000000" pitchFamily="2" charset="0"/>
              </a:rPr>
              <a:t>bóng</a:t>
            </a:r>
            <a:r>
              <a:rPr lang="en-US" dirty="0">
                <a:latin typeface="Roboto" panose="02000000000000000000" pitchFamily="2" charset="0"/>
              </a:rPr>
              <a:t> </a:t>
            </a:r>
            <a:r>
              <a:rPr lang="en-US" dirty="0" err="1">
                <a:latin typeface="Roboto" panose="02000000000000000000" pitchFamily="2" charset="0"/>
              </a:rPr>
              <a:t>đèn</a:t>
            </a:r>
            <a:r>
              <a:rPr lang="en-US" dirty="0">
                <a:latin typeface="Roboto" panose="02000000000000000000" pitchFamily="2" charset="0"/>
              </a:rPr>
              <a:t> </a:t>
            </a:r>
            <a:r>
              <a:rPr lang="en-US" dirty="0" err="1">
                <a:latin typeface="Roboto" panose="02000000000000000000" pitchFamily="2" charset="0"/>
              </a:rPr>
              <a:t>và</a:t>
            </a:r>
            <a:r>
              <a:rPr lang="en-US" dirty="0">
                <a:latin typeface="Roboto" panose="02000000000000000000" pitchFamily="2" charset="0"/>
              </a:rPr>
              <a:t> </a:t>
            </a:r>
            <a:r>
              <a:rPr lang="en-US" dirty="0" err="1">
                <a:latin typeface="Roboto" panose="02000000000000000000" pitchFamily="2" charset="0"/>
              </a:rPr>
              <a:t>công</a:t>
            </a:r>
            <a:r>
              <a:rPr lang="en-US" dirty="0">
                <a:latin typeface="Roboto" panose="02000000000000000000" pitchFamily="2" charset="0"/>
              </a:rPr>
              <a:t> </a:t>
            </a:r>
            <a:r>
              <a:rPr lang="en-US" dirty="0" err="1">
                <a:latin typeface="Roboto" panose="02000000000000000000" pitchFamily="2" charset="0"/>
              </a:rPr>
              <a:t>tắc</a:t>
            </a:r>
            <a:endParaRPr dirty="0">
              <a:latin typeface="Roboto" panose="02000000000000000000" pitchFamily="2" charset="0"/>
              <a:sym typeface="Lato"/>
            </a:endParaRPr>
          </a:p>
        </p:txBody>
      </p:sp>
      <p:sp>
        <p:nvSpPr>
          <p:cNvPr id="1455" name="Google Shape;1455;p61"/>
          <p:cNvSpPr txBox="1"/>
          <p:nvPr/>
        </p:nvSpPr>
        <p:spPr>
          <a:xfrm>
            <a:off x="515012" y="3166485"/>
            <a:ext cx="1328700" cy="396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
              </a:spcAft>
              <a:buNone/>
            </a:pPr>
            <a:r>
              <a:rPr lang="en" sz="2800" b="1" dirty="0">
                <a:solidFill>
                  <a:srgbClr val="0F0F0F"/>
                </a:solidFill>
                <a:latin typeface="Roboto Black" panose="02000000000000000000" pitchFamily="2" charset="0"/>
                <a:ea typeface="Hammersmith One"/>
                <a:cs typeface="Hammersmith One"/>
                <a:sym typeface="Hammersmith One"/>
              </a:rPr>
              <a:t>A</a:t>
            </a:r>
            <a:endParaRPr sz="2800" b="1" dirty="0">
              <a:solidFill>
                <a:srgbClr val="0F0F0F"/>
              </a:solidFill>
              <a:latin typeface="Roboto Black" panose="02000000000000000000" pitchFamily="2" charset="0"/>
              <a:ea typeface="Hammersmith One"/>
              <a:cs typeface="Hammersmith One"/>
              <a:sym typeface="Hammersmith One"/>
            </a:endParaRPr>
          </a:p>
        </p:txBody>
      </p:sp>
      <p:sp>
        <p:nvSpPr>
          <p:cNvPr id="1456" name="Google Shape;1456;p61"/>
          <p:cNvSpPr/>
          <p:nvPr/>
        </p:nvSpPr>
        <p:spPr>
          <a:xfrm>
            <a:off x="677612" y="2269079"/>
            <a:ext cx="1003500" cy="100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61"/>
          <p:cNvSpPr/>
          <p:nvPr/>
        </p:nvSpPr>
        <p:spPr>
          <a:xfrm>
            <a:off x="974012" y="2565479"/>
            <a:ext cx="410700" cy="410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61"/>
          <p:cNvSpPr/>
          <p:nvPr/>
        </p:nvSpPr>
        <p:spPr>
          <a:xfrm>
            <a:off x="2987136" y="2832629"/>
            <a:ext cx="1003500" cy="100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61"/>
          <p:cNvSpPr/>
          <p:nvPr/>
        </p:nvSpPr>
        <p:spPr>
          <a:xfrm>
            <a:off x="3161284" y="3129029"/>
            <a:ext cx="410700" cy="410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61"/>
          <p:cNvSpPr/>
          <p:nvPr/>
        </p:nvSpPr>
        <p:spPr>
          <a:xfrm>
            <a:off x="5110714" y="2269079"/>
            <a:ext cx="1003500" cy="100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61"/>
          <p:cNvSpPr/>
          <p:nvPr/>
        </p:nvSpPr>
        <p:spPr>
          <a:xfrm>
            <a:off x="5407114" y="2565479"/>
            <a:ext cx="410700" cy="4107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61"/>
          <p:cNvSpPr/>
          <p:nvPr/>
        </p:nvSpPr>
        <p:spPr>
          <a:xfrm>
            <a:off x="7719975" y="3129029"/>
            <a:ext cx="410700" cy="4107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61"/>
          <p:cNvSpPr txBox="1"/>
          <p:nvPr/>
        </p:nvSpPr>
        <p:spPr>
          <a:xfrm>
            <a:off x="2458092" y="1594396"/>
            <a:ext cx="2004600" cy="877150"/>
          </a:xfrm>
          <a:prstGeom prst="rect">
            <a:avLst/>
          </a:prstGeom>
          <a:noFill/>
          <a:ln>
            <a:noFill/>
          </a:ln>
        </p:spPr>
        <p:txBody>
          <a:bodyPr spcFirstLastPara="1" wrap="square" lIns="91425" tIns="162000" rIns="91425" bIns="0" anchor="ctr" anchorCtr="0">
            <a:noAutofit/>
          </a:bodyPr>
          <a:lstStyle>
            <a:defPPr marR="0" lvl="0" algn="l" rtl="0">
              <a:lnSpc>
                <a:spcPct val="100000"/>
              </a:lnSpc>
              <a:spcBef>
                <a:spcPts val="0"/>
              </a:spcBef>
              <a:spcAft>
                <a:spcPts val="0"/>
              </a:spcAft>
              <a:defRPr/>
            </a:defPPr>
            <a:lvl1pPr marL="0" indent="0" algn="ctr">
              <a:spcAft>
                <a:spcPts val="100"/>
              </a:spcAft>
              <a:buNone/>
              <a:defRPr sz="2000">
                <a:solidFill>
                  <a:srgbClr val="0F0F0F"/>
                </a:solidFill>
                <a:latin typeface="#9Slide03 Arima Madurai" panose="00000500000000000000" pitchFamily="2" charset="-93"/>
                <a:ea typeface="Lato"/>
                <a:cs typeface="#9Slide03 Arima Madurai" panose="00000500000000000000" pitchFamily="2" charset="-93"/>
              </a:defRPr>
            </a:lvl1pPr>
          </a:lstStyle>
          <a:p>
            <a:r>
              <a:rPr lang="en-US" dirty="0" err="1">
                <a:latin typeface="Roboto" panose="02000000000000000000" pitchFamily="2" charset="0"/>
              </a:rPr>
              <a:t>Nguồn</a:t>
            </a:r>
            <a:r>
              <a:rPr lang="en-US" dirty="0">
                <a:latin typeface="Roboto" panose="02000000000000000000" pitchFamily="2" charset="0"/>
              </a:rPr>
              <a:t> </a:t>
            </a:r>
            <a:r>
              <a:rPr lang="en-US" dirty="0" err="1">
                <a:latin typeface="Roboto" panose="02000000000000000000" pitchFamily="2" charset="0"/>
              </a:rPr>
              <a:t>điện</a:t>
            </a:r>
            <a:r>
              <a:rPr lang="en-US" dirty="0">
                <a:latin typeface="Roboto" panose="02000000000000000000" pitchFamily="2" charset="0"/>
              </a:rPr>
              <a:t>, </a:t>
            </a:r>
            <a:r>
              <a:rPr lang="en-US" dirty="0" err="1">
                <a:latin typeface="Roboto" panose="02000000000000000000" pitchFamily="2" charset="0"/>
              </a:rPr>
              <a:t>bóng</a:t>
            </a:r>
            <a:r>
              <a:rPr lang="en-US" dirty="0">
                <a:latin typeface="Roboto" panose="02000000000000000000" pitchFamily="2" charset="0"/>
              </a:rPr>
              <a:t> </a:t>
            </a:r>
            <a:r>
              <a:rPr lang="en-US" dirty="0" err="1">
                <a:latin typeface="Roboto" panose="02000000000000000000" pitchFamily="2" charset="0"/>
              </a:rPr>
              <a:t>đèn</a:t>
            </a:r>
            <a:r>
              <a:rPr lang="en-US" dirty="0">
                <a:latin typeface="Roboto" panose="02000000000000000000" pitchFamily="2" charset="0"/>
              </a:rPr>
              <a:t>, </a:t>
            </a:r>
            <a:r>
              <a:rPr lang="en-US" dirty="0" err="1">
                <a:latin typeface="Roboto" panose="02000000000000000000" pitchFamily="2" charset="0"/>
              </a:rPr>
              <a:t>công</a:t>
            </a:r>
            <a:r>
              <a:rPr lang="en-US" dirty="0">
                <a:latin typeface="Roboto" panose="02000000000000000000" pitchFamily="2" charset="0"/>
              </a:rPr>
              <a:t> </a:t>
            </a:r>
            <a:r>
              <a:rPr lang="en-US" dirty="0" err="1">
                <a:latin typeface="Roboto" panose="02000000000000000000" pitchFamily="2" charset="0"/>
              </a:rPr>
              <a:t>tắc</a:t>
            </a:r>
            <a:r>
              <a:rPr lang="en-US" dirty="0">
                <a:latin typeface="Roboto" panose="02000000000000000000" pitchFamily="2" charset="0"/>
              </a:rPr>
              <a:t> </a:t>
            </a:r>
            <a:r>
              <a:rPr lang="en-US" dirty="0" err="1">
                <a:latin typeface="Roboto" panose="02000000000000000000" pitchFamily="2" charset="0"/>
              </a:rPr>
              <a:t>và</a:t>
            </a:r>
            <a:r>
              <a:rPr lang="en-US" dirty="0">
                <a:latin typeface="Roboto" panose="02000000000000000000" pitchFamily="2" charset="0"/>
              </a:rPr>
              <a:t> </a:t>
            </a:r>
            <a:r>
              <a:rPr lang="en-US" dirty="0" err="1">
                <a:latin typeface="Roboto" panose="02000000000000000000" pitchFamily="2" charset="0"/>
              </a:rPr>
              <a:t>dây</a:t>
            </a:r>
            <a:r>
              <a:rPr lang="en-US" dirty="0">
                <a:latin typeface="Roboto" panose="02000000000000000000" pitchFamily="2" charset="0"/>
              </a:rPr>
              <a:t> </a:t>
            </a:r>
            <a:r>
              <a:rPr lang="en-US" dirty="0" err="1">
                <a:latin typeface="Roboto" panose="02000000000000000000" pitchFamily="2" charset="0"/>
              </a:rPr>
              <a:t>dẫn</a:t>
            </a:r>
            <a:endParaRPr dirty="0">
              <a:latin typeface="Roboto" panose="02000000000000000000" pitchFamily="2" charset="0"/>
              <a:sym typeface="Lato"/>
            </a:endParaRPr>
          </a:p>
        </p:txBody>
      </p:sp>
      <p:sp>
        <p:nvSpPr>
          <p:cNvPr id="1465" name="Google Shape;1465;p61"/>
          <p:cNvSpPr txBox="1"/>
          <p:nvPr/>
        </p:nvSpPr>
        <p:spPr>
          <a:xfrm>
            <a:off x="2689188" y="2649538"/>
            <a:ext cx="1328700" cy="396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
              </a:spcAft>
              <a:buNone/>
            </a:pPr>
            <a:r>
              <a:rPr lang="en" sz="2800" b="1" dirty="0">
                <a:solidFill>
                  <a:srgbClr val="0F0F0F"/>
                </a:solidFill>
                <a:latin typeface="Roboto Black" panose="02000000000000000000" pitchFamily="2" charset="0"/>
                <a:ea typeface="Hammersmith One"/>
                <a:cs typeface="Hammersmith One"/>
                <a:sym typeface="Hammersmith One"/>
              </a:rPr>
              <a:t>B</a:t>
            </a:r>
            <a:endParaRPr sz="2800" b="1" dirty="0">
              <a:solidFill>
                <a:srgbClr val="0F0F0F"/>
              </a:solidFill>
              <a:latin typeface="Roboto Black" panose="02000000000000000000" pitchFamily="2" charset="0"/>
              <a:ea typeface="Hammersmith One"/>
              <a:cs typeface="Hammersmith One"/>
              <a:sym typeface="Hammersmith One"/>
            </a:endParaRPr>
          </a:p>
        </p:txBody>
      </p:sp>
      <p:sp>
        <p:nvSpPr>
          <p:cNvPr id="1466" name="Google Shape;1466;p61"/>
          <p:cNvSpPr txBox="1"/>
          <p:nvPr/>
        </p:nvSpPr>
        <p:spPr>
          <a:xfrm>
            <a:off x="6762236" y="1565200"/>
            <a:ext cx="2004600" cy="960859"/>
          </a:xfrm>
          <a:prstGeom prst="rect">
            <a:avLst/>
          </a:prstGeom>
          <a:noFill/>
          <a:ln>
            <a:noFill/>
          </a:ln>
        </p:spPr>
        <p:txBody>
          <a:bodyPr spcFirstLastPara="1" wrap="square" lIns="91425" tIns="162000" rIns="91425" bIns="0" anchor="ctr" anchorCtr="0">
            <a:noAutofit/>
          </a:bodyPr>
          <a:lstStyle>
            <a:defPPr marR="0" lvl="0" algn="l" rtl="0">
              <a:lnSpc>
                <a:spcPct val="100000"/>
              </a:lnSpc>
              <a:spcBef>
                <a:spcPts val="0"/>
              </a:spcBef>
              <a:spcAft>
                <a:spcPts val="0"/>
              </a:spcAft>
              <a:defRPr/>
            </a:defPPr>
            <a:lvl1pPr marL="0" indent="0" algn="ctr">
              <a:spcAft>
                <a:spcPts val="100"/>
              </a:spcAft>
              <a:buNone/>
              <a:defRPr sz="2000">
                <a:solidFill>
                  <a:srgbClr val="0F0F0F"/>
                </a:solidFill>
                <a:latin typeface="#9Slide03 Arima Madurai" panose="00000500000000000000" pitchFamily="2" charset="-93"/>
                <a:ea typeface="Lato"/>
                <a:cs typeface="#9Slide03 Arima Madurai" panose="00000500000000000000" pitchFamily="2" charset="-93"/>
              </a:defRPr>
            </a:lvl1pPr>
          </a:lstStyle>
          <a:p>
            <a:r>
              <a:rPr lang="en-US" dirty="0" err="1">
                <a:latin typeface="Roboto" panose="02000000000000000000" pitchFamily="2" charset="0"/>
              </a:rPr>
              <a:t>Nguồn</a:t>
            </a:r>
            <a:r>
              <a:rPr lang="en-US" dirty="0">
                <a:latin typeface="Roboto" panose="02000000000000000000" pitchFamily="2" charset="0"/>
              </a:rPr>
              <a:t> </a:t>
            </a:r>
            <a:r>
              <a:rPr lang="en-US" dirty="0" err="1">
                <a:latin typeface="Roboto" panose="02000000000000000000" pitchFamily="2" charset="0"/>
              </a:rPr>
              <a:t>điện</a:t>
            </a:r>
            <a:r>
              <a:rPr lang="en-US" dirty="0">
                <a:latin typeface="Roboto" panose="02000000000000000000" pitchFamily="2" charset="0"/>
              </a:rPr>
              <a:t>, </a:t>
            </a:r>
            <a:r>
              <a:rPr lang="en-US" dirty="0" err="1">
                <a:latin typeface="Roboto" panose="02000000000000000000" pitchFamily="2" charset="0"/>
              </a:rPr>
              <a:t>bóng</a:t>
            </a:r>
            <a:r>
              <a:rPr lang="en-US" dirty="0">
                <a:latin typeface="Roboto" panose="02000000000000000000" pitchFamily="2" charset="0"/>
              </a:rPr>
              <a:t> </a:t>
            </a:r>
            <a:r>
              <a:rPr lang="en-US" dirty="0" err="1">
                <a:latin typeface="Roboto" panose="02000000000000000000" pitchFamily="2" charset="0"/>
              </a:rPr>
              <a:t>đèn</a:t>
            </a:r>
            <a:r>
              <a:rPr lang="en-US" dirty="0">
                <a:latin typeface="Roboto" panose="02000000000000000000" pitchFamily="2" charset="0"/>
              </a:rPr>
              <a:t> </a:t>
            </a:r>
            <a:r>
              <a:rPr lang="en-US" dirty="0" err="1">
                <a:latin typeface="Roboto" panose="02000000000000000000" pitchFamily="2" charset="0"/>
              </a:rPr>
              <a:t>và</a:t>
            </a:r>
            <a:r>
              <a:rPr lang="en-US" dirty="0">
                <a:latin typeface="Roboto" panose="02000000000000000000" pitchFamily="2" charset="0"/>
              </a:rPr>
              <a:t> </a:t>
            </a:r>
            <a:r>
              <a:rPr lang="en-US" dirty="0" err="1">
                <a:latin typeface="Roboto" panose="02000000000000000000" pitchFamily="2" charset="0"/>
              </a:rPr>
              <a:t>phích</a:t>
            </a:r>
            <a:r>
              <a:rPr lang="en-US" dirty="0">
                <a:latin typeface="Roboto" panose="02000000000000000000" pitchFamily="2" charset="0"/>
              </a:rPr>
              <a:t> </a:t>
            </a:r>
            <a:r>
              <a:rPr lang="en-US" dirty="0" err="1">
                <a:latin typeface="Roboto" panose="02000000000000000000" pitchFamily="2" charset="0"/>
              </a:rPr>
              <a:t>cắm</a:t>
            </a:r>
            <a:endParaRPr dirty="0">
              <a:latin typeface="Roboto" panose="02000000000000000000" pitchFamily="2" charset="0"/>
              <a:sym typeface="Lato"/>
            </a:endParaRPr>
          </a:p>
        </p:txBody>
      </p:sp>
      <p:sp>
        <p:nvSpPr>
          <p:cNvPr id="1467" name="Google Shape;1467;p61"/>
          <p:cNvSpPr txBox="1"/>
          <p:nvPr/>
        </p:nvSpPr>
        <p:spPr>
          <a:xfrm>
            <a:off x="7221688" y="2581446"/>
            <a:ext cx="1407300" cy="396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
              </a:spcAft>
              <a:buNone/>
            </a:pPr>
            <a:r>
              <a:rPr lang="en" sz="2800" b="1" dirty="0">
                <a:solidFill>
                  <a:srgbClr val="0F0F0F"/>
                </a:solidFill>
                <a:latin typeface="Roboto Black" panose="02000000000000000000" pitchFamily="2" charset="0"/>
                <a:ea typeface="Hammersmith One"/>
                <a:cs typeface="Hammersmith One"/>
                <a:sym typeface="Hammersmith One"/>
              </a:rPr>
              <a:t>D</a:t>
            </a:r>
            <a:endParaRPr sz="2800" b="1" dirty="0">
              <a:solidFill>
                <a:srgbClr val="0F0F0F"/>
              </a:solidFill>
              <a:latin typeface="Roboto Black" panose="02000000000000000000" pitchFamily="2" charset="0"/>
              <a:ea typeface="Hammersmith One"/>
              <a:cs typeface="Hammersmith One"/>
              <a:sym typeface="Hammersmith One"/>
            </a:endParaRPr>
          </a:p>
        </p:txBody>
      </p:sp>
      <p:sp>
        <p:nvSpPr>
          <p:cNvPr id="1468" name="Google Shape;1468;p61"/>
          <p:cNvSpPr txBox="1"/>
          <p:nvPr/>
        </p:nvSpPr>
        <p:spPr>
          <a:xfrm>
            <a:off x="4610163" y="3553965"/>
            <a:ext cx="2004600" cy="1050167"/>
          </a:xfrm>
          <a:prstGeom prst="rect">
            <a:avLst/>
          </a:prstGeom>
          <a:noFill/>
          <a:ln>
            <a:noFill/>
          </a:ln>
        </p:spPr>
        <p:txBody>
          <a:bodyPr spcFirstLastPara="1" wrap="square" lIns="91425" tIns="162000" rIns="91425" bIns="0" anchor="ctr" anchorCtr="0">
            <a:noAutofit/>
          </a:bodyPr>
          <a:lstStyle>
            <a:defPPr marR="0" lvl="0" algn="l" rtl="0">
              <a:lnSpc>
                <a:spcPct val="100000"/>
              </a:lnSpc>
              <a:spcBef>
                <a:spcPts val="0"/>
              </a:spcBef>
              <a:spcAft>
                <a:spcPts val="0"/>
              </a:spcAft>
              <a:defRPr/>
            </a:defPPr>
            <a:lvl1pPr marL="0" indent="0" algn="ctr">
              <a:spcAft>
                <a:spcPts val="100"/>
              </a:spcAft>
              <a:buNone/>
              <a:defRPr sz="2000">
                <a:solidFill>
                  <a:srgbClr val="0F0F0F"/>
                </a:solidFill>
                <a:latin typeface="#9Slide03 Arima Madurai" panose="00000500000000000000" pitchFamily="2" charset="-93"/>
                <a:ea typeface="Lato"/>
                <a:cs typeface="#9Slide03 Arima Madurai" panose="00000500000000000000" pitchFamily="2" charset="-93"/>
              </a:defRPr>
            </a:lvl1pPr>
          </a:lstStyle>
          <a:p>
            <a:r>
              <a:rPr lang="en-US" dirty="0" err="1">
                <a:latin typeface="Roboto" panose="02000000000000000000" pitchFamily="2" charset="0"/>
              </a:rPr>
              <a:t>Nguồn</a:t>
            </a:r>
            <a:r>
              <a:rPr lang="en-US" dirty="0">
                <a:latin typeface="Roboto" panose="02000000000000000000" pitchFamily="2" charset="0"/>
              </a:rPr>
              <a:t> </a:t>
            </a:r>
            <a:r>
              <a:rPr lang="en-US" dirty="0" err="1">
                <a:latin typeface="Roboto" panose="02000000000000000000" pitchFamily="2" charset="0"/>
              </a:rPr>
              <a:t>điện</a:t>
            </a:r>
            <a:r>
              <a:rPr lang="en-US" dirty="0">
                <a:latin typeface="Roboto" panose="02000000000000000000" pitchFamily="2" charset="0"/>
              </a:rPr>
              <a:t>, </a:t>
            </a:r>
            <a:r>
              <a:rPr lang="en-US" dirty="0" err="1">
                <a:latin typeface="Roboto" panose="02000000000000000000" pitchFamily="2" charset="0"/>
              </a:rPr>
              <a:t>bóng</a:t>
            </a:r>
            <a:r>
              <a:rPr lang="en-US" dirty="0">
                <a:latin typeface="Roboto" panose="02000000000000000000" pitchFamily="2" charset="0"/>
              </a:rPr>
              <a:t> </a:t>
            </a:r>
            <a:r>
              <a:rPr lang="en-US" dirty="0" err="1">
                <a:latin typeface="Roboto" panose="02000000000000000000" pitchFamily="2" charset="0"/>
              </a:rPr>
              <a:t>đèn</a:t>
            </a:r>
            <a:r>
              <a:rPr lang="en-US" dirty="0">
                <a:latin typeface="Roboto" panose="02000000000000000000" pitchFamily="2" charset="0"/>
              </a:rPr>
              <a:t> </a:t>
            </a:r>
            <a:r>
              <a:rPr lang="en-US" dirty="0" err="1">
                <a:latin typeface="Roboto" panose="02000000000000000000" pitchFamily="2" charset="0"/>
              </a:rPr>
              <a:t>và</a:t>
            </a:r>
            <a:r>
              <a:rPr lang="en-US" dirty="0">
                <a:latin typeface="Roboto" panose="02000000000000000000" pitchFamily="2" charset="0"/>
              </a:rPr>
              <a:t> </a:t>
            </a:r>
            <a:r>
              <a:rPr lang="en-US" dirty="0" err="1">
                <a:latin typeface="Roboto" panose="02000000000000000000" pitchFamily="2" charset="0"/>
              </a:rPr>
              <a:t>dây</a:t>
            </a:r>
            <a:r>
              <a:rPr lang="en-US" dirty="0">
                <a:latin typeface="Roboto" panose="02000000000000000000" pitchFamily="2" charset="0"/>
              </a:rPr>
              <a:t> </a:t>
            </a:r>
            <a:r>
              <a:rPr lang="en-US" dirty="0" err="1">
                <a:latin typeface="Roboto" panose="02000000000000000000" pitchFamily="2" charset="0"/>
              </a:rPr>
              <a:t>dẫn</a:t>
            </a:r>
            <a:endParaRPr dirty="0">
              <a:latin typeface="Roboto" panose="02000000000000000000" pitchFamily="2" charset="0"/>
              <a:sym typeface="Lato"/>
            </a:endParaRPr>
          </a:p>
        </p:txBody>
      </p:sp>
      <p:sp>
        <p:nvSpPr>
          <p:cNvPr id="1469" name="Google Shape;1469;p61"/>
          <p:cNvSpPr txBox="1"/>
          <p:nvPr/>
        </p:nvSpPr>
        <p:spPr>
          <a:xfrm>
            <a:off x="4921922" y="3166485"/>
            <a:ext cx="1328700" cy="396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
              </a:spcAft>
              <a:buNone/>
            </a:pPr>
            <a:r>
              <a:rPr lang="en" sz="2800" b="1" dirty="0">
                <a:solidFill>
                  <a:srgbClr val="0F0F0F"/>
                </a:solidFill>
                <a:latin typeface="Roboto Black" panose="02000000000000000000" pitchFamily="2" charset="0"/>
                <a:ea typeface="Hammersmith One"/>
                <a:cs typeface="Hammersmith One"/>
                <a:sym typeface="Hammersmith One"/>
              </a:rPr>
              <a:t>C</a:t>
            </a:r>
            <a:endParaRPr sz="2800" b="1" dirty="0">
              <a:solidFill>
                <a:srgbClr val="0F0F0F"/>
              </a:solidFill>
              <a:latin typeface="Roboto Black" panose="02000000000000000000" pitchFamily="2" charset="0"/>
              <a:ea typeface="Hammersmith One"/>
              <a:cs typeface="Hammersmith One"/>
              <a:sym typeface="Hammersmith One"/>
            </a:endParaRPr>
          </a:p>
        </p:txBody>
      </p:sp>
      <p:grpSp>
        <p:nvGrpSpPr>
          <p:cNvPr id="1470" name="Google Shape;1470;p61"/>
          <p:cNvGrpSpPr/>
          <p:nvPr/>
        </p:nvGrpSpPr>
        <p:grpSpPr>
          <a:xfrm>
            <a:off x="7714927" y="3122862"/>
            <a:ext cx="420796" cy="423033"/>
            <a:chOff x="-3852025" y="2764950"/>
            <a:chExt cx="291450" cy="293000"/>
          </a:xfrm>
        </p:grpSpPr>
        <p:sp>
          <p:nvSpPr>
            <p:cNvPr id="1471" name="Google Shape;1471;p61"/>
            <p:cNvSpPr/>
            <p:nvPr/>
          </p:nvSpPr>
          <p:spPr>
            <a:xfrm>
              <a:off x="-3852025" y="2764950"/>
              <a:ext cx="291450" cy="293000"/>
            </a:xfrm>
            <a:custGeom>
              <a:avLst/>
              <a:gdLst/>
              <a:ahLst/>
              <a:cxnLst/>
              <a:rect l="l" t="t" r="r" b="b"/>
              <a:pathLst>
                <a:path w="11658" h="11720" extrusionOk="0">
                  <a:moveTo>
                    <a:pt x="4380" y="693"/>
                  </a:moveTo>
                  <a:cubicBezTo>
                    <a:pt x="6774" y="693"/>
                    <a:pt x="8161" y="1355"/>
                    <a:pt x="8161" y="1733"/>
                  </a:cubicBezTo>
                  <a:cubicBezTo>
                    <a:pt x="8161" y="2080"/>
                    <a:pt x="6774" y="2741"/>
                    <a:pt x="4380" y="2741"/>
                  </a:cubicBezTo>
                  <a:cubicBezTo>
                    <a:pt x="1986" y="2741"/>
                    <a:pt x="599" y="2080"/>
                    <a:pt x="599" y="1733"/>
                  </a:cubicBezTo>
                  <a:cubicBezTo>
                    <a:pt x="631" y="1355"/>
                    <a:pt x="2017" y="693"/>
                    <a:pt x="4380" y="693"/>
                  </a:cubicBezTo>
                  <a:close/>
                  <a:moveTo>
                    <a:pt x="8224" y="2710"/>
                  </a:moveTo>
                  <a:lnTo>
                    <a:pt x="8224" y="4190"/>
                  </a:lnTo>
                  <a:lnTo>
                    <a:pt x="7845" y="4190"/>
                  </a:lnTo>
                  <a:cubicBezTo>
                    <a:pt x="7815" y="4189"/>
                    <a:pt x="7784" y="4189"/>
                    <a:pt x="7753" y="4189"/>
                  </a:cubicBezTo>
                  <a:cubicBezTo>
                    <a:pt x="6625" y="4189"/>
                    <a:pt x="5622" y="4748"/>
                    <a:pt x="4947" y="5545"/>
                  </a:cubicBezTo>
                  <a:cubicBezTo>
                    <a:pt x="4743" y="5555"/>
                    <a:pt x="4544" y="5560"/>
                    <a:pt x="4352" y="5560"/>
                  </a:cubicBezTo>
                  <a:cubicBezTo>
                    <a:pt x="2081" y="5560"/>
                    <a:pt x="662" y="4912"/>
                    <a:pt x="662" y="4505"/>
                  </a:cubicBezTo>
                  <a:lnTo>
                    <a:pt x="662" y="2710"/>
                  </a:lnTo>
                  <a:cubicBezTo>
                    <a:pt x="1639" y="3308"/>
                    <a:pt x="3246" y="3466"/>
                    <a:pt x="4443" y="3466"/>
                  </a:cubicBezTo>
                  <a:cubicBezTo>
                    <a:pt x="5577" y="3466"/>
                    <a:pt x="7215" y="3308"/>
                    <a:pt x="8224" y="2710"/>
                  </a:cubicBezTo>
                  <a:close/>
                  <a:moveTo>
                    <a:pt x="631" y="5514"/>
                  </a:moveTo>
                  <a:cubicBezTo>
                    <a:pt x="1639" y="6081"/>
                    <a:pt x="3309" y="6238"/>
                    <a:pt x="4474" y="6238"/>
                  </a:cubicBezTo>
                  <a:cubicBezTo>
                    <a:pt x="4222" y="6711"/>
                    <a:pt x="4065" y="7309"/>
                    <a:pt x="4065" y="7939"/>
                  </a:cubicBezTo>
                  <a:lnTo>
                    <a:pt x="4065" y="8286"/>
                  </a:lnTo>
                  <a:cubicBezTo>
                    <a:pt x="1860" y="8223"/>
                    <a:pt x="631" y="7624"/>
                    <a:pt x="631" y="7278"/>
                  </a:cubicBezTo>
                  <a:lnTo>
                    <a:pt x="631" y="5514"/>
                  </a:lnTo>
                  <a:close/>
                  <a:moveTo>
                    <a:pt x="631" y="8223"/>
                  </a:moveTo>
                  <a:cubicBezTo>
                    <a:pt x="1576" y="8759"/>
                    <a:pt x="3120" y="8979"/>
                    <a:pt x="4222" y="8979"/>
                  </a:cubicBezTo>
                  <a:cubicBezTo>
                    <a:pt x="4474" y="9798"/>
                    <a:pt x="4947" y="10460"/>
                    <a:pt x="5609" y="10964"/>
                  </a:cubicBezTo>
                  <a:cubicBezTo>
                    <a:pt x="5199" y="11005"/>
                    <a:pt x="4802" y="11024"/>
                    <a:pt x="4424" y="11024"/>
                  </a:cubicBezTo>
                  <a:cubicBezTo>
                    <a:pt x="2216" y="11024"/>
                    <a:pt x="631" y="10391"/>
                    <a:pt x="631" y="9987"/>
                  </a:cubicBezTo>
                  <a:lnTo>
                    <a:pt x="631" y="8223"/>
                  </a:lnTo>
                  <a:close/>
                  <a:moveTo>
                    <a:pt x="7814" y="4852"/>
                  </a:moveTo>
                  <a:cubicBezTo>
                    <a:pt x="9515" y="4852"/>
                    <a:pt x="10933" y="6238"/>
                    <a:pt x="10933" y="7939"/>
                  </a:cubicBezTo>
                  <a:cubicBezTo>
                    <a:pt x="10964" y="9641"/>
                    <a:pt x="9547" y="11027"/>
                    <a:pt x="7814" y="11027"/>
                  </a:cubicBezTo>
                  <a:cubicBezTo>
                    <a:pt x="6113" y="11027"/>
                    <a:pt x="4726" y="9641"/>
                    <a:pt x="4726" y="7939"/>
                  </a:cubicBezTo>
                  <a:cubicBezTo>
                    <a:pt x="4726" y="6238"/>
                    <a:pt x="6113" y="4852"/>
                    <a:pt x="7814" y="4852"/>
                  </a:cubicBezTo>
                  <a:close/>
                  <a:moveTo>
                    <a:pt x="4411" y="0"/>
                  </a:moveTo>
                  <a:cubicBezTo>
                    <a:pt x="3277" y="0"/>
                    <a:pt x="2206" y="158"/>
                    <a:pt x="1418" y="410"/>
                  </a:cubicBezTo>
                  <a:cubicBezTo>
                    <a:pt x="253" y="819"/>
                    <a:pt x="1" y="1323"/>
                    <a:pt x="1" y="1733"/>
                  </a:cubicBezTo>
                  <a:lnTo>
                    <a:pt x="1" y="9987"/>
                  </a:lnTo>
                  <a:cubicBezTo>
                    <a:pt x="1" y="10334"/>
                    <a:pt x="253" y="10901"/>
                    <a:pt x="1418" y="11279"/>
                  </a:cubicBezTo>
                  <a:cubicBezTo>
                    <a:pt x="2269" y="11562"/>
                    <a:pt x="3309" y="11720"/>
                    <a:pt x="4411" y="11720"/>
                  </a:cubicBezTo>
                  <a:cubicBezTo>
                    <a:pt x="5199" y="11720"/>
                    <a:pt x="5955" y="11657"/>
                    <a:pt x="6617" y="11531"/>
                  </a:cubicBezTo>
                  <a:cubicBezTo>
                    <a:pt x="7026" y="11657"/>
                    <a:pt x="7404" y="11720"/>
                    <a:pt x="7845" y="11720"/>
                  </a:cubicBezTo>
                  <a:cubicBezTo>
                    <a:pt x="9925" y="11720"/>
                    <a:pt x="11658" y="10019"/>
                    <a:pt x="11658" y="7939"/>
                  </a:cubicBezTo>
                  <a:cubicBezTo>
                    <a:pt x="11626" y="6175"/>
                    <a:pt x="10397" y="4757"/>
                    <a:pt x="8822" y="4316"/>
                  </a:cubicBezTo>
                  <a:lnTo>
                    <a:pt x="8822" y="1733"/>
                  </a:lnTo>
                  <a:cubicBezTo>
                    <a:pt x="8822" y="1355"/>
                    <a:pt x="8602" y="819"/>
                    <a:pt x="7404" y="410"/>
                  </a:cubicBezTo>
                  <a:cubicBezTo>
                    <a:pt x="6585" y="158"/>
                    <a:pt x="5514" y="0"/>
                    <a:pt x="44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61"/>
            <p:cNvSpPr/>
            <p:nvPr/>
          </p:nvSpPr>
          <p:spPr>
            <a:xfrm>
              <a:off x="-3707100" y="2937425"/>
              <a:ext cx="103200" cy="67775"/>
            </a:xfrm>
            <a:custGeom>
              <a:avLst/>
              <a:gdLst/>
              <a:ahLst/>
              <a:cxnLst/>
              <a:rect l="l" t="t" r="r" b="b"/>
              <a:pathLst>
                <a:path w="4128" h="2711" extrusionOk="0">
                  <a:moveTo>
                    <a:pt x="3785" y="1"/>
                  </a:moveTo>
                  <a:cubicBezTo>
                    <a:pt x="3695" y="1"/>
                    <a:pt x="3608" y="32"/>
                    <a:pt x="3561" y="95"/>
                  </a:cubicBezTo>
                  <a:lnTo>
                    <a:pt x="1733" y="1923"/>
                  </a:lnTo>
                  <a:lnTo>
                    <a:pt x="599" y="757"/>
                  </a:lnTo>
                  <a:cubicBezTo>
                    <a:pt x="536" y="710"/>
                    <a:pt x="450" y="686"/>
                    <a:pt x="363" y="686"/>
                  </a:cubicBezTo>
                  <a:cubicBezTo>
                    <a:pt x="276" y="686"/>
                    <a:pt x="190" y="710"/>
                    <a:pt x="127" y="757"/>
                  </a:cubicBezTo>
                  <a:cubicBezTo>
                    <a:pt x="1" y="883"/>
                    <a:pt x="1" y="1135"/>
                    <a:pt x="127" y="1229"/>
                  </a:cubicBezTo>
                  <a:lnTo>
                    <a:pt x="1513" y="2616"/>
                  </a:lnTo>
                  <a:cubicBezTo>
                    <a:pt x="1560" y="2679"/>
                    <a:pt x="1647" y="2710"/>
                    <a:pt x="1737" y="2710"/>
                  </a:cubicBezTo>
                  <a:cubicBezTo>
                    <a:pt x="1828" y="2710"/>
                    <a:pt x="1922" y="2679"/>
                    <a:pt x="1985" y="2616"/>
                  </a:cubicBezTo>
                  <a:lnTo>
                    <a:pt x="4033" y="568"/>
                  </a:lnTo>
                  <a:cubicBezTo>
                    <a:pt x="4128" y="442"/>
                    <a:pt x="4128" y="221"/>
                    <a:pt x="4033" y="95"/>
                  </a:cubicBezTo>
                  <a:cubicBezTo>
                    <a:pt x="3970" y="32"/>
                    <a:pt x="3876" y="1"/>
                    <a:pt x="37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3" name="Google Shape;1473;p61"/>
          <p:cNvSpPr/>
          <p:nvPr/>
        </p:nvSpPr>
        <p:spPr>
          <a:xfrm>
            <a:off x="5401506" y="2560449"/>
            <a:ext cx="421914" cy="420759"/>
          </a:xfrm>
          <a:custGeom>
            <a:avLst/>
            <a:gdLst/>
            <a:ahLst/>
            <a:cxnLst/>
            <a:rect l="l" t="t" r="r" b="b"/>
            <a:pathLst>
              <a:path w="11689" h="11657" extrusionOk="0">
                <a:moveTo>
                  <a:pt x="5860" y="662"/>
                </a:moveTo>
                <a:cubicBezTo>
                  <a:pt x="6080" y="662"/>
                  <a:pt x="6238" y="851"/>
                  <a:pt x="6238" y="1040"/>
                </a:cubicBezTo>
                <a:lnTo>
                  <a:pt x="6238" y="1386"/>
                </a:lnTo>
                <a:lnTo>
                  <a:pt x="756" y="1386"/>
                </a:lnTo>
                <a:lnTo>
                  <a:pt x="756" y="1040"/>
                </a:lnTo>
                <a:cubicBezTo>
                  <a:pt x="725" y="851"/>
                  <a:pt x="882" y="662"/>
                  <a:pt x="1071" y="662"/>
                </a:cubicBezTo>
                <a:close/>
                <a:moveTo>
                  <a:pt x="6175" y="2048"/>
                </a:moveTo>
                <a:lnTo>
                  <a:pt x="6175" y="3686"/>
                </a:lnTo>
                <a:cubicBezTo>
                  <a:pt x="5639" y="3686"/>
                  <a:pt x="5198" y="4096"/>
                  <a:pt x="5198" y="4663"/>
                </a:cubicBezTo>
                <a:cubicBezTo>
                  <a:pt x="4820" y="4694"/>
                  <a:pt x="4505" y="4883"/>
                  <a:pt x="4348" y="5261"/>
                </a:cubicBezTo>
                <a:lnTo>
                  <a:pt x="3592" y="4505"/>
                </a:lnTo>
                <a:cubicBezTo>
                  <a:pt x="3403" y="4300"/>
                  <a:pt x="3135" y="4198"/>
                  <a:pt x="2867" y="4198"/>
                </a:cubicBezTo>
                <a:cubicBezTo>
                  <a:pt x="2599" y="4198"/>
                  <a:pt x="2331" y="4300"/>
                  <a:pt x="2142" y="4505"/>
                </a:cubicBezTo>
                <a:cubicBezTo>
                  <a:pt x="1733" y="4883"/>
                  <a:pt x="1733" y="5576"/>
                  <a:pt x="2142" y="5954"/>
                </a:cubicBezTo>
                <a:lnTo>
                  <a:pt x="4505" y="8317"/>
                </a:lnTo>
                <a:lnTo>
                  <a:pt x="4316" y="8317"/>
                </a:lnTo>
                <a:cubicBezTo>
                  <a:pt x="3875" y="8317"/>
                  <a:pt x="3466" y="8601"/>
                  <a:pt x="3308" y="9042"/>
                </a:cubicBezTo>
                <a:lnTo>
                  <a:pt x="725" y="9042"/>
                </a:lnTo>
                <a:lnTo>
                  <a:pt x="725" y="8979"/>
                </a:lnTo>
                <a:lnTo>
                  <a:pt x="725" y="2048"/>
                </a:lnTo>
                <a:close/>
                <a:moveTo>
                  <a:pt x="7640" y="3907"/>
                </a:moveTo>
                <a:cubicBezTo>
                  <a:pt x="7727" y="3907"/>
                  <a:pt x="7813" y="3938"/>
                  <a:pt x="7876" y="4001"/>
                </a:cubicBezTo>
                <a:lnTo>
                  <a:pt x="8664" y="4789"/>
                </a:lnTo>
                <a:cubicBezTo>
                  <a:pt x="9325" y="5450"/>
                  <a:pt x="9861" y="6238"/>
                  <a:pt x="10113" y="7026"/>
                </a:cubicBezTo>
                <a:lnTo>
                  <a:pt x="7530" y="9609"/>
                </a:lnTo>
                <a:lnTo>
                  <a:pt x="4222" y="9609"/>
                </a:lnTo>
                <a:cubicBezTo>
                  <a:pt x="4033" y="9609"/>
                  <a:pt x="3875" y="9451"/>
                  <a:pt x="3875" y="9262"/>
                </a:cubicBezTo>
                <a:cubicBezTo>
                  <a:pt x="3875" y="9073"/>
                  <a:pt x="4033" y="8916"/>
                  <a:pt x="4222" y="8916"/>
                </a:cubicBezTo>
                <a:lnTo>
                  <a:pt x="5230" y="8916"/>
                </a:lnTo>
                <a:cubicBezTo>
                  <a:pt x="5387" y="8916"/>
                  <a:pt x="5513" y="8821"/>
                  <a:pt x="5545" y="8695"/>
                </a:cubicBezTo>
                <a:cubicBezTo>
                  <a:pt x="5608" y="8601"/>
                  <a:pt x="5608" y="8443"/>
                  <a:pt x="5482" y="8349"/>
                </a:cubicBezTo>
                <a:lnTo>
                  <a:pt x="2520" y="5387"/>
                </a:lnTo>
                <a:cubicBezTo>
                  <a:pt x="2394" y="5293"/>
                  <a:pt x="2394" y="5041"/>
                  <a:pt x="2520" y="4915"/>
                </a:cubicBezTo>
                <a:cubicBezTo>
                  <a:pt x="2583" y="4868"/>
                  <a:pt x="2670" y="4844"/>
                  <a:pt x="2757" y="4844"/>
                </a:cubicBezTo>
                <a:cubicBezTo>
                  <a:pt x="2843" y="4844"/>
                  <a:pt x="2930" y="4868"/>
                  <a:pt x="2993" y="4915"/>
                </a:cubicBezTo>
                <a:lnTo>
                  <a:pt x="4442" y="6395"/>
                </a:lnTo>
                <a:lnTo>
                  <a:pt x="5450" y="7372"/>
                </a:lnTo>
                <a:cubicBezTo>
                  <a:pt x="5498" y="7435"/>
                  <a:pt x="5584" y="7467"/>
                  <a:pt x="5675" y="7467"/>
                </a:cubicBezTo>
                <a:cubicBezTo>
                  <a:pt x="5765" y="7467"/>
                  <a:pt x="5860" y="7435"/>
                  <a:pt x="5923" y="7372"/>
                </a:cubicBezTo>
                <a:cubicBezTo>
                  <a:pt x="6017" y="7246"/>
                  <a:pt x="6017" y="7026"/>
                  <a:pt x="5923" y="6900"/>
                </a:cubicBezTo>
                <a:lnTo>
                  <a:pt x="4915" y="5923"/>
                </a:lnTo>
                <a:cubicBezTo>
                  <a:pt x="4820" y="5797"/>
                  <a:pt x="4820" y="5545"/>
                  <a:pt x="4915" y="5450"/>
                </a:cubicBezTo>
                <a:cubicBezTo>
                  <a:pt x="4978" y="5387"/>
                  <a:pt x="5072" y="5356"/>
                  <a:pt x="5163" y="5356"/>
                </a:cubicBezTo>
                <a:cubicBezTo>
                  <a:pt x="5253" y="5356"/>
                  <a:pt x="5340" y="5387"/>
                  <a:pt x="5387" y="5450"/>
                </a:cubicBezTo>
                <a:lnTo>
                  <a:pt x="6396" y="6427"/>
                </a:lnTo>
                <a:cubicBezTo>
                  <a:pt x="6443" y="6490"/>
                  <a:pt x="6529" y="6522"/>
                  <a:pt x="6620" y="6522"/>
                </a:cubicBezTo>
                <a:cubicBezTo>
                  <a:pt x="6711" y="6522"/>
                  <a:pt x="6805" y="6490"/>
                  <a:pt x="6868" y="6427"/>
                </a:cubicBezTo>
                <a:cubicBezTo>
                  <a:pt x="6963" y="6301"/>
                  <a:pt x="6963" y="6080"/>
                  <a:pt x="6868" y="5954"/>
                </a:cubicBezTo>
                <a:lnTo>
                  <a:pt x="5860" y="4978"/>
                </a:lnTo>
                <a:cubicBezTo>
                  <a:pt x="5765" y="4852"/>
                  <a:pt x="5765" y="4631"/>
                  <a:pt x="5860" y="4505"/>
                </a:cubicBezTo>
                <a:cubicBezTo>
                  <a:pt x="5923" y="4442"/>
                  <a:pt x="6017" y="4411"/>
                  <a:pt x="6108" y="4411"/>
                </a:cubicBezTo>
                <a:cubicBezTo>
                  <a:pt x="6199" y="4411"/>
                  <a:pt x="6285" y="4442"/>
                  <a:pt x="6333" y="4505"/>
                </a:cubicBezTo>
                <a:lnTo>
                  <a:pt x="7341" y="5482"/>
                </a:lnTo>
                <a:cubicBezTo>
                  <a:pt x="7388" y="5545"/>
                  <a:pt x="7475" y="5576"/>
                  <a:pt x="7565" y="5576"/>
                </a:cubicBezTo>
                <a:cubicBezTo>
                  <a:pt x="7656" y="5576"/>
                  <a:pt x="7750" y="5545"/>
                  <a:pt x="7813" y="5482"/>
                </a:cubicBezTo>
                <a:cubicBezTo>
                  <a:pt x="7908" y="5356"/>
                  <a:pt x="7908" y="5135"/>
                  <a:pt x="7813" y="5009"/>
                </a:cubicBezTo>
                <a:lnTo>
                  <a:pt x="7341" y="4537"/>
                </a:lnTo>
                <a:cubicBezTo>
                  <a:pt x="7278" y="4348"/>
                  <a:pt x="7278" y="4096"/>
                  <a:pt x="7404" y="4001"/>
                </a:cubicBezTo>
                <a:cubicBezTo>
                  <a:pt x="7467" y="3938"/>
                  <a:pt x="7553" y="3907"/>
                  <a:pt x="7640" y="3907"/>
                </a:cubicBezTo>
                <a:close/>
                <a:moveTo>
                  <a:pt x="10554" y="7624"/>
                </a:moveTo>
                <a:lnTo>
                  <a:pt x="10806" y="7845"/>
                </a:lnTo>
                <a:cubicBezTo>
                  <a:pt x="10964" y="8002"/>
                  <a:pt x="10964" y="8191"/>
                  <a:pt x="10806" y="8317"/>
                </a:cubicBezTo>
                <a:lnTo>
                  <a:pt x="8853" y="10239"/>
                </a:lnTo>
                <a:cubicBezTo>
                  <a:pt x="8806" y="10302"/>
                  <a:pt x="8719" y="10334"/>
                  <a:pt x="8628" y="10334"/>
                </a:cubicBezTo>
                <a:cubicBezTo>
                  <a:pt x="8538" y="10334"/>
                  <a:pt x="8443" y="10302"/>
                  <a:pt x="8380" y="10239"/>
                </a:cubicBezTo>
                <a:lnTo>
                  <a:pt x="8160" y="10019"/>
                </a:lnTo>
                <a:lnTo>
                  <a:pt x="10554" y="7624"/>
                </a:lnTo>
                <a:close/>
                <a:moveTo>
                  <a:pt x="3277" y="9672"/>
                </a:moveTo>
                <a:cubicBezTo>
                  <a:pt x="3434" y="10050"/>
                  <a:pt x="3781" y="10334"/>
                  <a:pt x="4222" y="10334"/>
                </a:cubicBezTo>
                <a:lnTo>
                  <a:pt x="6143" y="10334"/>
                </a:lnTo>
                <a:lnTo>
                  <a:pt x="6143" y="10680"/>
                </a:lnTo>
                <a:lnTo>
                  <a:pt x="6175" y="10680"/>
                </a:lnTo>
                <a:cubicBezTo>
                  <a:pt x="6175" y="10869"/>
                  <a:pt x="6017" y="11027"/>
                  <a:pt x="5828" y="11027"/>
                </a:cubicBezTo>
                <a:lnTo>
                  <a:pt x="1040" y="11027"/>
                </a:lnTo>
                <a:cubicBezTo>
                  <a:pt x="819" y="11027"/>
                  <a:pt x="662" y="10869"/>
                  <a:pt x="662" y="10680"/>
                </a:cubicBezTo>
                <a:lnTo>
                  <a:pt x="662" y="9672"/>
                </a:lnTo>
                <a:close/>
                <a:moveTo>
                  <a:pt x="1040" y="0"/>
                </a:moveTo>
                <a:cubicBezTo>
                  <a:pt x="473" y="0"/>
                  <a:pt x="0" y="473"/>
                  <a:pt x="0" y="1040"/>
                </a:cubicBezTo>
                <a:lnTo>
                  <a:pt x="0" y="10649"/>
                </a:lnTo>
                <a:cubicBezTo>
                  <a:pt x="0" y="11184"/>
                  <a:pt x="473" y="11657"/>
                  <a:pt x="1040" y="11657"/>
                </a:cubicBezTo>
                <a:lnTo>
                  <a:pt x="5828" y="11657"/>
                </a:lnTo>
                <a:cubicBezTo>
                  <a:pt x="6396" y="11657"/>
                  <a:pt x="6868" y="11184"/>
                  <a:pt x="6868" y="10649"/>
                </a:cubicBezTo>
                <a:lnTo>
                  <a:pt x="6868" y="10334"/>
                </a:lnTo>
                <a:lnTo>
                  <a:pt x="7467" y="10334"/>
                </a:lnTo>
                <a:lnTo>
                  <a:pt x="7876" y="10775"/>
                </a:lnTo>
                <a:cubicBezTo>
                  <a:pt x="8081" y="10964"/>
                  <a:pt x="8349" y="11058"/>
                  <a:pt x="8613" y="11058"/>
                </a:cubicBezTo>
                <a:cubicBezTo>
                  <a:pt x="8877" y="11058"/>
                  <a:pt x="9136" y="10964"/>
                  <a:pt x="9325" y="10775"/>
                </a:cubicBezTo>
                <a:lnTo>
                  <a:pt x="11279" y="8821"/>
                </a:lnTo>
                <a:cubicBezTo>
                  <a:pt x="11688" y="8443"/>
                  <a:pt x="11688" y="7782"/>
                  <a:pt x="11310" y="7372"/>
                </a:cubicBezTo>
                <a:lnTo>
                  <a:pt x="10869" y="6931"/>
                </a:lnTo>
                <a:cubicBezTo>
                  <a:pt x="10554" y="6080"/>
                  <a:pt x="10082" y="5261"/>
                  <a:pt x="9420" y="4505"/>
                </a:cubicBezTo>
                <a:lnTo>
                  <a:pt x="8380" y="3466"/>
                </a:lnTo>
                <a:cubicBezTo>
                  <a:pt x="8191" y="3277"/>
                  <a:pt x="7931" y="3182"/>
                  <a:pt x="7668" y="3182"/>
                </a:cubicBezTo>
                <a:cubicBezTo>
                  <a:pt x="7404" y="3182"/>
                  <a:pt x="7136" y="3277"/>
                  <a:pt x="6931" y="3466"/>
                </a:cubicBezTo>
                <a:lnTo>
                  <a:pt x="6868" y="3560"/>
                </a:lnTo>
                <a:lnTo>
                  <a:pt x="6868" y="1040"/>
                </a:lnTo>
                <a:cubicBezTo>
                  <a:pt x="6868" y="473"/>
                  <a:pt x="6396" y="0"/>
                  <a:pt x="58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61"/>
          <p:cNvSpPr/>
          <p:nvPr/>
        </p:nvSpPr>
        <p:spPr>
          <a:xfrm>
            <a:off x="3146582" y="3131934"/>
            <a:ext cx="440104" cy="404889"/>
          </a:xfrm>
          <a:custGeom>
            <a:avLst/>
            <a:gdLst/>
            <a:ahLst/>
            <a:cxnLst/>
            <a:rect l="l" t="t" r="r" b="b"/>
            <a:pathLst>
              <a:path w="11910" h="10957" extrusionOk="0">
                <a:moveTo>
                  <a:pt x="7325" y="654"/>
                </a:moveTo>
                <a:cubicBezTo>
                  <a:pt x="7412" y="654"/>
                  <a:pt x="7498" y="686"/>
                  <a:pt x="7561" y="749"/>
                </a:cubicBezTo>
                <a:lnTo>
                  <a:pt x="10995" y="4088"/>
                </a:lnTo>
                <a:cubicBezTo>
                  <a:pt x="11122" y="4246"/>
                  <a:pt x="11122" y="4466"/>
                  <a:pt x="10995" y="4592"/>
                </a:cubicBezTo>
                <a:lnTo>
                  <a:pt x="10082" y="5506"/>
                </a:lnTo>
                <a:lnTo>
                  <a:pt x="7404" y="2859"/>
                </a:lnTo>
                <a:cubicBezTo>
                  <a:pt x="7215" y="2670"/>
                  <a:pt x="6955" y="2576"/>
                  <a:pt x="6691" y="2576"/>
                </a:cubicBezTo>
                <a:cubicBezTo>
                  <a:pt x="6427" y="2576"/>
                  <a:pt x="6159" y="2670"/>
                  <a:pt x="5955" y="2859"/>
                </a:cubicBezTo>
                <a:lnTo>
                  <a:pt x="4978" y="3805"/>
                </a:lnTo>
                <a:cubicBezTo>
                  <a:pt x="4915" y="3868"/>
                  <a:pt x="4828" y="3899"/>
                  <a:pt x="4742" y="3899"/>
                </a:cubicBezTo>
                <a:cubicBezTo>
                  <a:pt x="4655" y="3899"/>
                  <a:pt x="4568" y="3868"/>
                  <a:pt x="4505" y="3805"/>
                </a:cubicBezTo>
                <a:cubicBezTo>
                  <a:pt x="4379" y="3679"/>
                  <a:pt x="4379" y="3458"/>
                  <a:pt x="4505" y="3332"/>
                </a:cubicBezTo>
                <a:lnTo>
                  <a:pt x="5955" y="1883"/>
                </a:lnTo>
                <a:lnTo>
                  <a:pt x="7089" y="749"/>
                </a:lnTo>
                <a:cubicBezTo>
                  <a:pt x="7152" y="686"/>
                  <a:pt x="7239" y="654"/>
                  <a:pt x="7325" y="654"/>
                </a:cubicBezTo>
                <a:close/>
                <a:moveTo>
                  <a:pt x="2808" y="5183"/>
                </a:moveTo>
                <a:cubicBezTo>
                  <a:pt x="2899" y="5183"/>
                  <a:pt x="2993" y="5207"/>
                  <a:pt x="3056" y="5254"/>
                </a:cubicBezTo>
                <a:cubicBezTo>
                  <a:pt x="3151" y="5380"/>
                  <a:pt x="3151" y="5632"/>
                  <a:pt x="3056" y="5726"/>
                </a:cubicBezTo>
                <a:lnTo>
                  <a:pt x="2048" y="6735"/>
                </a:lnTo>
                <a:cubicBezTo>
                  <a:pt x="2001" y="6782"/>
                  <a:pt x="1914" y="6805"/>
                  <a:pt x="1824" y="6805"/>
                </a:cubicBezTo>
                <a:cubicBezTo>
                  <a:pt x="1733" y="6805"/>
                  <a:pt x="1639" y="6782"/>
                  <a:pt x="1576" y="6735"/>
                </a:cubicBezTo>
                <a:cubicBezTo>
                  <a:pt x="1449" y="6609"/>
                  <a:pt x="1449" y="6357"/>
                  <a:pt x="1576" y="6262"/>
                </a:cubicBezTo>
                <a:lnTo>
                  <a:pt x="2584" y="5254"/>
                </a:lnTo>
                <a:cubicBezTo>
                  <a:pt x="2631" y="5207"/>
                  <a:pt x="2718" y="5183"/>
                  <a:pt x="2808" y="5183"/>
                </a:cubicBezTo>
                <a:close/>
                <a:moveTo>
                  <a:pt x="3785" y="6167"/>
                </a:moveTo>
                <a:cubicBezTo>
                  <a:pt x="3875" y="6167"/>
                  <a:pt x="3970" y="6199"/>
                  <a:pt x="4033" y="6262"/>
                </a:cubicBezTo>
                <a:cubicBezTo>
                  <a:pt x="4159" y="6357"/>
                  <a:pt x="4159" y="6609"/>
                  <a:pt x="4033" y="6735"/>
                </a:cubicBezTo>
                <a:lnTo>
                  <a:pt x="3056" y="7711"/>
                </a:lnTo>
                <a:cubicBezTo>
                  <a:pt x="2993" y="7774"/>
                  <a:pt x="2899" y="7806"/>
                  <a:pt x="2808" y="7806"/>
                </a:cubicBezTo>
                <a:cubicBezTo>
                  <a:pt x="2718" y="7806"/>
                  <a:pt x="2631" y="7774"/>
                  <a:pt x="2584" y="7711"/>
                </a:cubicBezTo>
                <a:cubicBezTo>
                  <a:pt x="2395" y="7554"/>
                  <a:pt x="2395" y="7365"/>
                  <a:pt x="2584" y="7239"/>
                </a:cubicBezTo>
                <a:lnTo>
                  <a:pt x="3560" y="6262"/>
                </a:lnTo>
                <a:cubicBezTo>
                  <a:pt x="3608" y="6199"/>
                  <a:pt x="3694" y="6167"/>
                  <a:pt x="3785" y="6167"/>
                </a:cubicBezTo>
                <a:close/>
                <a:moveTo>
                  <a:pt x="4730" y="7113"/>
                </a:moveTo>
                <a:cubicBezTo>
                  <a:pt x="4821" y="7113"/>
                  <a:pt x="4915" y="7144"/>
                  <a:pt x="4978" y="7207"/>
                </a:cubicBezTo>
                <a:cubicBezTo>
                  <a:pt x="5073" y="7302"/>
                  <a:pt x="5073" y="7554"/>
                  <a:pt x="4978" y="7680"/>
                </a:cubicBezTo>
                <a:lnTo>
                  <a:pt x="4001" y="8656"/>
                </a:lnTo>
                <a:cubicBezTo>
                  <a:pt x="3938" y="8719"/>
                  <a:pt x="3844" y="8751"/>
                  <a:pt x="3749" y="8751"/>
                </a:cubicBezTo>
                <a:cubicBezTo>
                  <a:pt x="3655" y="8751"/>
                  <a:pt x="3560" y="8719"/>
                  <a:pt x="3497" y="8656"/>
                </a:cubicBezTo>
                <a:cubicBezTo>
                  <a:pt x="3403" y="8530"/>
                  <a:pt x="3403" y="8310"/>
                  <a:pt x="3497" y="8184"/>
                </a:cubicBezTo>
                <a:lnTo>
                  <a:pt x="4505" y="7207"/>
                </a:lnTo>
                <a:cubicBezTo>
                  <a:pt x="4553" y="7144"/>
                  <a:pt x="4639" y="7113"/>
                  <a:pt x="4730" y="7113"/>
                </a:cubicBezTo>
                <a:close/>
                <a:moveTo>
                  <a:pt x="4100" y="969"/>
                </a:moveTo>
                <a:cubicBezTo>
                  <a:pt x="4190" y="969"/>
                  <a:pt x="4285" y="1001"/>
                  <a:pt x="4348" y="1064"/>
                </a:cubicBezTo>
                <a:lnTo>
                  <a:pt x="5041" y="1725"/>
                </a:lnTo>
                <a:lnTo>
                  <a:pt x="3938" y="2828"/>
                </a:lnTo>
                <a:cubicBezTo>
                  <a:pt x="3560" y="3206"/>
                  <a:pt x="3560" y="3899"/>
                  <a:pt x="3938" y="4277"/>
                </a:cubicBezTo>
                <a:cubicBezTo>
                  <a:pt x="4143" y="4482"/>
                  <a:pt x="4411" y="4584"/>
                  <a:pt x="4675" y="4584"/>
                </a:cubicBezTo>
                <a:cubicBezTo>
                  <a:pt x="4939" y="4584"/>
                  <a:pt x="5199" y="4482"/>
                  <a:pt x="5388" y="4277"/>
                </a:cubicBezTo>
                <a:lnTo>
                  <a:pt x="6396" y="3332"/>
                </a:lnTo>
                <a:cubicBezTo>
                  <a:pt x="6443" y="3269"/>
                  <a:pt x="6530" y="3238"/>
                  <a:pt x="6620" y="3238"/>
                </a:cubicBezTo>
                <a:cubicBezTo>
                  <a:pt x="6711" y="3238"/>
                  <a:pt x="6805" y="3269"/>
                  <a:pt x="6868" y="3332"/>
                </a:cubicBezTo>
                <a:lnTo>
                  <a:pt x="10334" y="6735"/>
                </a:lnTo>
                <a:cubicBezTo>
                  <a:pt x="10491" y="6829"/>
                  <a:pt x="10491" y="7113"/>
                  <a:pt x="10365" y="7239"/>
                </a:cubicBezTo>
                <a:cubicBezTo>
                  <a:pt x="10302" y="7302"/>
                  <a:pt x="10216" y="7333"/>
                  <a:pt x="10129" y="7333"/>
                </a:cubicBezTo>
                <a:cubicBezTo>
                  <a:pt x="10042" y="7333"/>
                  <a:pt x="9956" y="7302"/>
                  <a:pt x="9893" y="7239"/>
                </a:cubicBezTo>
                <a:lnTo>
                  <a:pt x="8444" y="5789"/>
                </a:lnTo>
                <a:cubicBezTo>
                  <a:pt x="8381" y="5726"/>
                  <a:pt x="8286" y="5695"/>
                  <a:pt x="8195" y="5695"/>
                </a:cubicBezTo>
                <a:cubicBezTo>
                  <a:pt x="8105" y="5695"/>
                  <a:pt x="8018" y="5726"/>
                  <a:pt x="7971" y="5789"/>
                </a:cubicBezTo>
                <a:cubicBezTo>
                  <a:pt x="7845" y="5884"/>
                  <a:pt x="7845" y="6136"/>
                  <a:pt x="7971" y="6262"/>
                </a:cubicBezTo>
                <a:lnTo>
                  <a:pt x="9420" y="7711"/>
                </a:lnTo>
                <a:cubicBezTo>
                  <a:pt x="9546" y="7837"/>
                  <a:pt x="9546" y="8058"/>
                  <a:pt x="9420" y="8184"/>
                </a:cubicBezTo>
                <a:cubicBezTo>
                  <a:pt x="9357" y="8247"/>
                  <a:pt x="9271" y="8278"/>
                  <a:pt x="9184" y="8278"/>
                </a:cubicBezTo>
                <a:cubicBezTo>
                  <a:pt x="9097" y="8278"/>
                  <a:pt x="9011" y="8247"/>
                  <a:pt x="8948" y="8184"/>
                </a:cubicBezTo>
                <a:lnTo>
                  <a:pt x="7498" y="6735"/>
                </a:lnTo>
                <a:cubicBezTo>
                  <a:pt x="7435" y="6672"/>
                  <a:pt x="7341" y="6640"/>
                  <a:pt x="7250" y="6640"/>
                </a:cubicBezTo>
                <a:cubicBezTo>
                  <a:pt x="7160" y="6640"/>
                  <a:pt x="7073" y="6672"/>
                  <a:pt x="7026" y="6735"/>
                </a:cubicBezTo>
                <a:cubicBezTo>
                  <a:pt x="6900" y="6829"/>
                  <a:pt x="6900" y="7081"/>
                  <a:pt x="7026" y="7176"/>
                </a:cubicBezTo>
                <a:lnTo>
                  <a:pt x="8475" y="8656"/>
                </a:lnTo>
                <a:cubicBezTo>
                  <a:pt x="8601" y="8751"/>
                  <a:pt x="8601" y="9003"/>
                  <a:pt x="8475" y="9129"/>
                </a:cubicBezTo>
                <a:cubicBezTo>
                  <a:pt x="8412" y="9176"/>
                  <a:pt x="8325" y="9200"/>
                  <a:pt x="8239" y="9200"/>
                </a:cubicBezTo>
                <a:cubicBezTo>
                  <a:pt x="8152" y="9200"/>
                  <a:pt x="8066" y="9176"/>
                  <a:pt x="8003" y="9129"/>
                </a:cubicBezTo>
                <a:lnTo>
                  <a:pt x="6459" y="7648"/>
                </a:lnTo>
                <a:cubicBezTo>
                  <a:pt x="6270" y="7459"/>
                  <a:pt x="6018" y="7396"/>
                  <a:pt x="5797" y="7396"/>
                </a:cubicBezTo>
                <a:cubicBezTo>
                  <a:pt x="5797" y="7144"/>
                  <a:pt x="5671" y="6924"/>
                  <a:pt x="5482" y="6735"/>
                </a:cubicBezTo>
                <a:cubicBezTo>
                  <a:pt x="5293" y="6514"/>
                  <a:pt x="5041" y="6451"/>
                  <a:pt x="4821" y="6388"/>
                </a:cubicBezTo>
                <a:cubicBezTo>
                  <a:pt x="4821" y="6167"/>
                  <a:pt x="4694" y="5947"/>
                  <a:pt x="4505" y="5726"/>
                </a:cubicBezTo>
                <a:cubicBezTo>
                  <a:pt x="4285" y="5537"/>
                  <a:pt x="4064" y="5474"/>
                  <a:pt x="3812" y="5411"/>
                </a:cubicBezTo>
                <a:cubicBezTo>
                  <a:pt x="3812" y="5191"/>
                  <a:pt x="3718" y="4939"/>
                  <a:pt x="3497" y="4750"/>
                </a:cubicBezTo>
                <a:cubicBezTo>
                  <a:pt x="3308" y="4561"/>
                  <a:pt x="3048" y="4466"/>
                  <a:pt x="2785" y="4466"/>
                </a:cubicBezTo>
                <a:cubicBezTo>
                  <a:pt x="2521" y="4466"/>
                  <a:pt x="2253" y="4561"/>
                  <a:pt x="2048" y="4750"/>
                </a:cubicBezTo>
                <a:lnTo>
                  <a:pt x="1544" y="5254"/>
                </a:lnTo>
                <a:lnTo>
                  <a:pt x="819" y="4561"/>
                </a:lnTo>
                <a:cubicBezTo>
                  <a:pt x="725" y="4435"/>
                  <a:pt x="725" y="4183"/>
                  <a:pt x="819" y="4088"/>
                </a:cubicBezTo>
                <a:lnTo>
                  <a:pt x="3875" y="1064"/>
                </a:lnTo>
                <a:cubicBezTo>
                  <a:pt x="3923" y="1001"/>
                  <a:pt x="4009" y="969"/>
                  <a:pt x="4100" y="969"/>
                </a:cubicBezTo>
                <a:close/>
                <a:moveTo>
                  <a:pt x="5718" y="8089"/>
                </a:moveTo>
                <a:cubicBezTo>
                  <a:pt x="5805" y="8089"/>
                  <a:pt x="5892" y="8121"/>
                  <a:pt x="5955" y="8184"/>
                </a:cubicBezTo>
                <a:cubicBezTo>
                  <a:pt x="6081" y="8310"/>
                  <a:pt x="6081" y="8530"/>
                  <a:pt x="5955" y="8656"/>
                </a:cubicBezTo>
                <a:lnTo>
                  <a:pt x="4978" y="9633"/>
                </a:lnTo>
                <a:cubicBezTo>
                  <a:pt x="4915" y="9696"/>
                  <a:pt x="4821" y="9728"/>
                  <a:pt x="4730" y="9728"/>
                </a:cubicBezTo>
                <a:cubicBezTo>
                  <a:pt x="4639" y="9728"/>
                  <a:pt x="4553" y="9696"/>
                  <a:pt x="4505" y="9633"/>
                </a:cubicBezTo>
                <a:cubicBezTo>
                  <a:pt x="4379" y="9507"/>
                  <a:pt x="4379" y="9286"/>
                  <a:pt x="4505" y="9160"/>
                </a:cubicBezTo>
                <a:lnTo>
                  <a:pt x="5482" y="8184"/>
                </a:lnTo>
                <a:cubicBezTo>
                  <a:pt x="5545" y="8121"/>
                  <a:pt x="5632" y="8089"/>
                  <a:pt x="5718" y="8089"/>
                </a:cubicBezTo>
                <a:close/>
                <a:moveTo>
                  <a:pt x="6616" y="8877"/>
                </a:moveTo>
                <a:lnTo>
                  <a:pt x="7467" y="9665"/>
                </a:lnTo>
                <a:cubicBezTo>
                  <a:pt x="7593" y="9759"/>
                  <a:pt x="7593" y="9980"/>
                  <a:pt x="7435" y="10106"/>
                </a:cubicBezTo>
                <a:cubicBezTo>
                  <a:pt x="7388" y="10169"/>
                  <a:pt x="7286" y="10200"/>
                  <a:pt x="7179" y="10200"/>
                </a:cubicBezTo>
                <a:cubicBezTo>
                  <a:pt x="7073" y="10200"/>
                  <a:pt x="6963" y="10169"/>
                  <a:pt x="6900" y="10106"/>
                </a:cubicBezTo>
                <a:lnTo>
                  <a:pt x="6207" y="9412"/>
                </a:lnTo>
                <a:lnTo>
                  <a:pt x="6427" y="9160"/>
                </a:lnTo>
                <a:cubicBezTo>
                  <a:pt x="6522" y="9097"/>
                  <a:pt x="6585" y="8971"/>
                  <a:pt x="6616" y="8877"/>
                </a:cubicBezTo>
                <a:close/>
                <a:moveTo>
                  <a:pt x="7309" y="0"/>
                </a:moveTo>
                <a:cubicBezTo>
                  <a:pt x="7042" y="0"/>
                  <a:pt x="6774" y="103"/>
                  <a:pt x="6585" y="308"/>
                </a:cubicBezTo>
                <a:lnTo>
                  <a:pt x="5608" y="1284"/>
                </a:lnTo>
                <a:lnTo>
                  <a:pt x="4852" y="560"/>
                </a:lnTo>
                <a:cubicBezTo>
                  <a:pt x="4656" y="394"/>
                  <a:pt x="4409" y="307"/>
                  <a:pt x="4163" y="307"/>
                </a:cubicBezTo>
                <a:cubicBezTo>
                  <a:pt x="3897" y="307"/>
                  <a:pt x="3631" y="409"/>
                  <a:pt x="3434" y="623"/>
                </a:cubicBezTo>
                <a:lnTo>
                  <a:pt x="410" y="3647"/>
                </a:lnTo>
                <a:cubicBezTo>
                  <a:pt x="0" y="4025"/>
                  <a:pt x="0" y="4718"/>
                  <a:pt x="410" y="5096"/>
                </a:cubicBezTo>
                <a:lnTo>
                  <a:pt x="1103" y="5821"/>
                </a:lnTo>
                <a:cubicBezTo>
                  <a:pt x="725" y="6199"/>
                  <a:pt x="725" y="6829"/>
                  <a:pt x="1103" y="7239"/>
                </a:cubicBezTo>
                <a:cubicBezTo>
                  <a:pt x="1292" y="7428"/>
                  <a:pt x="1544" y="7491"/>
                  <a:pt x="1765" y="7554"/>
                </a:cubicBezTo>
                <a:cubicBezTo>
                  <a:pt x="1765" y="7774"/>
                  <a:pt x="1891" y="8026"/>
                  <a:pt x="2080" y="8215"/>
                </a:cubicBezTo>
                <a:cubicBezTo>
                  <a:pt x="2300" y="8404"/>
                  <a:pt x="2521" y="8499"/>
                  <a:pt x="2773" y="8530"/>
                </a:cubicBezTo>
                <a:cubicBezTo>
                  <a:pt x="2773" y="8751"/>
                  <a:pt x="2867" y="9003"/>
                  <a:pt x="3088" y="9192"/>
                </a:cubicBezTo>
                <a:cubicBezTo>
                  <a:pt x="3277" y="9381"/>
                  <a:pt x="3497" y="9475"/>
                  <a:pt x="3749" y="9507"/>
                </a:cubicBezTo>
                <a:cubicBezTo>
                  <a:pt x="3749" y="9759"/>
                  <a:pt x="3875" y="9980"/>
                  <a:pt x="4064" y="10169"/>
                </a:cubicBezTo>
                <a:cubicBezTo>
                  <a:pt x="4253" y="10373"/>
                  <a:pt x="4521" y="10476"/>
                  <a:pt x="4789" y="10476"/>
                </a:cubicBezTo>
                <a:cubicBezTo>
                  <a:pt x="5057" y="10476"/>
                  <a:pt x="5325" y="10373"/>
                  <a:pt x="5514" y="10169"/>
                </a:cubicBezTo>
                <a:lnTo>
                  <a:pt x="5766" y="9948"/>
                </a:lnTo>
                <a:lnTo>
                  <a:pt x="6459" y="10673"/>
                </a:lnTo>
                <a:cubicBezTo>
                  <a:pt x="6664" y="10862"/>
                  <a:pt x="6939" y="10956"/>
                  <a:pt x="7219" y="10956"/>
                </a:cubicBezTo>
                <a:cubicBezTo>
                  <a:pt x="7498" y="10956"/>
                  <a:pt x="7782" y="10862"/>
                  <a:pt x="8003" y="10673"/>
                </a:cubicBezTo>
                <a:cubicBezTo>
                  <a:pt x="8192" y="10452"/>
                  <a:pt x="8286" y="10232"/>
                  <a:pt x="8318" y="9980"/>
                </a:cubicBezTo>
                <a:cubicBezTo>
                  <a:pt x="8538" y="9980"/>
                  <a:pt x="8790" y="9885"/>
                  <a:pt x="8979" y="9665"/>
                </a:cubicBezTo>
                <a:cubicBezTo>
                  <a:pt x="9168" y="9475"/>
                  <a:pt x="9263" y="9255"/>
                  <a:pt x="9294" y="9003"/>
                </a:cubicBezTo>
                <a:cubicBezTo>
                  <a:pt x="9546" y="9003"/>
                  <a:pt x="9767" y="8877"/>
                  <a:pt x="9956" y="8688"/>
                </a:cubicBezTo>
                <a:cubicBezTo>
                  <a:pt x="10176" y="8499"/>
                  <a:pt x="10239" y="8247"/>
                  <a:pt x="10271" y="8026"/>
                </a:cubicBezTo>
                <a:cubicBezTo>
                  <a:pt x="10523" y="8026"/>
                  <a:pt x="10743" y="7900"/>
                  <a:pt x="10964" y="7711"/>
                </a:cubicBezTo>
                <a:cubicBezTo>
                  <a:pt x="11342" y="7302"/>
                  <a:pt x="11342" y="6640"/>
                  <a:pt x="10964" y="6262"/>
                </a:cubicBezTo>
                <a:lnTo>
                  <a:pt x="10680" y="5978"/>
                </a:lnTo>
                <a:lnTo>
                  <a:pt x="11594" y="5065"/>
                </a:lnTo>
                <a:cubicBezTo>
                  <a:pt x="11909" y="4687"/>
                  <a:pt x="11909" y="4057"/>
                  <a:pt x="11468" y="3647"/>
                </a:cubicBezTo>
                <a:lnTo>
                  <a:pt x="8034" y="308"/>
                </a:lnTo>
                <a:cubicBezTo>
                  <a:pt x="7845" y="103"/>
                  <a:pt x="7577" y="0"/>
                  <a:pt x="73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61"/>
          <p:cNvSpPr/>
          <p:nvPr/>
        </p:nvSpPr>
        <p:spPr>
          <a:xfrm>
            <a:off x="935227" y="2537071"/>
            <a:ext cx="488269" cy="467515"/>
          </a:xfrm>
          <a:custGeom>
            <a:avLst/>
            <a:gdLst/>
            <a:ahLst/>
            <a:cxnLst/>
            <a:rect l="l" t="t" r="r" b="b"/>
            <a:pathLst>
              <a:path w="12193" h="11674" extrusionOk="0">
                <a:moveTo>
                  <a:pt x="9483" y="1174"/>
                </a:moveTo>
                <a:lnTo>
                  <a:pt x="9483" y="2308"/>
                </a:lnTo>
                <a:cubicBezTo>
                  <a:pt x="9483" y="2497"/>
                  <a:pt x="9641" y="2655"/>
                  <a:pt x="9830" y="2655"/>
                </a:cubicBezTo>
                <a:lnTo>
                  <a:pt x="10901" y="2655"/>
                </a:lnTo>
                <a:lnTo>
                  <a:pt x="9515" y="4041"/>
                </a:lnTo>
                <a:lnTo>
                  <a:pt x="8097" y="4041"/>
                </a:lnTo>
                <a:lnTo>
                  <a:pt x="8097" y="2560"/>
                </a:lnTo>
                <a:lnTo>
                  <a:pt x="9483" y="1174"/>
                </a:lnTo>
                <a:close/>
                <a:moveTo>
                  <a:pt x="4885" y="6181"/>
                </a:moveTo>
                <a:cubicBezTo>
                  <a:pt x="5033" y="6181"/>
                  <a:pt x="5183" y="6212"/>
                  <a:pt x="5325" y="6278"/>
                </a:cubicBezTo>
                <a:lnTo>
                  <a:pt x="4600" y="7003"/>
                </a:lnTo>
                <a:cubicBezTo>
                  <a:pt x="4474" y="7129"/>
                  <a:pt x="4474" y="7349"/>
                  <a:pt x="4600" y="7475"/>
                </a:cubicBezTo>
                <a:cubicBezTo>
                  <a:pt x="4663" y="7538"/>
                  <a:pt x="4750" y="7570"/>
                  <a:pt x="4836" y="7570"/>
                </a:cubicBezTo>
                <a:cubicBezTo>
                  <a:pt x="4923" y="7570"/>
                  <a:pt x="5010" y="7538"/>
                  <a:pt x="5073" y="7475"/>
                </a:cubicBezTo>
                <a:lnTo>
                  <a:pt x="5797" y="6751"/>
                </a:lnTo>
                <a:lnTo>
                  <a:pt x="5797" y="6751"/>
                </a:lnTo>
                <a:cubicBezTo>
                  <a:pt x="5986" y="7160"/>
                  <a:pt x="5892" y="7633"/>
                  <a:pt x="5577" y="7948"/>
                </a:cubicBezTo>
                <a:cubicBezTo>
                  <a:pt x="5388" y="8137"/>
                  <a:pt x="5128" y="8231"/>
                  <a:pt x="4864" y="8231"/>
                </a:cubicBezTo>
                <a:cubicBezTo>
                  <a:pt x="4600" y="8231"/>
                  <a:pt x="4332" y="8137"/>
                  <a:pt x="4127" y="7948"/>
                </a:cubicBezTo>
                <a:cubicBezTo>
                  <a:pt x="3749" y="7538"/>
                  <a:pt x="3749" y="6877"/>
                  <a:pt x="4127" y="6499"/>
                </a:cubicBezTo>
                <a:cubicBezTo>
                  <a:pt x="4333" y="6293"/>
                  <a:pt x="4606" y="6181"/>
                  <a:pt x="4885" y="6181"/>
                </a:cubicBezTo>
                <a:close/>
                <a:moveTo>
                  <a:pt x="4897" y="4831"/>
                </a:moveTo>
                <a:cubicBezTo>
                  <a:pt x="5396" y="4831"/>
                  <a:pt x="5890" y="4990"/>
                  <a:pt x="6301" y="5301"/>
                </a:cubicBezTo>
                <a:lnTo>
                  <a:pt x="5829" y="5774"/>
                </a:lnTo>
                <a:cubicBezTo>
                  <a:pt x="5553" y="5590"/>
                  <a:pt x="5233" y="5499"/>
                  <a:pt x="4911" y="5499"/>
                </a:cubicBezTo>
                <a:cubicBezTo>
                  <a:pt x="4460" y="5499"/>
                  <a:pt x="4004" y="5677"/>
                  <a:pt x="3655" y="6026"/>
                </a:cubicBezTo>
                <a:cubicBezTo>
                  <a:pt x="2993" y="6688"/>
                  <a:pt x="2993" y="7790"/>
                  <a:pt x="3655" y="8420"/>
                </a:cubicBezTo>
                <a:cubicBezTo>
                  <a:pt x="3986" y="8751"/>
                  <a:pt x="4427" y="8917"/>
                  <a:pt x="4864" y="8917"/>
                </a:cubicBezTo>
                <a:cubicBezTo>
                  <a:pt x="5301" y="8917"/>
                  <a:pt x="5734" y="8751"/>
                  <a:pt x="6049" y="8420"/>
                </a:cubicBezTo>
                <a:cubicBezTo>
                  <a:pt x="6648" y="7822"/>
                  <a:pt x="6742" y="6908"/>
                  <a:pt x="6301" y="6246"/>
                </a:cubicBezTo>
                <a:lnTo>
                  <a:pt x="6774" y="5774"/>
                </a:lnTo>
                <a:lnTo>
                  <a:pt x="6774" y="5774"/>
                </a:lnTo>
                <a:cubicBezTo>
                  <a:pt x="7467" y="6719"/>
                  <a:pt x="7404" y="8074"/>
                  <a:pt x="6585" y="8924"/>
                </a:cubicBezTo>
                <a:cubicBezTo>
                  <a:pt x="6112" y="9397"/>
                  <a:pt x="5498" y="9633"/>
                  <a:pt x="4883" y="9633"/>
                </a:cubicBezTo>
                <a:cubicBezTo>
                  <a:pt x="4269" y="9633"/>
                  <a:pt x="3655" y="9397"/>
                  <a:pt x="3182" y="8924"/>
                </a:cubicBezTo>
                <a:cubicBezTo>
                  <a:pt x="2237" y="7979"/>
                  <a:pt x="2237" y="6499"/>
                  <a:pt x="3182" y="5553"/>
                </a:cubicBezTo>
                <a:cubicBezTo>
                  <a:pt x="3667" y="5068"/>
                  <a:pt x="4286" y="4831"/>
                  <a:pt x="4897" y="4831"/>
                </a:cubicBezTo>
                <a:close/>
                <a:moveTo>
                  <a:pt x="4873" y="3463"/>
                </a:moveTo>
                <a:cubicBezTo>
                  <a:pt x="5728" y="3463"/>
                  <a:pt x="6583" y="3748"/>
                  <a:pt x="7278" y="4325"/>
                </a:cubicBezTo>
                <a:lnTo>
                  <a:pt x="6805" y="4797"/>
                </a:lnTo>
                <a:cubicBezTo>
                  <a:pt x="6228" y="4353"/>
                  <a:pt x="5533" y="4125"/>
                  <a:pt x="4844" y="4125"/>
                </a:cubicBezTo>
                <a:cubicBezTo>
                  <a:pt x="4065" y="4125"/>
                  <a:pt x="3294" y="4416"/>
                  <a:pt x="2710" y="5018"/>
                </a:cubicBezTo>
                <a:cubicBezTo>
                  <a:pt x="1481" y="6246"/>
                  <a:pt x="1481" y="8168"/>
                  <a:pt x="2710" y="9397"/>
                </a:cubicBezTo>
                <a:cubicBezTo>
                  <a:pt x="3324" y="10011"/>
                  <a:pt x="4112" y="10318"/>
                  <a:pt x="4899" y="10318"/>
                </a:cubicBezTo>
                <a:cubicBezTo>
                  <a:pt x="5687" y="10318"/>
                  <a:pt x="6474" y="10011"/>
                  <a:pt x="7089" y="9397"/>
                </a:cubicBezTo>
                <a:cubicBezTo>
                  <a:pt x="8223" y="8263"/>
                  <a:pt x="8255" y="6467"/>
                  <a:pt x="7309" y="5301"/>
                </a:cubicBezTo>
                <a:lnTo>
                  <a:pt x="7782" y="4829"/>
                </a:lnTo>
                <a:lnTo>
                  <a:pt x="7782" y="4829"/>
                </a:lnTo>
                <a:cubicBezTo>
                  <a:pt x="8979" y="6278"/>
                  <a:pt x="8885" y="8483"/>
                  <a:pt x="7530" y="9870"/>
                </a:cubicBezTo>
                <a:cubicBezTo>
                  <a:pt x="6790" y="10594"/>
                  <a:pt x="5821" y="10956"/>
                  <a:pt x="4856" y="10956"/>
                </a:cubicBezTo>
                <a:cubicBezTo>
                  <a:pt x="3891" y="10956"/>
                  <a:pt x="2930" y="10594"/>
                  <a:pt x="2206" y="9870"/>
                </a:cubicBezTo>
                <a:cubicBezTo>
                  <a:pt x="756" y="8420"/>
                  <a:pt x="756" y="6026"/>
                  <a:pt x="2206" y="4545"/>
                </a:cubicBezTo>
                <a:cubicBezTo>
                  <a:pt x="2941" y="3827"/>
                  <a:pt x="3907" y="3463"/>
                  <a:pt x="4873" y="3463"/>
                </a:cubicBezTo>
                <a:close/>
                <a:moveTo>
                  <a:pt x="9899" y="0"/>
                </a:moveTo>
                <a:cubicBezTo>
                  <a:pt x="9813" y="0"/>
                  <a:pt x="9722" y="32"/>
                  <a:pt x="9641" y="103"/>
                </a:cubicBezTo>
                <a:lnTo>
                  <a:pt x="7561" y="2182"/>
                </a:lnTo>
                <a:cubicBezTo>
                  <a:pt x="7467" y="2277"/>
                  <a:pt x="7435" y="2340"/>
                  <a:pt x="7435" y="2434"/>
                </a:cubicBezTo>
                <a:lnTo>
                  <a:pt x="7435" y="3600"/>
                </a:lnTo>
                <a:cubicBezTo>
                  <a:pt x="6670" y="3071"/>
                  <a:pt x="5769" y="2807"/>
                  <a:pt x="4868" y="2807"/>
                </a:cubicBezTo>
                <a:cubicBezTo>
                  <a:pt x="3731" y="2807"/>
                  <a:pt x="2595" y="3229"/>
                  <a:pt x="1733" y="4073"/>
                </a:cubicBezTo>
                <a:cubicBezTo>
                  <a:pt x="0" y="5805"/>
                  <a:pt x="0" y="8641"/>
                  <a:pt x="1733" y="10374"/>
                </a:cubicBezTo>
                <a:cubicBezTo>
                  <a:pt x="2599" y="11240"/>
                  <a:pt x="3741" y="11673"/>
                  <a:pt x="4883" y="11673"/>
                </a:cubicBezTo>
                <a:cubicBezTo>
                  <a:pt x="6026" y="11673"/>
                  <a:pt x="7168" y="11240"/>
                  <a:pt x="8034" y="10374"/>
                </a:cubicBezTo>
                <a:cubicBezTo>
                  <a:pt x="9578" y="8861"/>
                  <a:pt x="9735" y="6436"/>
                  <a:pt x="8538" y="4703"/>
                </a:cubicBezTo>
                <a:lnTo>
                  <a:pt x="9672" y="4703"/>
                </a:lnTo>
                <a:cubicBezTo>
                  <a:pt x="9767" y="4703"/>
                  <a:pt x="9893" y="4671"/>
                  <a:pt x="9924" y="4608"/>
                </a:cubicBezTo>
                <a:lnTo>
                  <a:pt x="12004" y="2497"/>
                </a:lnTo>
                <a:cubicBezTo>
                  <a:pt x="12193" y="2308"/>
                  <a:pt x="12035" y="1962"/>
                  <a:pt x="11783" y="1962"/>
                </a:cubicBezTo>
                <a:lnTo>
                  <a:pt x="10239" y="1962"/>
                </a:lnTo>
                <a:lnTo>
                  <a:pt x="10239" y="355"/>
                </a:lnTo>
                <a:cubicBezTo>
                  <a:pt x="10239" y="141"/>
                  <a:pt x="10080" y="0"/>
                  <a:pt x="98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76" name="Google Shape;1476;p61"/>
          <p:cNvCxnSpPr>
            <a:stCxn id="1456" idx="3"/>
            <a:endCxn id="1458" idx="1"/>
          </p:cNvCxnSpPr>
          <p:nvPr/>
        </p:nvCxnSpPr>
        <p:spPr>
          <a:xfrm>
            <a:off x="1681112" y="2770829"/>
            <a:ext cx="1306024" cy="563550"/>
          </a:xfrm>
          <a:prstGeom prst="bentConnector3">
            <a:avLst>
              <a:gd name="adj1" fmla="val 50000"/>
            </a:avLst>
          </a:prstGeom>
          <a:noFill/>
          <a:ln w="9525" cap="flat" cmpd="sng">
            <a:solidFill>
              <a:schemeClr val="dk1"/>
            </a:solidFill>
            <a:prstDash val="solid"/>
            <a:round/>
            <a:headEnd type="none" w="med" len="med"/>
            <a:tailEnd type="none" w="med" len="med"/>
          </a:ln>
        </p:spPr>
      </p:cxnSp>
      <p:cxnSp>
        <p:nvCxnSpPr>
          <p:cNvPr id="1477" name="Google Shape;1477;p61"/>
          <p:cNvCxnSpPr>
            <a:cxnSpLocks/>
          </p:cNvCxnSpPr>
          <p:nvPr/>
        </p:nvCxnSpPr>
        <p:spPr>
          <a:xfrm rot="10800000" flipH="1">
            <a:off x="4087037" y="2770679"/>
            <a:ext cx="865800" cy="563700"/>
          </a:xfrm>
          <a:prstGeom prst="bentConnector3">
            <a:avLst>
              <a:gd name="adj1" fmla="val 49999"/>
            </a:avLst>
          </a:prstGeom>
          <a:noFill/>
          <a:ln w="9525" cap="flat" cmpd="sng">
            <a:solidFill>
              <a:schemeClr val="dk1"/>
            </a:solidFill>
            <a:prstDash val="solid"/>
            <a:round/>
            <a:headEnd type="none" w="med" len="med"/>
            <a:tailEnd type="none" w="med" len="med"/>
          </a:ln>
        </p:spPr>
      </p:cxnSp>
      <p:cxnSp>
        <p:nvCxnSpPr>
          <p:cNvPr id="1478" name="Google Shape;1478;p61"/>
          <p:cNvCxnSpPr>
            <a:cxnSpLocks/>
            <a:stCxn id="1460" idx="3"/>
          </p:cNvCxnSpPr>
          <p:nvPr/>
        </p:nvCxnSpPr>
        <p:spPr>
          <a:xfrm>
            <a:off x="6114214" y="2770829"/>
            <a:ext cx="1340283" cy="601052"/>
          </a:xfrm>
          <a:prstGeom prst="bentConnector3">
            <a:avLst>
              <a:gd name="adj1" fmla="val 50000"/>
            </a:avLst>
          </a:prstGeom>
          <a:noFill/>
          <a:ln w="9525" cap="flat" cmpd="sng">
            <a:solidFill>
              <a:schemeClr val="dk1"/>
            </a:solidFill>
            <a:prstDash val="solid"/>
            <a:round/>
            <a:headEnd type="none" w="med" len="med"/>
            <a:tailEnd type="none" w="med" len="med"/>
          </a:ln>
        </p:spPr>
      </p:cxnSp>
      <p:sp>
        <p:nvSpPr>
          <p:cNvPr id="1480" name="Google Shape;1480;p61"/>
          <p:cNvSpPr/>
          <p:nvPr/>
        </p:nvSpPr>
        <p:spPr>
          <a:xfrm>
            <a:off x="357608" y="327384"/>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61"/>
          <p:cNvSpPr/>
          <p:nvPr/>
        </p:nvSpPr>
        <p:spPr>
          <a:xfrm>
            <a:off x="581516" y="327384"/>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Rectangle: Rounded Corners 6">
            <a:extLst>
              <a:ext uri="{FF2B5EF4-FFF2-40B4-BE49-F238E27FC236}">
                <a16:creationId xmlns:a16="http://schemas.microsoft.com/office/drawing/2014/main" id="{945E4DE0-1F51-650B-C7BC-217A121B0486}"/>
              </a:ext>
            </a:extLst>
          </p:cNvPr>
          <p:cNvSpPr/>
          <p:nvPr/>
        </p:nvSpPr>
        <p:spPr>
          <a:xfrm>
            <a:off x="2398394" y="1460264"/>
            <a:ext cx="2064298" cy="2375865"/>
          </a:xfrm>
          <a:prstGeom prst="round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586;p40">
            <a:extLst>
              <a:ext uri="{FF2B5EF4-FFF2-40B4-BE49-F238E27FC236}">
                <a16:creationId xmlns:a16="http://schemas.microsoft.com/office/drawing/2014/main" id="{624AD086-0BC6-D12B-E799-5D2657B1FA7F}"/>
              </a:ext>
            </a:extLst>
          </p:cNvPr>
          <p:cNvSpPr txBox="1"/>
          <p:nvPr/>
        </p:nvSpPr>
        <p:spPr>
          <a:xfrm>
            <a:off x="748991" y="229026"/>
            <a:ext cx="2697593"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00"/>
              </a:spcAft>
              <a:buNone/>
            </a:pPr>
            <a:r>
              <a:rPr lang="vi-VN" b="1" dirty="0">
                <a:solidFill>
                  <a:schemeClr val="dk1"/>
                </a:solidFill>
                <a:latin typeface="Roboto" panose="02000000000000000000" pitchFamily="2" charset="0"/>
                <a:ea typeface="Hammersmith One"/>
                <a:cs typeface="Hammersmith One"/>
                <a:sym typeface="Hammersmith One"/>
              </a:rPr>
              <a:t>BÀI 22: MẠCH ĐIỆN ĐƠN GIẢN</a:t>
            </a:r>
            <a:endParaRPr b="1" dirty="0">
              <a:solidFill>
                <a:schemeClr val="dk1"/>
              </a:solidFill>
              <a:latin typeface="Roboto" panose="02000000000000000000" pitchFamily="2" charset="0"/>
              <a:ea typeface="Hammersmith One"/>
              <a:cs typeface="Hammersmith One"/>
              <a:sym typeface="Hammersmith One"/>
            </a:endParaRPr>
          </a:p>
        </p:txBody>
      </p:sp>
      <p:sp>
        <p:nvSpPr>
          <p:cNvPr id="4" name="Title 3">
            <a:extLst>
              <a:ext uri="{FF2B5EF4-FFF2-40B4-BE49-F238E27FC236}">
                <a16:creationId xmlns:a16="http://schemas.microsoft.com/office/drawing/2014/main" id="{B3F04940-694C-EA7F-BBCC-FE9FE991DC70}"/>
              </a:ext>
            </a:extLst>
          </p:cNvPr>
          <p:cNvSpPr>
            <a:spLocks noGrp="1"/>
          </p:cNvSpPr>
          <p:nvPr>
            <p:ph type="ctrTitle"/>
          </p:nvPr>
        </p:nvSpPr>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pic>
        <p:nvPicPr>
          <p:cNvPr id="30" name="Picture 29">
            <a:extLst>
              <a:ext uri="{FF2B5EF4-FFF2-40B4-BE49-F238E27FC236}">
                <a16:creationId xmlns:a16="http://schemas.microsoft.com/office/drawing/2014/main" id="{98019F97-6D28-D8D0-8EFA-ED39822C71D7}"/>
              </a:ext>
            </a:extLst>
          </p:cNvPr>
          <p:cNvPicPr>
            <a:picLocks noChangeAspect="1"/>
          </p:cNvPicPr>
          <p:nvPr/>
        </p:nvPicPr>
        <p:blipFill>
          <a:blip r:embed="rId3"/>
          <a:stretch>
            <a:fillRect/>
          </a:stretch>
        </p:blipFill>
        <p:spPr>
          <a:xfrm>
            <a:off x="767002" y="1345611"/>
            <a:ext cx="7542588" cy="1429517"/>
          </a:xfrm>
          <a:prstGeom prst="rect">
            <a:avLst/>
          </a:prstGeom>
        </p:spPr>
      </p:pic>
      <p:sp>
        <p:nvSpPr>
          <p:cNvPr id="1096" name="Google Shape;1096;p52"/>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lvl="0" indent="0" algn="ctr" rtl="0">
              <a:spcBef>
                <a:spcPts val="0"/>
              </a:spcBef>
              <a:spcAft>
                <a:spcPts val="100"/>
              </a:spcAft>
              <a:buNone/>
            </a:pPr>
            <a:fld id="{00000000-1234-1234-1234-123412341234}" type="slidenum">
              <a:rPr lang="en"/>
              <a:t>43</a:t>
            </a:fld>
            <a:endParaRPr/>
          </a:p>
        </p:txBody>
      </p:sp>
      <p:sp>
        <p:nvSpPr>
          <p:cNvPr id="1098" name="Google Shape;1098;p52"/>
          <p:cNvSpPr txBox="1">
            <a:spLocks noGrp="1"/>
          </p:cNvSpPr>
          <p:nvPr>
            <p:ph type="title" idx="2"/>
          </p:nvPr>
        </p:nvSpPr>
        <p:spPr>
          <a:xfrm>
            <a:off x="84792" y="882203"/>
            <a:ext cx="8974415" cy="572700"/>
          </a:xfrm>
          <a:prstGeom prst="rect">
            <a:avLst/>
          </a:prstGeom>
          <a:noFill/>
          <a:ln>
            <a:noFill/>
          </a:ln>
        </p:spPr>
        <p:txBody>
          <a:bodyPr spcFirstLastPara="1" wrap="square" lIns="91425" tIns="91425" rIns="91425" bIns="91425" anchor="t" anchorCtr="0">
            <a:noAutofit/>
          </a:bodyPr>
          <a:lstStyle/>
          <a:p>
            <a:pPr>
              <a:spcAft>
                <a:spcPts val="100"/>
              </a:spcAft>
            </a:pPr>
            <a:r>
              <a:rPr lang="en-US" sz="2200" b="0" dirty="0" err="1">
                <a:latin typeface="Roboto" panose="02000000000000000000" pitchFamily="2" charset="0"/>
                <a:cs typeface="#9Slide03 Arima Madurai Black" panose="00000A00000000000000" pitchFamily="2" charset="-93"/>
              </a:rPr>
              <a:t>Câu</a:t>
            </a:r>
            <a:r>
              <a:rPr lang="en-US" sz="2200" b="0" dirty="0">
                <a:latin typeface="Roboto" panose="02000000000000000000" pitchFamily="2" charset="0"/>
                <a:cs typeface="#9Slide03 Arima Madurai Black" panose="00000A00000000000000" pitchFamily="2" charset="-93"/>
              </a:rPr>
              <a:t> 6: </a:t>
            </a:r>
            <a:r>
              <a:rPr lang="vi-VN" sz="2200" b="0" dirty="0">
                <a:latin typeface="Roboto" panose="02000000000000000000" pitchFamily="2" charset="0"/>
                <a:cs typeface="#9Slide03 Arima Madurai Black" panose="00000A00000000000000" pitchFamily="2" charset="-93"/>
              </a:rPr>
              <a:t>Hình nào sau đây biểu diễn đúng chiều quy ước của dòng điện?</a:t>
            </a:r>
            <a:br>
              <a:rPr lang="vi-VN" sz="2200" b="0" dirty="0">
                <a:latin typeface="Roboto" panose="02000000000000000000" pitchFamily="2" charset="0"/>
                <a:cs typeface="#9Slide03 Arima Madurai Black" panose="00000A00000000000000" pitchFamily="2" charset="-93"/>
              </a:rPr>
            </a:br>
            <a:endParaRPr sz="2200" b="0" dirty="0">
              <a:latin typeface="Roboto" panose="02000000000000000000" pitchFamily="2" charset="0"/>
              <a:cs typeface="#9Slide03 Arima Madurai Black" panose="00000A00000000000000" pitchFamily="2" charset="-93"/>
            </a:endParaRPr>
          </a:p>
        </p:txBody>
      </p:sp>
      <p:sp>
        <p:nvSpPr>
          <p:cNvPr id="1099" name="Google Shape;1099;p52"/>
          <p:cNvSpPr txBox="1"/>
          <p:nvPr/>
        </p:nvSpPr>
        <p:spPr>
          <a:xfrm>
            <a:off x="872361" y="3982593"/>
            <a:ext cx="17808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
              </a:spcAft>
              <a:buNone/>
            </a:pPr>
            <a:r>
              <a:rPr lang="en-US" sz="2000" dirty="0" err="1">
                <a:solidFill>
                  <a:srgbClr val="0F0F0F"/>
                </a:solidFill>
                <a:latin typeface="Roboto" panose="02000000000000000000" pitchFamily="2" charset="0"/>
                <a:ea typeface="Lato"/>
                <a:cs typeface="#9Slide03 Arima Madurai" panose="00000500000000000000" pitchFamily="2" charset="-93"/>
                <a:sym typeface="Lato"/>
              </a:rPr>
              <a:t>Hình</a:t>
            </a:r>
            <a:r>
              <a:rPr lang="en" sz="2000" dirty="0">
                <a:solidFill>
                  <a:srgbClr val="0F0F0F"/>
                </a:solidFill>
                <a:latin typeface="Roboto" panose="02000000000000000000" pitchFamily="2" charset="0"/>
                <a:ea typeface="Lato"/>
                <a:cs typeface="#9Slide03 Arima Madurai" panose="00000500000000000000" pitchFamily="2" charset="-93"/>
                <a:sym typeface="Lato"/>
              </a:rPr>
              <a:t> A</a:t>
            </a:r>
            <a:endParaRPr sz="2000" dirty="0">
              <a:solidFill>
                <a:srgbClr val="0F0F0F"/>
              </a:solidFill>
              <a:latin typeface="Roboto" panose="02000000000000000000" pitchFamily="2" charset="0"/>
              <a:ea typeface="Lato"/>
              <a:cs typeface="#9Slide03 Arima Madurai" panose="00000500000000000000" pitchFamily="2" charset="-93"/>
              <a:sym typeface="Lato"/>
            </a:endParaRPr>
          </a:p>
        </p:txBody>
      </p:sp>
      <p:sp>
        <p:nvSpPr>
          <p:cNvPr id="1100" name="Google Shape;1100;p52"/>
          <p:cNvSpPr txBox="1"/>
          <p:nvPr/>
        </p:nvSpPr>
        <p:spPr>
          <a:xfrm>
            <a:off x="2687359" y="3982593"/>
            <a:ext cx="17808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
              </a:spcAft>
              <a:buNone/>
            </a:pPr>
            <a:r>
              <a:rPr lang="en-US" sz="2000" dirty="0" err="1">
                <a:solidFill>
                  <a:srgbClr val="0F0F0F"/>
                </a:solidFill>
                <a:latin typeface="Roboto" panose="02000000000000000000" pitchFamily="2" charset="0"/>
                <a:ea typeface="Lato"/>
                <a:cs typeface="#9Slide03 Arima Madurai" panose="00000500000000000000" pitchFamily="2" charset="-93"/>
                <a:sym typeface="Lato"/>
              </a:rPr>
              <a:t>Hình</a:t>
            </a:r>
            <a:r>
              <a:rPr lang="en" sz="2000" dirty="0">
                <a:solidFill>
                  <a:srgbClr val="0F0F0F"/>
                </a:solidFill>
                <a:latin typeface="Roboto" panose="02000000000000000000" pitchFamily="2" charset="0"/>
                <a:ea typeface="Lato"/>
                <a:cs typeface="#9Slide03 Arima Madurai" panose="00000500000000000000" pitchFamily="2" charset="-93"/>
                <a:sym typeface="Lato"/>
              </a:rPr>
              <a:t> B</a:t>
            </a:r>
            <a:endParaRPr sz="2000" dirty="0">
              <a:solidFill>
                <a:srgbClr val="0F0F0F"/>
              </a:solidFill>
              <a:latin typeface="Roboto" panose="02000000000000000000" pitchFamily="2" charset="0"/>
              <a:ea typeface="Lato"/>
              <a:cs typeface="#9Slide03 Arima Madurai" panose="00000500000000000000" pitchFamily="2" charset="-93"/>
              <a:sym typeface="Lato"/>
            </a:endParaRPr>
          </a:p>
        </p:txBody>
      </p:sp>
      <p:sp>
        <p:nvSpPr>
          <p:cNvPr id="1101" name="Google Shape;1101;p52"/>
          <p:cNvSpPr txBox="1"/>
          <p:nvPr/>
        </p:nvSpPr>
        <p:spPr>
          <a:xfrm>
            <a:off x="4502358" y="3982593"/>
            <a:ext cx="17808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
              </a:spcAft>
              <a:buNone/>
            </a:pPr>
            <a:r>
              <a:rPr lang="en-US" sz="2000" dirty="0" err="1">
                <a:solidFill>
                  <a:srgbClr val="0F0F0F"/>
                </a:solidFill>
                <a:latin typeface="Roboto" panose="02000000000000000000" pitchFamily="2" charset="0"/>
                <a:ea typeface="Lato"/>
                <a:cs typeface="#9Slide03 Arima Madurai" panose="00000500000000000000" pitchFamily="2" charset="-93"/>
                <a:sym typeface="Lato"/>
              </a:rPr>
              <a:t>Hình</a:t>
            </a:r>
            <a:r>
              <a:rPr lang="en" sz="2000" dirty="0">
                <a:solidFill>
                  <a:srgbClr val="0F0F0F"/>
                </a:solidFill>
                <a:latin typeface="Roboto" panose="02000000000000000000" pitchFamily="2" charset="0"/>
                <a:ea typeface="Lato"/>
                <a:cs typeface="#9Slide03 Arima Madurai" panose="00000500000000000000" pitchFamily="2" charset="-93"/>
                <a:sym typeface="Lato"/>
              </a:rPr>
              <a:t> C</a:t>
            </a:r>
            <a:endParaRPr sz="2000" dirty="0">
              <a:solidFill>
                <a:srgbClr val="0F0F0F"/>
              </a:solidFill>
              <a:latin typeface="Roboto" panose="02000000000000000000" pitchFamily="2" charset="0"/>
              <a:ea typeface="Lato"/>
              <a:cs typeface="#9Slide03 Arima Madurai" panose="00000500000000000000" pitchFamily="2" charset="-93"/>
              <a:sym typeface="Lato"/>
            </a:endParaRPr>
          </a:p>
        </p:txBody>
      </p:sp>
      <p:sp>
        <p:nvSpPr>
          <p:cNvPr id="1102" name="Google Shape;1102;p52"/>
          <p:cNvSpPr txBox="1"/>
          <p:nvPr/>
        </p:nvSpPr>
        <p:spPr>
          <a:xfrm>
            <a:off x="872351" y="2925247"/>
            <a:ext cx="1780800" cy="41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00"/>
              </a:spcAft>
              <a:buNone/>
            </a:pPr>
            <a:r>
              <a:rPr lang="en" sz="2800" b="1" dirty="0">
                <a:solidFill>
                  <a:srgbClr val="0F0F0F"/>
                </a:solidFill>
                <a:latin typeface="Roboto Black" panose="02000000000000000000" pitchFamily="2" charset="0"/>
                <a:ea typeface="Hammersmith One"/>
                <a:cs typeface="Hammersmith One"/>
                <a:sym typeface="Hammersmith One"/>
              </a:rPr>
              <a:t>A</a:t>
            </a:r>
            <a:endParaRPr sz="2800" b="1" dirty="0">
              <a:solidFill>
                <a:srgbClr val="0F0F0F"/>
              </a:solidFill>
              <a:latin typeface="Roboto Black" panose="02000000000000000000" pitchFamily="2" charset="0"/>
              <a:ea typeface="Hammersmith One"/>
              <a:cs typeface="Hammersmith One"/>
              <a:sym typeface="Hammersmith One"/>
            </a:endParaRPr>
          </a:p>
        </p:txBody>
      </p:sp>
      <p:sp>
        <p:nvSpPr>
          <p:cNvPr id="1103" name="Google Shape;1103;p52"/>
          <p:cNvSpPr txBox="1"/>
          <p:nvPr/>
        </p:nvSpPr>
        <p:spPr>
          <a:xfrm>
            <a:off x="2687352" y="2925247"/>
            <a:ext cx="1780800" cy="41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00"/>
              </a:spcAft>
              <a:buNone/>
            </a:pPr>
            <a:r>
              <a:rPr lang="en" sz="2800" b="1" dirty="0">
                <a:solidFill>
                  <a:srgbClr val="0F0F0F"/>
                </a:solidFill>
                <a:latin typeface="Roboto Black" panose="02000000000000000000" pitchFamily="2" charset="0"/>
                <a:ea typeface="Hammersmith One"/>
                <a:cs typeface="Hammersmith One"/>
                <a:sym typeface="Hammersmith One"/>
              </a:rPr>
              <a:t>B</a:t>
            </a:r>
            <a:endParaRPr sz="2800" b="1" dirty="0">
              <a:solidFill>
                <a:srgbClr val="0F0F0F"/>
              </a:solidFill>
              <a:latin typeface="Roboto Black" panose="02000000000000000000" pitchFamily="2" charset="0"/>
              <a:ea typeface="Hammersmith One"/>
              <a:cs typeface="Hammersmith One"/>
              <a:sym typeface="Hammersmith One"/>
            </a:endParaRPr>
          </a:p>
        </p:txBody>
      </p:sp>
      <p:sp>
        <p:nvSpPr>
          <p:cNvPr id="1104" name="Google Shape;1104;p52"/>
          <p:cNvSpPr txBox="1"/>
          <p:nvPr/>
        </p:nvSpPr>
        <p:spPr>
          <a:xfrm>
            <a:off x="4502354" y="2925247"/>
            <a:ext cx="1780800" cy="41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00"/>
              </a:spcAft>
              <a:buNone/>
            </a:pPr>
            <a:r>
              <a:rPr lang="en" sz="2800" b="1" dirty="0">
                <a:solidFill>
                  <a:srgbClr val="0F0F0F"/>
                </a:solidFill>
                <a:latin typeface="Roboto Black" panose="02000000000000000000" pitchFamily="2" charset="0"/>
                <a:ea typeface="Hammersmith One"/>
                <a:cs typeface="Hammersmith One"/>
                <a:sym typeface="Hammersmith One"/>
              </a:rPr>
              <a:t>C</a:t>
            </a:r>
            <a:endParaRPr sz="2800" b="1" dirty="0">
              <a:solidFill>
                <a:srgbClr val="0F0F0F"/>
              </a:solidFill>
              <a:latin typeface="Roboto Black" panose="02000000000000000000" pitchFamily="2" charset="0"/>
              <a:ea typeface="Hammersmith One"/>
              <a:cs typeface="Hammersmith One"/>
              <a:sym typeface="Hammersmith One"/>
            </a:endParaRPr>
          </a:p>
        </p:txBody>
      </p:sp>
      <p:sp>
        <p:nvSpPr>
          <p:cNvPr id="1105" name="Google Shape;1105;p52"/>
          <p:cNvSpPr txBox="1"/>
          <p:nvPr/>
        </p:nvSpPr>
        <p:spPr>
          <a:xfrm>
            <a:off x="6317356" y="3982593"/>
            <a:ext cx="17808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
              </a:spcAft>
              <a:buNone/>
            </a:pPr>
            <a:r>
              <a:rPr lang="en" sz="2000" dirty="0">
                <a:solidFill>
                  <a:schemeClr val="dk1"/>
                </a:solidFill>
                <a:latin typeface="Roboto" panose="02000000000000000000" pitchFamily="2" charset="0"/>
                <a:ea typeface="Lato"/>
                <a:cs typeface="#9Slide03 Arima Madurai" panose="00000500000000000000" pitchFamily="2" charset="-93"/>
                <a:sym typeface="Lato"/>
              </a:rPr>
              <a:t>Hình D</a:t>
            </a:r>
            <a:endParaRPr sz="2000" dirty="0">
              <a:solidFill>
                <a:srgbClr val="0F0F0F"/>
              </a:solidFill>
              <a:latin typeface="Roboto" panose="02000000000000000000" pitchFamily="2" charset="0"/>
              <a:ea typeface="Lato"/>
              <a:cs typeface="#9Slide03 Arima Madurai" panose="00000500000000000000" pitchFamily="2" charset="-93"/>
              <a:sym typeface="Lato"/>
            </a:endParaRPr>
          </a:p>
        </p:txBody>
      </p:sp>
      <p:sp>
        <p:nvSpPr>
          <p:cNvPr id="1106" name="Google Shape;1106;p52"/>
          <p:cNvSpPr txBox="1"/>
          <p:nvPr/>
        </p:nvSpPr>
        <p:spPr>
          <a:xfrm>
            <a:off x="6317356" y="2925247"/>
            <a:ext cx="1780800" cy="41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00"/>
              </a:spcAft>
              <a:buNone/>
            </a:pPr>
            <a:r>
              <a:rPr lang="en" sz="2800" b="1" dirty="0">
                <a:solidFill>
                  <a:srgbClr val="0F0F0F"/>
                </a:solidFill>
                <a:latin typeface="Roboto Black" panose="02000000000000000000" pitchFamily="2" charset="0"/>
                <a:ea typeface="Hammersmith One"/>
                <a:cs typeface="Hammersmith One"/>
                <a:sym typeface="Hammersmith One"/>
              </a:rPr>
              <a:t>D</a:t>
            </a:r>
            <a:endParaRPr sz="2800" b="1" dirty="0">
              <a:solidFill>
                <a:srgbClr val="0F0F0F"/>
              </a:solidFill>
              <a:latin typeface="Roboto Black" panose="02000000000000000000" pitchFamily="2" charset="0"/>
              <a:ea typeface="Hammersmith One"/>
              <a:cs typeface="Hammersmith One"/>
              <a:sym typeface="Hammersmith One"/>
            </a:endParaRPr>
          </a:p>
        </p:txBody>
      </p:sp>
      <p:sp>
        <p:nvSpPr>
          <p:cNvPr id="1107" name="Google Shape;1107;p52"/>
          <p:cNvSpPr/>
          <p:nvPr/>
        </p:nvSpPr>
        <p:spPr>
          <a:xfrm>
            <a:off x="3283353" y="3417682"/>
            <a:ext cx="572700" cy="572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52"/>
          <p:cNvSpPr/>
          <p:nvPr/>
        </p:nvSpPr>
        <p:spPr>
          <a:xfrm>
            <a:off x="3445426" y="3586831"/>
            <a:ext cx="234300" cy="2343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52"/>
          <p:cNvSpPr/>
          <p:nvPr/>
        </p:nvSpPr>
        <p:spPr>
          <a:xfrm>
            <a:off x="5102378" y="3417682"/>
            <a:ext cx="572700" cy="572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2"/>
          <p:cNvSpPr/>
          <p:nvPr/>
        </p:nvSpPr>
        <p:spPr>
          <a:xfrm>
            <a:off x="5264451" y="3586831"/>
            <a:ext cx="234300" cy="234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2"/>
          <p:cNvSpPr/>
          <p:nvPr/>
        </p:nvSpPr>
        <p:spPr>
          <a:xfrm>
            <a:off x="6921403" y="3417682"/>
            <a:ext cx="572700" cy="572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52"/>
          <p:cNvSpPr/>
          <p:nvPr/>
        </p:nvSpPr>
        <p:spPr>
          <a:xfrm>
            <a:off x="7083476" y="3586831"/>
            <a:ext cx="234300" cy="234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52"/>
          <p:cNvSpPr/>
          <p:nvPr/>
        </p:nvSpPr>
        <p:spPr>
          <a:xfrm>
            <a:off x="1464328" y="3417682"/>
            <a:ext cx="572700" cy="572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52"/>
          <p:cNvSpPr/>
          <p:nvPr/>
        </p:nvSpPr>
        <p:spPr>
          <a:xfrm>
            <a:off x="1626401" y="3586831"/>
            <a:ext cx="234300" cy="234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15" name="Google Shape;1115;p52"/>
          <p:cNvCxnSpPr>
            <a:cxnSpLocks/>
            <a:stCxn id="1113" idx="3"/>
            <a:endCxn id="1107" idx="1"/>
          </p:cNvCxnSpPr>
          <p:nvPr/>
        </p:nvCxnSpPr>
        <p:spPr>
          <a:xfrm>
            <a:off x="2037028" y="3704032"/>
            <a:ext cx="1246200" cy="0"/>
          </a:xfrm>
          <a:prstGeom prst="straightConnector1">
            <a:avLst/>
          </a:prstGeom>
          <a:noFill/>
          <a:ln w="19050" cap="flat" cmpd="sng">
            <a:solidFill>
              <a:schemeClr val="dk1"/>
            </a:solidFill>
            <a:prstDash val="solid"/>
            <a:round/>
            <a:headEnd type="none" w="med" len="med"/>
            <a:tailEnd type="none" w="med" len="med"/>
          </a:ln>
        </p:spPr>
      </p:cxnSp>
      <p:cxnSp>
        <p:nvCxnSpPr>
          <p:cNvPr id="1116" name="Google Shape;1116;p52"/>
          <p:cNvCxnSpPr>
            <a:cxnSpLocks/>
            <a:stCxn id="1107" idx="3"/>
            <a:endCxn id="1109" idx="1"/>
          </p:cNvCxnSpPr>
          <p:nvPr/>
        </p:nvCxnSpPr>
        <p:spPr>
          <a:xfrm>
            <a:off x="3856053" y="3704032"/>
            <a:ext cx="1246200" cy="0"/>
          </a:xfrm>
          <a:prstGeom prst="straightConnector1">
            <a:avLst/>
          </a:prstGeom>
          <a:noFill/>
          <a:ln w="19050" cap="flat" cmpd="sng">
            <a:solidFill>
              <a:schemeClr val="dk1"/>
            </a:solidFill>
            <a:prstDash val="solid"/>
            <a:round/>
            <a:headEnd type="none" w="med" len="med"/>
            <a:tailEnd type="none" w="med" len="med"/>
          </a:ln>
        </p:spPr>
      </p:cxnSp>
      <p:cxnSp>
        <p:nvCxnSpPr>
          <p:cNvPr id="1117" name="Google Shape;1117;p52"/>
          <p:cNvCxnSpPr>
            <a:cxnSpLocks/>
            <a:stCxn id="1109" idx="3"/>
            <a:endCxn id="1111" idx="1"/>
          </p:cNvCxnSpPr>
          <p:nvPr/>
        </p:nvCxnSpPr>
        <p:spPr>
          <a:xfrm>
            <a:off x="5675078" y="3704032"/>
            <a:ext cx="1246200" cy="0"/>
          </a:xfrm>
          <a:prstGeom prst="straightConnector1">
            <a:avLst/>
          </a:prstGeom>
          <a:noFill/>
          <a:ln w="19050" cap="flat" cmpd="sng">
            <a:solidFill>
              <a:schemeClr val="dk1"/>
            </a:solidFill>
            <a:prstDash val="solid"/>
            <a:round/>
            <a:headEnd type="none" w="med" len="med"/>
            <a:tailEnd type="none" w="med" len="med"/>
          </a:ln>
        </p:spPr>
      </p:cxnSp>
      <p:grpSp>
        <p:nvGrpSpPr>
          <p:cNvPr id="1118" name="Google Shape;1118;p52"/>
          <p:cNvGrpSpPr/>
          <p:nvPr/>
        </p:nvGrpSpPr>
        <p:grpSpPr>
          <a:xfrm>
            <a:off x="7041795" y="3534206"/>
            <a:ext cx="301161" cy="339535"/>
            <a:chOff x="3299850" y="238575"/>
            <a:chExt cx="427725" cy="482225"/>
          </a:xfrm>
        </p:grpSpPr>
        <p:sp>
          <p:nvSpPr>
            <p:cNvPr id="1119" name="Google Shape;1119;p52"/>
            <p:cNvSpPr/>
            <p:nvPr/>
          </p:nvSpPr>
          <p:spPr>
            <a:xfrm>
              <a:off x="3299850" y="323500"/>
              <a:ext cx="427725" cy="397300"/>
            </a:xfrm>
            <a:custGeom>
              <a:avLst/>
              <a:gdLst/>
              <a:ahLst/>
              <a:cxnLst/>
              <a:rect l="l" t="t" r="r" b="b"/>
              <a:pathLst>
                <a:path w="17109" h="15892" extrusionOk="0">
                  <a:moveTo>
                    <a:pt x="3397" y="6794"/>
                  </a:moveTo>
                  <a:lnTo>
                    <a:pt x="3397" y="14759"/>
                  </a:lnTo>
                  <a:lnTo>
                    <a:pt x="1132" y="14759"/>
                  </a:lnTo>
                  <a:lnTo>
                    <a:pt x="1132" y="6794"/>
                  </a:lnTo>
                  <a:close/>
                  <a:moveTo>
                    <a:pt x="9034" y="1132"/>
                  </a:moveTo>
                  <a:cubicBezTo>
                    <a:pt x="9683" y="1175"/>
                    <a:pt x="10191" y="1712"/>
                    <a:pt x="10191" y="2364"/>
                  </a:cubicBezTo>
                  <a:cubicBezTo>
                    <a:pt x="10191" y="3346"/>
                    <a:pt x="9774" y="5275"/>
                    <a:pt x="9221" y="5828"/>
                  </a:cubicBezTo>
                  <a:cubicBezTo>
                    <a:pt x="8865" y="6184"/>
                    <a:pt x="9119" y="6794"/>
                    <a:pt x="9623" y="6794"/>
                  </a:cubicBezTo>
                  <a:lnTo>
                    <a:pt x="15285" y="6794"/>
                  </a:lnTo>
                  <a:cubicBezTo>
                    <a:pt x="15599" y="6794"/>
                    <a:pt x="15849" y="7047"/>
                    <a:pt x="15849" y="7361"/>
                  </a:cubicBezTo>
                  <a:cubicBezTo>
                    <a:pt x="15849" y="7672"/>
                    <a:pt x="15599" y="7926"/>
                    <a:pt x="15285" y="7926"/>
                  </a:cubicBezTo>
                  <a:lnTo>
                    <a:pt x="11888" y="7926"/>
                  </a:lnTo>
                  <a:cubicBezTo>
                    <a:pt x="11574" y="7926"/>
                    <a:pt x="11323" y="8180"/>
                    <a:pt x="11323" y="8494"/>
                  </a:cubicBezTo>
                  <a:cubicBezTo>
                    <a:pt x="11323" y="8805"/>
                    <a:pt x="11574" y="9058"/>
                    <a:pt x="11888" y="9058"/>
                  </a:cubicBezTo>
                  <a:lnTo>
                    <a:pt x="15285" y="9058"/>
                  </a:lnTo>
                  <a:cubicBezTo>
                    <a:pt x="15586" y="9058"/>
                    <a:pt x="15852" y="9342"/>
                    <a:pt x="15852" y="9662"/>
                  </a:cubicBezTo>
                  <a:cubicBezTo>
                    <a:pt x="15852" y="9976"/>
                    <a:pt x="15599" y="10230"/>
                    <a:pt x="15285" y="10230"/>
                  </a:cubicBezTo>
                  <a:lnTo>
                    <a:pt x="11888" y="10230"/>
                  </a:lnTo>
                  <a:cubicBezTo>
                    <a:pt x="11574" y="10230"/>
                    <a:pt x="11323" y="10484"/>
                    <a:pt x="11323" y="10795"/>
                  </a:cubicBezTo>
                  <a:cubicBezTo>
                    <a:pt x="11323" y="11109"/>
                    <a:pt x="11574" y="11362"/>
                    <a:pt x="11888" y="11362"/>
                  </a:cubicBezTo>
                  <a:lnTo>
                    <a:pt x="14152" y="11362"/>
                  </a:lnTo>
                  <a:cubicBezTo>
                    <a:pt x="14466" y="11362"/>
                    <a:pt x="14717" y="11616"/>
                    <a:pt x="14717" y="11927"/>
                  </a:cubicBezTo>
                  <a:cubicBezTo>
                    <a:pt x="14717" y="12241"/>
                    <a:pt x="14466" y="12494"/>
                    <a:pt x="14152" y="12494"/>
                  </a:cubicBezTo>
                  <a:lnTo>
                    <a:pt x="11888" y="12494"/>
                  </a:lnTo>
                  <a:cubicBezTo>
                    <a:pt x="11574" y="12494"/>
                    <a:pt x="11323" y="12748"/>
                    <a:pt x="11323" y="13059"/>
                  </a:cubicBezTo>
                  <a:cubicBezTo>
                    <a:pt x="11323" y="13373"/>
                    <a:pt x="11574" y="13627"/>
                    <a:pt x="11888" y="13627"/>
                  </a:cubicBezTo>
                  <a:lnTo>
                    <a:pt x="13020" y="13627"/>
                  </a:lnTo>
                  <a:cubicBezTo>
                    <a:pt x="13334" y="13627"/>
                    <a:pt x="13585" y="13880"/>
                    <a:pt x="13585" y="14191"/>
                  </a:cubicBezTo>
                  <a:cubicBezTo>
                    <a:pt x="13585" y="14505"/>
                    <a:pt x="13334" y="14759"/>
                    <a:pt x="13020" y="14759"/>
                  </a:cubicBezTo>
                  <a:lnTo>
                    <a:pt x="9197" y="14759"/>
                  </a:lnTo>
                  <a:cubicBezTo>
                    <a:pt x="8041" y="14759"/>
                    <a:pt x="6890" y="14572"/>
                    <a:pt x="5794" y="14207"/>
                  </a:cubicBezTo>
                  <a:lnTo>
                    <a:pt x="4529" y="13784"/>
                  </a:lnTo>
                  <a:lnTo>
                    <a:pt x="4529" y="7712"/>
                  </a:lnTo>
                  <a:lnTo>
                    <a:pt x="5686" y="7132"/>
                  </a:lnTo>
                  <a:cubicBezTo>
                    <a:pt x="6265" y="6842"/>
                    <a:pt x="6797" y="6459"/>
                    <a:pt x="7253" y="6003"/>
                  </a:cubicBezTo>
                  <a:lnTo>
                    <a:pt x="7289" y="5963"/>
                  </a:lnTo>
                  <a:cubicBezTo>
                    <a:pt x="8352" y="4901"/>
                    <a:pt x="8917" y="2654"/>
                    <a:pt x="9034" y="1132"/>
                  </a:cubicBezTo>
                  <a:close/>
                  <a:moveTo>
                    <a:pt x="8491" y="0"/>
                  </a:moveTo>
                  <a:cubicBezTo>
                    <a:pt x="8177" y="0"/>
                    <a:pt x="7926" y="254"/>
                    <a:pt x="7926" y="568"/>
                  </a:cubicBezTo>
                  <a:cubicBezTo>
                    <a:pt x="7926" y="1887"/>
                    <a:pt x="7380" y="4276"/>
                    <a:pt x="6492" y="5166"/>
                  </a:cubicBezTo>
                  <a:lnTo>
                    <a:pt x="6456" y="5203"/>
                  </a:lnTo>
                  <a:cubicBezTo>
                    <a:pt x="6081" y="5574"/>
                    <a:pt x="5652" y="5885"/>
                    <a:pt x="5181" y="6120"/>
                  </a:cubicBezTo>
                  <a:lnTo>
                    <a:pt x="4529" y="6444"/>
                  </a:lnTo>
                  <a:lnTo>
                    <a:pt x="4529" y="6229"/>
                  </a:lnTo>
                  <a:cubicBezTo>
                    <a:pt x="4529" y="5915"/>
                    <a:pt x="4276" y="5661"/>
                    <a:pt x="3962" y="5661"/>
                  </a:cubicBezTo>
                  <a:lnTo>
                    <a:pt x="565" y="5661"/>
                  </a:lnTo>
                  <a:cubicBezTo>
                    <a:pt x="251" y="5661"/>
                    <a:pt x="0" y="5915"/>
                    <a:pt x="0" y="6229"/>
                  </a:cubicBezTo>
                  <a:lnTo>
                    <a:pt x="0" y="15324"/>
                  </a:lnTo>
                  <a:cubicBezTo>
                    <a:pt x="0" y="15638"/>
                    <a:pt x="251" y="15891"/>
                    <a:pt x="565" y="15891"/>
                  </a:cubicBezTo>
                  <a:lnTo>
                    <a:pt x="3962" y="15891"/>
                  </a:lnTo>
                  <a:cubicBezTo>
                    <a:pt x="4276" y="15891"/>
                    <a:pt x="4529" y="15638"/>
                    <a:pt x="4529" y="15324"/>
                  </a:cubicBezTo>
                  <a:lnTo>
                    <a:pt x="4529" y="14976"/>
                  </a:lnTo>
                  <a:lnTo>
                    <a:pt x="5435" y="15278"/>
                  </a:lnTo>
                  <a:cubicBezTo>
                    <a:pt x="6649" y="15683"/>
                    <a:pt x="7917" y="15888"/>
                    <a:pt x="9197" y="15888"/>
                  </a:cubicBezTo>
                  <a:lnTo>
                    <a:pt x="13020" y="15888"/>
                  </a:lnTo>
                  <a:cubicBezTo>
                    <a:pt x="14219" y="15888"/>
                    <a:pt x="15040" y="14681"/>
                    <a:pt x="14599" y="13566"/>
                  </a:cubicBezTo>
                  <a:cubicBezTo>
                    <a:pt x="15577" y="13298"/>
                    <a:pt x="16106" y="12241"/>
                    <a:pt x="15731" y="11302"/>
                  </a:cubicBezTo>
                  <a:cubicBezTo>
                    <a:pt x="16468" y="11100"/>
                    <a:pt x="16981" y="10429"/>
                    <a:pt x="16984" y="9662"/>
                  </a:cubicBezTo>
                  <a:cubicBezTo>
                    <a:pt x="16981" y="9233"/>
                    <a:pt x="16824" y="8823"/>
                    <a:pt x="16541" y="8503"/>
                  </a:cubicBezTo>
                  <a:cubicBezTo>
                    <a:pt x="16994" y="8005"/>
                    <a:pt x="17108" y="7289"/>
                    <a:pt x="16837" y="6673"/>
                  </a:cubicBezTo>
                  <a:cubicBezTo>
                    <a:pt x="16565" y="6060"/>
                    <a:pt x="15958" y="5661"/>
                    <a:pt x="15285" y="5661"/>
                  </a:cubicBezTo>
                  <a:lnTo>
                    <a:pt x="10635" y="5661"/>
                  </a:lnTo>
                  <a:cubicBezTo>
                    <a:pt x="11109" y="4577"/>
                    <a:pt x="11323" y="3104"/>
                    <a:pt x="11323" y="2364"/>
                  </a:cubicBezTo>
                  <a:cubicBezTo>
                    <a:pt x="11320" y="1060"/>
                    <a:pt x="10263" y="3"/>
                    <a:pt x="8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20" name="Google Shape;1120;p52"/>
            <p:cNvSpPr/>
            <p:nvPr/>
          </p:nvSpPr>
          <p:spPr>
            <a:xfrm>
              <a:off x="3467650" y="238575"/>
              <a:ext cx="46525" cy="56650"/>
            </a:xfrm>
            <a:custGeom>
              <a:avLst/>
              <a:gdLst/>
              <a:ahLst/>
              <a:cxnLst/>
              <a:rect l="l" t="t" r="r" b="b"/>
              <a:pathLst>
                <a:path w="1861" h="2266" extrusionOk="0">
                  <a:moveTo>
                    <a:pt x="646" y="1"/>
                  </a:moveTo>
                  <a:cubicBezTo>
                    <a:pt x="561" y="1"/>
                    <a:pt x="475" y="20"/>
                    <a:pt x="393" y="61"/>
                  </a:cubicBezTo>
                  <a:cubicBezTo>
                    <a:pt x="112" y="199"/>
                    <a:pt x="0" y="541"/>
                    <a:pt x="139" y="821"/>
                  </a:cubicBezTo>
                  <a:lnTo>
                    <a:pt x="707" y="1954"/>
                  </a:lnTo>
                  <a:cubicBezTo>
                    <a:pt x="805" y="2150"/>
                    <a:pt x="1005" y="2265"/>
                    <a:pt x="1212" y="2265"/>
                  </a:cubicBezTo>
                  <a:cubicBezTo>
                    <a:pt x="1297" y="2265"/>
                    <a:pt x="1384" y="2246"/>
                    <a:pt x="1465" y="2204"/>
                  </a:cubicBezTo>
                  <a:cubicBezTo>
                    <a:pt x="1746" y="2065"/>
                    <a:pt x="1860" y="1727"/>
                    <a:pt x="1718" y="1446"/>
                  </a:cubicBezTo>
                  <a:lnTo>
                    <a:pt x="1154" y="314"/>
                  </a:lnTo>
                  <a:cubicBezTo>
                    <a:pt x="1053" y="115"/>
                    <a:pt x="854" y="1"/>
                    <a:pt x="6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21" name="Google Shape;1121;p52"/>
            <p:cNvSpPr/>
            <p:nvPr/>
          </p:nvSpPr>
          <p:spPr>
            <a:xfrm>
              <a:off x="3566675" y="238575"/>
              <a:ext cx="46525" cy="56675"/>
            </a:xfrm>
            <a:custGeom>
              <a:avLst/>
              <a:gdLst/>
              <a:ahLst/>
              <a:cxnLst/>
              <a:rect l="l" t="t" r="r" b="b"/>
              <a:pathLst>
                <a:path w="1861" h="2267" extrusionOk="0">
                  <a:moveTo>
                    <a:pt x="1215" y="1"/>
                  </a:moveTo>
                  <a:cubicBezTo>
                    <a:pt x="1007" y="1"/>
                    <a:pt x="808" y="115"/>
                    <a:pt x="707" y="314"/>
                  </a:cubicBezTo>
                  <a:lnTo>
                    <a:pt x="143" y="1446"/>
                  </a:lnTo>
                  <a:cubicBezTo>
                    <a:pt x="1" y="1727"/>
                    <a:pt x="116" y="2065"/>
                    <a:pt x="396" y="2207"/>
                  </a:cubicBezTo>
                  <a:cubicBezTo>
                    <a:pt x="477" y="2247"/>
                    <a:pt x="562" y="2266"/>
                    <a:pt x="646" y="2266"/>
                  </a:cubicBezTo>
                  <a:cubicBezTo>
                    <a:pt x="854" y="2266"/>
                    <a:pt x="1055" y="2151"/>
                    <a:pt x="1154" y="1954"/>
                  </a:cubicBezTo>
                  <a:lnTo>
                    <a:pt x="1722" y="821"/>
                  </a:lnTo>
                  <a:cubicBezTo>
                    <a:pt x="1861" y="541"/>
                    <a:pt x="1749" y="199"/>
                    <a:pt x="1468" y="61"/>
                  </a:cubicBezTo>
                  <a:cubicBezTo>
                    <a:pt x="1387" y="20"/>
                    <a:pt x="1300" y="1"/>
                    <a:pt x="1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22" name="Google Shape;1122;p52"/>
            <p:cNvSpPr/>
            <p:nvPr/>
          </p:nvSpPr>
          <p:spPr>
            <a:xfrm>
              <a:off x="3611225" y="323500"/>
              <a:ext cx="56550" cy="28325"/>
            </a:xfrm>
            <a:custGeom>
              <a:avLst/>
              <a:gdLst/>
              <a:ahLst/>
              <a:cxnLst/>
              <a:rect l="l" t="t" r="r" b="b"/>
              <a:pathLst>
                <a:path w="2262" h="1133" extrusionOk="0">
                  <a:moveTo>
                    <a:pt x="565" y="0"/>
                  </a:moveTo>
                  <a:cubicBezTo>
                    <a:pt x="251" y="0"/>
                    <a:pt x="0" y="254"/>
                    <a:pt x="0" y="568"/>
                  </a:cubicBezTo>
                  <a:cubicBezTo>
                    <a:pt x="0" y="879"/>
                    <a:pt x="251" y="1132"/>
                    <a:pt x="565" y="1132"/>
                  </a:cubicBezTo>
                  <a:lnTo>
                    <a:pt x="1697" y="1132"/>
                  </a:lnTo>
                  <a:cubicBezTo>
                    <a:pt x="2011" y="1132"/>
                    <a:pt x="2262" y="879"/>
                    <a:pt x="2262" y="568"/>
                  </a:cubicBezTo>
                  <a:cubicBezTo>
                    <a:pt x="2262" y="254"/>
                    <a:pt x="2011" y="0"/>
                    <a:pt x="16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23" name="Google Shape;1123;p52"/>
            <p:cNvSpPr/>
            <p:nvPr/>
          </p:nvSpPr>
          <p:spPr>
            <a:xfrm>
              <a:off x="3413075" y="323500"/>
              <a:ext cx="56550" cy="28325"/>
            </a:xfrm>
            <a:custGeom>
              <a:avLst/>
              <a:gdLst/>
              <a:ahLst/>
              <a:cxnLst/>
              <a:rect l="l" t="t" r="r" b="b"/>
              <a:pathLst>
                <a:path w="2262" h="1133" extrusionOk="0">
                  <a:moveTo>
                    <a:pt x="565" y="0"/>
                  </a:moveTo>
                  <a:cubicBezTo>
                    <a:pt x="251" y="0"/>
                    <a:pt x="0" y="254"/>
                    <a:pt x="0" y="568"/>
                  </a:cubicBezTo>
                  <a:cubicBezTo>
                    <a:pt x="0" y="879"/>
                    <a:pt x="251" y="1132"/>
                    <a:pt x="565" y="1132"/>
                  </a:cubicBezTo>
                  <a:lnTo>
                    <a:pt x="1697" y="1132"/>
                  </a:lnTo>
                  <a:cubicBezTo>
                    <a:pt x="2011" y="1132"/>
                    <a:pt x="2262" y="879"/>
                    <a:pt x="2262" y="568"/>
                  </a:cubicBezTo>
                  <a:cubicBezTo>
                    <a:pt x="2262" y="254"/>
                    <a:pt x="2011" y="0"/>
                    <a:pt x="16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1124" name="Google Shape;1124;p52"/>
          <p:cNvGrpSpPr/>
          <p:nvPr/>
        </p:nvGrpSpPr>
        <p:grpSpPr>
          <a:xfrm>
            <a:off x="3397940" y="3533919"/>
            <a:ext cx="343530" cy="340221"/>
            <a:chOff x="3860250" y="1427025"/>
            <a:chExt cx="487900" cy="483200"/>
          </a:xfrm>
        </p:grpSpPr>
        <p:sp>
          <p:nvSpPr>
            <p:cNvPr id="1125" name="Google Shape;1125;p52"/>
            <p:cNvSpPr/>
            <p:nvPr/>
          </p:nvSpPr>
          <p:spPr>
            <a:xfrm>
              <a:off x="3875800" y="1427025"/>
              <a:ext cx="472350" cy="468650"/>
            </a:xfrm>
            <a:custGeom>
              <a:avLst/>
              <a:gdLst/>
              <a:ahLst/>
              <a:cxnLst/>
              <a:rect l="l" t="t" r="r" b="b"/>
              <a:pathLst>
                <a:path w="18894" h="18746" extrusionOk="0">
                  <a:moveTo>
                    <a:pt x="15874" y="1821"/>
                  </a:moveTo>
                  <a:lnTo>
                    <a:pt x="6498" y="9403"/>
                  </a:lnTo>
                  <a:lnTo>
                    <a:pt x="1918" y="5629"/>
                  </a:lnTo>
                  <a:lnTo>
                    <a:pt x="15874" y="1821"/>
                  </a:lnTo>
                  <a:close/>
                  <a:moveTo>
                    <a:pt x="14524" y="4370"/>
                  </a:moveTo>
                  <a:lnTo>
                    <a:pt x="8425" y="11912"/>
                  </a:lnTo>
                  <a:lnTo>
                    <a:pt x="6257" y="12634"/>
                  </a:lnTo>
                  <a:lnTo>
                    <a:pt x="6981" y="10469"/>
                  </a:lnTo>
                  <a:lnTo>
                    <a:pt x="14524" y="4370"/>
                  </a:lnTo>
                  <a:close/>
                  <a:moveTo>
                    <a:pt x="17072" y="3020"/>
                  </a:moveTo>
                  <a:lnTo>
                    <a:pt x="13265" y="16976"/>
                  </a:lnTo>
                  <a:lnTo>
                    <a:pt x="9491" y="12392"/>
                  </a:lnTo>
                  <a:lnTo>
                    <a:pt x="17072" y="3020"/>
                  </a:lnTo>
                  <a:close/>
                  <a:moveTo>
                    <a:pt x="18298" y="0"/>
                  </a:moveTo>
                  <a:cubicBezTo>
                    <a:pt x="18286" y="0"/>
                    <a:pt x="18274" y="0"/>
                    <a:pt x="18262" y="3"/>
                  </a:cubicBezTo>
                  <a:lnTo>
                    <a:pt x="18253" y="3"/>
                  </a:lnTo>
                  <a:cubicBezTo>
                    <a:pt x="18238" y="6"/>
                    <a:pt x="18223" y="6"/>
                    <a:pt x="18211" y="12"/>
                  </a:cubicBezTo>
                  <a:lnTo>
                    <a:pt x="18193" y="15"/>
                  </a:lnTo>
                  <a:lnTo>
                    <a:pt x="18178" y="18"/>
                  </a:lnTo>
                  <a:lnTo>
                    <a:pt x="562" y="4822"/>
                  </a:lnTo>
                  <a:cubicBezTo>
                    <a:pt x="121" y="4943"/>
                    <a:pt x="0" y="5511"/>
                    <a:pt x="351" y="5804"/>
                  </a:cubicBezTo>
                  <a:lnTo>
                    <a:pt x="5834" y="10321"/>
                  </a:lnTo>
                  <a:lnTo>
                    <a:pt x="4826" y="13349"/>
                  </a:lnTo>
                  <a:cubicBezTo>
                    <a:pt x="4696" y="13732"/>
                    <a:pt x="4991" y="14098"/>
                    <a:pt x="5359" y="14098"/>
                  </a:cubicBezTo>
                  <a:cubicBezTo>
                    <a:pt x="5418" y="14098"/>
                    <a:pt x="5479" y="14089"/>
                    <a:pt x="5541" y="14068"/>
                  </a:cubicBezTo>
                  <a:lnTo>
                    <a:pt x="8570" y="13060"/>
                  </a:lnTo>
                  <a:lnTo>
                    <a:pt x="13087" y="18540"/>
                  </a:lnTo>
                  <a:cubicBezTo>
                    <a:pt x="13195" y="18670"/>
                    <a:pt x="13355" y="18745"/>
                    <a:pt x="13525" y="18745"/>
                  </a:cubicBezTo>
                  <a:cubicBezTo>
                    <a:pt x="13564" y="18745"/>
                    <a:pt x="13603" y="18742"/>
                    <a:pt x="13642" y="18733"/>
                  </a:cubicBezTo>
                  <a:cubicBezTo>
                    <a:pt x="13848" y="18691"/>
                    <a:pt x="14014" y="18534"/>
                    <a:pt x="14071" y="18328"/>
                  </a:cubicBezTo>
                  <a:lnTo>
                    <a:pt x="18875" y="716"/>
                  </a:lnTo>
                  <a:cubicBezTo>
                    <a:pt x="18875" y="710"/>
                    <a:pt x="18875" y="704"/>
                    <a:pt x="18878" y="698"/>
                  </a:cubicBezTo>
                  <a:lnTo>
                    <a:pt x="18881" y="683"/>
                  </a:lnTo>
                  <a:cubicBezTo>
                    <a:pt x="18884" y="668"/>
                    <a:pt x="18887" y="653"/>
                    <a:pt x="18890" y="637"/>
                  </a:cubicBezTo>
                  <a:cubicBezTo>
                    <a:pt x="18890" y="637"/>
                    <a:pt x="18890" y="634"/>
                    <a:pt x="18890" y="631"/>
                  </a:cubicBezTo>
                  <a:cubicBezTo>
                    <a:pt x="18890" y="619"/>
                    <a:pt x="18890" y="604"/>
                    <a:pt x="18893" y="592"/>
                  </a:cubicBezTo>
                  <a:lnTo>
                    <a:pt x="18893" y="580"/>
                  </a:lnTo>
                  <a:cubicBezTo>
                    <a:pt x="18893" y="568"/>
                    <a:pt x="18893" y="553"/>
                    <a:pt x="18893" y="541"/>
                  </a:cubicBezTo>
                  <a:cubicBezTo>
                    <a:pt x="18893" y="538"/>
                    <a:pt x="18893" y="535"/>
                    <a:pt x="18893" y="532"/>
                  </a:cubicBezTo>
                  <a:cubicBezTo>
                    <a:pt x="18893" y="517"/>
                    <a:pt x="18890" y="502"/>
                    <a:pt x="18890" y="487"/>
                  </a:cubicBezTo>
                  <a:cubicBezTo>
                    <a:pt x="18890" y="483"/>
                    <a:pt x="18890" y="480"/>
                    <a:pt x="18887" y="477"/>
                  </a:cubicBezTo>
                  <a:cubicBezTo>
                    <a:pt x="18887" y="465"/>
                    <a:pt x="18884" y="453"/>
                    <a:pt x="18881" y="441"/>
                  </a:cubicBezTo>
                  <a:lnTo>
                    <a:pt x="18878" y="429"/>
                  </a:lnTo>
                  <a:cubicBezTo>
                    <a:pt x="18875" y="417"/>
                    <a:pt x="18872" y="402"/>
                    <a:pt x="18866" y="390"/>
                  </a:cubicBezTo>
                  <a:cubicBezTo>
                    <a:pt x="18866" y="387"/>
                    <a:pt x="18866" y="384"/>
                    <a:pt x="18863" y="381"/>
                  </a:cubicBezTo>
                  <a:cubicBezTo>
                    <a:pt x="18860" y="369"/>
                    <a:pt x="18854" y="354"/>
                    <a:pt x="18848" y="345"/>
                  </a:cubicBezTo>
                  <a:cubicBezTo>
                    <a:pt x="18848" y="339"/>
                    <a:pt x="18845" y="333"/>
                    <a:pt x="18842" y="329"/>
                  </a:cubicBezTo>
                  <a:cubicBezTo>
                    <a:pt x="18839" y="323"/>
                    <a:pt x="18833" y="308"/>
                    <a:pt x="18830" y="299"/>
                  </a:cubicBezTo>
                  <a:cubicBezTo>
                    <a:pt x="18824" y="290"/>
                    <a:pt x="18824" y="290"/>
                    <a:pt x="18821" y="287"/>
                  </a:cubicBezTo>
                  <a:cubicBezTo>
                    <a:pt x="18815" y="275"/>
                    <a:pt x="18806" y="263"/>
                    <a:pt x="18797" y="248"/>
                  </a:cubicBezTo>
                  <a:lnTo>
                    <a:pt x="18790" y="239"/>
                  </a:lnTo>
                  <a:cubicBezTo>
                    <a:pt x="18784" y="230"/>
                    <a:pt x="18775" y="221"/>
                    <a:pt x="18769" y="212"/>
                  </a:cubicBezTo>
                  <a:cubicBezTo>
                    <a:pt x="18760" y="203"/>
                    <a:pt x="18763" y="203"/>
                    <a:pt x="18760" y="200"/>
                  </a:cubicBezTo>
                  <a:cubicBezTo>
                    <a:pt x="18751" y="188"/>
                    <a:pt x="18739" y="176"/>
                    <a:pt x="18727" y="163"/>
                  </a:cubicBezTo>
                  <a:cubicBezTo>
                    <a:pt x="18718" y="154"/>
                    <a:pt x="18706" y="142"/>
                    <a:pt x="18694" y="133"/>
                  </a:cubicBezTo>
                  <a:lnTo>
                    <a:pt x="18682" y="124"/>
                  </a:lnTo>
                  <a:cubicBezTo>
                    <a:pt x="18673" y="115"/>
                    <a:pt x="18664" y="109"/>
                    <a:pt x="18655" y="103"/>
                  </a:cubicBezTo>
                  <a:lnTo>
                    <a:pt x="18643" y="94"/>
                  </a:lnTo>
                  <a:cubicBezTo>
                    <a:pt x="18630" y="88"/>
                    <a:pt x="18618" y="79"/>
                    <a:pt x="18606" y="73"/>
                  </a:cubicBezTo>
                  <a:lnTo>
                    <a:pt x="18591" y="64"/>
                  </a:lnTo>
                  <a:lnTo>
                    <a:pt x="18564" y="52"/>
                  </a:lnTo>
                  <a:lnTo>
                    <a:pt x="18549" y="43"/>
                  </a:lnTo>
                  <a:cubicBezTo>
                    <a:pt x="18537" y="40"/>
                    <a:pt x="18522" y="34"/>
                    <a:pt x="18510" y="28"/>
                  </a:cubicBezTo>
                  <a:lnTo>
                    <a:pt x="18501" y="28"/>
                  </a:lnTo>
                  <a:cubicBezTo>
                    <a:pt x="18489" y="22"/>
                    <a:pt x="18476" y="18"/>
                    <a:pt x="18464" y="15"/>
                  </a:cubicBezTo>
                  <a:lnTo>
                    <a:pt x="18449" y="12"/>
                  </a:lnTo>
                  <a:lnTo>
                    <a:pt x="18416" y="6"/>
                  </a:lnTo>
                  <a:lnTo>
                    <a:pt x="18404" y="3"/>
                  </a:lnTo>
                  <a:cubicBezTo>
                    <a:pt x="18389" y="3"/>
                    <a:pt x="18374" y="0"/>
                    <a:pt x="183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26" name="Google Shape;1126;p52"/>
            <p:cNvSpPr/>
            <p:nvPr/>
          </p:nvSpPr>
          <p:spPr>
            <a:xfrm>
              <a:off x="3860250" y="1861675"/>
              <a:ext cx="54675" cy="48550"/>
            </a:xfrm>
            <a:custGeom>
              <a:avLst/>
              <a:gdLst/>
              <a:ahLst/>
              <a:cxnLst/>
              <a:rect l="l" t="t" r="r" b="b"/>
              <a:pathLst>
                <a:path w="2187" h="1942" extrusionOk="0">
                  <a:moveTo>
                    <a:pt x="1563" y="1"/>
                  </a:moveTo>
                  <a:cubicBezTo>
                    <a:pt x="1416" y="1"/>
                    <a:pt x="1268" y="58"/>
                    <a:pt x="1157" y="172"/>
                  </a:cubicBezTo>
                  <a:lnTo>
                    <a:pt x="357" y="976"/>
                  </a:lnTo>
                  <a:cubicBezTo>
                    <a:pt x="0" y="1332"/>
                    <a:pt x="254" y="1942"/>
                    <a:pt x="758" y="1942"/>
                  </a:cubicBezTo>
                  <a:cubicBezTo>
                    <a:pt x="906" y="1942"/>
                    <a:pt x="1051" y="1882"/>
                    <a:pt x="1157" y="1776"/>
                  </a:cubicBezTo>
                  <a:lnTo>
                    <a:pt x="1957" y="973"/>
                  </a:lnTo>
                  <a:cubicBezTo>
                    <a:pt x="2184" y="755"/>
                    <a:pt x="2187" y="390"/>
                    <a:pt x="1963" y="166"/>
                  </a:cubicBezTo>
                  <a:cubicBezTo>
                    <a:pt x="1853" y="56"/>
                    <a:pt x="1708" y="1"/>
                    <a:pt x="1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27" name="Google Shape;1127;p52"/>
            <p:cNvSpPr/>
            <p:nvPr/>
          </p:nvSpPr>
          <p:spPr>
            <a:xfrm>
              <a:off x="3923425" y="1801775"/>
              <a:ext cx="51350" cy="48550"/>
            </a:xfrm>
            <a:custGeom>
              <a:avLst/>
              <a:gdLst/>
              <a:ahLst/>
              <a:cxnLst/>
              <a:rect l="l" t="t" r="r" b="b"/>
              <a:pathLst>
                <a:path w="2054" h="1942" extrusionOk="0">
                  <a:moveTo>
                    <a:pt x="1430" y="0"/>
                  </a:moveTo>
                  <a:cubicBezTo>
                    <a:pt x="1286" y="0"/>
                    <a:pt x="1141" y="56"/>
                    <a:pt x="1030" y="168"/>
                  </a:cubicBezTo>
                  <a:lnTo>
                    <a:pt x="230" y="968"/>
                  </a:lnTo>
                  <a:cubicBezTo>
                    <a:pt x="4" y="1189"/>
                    <a:pt x="1" y="1551"/>
                    <a:pt x="224" y="1774"/>
                  </a:cubicBezTo>
                  <a:cubicBezTo>
                    <a:pt x="334" y="1886"/>
                    <a:pt x="478" y="1941"/>
                    <a:pt x="623" y="1941"/>
                  </a:cubicBezTo>
                  <a:cubicBezTo>
                    <a:pt x="771" y="1941"/>
                    <a:pt x="919" y="1883"/>
                    <a:pt x="1030" y="1768"/>
                  </a:cubicBezTo>
                  <a:lnTo>
                    <a:pt x="1831" y="968"/>
                  </a:lnTo>
                  <a:cubicBezTo>
                    <a:pt x="2054" y="745"/>
                    <a:pt x="2051" y="388"/>
                    <a:pt x="1831" y="168"/>
                  </a:cubicBezTo>
                  <a:cubicBezTo>
                    <a:pt x="1720" y="56"/>
                    <a:pt x="1575" y="0"/>
                    <a:pt x="14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1128" name="Google Shape;1128;p52"/>
          <p:cNvGrpSpPr/>
          <p:nvPr/>
        </p:nvGrpSpPr>
        <p:grpSpPr>
          <a:xfrm>
            <a:off x="5217425" y="3533940"/>
            <a:ext cx="342615" cy="340186"/>
            <a:chOff x="890400" y="4399350"/>
            <a:chExt cx="486600" cy="483150"/>
          </a:xfrm>
        </p:grpSpPr>
        <p:sp>
          <p:nvSpPr>
            <p:cNvPr id="1129" name="Google Shape;1129;p52"/>
            <p:cNvSpPr/>
            <p:nvPr/>
          </p:nvSpPr>
          <p:spPr>
            <a:xfrm>
              <a:off x="1125300" y="4503075"/>
              <a:ext cx="153800" cy="141650"/>
            </a:xfrm>
            <a:custGeom>
              <a:avLst/>
              <a:gdLst/>
              <a:ahLst/>
              <a:cxnLst/>
              <a:rect l="l" t="t" r="r" b="b"/>
              <a:pathLst>
                <a:path w="6152" h="5666" extrusionOk="0">
                  <a:moveTo>
                    <a:pt x="3044" y="1140"/>
                  </a:moveTo>
                  <a:cubicBezTo>
                    <a:pt x="3263" y="1140"/>
                    <a:pt x="3484" y="1182"/>
                    <a:pt x="3694" y="1269"/>
                  </a:cubicBezTo>
                  <a:cubicBezTo>
                    <a:pt x="4328" y="1532"/>
                    <a:pt x="4741" y="2151"/>
                    <a:pt x="4741" y="2836"/>
                  </a:cubicBezTo>
                  <a:cubicBezTo>
                    <a:pt x="4741" y="3525"/>
                    <a:pt x="4328" y="4144"/>
                    <a:pt x="3694" y="4406"/>
                  </a:cubicBezTo>
                  <a:cubicBezTo>
                    <a:pt x="3484" y="4493"/>
                    <a:pt x="3263" y="4536"/>
                    <a:pt x="3044" y="4536"/>
                  </a:cubicBezTo>
                  <a:cubicBezTo>
                    <a:pt x="2602" y="4536"/>
                    <a:pt x="2168" y="4363"/>
                    <a:pt x="1843" y="4038"/>
                  </a:cubicBezTo>
                  <a:cubicBezTo>
                    <a:pt x="1178" y="3377"/>
                    <a:pt x="1178" y="2299"/>
                    <a:pt x="1843" y="1638"/>
                  </a:cubicBezTo>
                  <a:cubicBezTo>
                    <a:pt x="2168" y="1312"/>
                    <a:pt x="2602" y="1140"/>
                    <a:pt x="3044" y="1140"/>
                  </a:cubicBezTo>
                  <a:close/>
                  <a:moveTo>
                    <a:pt x="3043" y="0"/>
                  </a:moveTo>
                  <a:cubicBezTo>
                    <a:pt x="2680" y="0"/>
                    <a:pt x="2313" y="70"/>
                    <a:pt x="1961" y="215"/>
                  </a:cubicBezTo>
                  <a:cubicBezTo>
                    <a:pt x="710" y="732"/>
                    <a:pt x="1" y="2060"/>
                    <a:pt x="264" y="3386"/>
                  </a:cubicBezTo>
                  <a:cubicBezTo>
                    <a:pt x="529" y="4709"/>
                    <a:pt x="1688" y="5666"/>
                    <a:pt x="3038" y="5666"/>
                  </a:cubicBezTo>
                  <a:cubicBezTo>
                    <a:pt x="3040" y="5666"/>
                    <a:pt x="3042" y="5666"/>
                    <a:pt x="3045" y="5666"/>
                  </a:cubicBezTo>
                  <a:cubicBezTo>
                    <a:pt x="3048" y="5666"/>
                    <a:pt x="3052" y="5666"/>
                    <a:pt x="3056" y="5666"/>
                  </a:cubicBezTo>
                  <a:cubicBezTo>
                    <a:pt x="3801" y="5666"/>
                    <a:pt x="4518" y="5367"/>
                    <a:pt x="5046" y="4838"/>
                  </a:cubicBezTo>
                  <a:cubicBezTo>
                    <a:pt x="6004" y="3884"/>
                    <a:pt x="6152" y="2386"/>
                    <a:pt x="5400" y="1260"/>
                  </a:cubicBezTo>
                  <a:cubicBezTo>
                    <a:pt x="4862" y="453"/>
                    <a:pt x="3967" y="0"/>
                    <a:pt x="30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30" name="Google Shape;1130;p52"/>
            <p:cNvSpPr/>
            <p:nvPr/>
          </p:nvSpPr>
          <p:spPr>
            <a:xfrm>
              <a:off x="890400" y="4399350"/>
              <a:ext cx="486600" cy="483150"/>
            </a:xfrm>
            <a:custGeom>
              <a:avLst/>
              <a:gdLst/>
              <a:ahLst/>
              <a:cxnLst/>
              <a:rect l="l" t="t" r="r" b="b"/>
              <a:pathLst>
                <a:path w="19464" h="19326" extrusionOk="0">
                  <a:moveTo>
                    <a:pt x="17908" y="1131"/>
                  </a:moveTo>
                  <a:cubicBezTo>
                    <a:pt x="18031" y="1131"/>
                    <a:pt x="18157" y="1132"/>
                    <a:pt x="18283" y="1134"/>
                  </a:cubicBezTo>
                  <a:cubicBezTo>
                    <a:pt x="18301" y="2369"/>
                    <a:pt x="18232" y="3465"/>
                    <a:pt x="18057" y="4449"/>
                  </a:cubicBezTo>
                  <a:cubicBezTo>
                    <a:pt x="16453" y="4223"/>
                    <a:pt x="15191" y="2960"/>
                    <a:pt x="14968" y="1357"/>
                  </a:cubicBezTo>
                  <a:cubicBezTo>
                    <a:pt x="15851" y="1203"/>
                    <a:pt x="16825" y="1131"/>
                    <a:pt x="17908" y="1131"/>
                  </a:cubicBezTo>
                  <a:close/>
                  <a:moveTo>
                    <a:pt x="6462" y="6683"/>
                  </a:moveTo>
                  <a:lnTo>
                    <a:pt x="6462" y="6686"/>
                  </a:lnTo>
                  <a:cubicBezTo>
                    <a:pt x="6003" y="7471"/>
                    <a:pt x="5574" y="8281"/>
                    <a:pt x="5173" y="9066"/>
                  </a:cubicBezTo>
                  <a:lnTo>
                    <a:pt x="2712" y="8839"/>
                  </a:lnTo>
                  <a:cubicBezTo>
                    <a:pt x="3545" y="7571"/>
                    <a:pt x="4952" y="6756"/>
                    <a:pt x="6462" y="6683"/>
                  </a:cubicBezTo>
                  <a:close/>
                  <a:moveTo>
                    <a:pt x="13863" y="1608"/>
                  </a:moveTo>
                  <a:cubicBezTo>
                    <a:pt x="14195" y="3637"/>
                    <a:pt x="15783" y="5225"/>
                    <a:pt x="17809" y="5557"/>
                  </a:cubicBezTo>
                  <a:cubicBezTo>
                    <a:pt x="17347" y="7209"/>
                    <a:pt x="16532" y="8534"/>
                    <a:pt x="15303" y="9718"/>
                  </a:cubicBezTo>
                  <a:cubicBezTo>
                    <a:pt x="13932" y="11043"/>
                    <a:pt x="11825" y="12218"/>
                    <a:pt x="9868" y="13221"/>
                  </a:cubicBezTo>
                  <a:lnTo>
                    <a:pt x="6196" y="9552"/>
                  </a:lnTo>
                  <a:cubicBezTo>
                    <a:pt x="7199" y="7592"/>
                    <a:pt x="8376" y="5485"/>
                    <a:pt x="9699" y="4114"/>
                  </a:cubicBezTo>
                  <a:cubicBezTo>
                    <a:pt x="10886" y="2885"/>
                    <a:pt x="12208" y="2073"/>
                    <a:pt x="13863" y="1608"/>
                  </a:cubicBezTo>
                  <a:close/>
                  <a:moveTo>
                    <a:pt x="5659" y="10612"/>
                  </a:moveTo>
                  <a:lnTo>
                    <a:pt x="8805" y="13758"/>
                  </a:lnTo>
                  <a:lnTo>
                    <a:pt x="8503" y="13909"/>
                  </a:lnTo>
                  <a:cubicBezTo>
                    <a:pt x="8237" y="14039"/>
                    <a:pt x="7984" y="14169"/>
                    <a:pt x="7736" y="14292"/>
                  </a:cubicBezTo>
                  <a:lnTo>
                    <a:pt x="5124" y="11681"/>
                  </a:lnTo>
                  <a:cubicBezTo>
                    <a:pt x="5248" y="11433"/>
                    <a:pt x="5378" y="11179"/>
                    <a:pt x="5508" y="10914"/>
                  </a:cubicBezTo>
                  <a:lnTo>
                    <a:pt x="5659" y="10612"/>
                  </a:lnTo>
                  <a:close/>
                  <a:moveTo>
                    <a:pt x="12658" y="13000"/>
                  </a:moveTo>
                  <a:lnTo>
                    <a:pt x="12658" y="13000"/>
                  </a:lnTo>
                  <a:cubicBezTo>
                    <a:pt x="12567" y="14483"/>
                    <a:pt x="11782" y="15835"/>
                    <a:pt x="10538" y="16651"/>
                  </a:cubicBezTo>
                  <a:lnTo>
                    <a:pt x="10348" y="14247"/>
                  </a:lnTo>
                  <a:cubicBezTo>
                    <a:pt x="11109" y="13858"/>
                    <a:pt x="11894" y="13441"/>
                    <a:pt x="12658" y="13000"/>
                  </a:cubicBezTo>
                  <a:close/>
                  <a:moveTo>
                    <a:pt x="4596" y="12756"/>
                  </a:moveTo>
                  <a:lnTo>
                    <a:pt x="5233" y="13393"/>
                  </a:lnTo>
                  <a:lnTo>
                    <a:pt x="4034" y="14594"/>
                  </a:lnTo>
                  <a:cubicBezTo>
                    <a:pt x="3814" y="14815"/>
                    <a:pt x="3811" y="15174"/>
                    <a:pt x="4034" y="15395"/>
                  </a:cubicBezTo>
                  <a:cubicBezTo>
                    <a:pt x="4145" y="15505"/>
                    <a:pt x="4290" y="15560"/>
                    <a:pt x="4434" y="15560"/>
                  </a:cubicBezTo>
                  <a:cubicBezTo>
                    <a:pt x="4579" y="15560"/>
                    <a:pt x="4724" y="15505"/>
                    <a:pt x="4835" y="15395"/>
                  </a:cubicBezTo>
                  <a:lnTo>
                    <a:pt x="6036" y="14193"/>
                  </a:lnTo>
                  <a:lnTo>
                    <a:pt x="6673" y="14833"/>
                  </a:lnTo>
                  <a:cubicBezTo>
                    <a:pt x="6528" y="15192"/>
                    <a:pt x="6311" y="15521"/>
                    <a:pt x="6036" y="15796"/>
                  </a:cubicBezTo>
                  <a:cubicBezTo>
                    <a:pt x="5387" y="16445"/>
                    <a:pt x="3110" y="17327"/>
                    <a:pt x="1555" y="17864"/>
                  </a:cubicBezTo>
                  <a:cubicBezTo>
                    <a:pt x="2096" y="16312"/>
                    <a:pt x="2984" y="14042"/>
                    <a:pt x="3633" y="13393"/>
                  </a:cubicBezTo>
                  <a:cubicBezTo>
                    <a:pt x="3908" y="13115"/>
                    <a:pt x="4234" y="12900"/>
                    <a:pt x="4596" y="12756"/>
                  </a:cubicBezTo>
                  <a:close/>
                  <a:moveTo>
                    <a:pt x="17939" y="0"/>
                  </a:moveTo>
                  <a:cubicBezTo>
                    <a:pt x="16582" y="0"/>
                    <a:pt x="15371" y="113"/>
                    <a:pt x="14282" y="349"/>
                  </a:cubicBezTo>
                  <a:cubicBezTo>
                    <a:pt x="14258" y="352"/>
                    <a:pt x="14234" y="358"/>
                    <a:pt x="14213" y="364"/>
                  </a:cubicBezTo>
                  <a:cubicBezTo>
                    <a:pt x="12057" y="841"/>
                    <a:pt x="10360" y="1801"/>
                    <a:pt x="8887" y="3329"/>
                  </a:cubicBezTo>
                  <a:cubicBezTo>
                    <a:pt x="8277" y="3960"/>
                    <a:pt x="7703" y="4724"/>
                    <a:pt x="7166" y="5548"/>
                  </a:cubicBezTo>
                  <a:lnTo>
                    <a:pt x="6676" y="5548"/>
                  </a:lnTo>
                  <a:cubicBezTo>
                    <a:pt x="5583" y="5548"/>
                    <a:pt x="4511" y="5856"/>
                    <a:pt x="3584" y="6436"/>
                  </a:cubicBezTo>
                  <a:cubicBezTo>
                    <a:pt x="2658" y="7016"/>
                    <a:pt x="1909" y="7837"/>
                    <a:pt x="1420" y="8815"/>
                  </a:cubicBezTo>
                  <a:lnTo>
                    <a:pt x="1284" y="9084"/>
                  </a:lnTo>
                  <a:cubicBezTo>
                    <a:pt x="1096" y="9458"/>
                    <a:pt x="1368" y="9902"/>
                    <a:pt x="1791" y="9905"/>
                  </a:cubicBezTo>
                  <a:lnTo>
                    <a:pt x="1948" y="9905"/>
                  </a:lnTo>
                  <a:lnTo>
                    <a:pt x="4623" y="10153"/>
                  </a:lnTo>
                  <a:cubicBezTo>
                    <a:pt x="4581" y="10237"/>
                    <a:pt x="4539" y="10322"/>
                    <a:pt x="4496" y="10409"/>
                  </a:cubicBezTo>
                  <a:cubicBezTo>
                    <a:pt x="4297" y="10802"/>
                    <a:pt x="4113" y="11176"/>
                    <a:pt x="3929" y="11533"/>
                  </a:cubicBezTo>
                  <a:cubicBezTo>
                    <a:pt x="3880" y="11626"/>
                    <a:pt x="3859" y="11732"/>
                    <a:pt x="3868" y="11838"/>
                  </a:cubicBezTo>
                  <a:cubicBezTo>
                    <a:pt x="3485" y="12031"/>
                    <a:pt x="3135" y="12287"/>
                    <a:pt x="2833" y="12592"/>
                  </a:cubicBezTo>
                  <a:cubicBezTo>
                    <a:pt x="1664" y="13761"/>
                    <a:pt x="275" y="18097"/>
                    <a:pt x="121" y="18586"/>
                  </a:cubicBezTo>
                  <a:cubicBezTo>
                    <a:pt x="1" y="18966"/>
                    <a:pt x="294" y="19325"/>
                    <a:pt x="657" y="19325"/>
                  </a:cubicBezTo>
                  <a:cubicBezTo>
                    <a:pt x="713" y="19325"/>
                    <a:pt x="770" y="19317"/>
                    <a:pt x="828" y="19299"/>
                  </a:cubicBezTo>
                  <a:cubicBezTo>
                    <a:pt x="1320" y="19145"/>
                    <a:pt x="5665" y="17765"/>
                    <a:pt x="6836" y="16593"/>
                  </a:cubicBezTo>
                  <a:cubicBezTo>
                    <a:pt x="7144" y="16288"/>
                    <a:pt x="7398" y="15935"/>
                    <a:pt x="7594" y="15549"/>
                  </a:cubicBezTo>
                  <a:lnTo>
                    <a:pt x="7628" y="15549"/>
                  </a:lnTo>
                  <a:cubicBezTo>
                    <a:pt x="7715" y="15549"/>
                    <a:pt x="7806" y="15527"/>
                    <a:pt x="7884" y="15485"/>
                  </a:cubicBezTo>
                  <a:cubicBezTo>
                    <a:pt x="8240" y="15304"/>
                    <a:pt x="8615" y="15117"/>
                    <a:pt x="9010" y="14920"/>
                  </a:cubicBezTo>
                  <a:lnTo>
                    <a:pt x="9255" y="14797"/>
                  </a:lnTo>
                  <a:lnTo>
                    <a:pt x="9463" y="17418"/>
                  </a:lnTo>
                  <a:lnTo>
                    <a:pt x="9463" y="17578"/>
                  </a:lnTo>
                  <a:cubicBezTo>
                    <a:pt x="9463" y="17906"/>
                    <a:pt x="9732" y="18144"/>
                    <a:pt x="10028" y="18144"/>
                  </a:cubicBezTo>
                  <a:cubicBezTo>
                    <a:pt x="10113" y="18144"/>
                    <a:pt x="10201" y="18124"/>
                    <a:pt x="10285" y="18082"/>
                  </a:cubicBezTo>
                  <a:lnTo>
                    <a:pt x="10553" y="17946"/>
                  </a:lnTo>
                  <a:cubicBezTo>
                    <a:pt x="12543" y="16950"/>
                    <a:pt x="13802" y="14914"/>
                    <a:pt x="13799" y="12689"/>
                  </a:cubicBezTo>
                  <a:lnTo>
                    <a:pt x="13799" y="12303"/>
                  </a:lnTo>
                  <a:cubicBezTo>
                    <a:pt x="14654" y="11750"/>
                    <a:pt x="15442" y="11161"/>
                    <a:pt x="16091" y="10536"/>
                  </a:cubicBezTo>
                  <a:cubicBezTo>
                    <a:pt x="17619" y="9060"/>
                    <a:pt x="18582" y="7366"/>
                    <a:pt x="19059" y="5207"/>
                  </a:cubicBezTo>
                  <a:cubicBezTo>
                    <a:pt x="19065" y="5186"/>
                    <a:pt x="19068" y="5165"/>
                    <a:pt x="19071" y="5140"/>
                  </a:cubicBezTo>
                  <a:cubicBezTo>
                    <a:pt x="19361" y="3809"/>
                    <a:pt x="19464" y="2302"/>
                    <a:pt x="19403" y="563"/>
                  </a:cubicBezTo>
                  <a:cubicBezTo>
                    <a:pt x="19394" y="264"/>
                    <a:pt x="19156" y="25"/>
                    <a:pt x="18857" y="16"/>
                  </a:cubicBezTo>
                  <a:cubicBezTo>
                    <a:pt x="18544" y="6"/>
                    <a:pt x="18238" y="0"/>
                    <a:pt x="179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31" name="Google Shape;1131;p52"/>
            <p:cNvSpPr/>
            <p:nvPr/>
          </p:nvSpPr>
          <p:spPr>
            <a:xfrm>
              <a:off x="1106975" y="4639875"/>
              <a:ext cx="28325" cy="28325"/>
            </a:xfrm>
            <a:custGeom>
              <a:avLst/>
              <a:gdLst/>
              <a:ahLst/>
              <a:cxnLst/>
              <a:rect l="l" t="t" r="r" b="b"/>
              <a:pathLst>
                <a:path w="1133" h="1133" extrusionOk="0">
                  <a:moveTo>
                    <a:pt x="565" y="0"/>
                  </a:moveTo>
                  <a:cubicBezTo>
                    <a:pt x="254" y="0"/>
                    <a:pt x="0" y="254"/>
                    <a:pt x="0" y="568"/>
                  </a:cubicBezTo>
                  <a:cubicBezTo>
                    <a:pt x="0" y="879"/>
                    <a:pt x="254" y="1133"/>
                    <a:pt x="565" y="1133"/>
                  </a:cubicBezTo>
                  <a:cubicBezTo>
                    <a:pt x="879" y="1133"/>
                    <a:pt x="1132" y="879"/>
                    <a:pt x="1132" y="568"/>
                  </a:cubicBezTo>
                  <a:cubicBezTo>
                    <a:pt x="1132" y="254"/>
                    <a:pt x="879" y="0"/>
                    <a:pt x="5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1132" name="Google Shape;1132;p52"/>
          <p:cNvSpPr/>
          <p:nvPr/>
        </p:nvSpPr>
        <p:spPr>
          <a:xfrm rot="10800000">
            <a:off x="1573670" y="3594002"/>
            <a:ext cx="301161" cy="279739"/>
          </a:xfrm>
          <a:custGeom>
            <a:avLst/>
            <a:gdLst/>
            <a:ahLst/>
            <a:cxnLst/>
            <a:rect l="l" t="t" r="r" b="b"/>
            <a:pathLst>
              <a:path w="17109" h="15892" extrusionOk="0">
                <a:moveTo>
                  <a:pt x="3397" y="6794"/>
                </a:moveTo>
                <a:lnTo>
                  <a:pt x="3397" y="14759"/>
                </a:lnTo>
                <a:lnTo>
                  <a:pt x="1132" y="14759"/>
                </a:lnTo>
                <a:lnTo>
                  <a:pt x="1132" y="6794"/>
                </a:lnTo>
                <a:close/>
                <a:moveTo>
                  <a:pt x="9034" y="1132"/>
                </a:moveTo>
                <a:cubicBezTo>
                  <a:pt x="9683" y="1175"/>
                  <a:pt x="10191" y="1712"/>
                  <a:pt x="10191" y="2364"/>
                </a:cubicBezTo>
                <a:cubicBezTo>
                  <a:pt x="10191" y="3346"/>
                  <a:pt x="9774" y="5275"/>
                  <a:pt x="9221" y="5828"/>
                </a:cubicBezTo>
                <a:cubicBezTo>
                  <a:pt x="8865" y="6184"/>
                  <a:pt x="9119" y="6794"/>
                  <a:pt x="9623" y="6794"/>
                </a:cubicBezTo>
                <a:lnTo>
                  <a:pt x="15285" y="6794"/>
                </a:lnTo>
                <a:cubicBezTo>
                  <a:pt x="15599" y="6794"/>
                  <a:pt x="15849" y="7047"/>
                  <a:pt x="15849" y="7361"/>
                </a:cubicBezTo>
                <a:cubicBezTo>
                  <a:pt x="15849" y="7672"/>
                  <a:pt x="15599" y="7926"/>
                  <a:pt x="15285" y="7926"/>
                </a:cubicBezTo>
                <a:lnTo>
                  <a:pt x="11888" y="7926"/>
                </a:lnTo>
                <a:cubicBezTo>
                  <a:pt x="11574" y="7926"/>
                  <a:pt x="11323" y="8180"/>
                  <a:pt x="11323" y="8494"/>
                </a:cubicBezTo>
                <a:cubicBezTo>
                  <a:pt x="11323" y="8805"/>
                  <a:pt x="11574" y="9058"/>
                  <a:pt x="11888" y="9058"/>
                </a:cubicBezTo>
                <a:lnTo>
                  <a:pt x="15285" y="9058"/>
                </a:lnTo>
                <a:cubicBezTo>
                  <a:pt x="15586" y="9058"/>
                  <a:pt x="15852" y="9342"/>
                  <a:pt x="15852" y="9662"/>
                </a:cubicBezTo>
                <a:cubicBezTo>
                  <a:pt x="15852" y="9976"/>
                  <a:pt x="15599" y="10230"/>
                  <a:pt x="15285" y="10230"/>
                </a:cubicBezTo>
                <a:lnTo>
                  <a:pt x="11888" y="10230"/>
                </a:lnTo>
                <a:cubicBezTo>
                  <a:pt x="11574" y="10230"/>
                  <a:pt x="11323" y="10484"/>
                  <a:pt x="11323" y="10795"/>
                </a:cubicBezTo>
                <a:cubicBezTo>
                  <a:pt x="11323" y="11109"/>
                  <a:pt x="11574" y="11362"/>
                  <a:pt x="11888" y="11362"/>
                </a:cubicBezTo>
                <a:lnTo>
                  <a:pt x="14152" y="11362"/>
                </a:lnTo>
                <a:cubicBezTo>
                  <a:pt x="14466" y="11362"/>
                  <a:pt x="14717" y="11616"/>
                  <a:pt x="14717" y="11927"/>
                </a:cubicBezTo>
                <a:cubicBezTo>
                  <a:pt x="14717" y="12241"/>
                  <a:pt x="14466" y="12494"/>
                  <a:pt x="14152" y="12494"/>
                </a:cubicBezTo>
                <a:lnTo>
                  <a:pt x="11888" y="12494"/>
                </a:lnTo>
                <a:cubicBezTo>
                  <a:pt x="11574" y="12494"/>
                  <a:pt x="11323" y="12748"/>
                  <a:pt x="11323" y="13059"/>
                </a:cubicBezTo>
                <a:cubicBezTo>
                  <a:pt x="11323" y="13373"/>
                  <a:pt x="11574" y="13627"/>
                  <a:pt x="11888" y="13627"/>
                </a:cubicBezTo>
                <a:lnTo>
                  <a:pt x="13020" y="13627"/>
                </a:lnTo>
                <a:cubicBezTo>
                  <a:pt x="13334" y="13627"/>
                  <a:pt x="13585" y="13880"/>
                  <a:pt x="13585" y="14191"/>
                </a:cubicBezTo>
                <a:cubicBezTo>
                  <a:pt x="13585" y="14505"/>
                  <a:pt x="13334" y="14759"/>
                  <a:pt x="13020" y="14759"/>
                </a:cubicBezTo>
                <a:lnTo>
                  <a:pt x="9197" y="14759"/>
                </a:lnTo>
                <a:cubicBezTo>
                  <a:pt x="8041" y="14759"/>
                  <a:pt x="6890" y="14572"/>
                  <a:pt x="5794" y="14207"/>
                </a:cubicBezTo>
                <a:lnTo>
                  <a:pt x="4529" y="13784"/>
                </a:lnTo>
                <a:lnTo>
                  <a:pt x="4529" y="7712"/>
                </a:lnTo>
                <a:lnTo>
                  <a:pt x="5686" y="7132"/>
                </a:lnTo>
                <a:cubicBezTo>
                  <a:pt x="6265" y="6842"/>
                  <a:pt x="6797" y="6459"/>
                  <a:pt x="7253" y="6003"/>
                </a:cubicBezTo>
                <a:lnTo>
                  <a:pt x="7289" y="5963"/>
                </a:lnTo>
                <a:cubicBezTo>
                  <a:pt x="8352" y="4901"/>
                  <a:pt x="8917" y="2654"/>
                  <a:pt x="9034" y="1132"/>
                </a:cubicBezTo>
                <a:close/>
                <a:moveTo>
                  <a:pt x="8491" y="0"/>
                </a:moveTo>
                <a:cubicBezTo>
                  <a:pt x="8177" y="0"/>
                  <a:pt x="7926" y="254"/>
                  <a:pt x="7926" y="568"/>
                </a:cubicBezTo>
                <a:cubicBezTo>
                  <a:pt x="7926" y="1887"/>
                  <a:pt x="7380" y="4276"/>
                  <a:pt x="6492" y="5166"/>
                </a:cubicBezTo>
                <a:lnTo>
                  <a:pt x="6456" y="5203"/>
                </a:lnTo>
                <a:cubicBezTo>
                  <a:pt x="6081" y="5574"/>
                  <a:pt x="5652" y="5885"/>
                  <a:pt x="5181" y="6120"/>
                </a:cubicBezTo>
                <a:lnTo>
                  <a:pt x="4529" y="6444"/>
                </a:lnTo>
                <a:lnTo>
                  <a:pt x="4529" y="6229"/>
                </a:lnTo>
                <a:cubicBezTo>
                  <a:pt x="4529" y="5915"/>
                  <a:pt x="4276" y="5661"/>
                  <a:pt x="3962" y="5661"/>
                </a:cubicBezTo>
                <a:lnTo>
                  <a:pt x="565" y="5661"/>
                </a:lnTo>
                <a:cubicBezTo>
                  <a:pt x="251" y="5661"/>
                  <a:pt x="0" y="5915"/>
                  <a:pt x="0" y="6229"/>
                </a:cubicBezTo>
                <a:lnTo>
                  <a:pt x="0" y="15324"/>
                </a:lnTo>
                <a:cubicBezTo>
                  <a:pt x="0" y="15638"/>
                  <a:pt x="251" y="15891"/>
                  <a:pt x="565" y="15891"/>
                </a:cubicBezTo>
                <a:lnTo>
                  <a:pt x="3962" y="15891"/>
                </a:lnTo>
                <a:cubicBezTo>
                  <a:pt x="4276" y="15891"/>
                  <a:pt x="4529" y="15638"/>
                  <a:pt x="4529" y="15324"/>
                </a:cubicBezTo>
                <a:lnTo>
                  <a:pt x="4529" y="14976"/>
                </a:lnTo>
                <a:lnTo>
                  <a:pt x="5435" y="15278"/>
                </a:lnTo>
                <a:cubicBezTo>
                  <a:pt x="6649" y="15683"/>
                  <a:pt x="7917" y="15888"/>
                  <a:pt x="9197" y="15888"/>
                </a:cubicBezTo>
                <a:lnTo>
                  <a:pt x="13020" y="15888"/>
                </a:lnTo>
                <a:cubicBezTo>
                  <a:pt x="14219" y="15888"/>
                  <a:pt x="15040" y="14681"/>
                  <a:pt x="14599" y="13566"/>
                </a:cubicBezTo>
                <a:cubicBezTo>
                  <a:pt x="15577" y="13298"/>
                  <a:pt x="16106" y="12241"/>
                  <a:pt x="15731" y="11302"/>
                </a:cubicBezTo>
                <a:cubicBezTo>
                  <a:pt x="16468" y="11100"/>
                  <a:pt x="16981" y="10429"/>
                  <a:pt x="16984" y="9662"/>
                </a:cubicBezTo>
                <a:cubicBezTo>
                  <a:pt x="16981" y="9233"/>
                  <a:pt x="16824" y="8823"/>
                  <a:pt x="16541" y="8503"/>
                </a:cubicBezTo>
                <a:cubicBezTo>
                  <a:pt x="16994" y="8005"/>
                  <a:pt x="17108" y="7289"/>
                  <a:pt x="16837" y="6673"/>
                </a:cubicBezTo>
                <a:cubicBezTo>
                  <a:pt x="16565" y="6060"/>
                  <a:pt x="15958" y="5661"/>
                  <a:pt x="15285" y="5661"/>
                </a:cubicBezTo>
                <a:lnTo>
                  <a:pt x="10635" y="5661"/>
                </a:lnTo>
                <a:cubicBezTo>
                  <a:pt x="11109" y="4577"/>
                  <a:pt x="11323" y="3104"/>
                  <a:pt x="11323" y="2364"/>
                </a:cubicBezTo>
                <a:cubicBezTo>
                  <a:pt x="11320" y="1060"/>
                  <a:pt x="10263" y="3"/>
                  <a:pt x="8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34" name="Google Shape;1134;p52"/>
          <p:cNvSpPr/>
          <p:nvPr/>
        </p:nvSpPr>
        <p:spPr>
          <a:xfrm>
            <a:off x="357608" y="327384"/>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52"/>
          <p:cNvSpPr/>
          <p:nvPr/>
        </p:nvSpPr>
        <p:spPr>
          <a:xfrm>
            <a:off x="581516" y="327384"/>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Rectangle: Rounded Corners 8">
            <a:extLst>
              <a:ext uri="{FF2B5EF4-FFF2-40B4-BE49-F238E27FC236}">
                <a16:creationId xmlns:a16="http://schemas.microsoft.com/office/drawing/2014/main" id="{BDA7B6E9-E876-E970-6A60-A11E6E003838}"/>
              </a:ext>
            </a:extLst>
          </p:cNvPr>
          <p:cNvSpPr/>
          <p:nvPr/>
        </p:nvSpPr>
        <p:spPr>
          <a:xfrm>
            <a:off x="1132608" y="2873021"/>
            <a:ext cx="1265133" cy="1670217"/>
          </a:xfrm>
          <a:prstGeom prst="round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586;p40">
            <a:extLst>
              <a:ext uri="{FF2B5EF4-FFF2-40B4-BE49-F238E27FC236}">
                <a16:creationId xmlns:a16="http://schemas.microsoft.com/office/drawing/2014/main" id="{966526CE-B687-D055-4332-8520E5FBA542}"/>
              </a:ext>
            </a:extLst>
          </p:cNvPr>
          <p:cNvSpPr txBox="1"/>
          <p:nvPr/>
        </p:nvSpPr>
        <p:spPr>
          <a:xfrm>
            <a:off x="748991" y="229026"/>
            <a:ext cx="2697593"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00"/>
              </a:spcAft>
              <a:buNone/>
            </a:pPr>
            <a:r>
              <a:rPr lang="vi-VN" b="1" dirty="0">
                <a:solidFill>
                  <a:schemeClr val="dk1"/>
                </a:solidFill>
                <a:latin typeface="Roboto" panose="02000000000000000000" pitchFamily="2" charset="0"/>
                <a:ea typeface="Hammersmith One"/>
                <a:cs typeface="Hammersmith One"/>
                <a:sym typeface="Hammersmith One"/>
              </a:rPr>
              <a:t>BÀI 22: MẠCH ĐIỆN ĐƠN GIẢN</a:t>
            </a:r>
            <a:endParaRPr b="1" dirty="0">
              <a:solidFill>
                <a:schemeClr val="dk1"/>
              </a:solidFill>
              <a:latin typeface="Roboto" panose="02000000000000000000" pitchFamily="2" charset="0"/>
              <a:ea typeface="Hammersmith One"/>
              <a:cs typeface="Hammersmith One"/>
              <a:sym typeface="Hammersmith One"/>
            </a:endParaRPr>
          </a:p>
        </p:txBody>
      </p:sp>
      <p:sp>
        <p:nvSpPr>
          <p:cNvPr id="4" name="Title 3">
            <a:extLst>
              <a:ext uri="{FF2B5EF4-FFF2-40B4-BE49-F238E27FC236}">
                <a16:creationId xmlns:a16="http://schemas.microsoft.com/office/drawing/2014/main" id="{0AADA090-E059-5EDD-C798-F43CB31FC724}"/>
              </a:ext>
            </a:extLst>
          </p:cNvPr>
          <p:cNvSpPr>
            <a:spLocks noGrp="1"/>
          </p:cNvSpPr>
          <p:nvPr>
            <p:ph type="ctrTitle"/>
          </p:nvPr>
        </p:nvSpPr>
        <p:spPr/>
        <p:txBody>
          <a:bodyPr/>
          <a:lstStyle/>
          <a:p>
            <a:endParaRPr lang="en-US"/>
          </a:p>
        </p:txBody>
      </p:sp>
    </p:spTree>
    <p:extLst>
      <p:ext uri="{BB962C8B-B14F-4D97-AF65-F5344CB8AC3E}">
        <p14:creationId xmlns:p14="http://schemas.microsoft.com/office/powerpoint/2010/main" val="713083962"/>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pic>
        <p:nvPicPr>
          <p:cNvPr id="3" name="Picture 2">
            <a:extLst>
              <a:ext uri="{FF2B5EF4-FFF2-40B4-BE49-F238E27FC236}">
                <a16:creationId xmlns:a16="http://schemas.microsoft.com/office/drawing/2014/main" id="{DE24C252-8EB2-3655-975B-DC4810118E98}"/>
              </a:ext>
            </a:extLst>
          </p:cNvPr>
          <p:cNvPicPr>
            <a:picLocks noChangeAspect="1"/>
          </p:cNvPicPr>
          <p:nvPr/>
        </p:nvPicPr>
        <p:blipFill>
          <a:blip r:embed="rId3"/>
          <a:stretch>
            <a:fillRect/>
          </a:stretch>
        </p:blipFill>
        <p:spPr>
          <a:xfrm>
            <a:off x="5241547" y="1524439"/>
            <a:ext cx="3716046" cy="2797024"/>
          </a:xfrm>
          <a:prstGeom prst="rect">
            <a:avLst/>
          </a:prstGeom>
        </p:spPr>
      </p:pic>
      <p:sp>
        <p:nvSpPr>
          <p:cNvPr id="1096" name="Google Shape;1096;p52"/>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lvl="0" indent="0" algn="ctr" rtl="0">
              <a:spcBef>
                <a:spcPts val="0"/>
              </a:spcBef>
              <a:spcAft>
                <a:spcPts val="100"/>
              </a:spcAft>
              <a:buNone/>
            </a:pPr>
            <a:fld id="{00000000-1234-1234-1234-123412341234}" type="slidenum">
              <a:rPr lang="en"/>
              <a:t>44</a:t>
            </a:fld>
            <a:endParaRPr/>
          </a:p>
        </p:txBody>
      </p:sp>
      <p:sp>
        <p:nvSpPr>
          <p:cNvPr id="1098" name="Google Shape;1098;p52"/>
          <p:cNvSpPr txBox="1">
            <a:spLocks noGrp="1"/>
          </p:cNvSpPr>
          <p:nvPr>
            <p:ph type="title" idx="2"/>
          </p:nvPr>
        </p:nvSpPr>
        <p:spPr>
          <a:xfrm>
            <a:off x="84792" y="882203"/>
            <a:ext cx="8974415" cy="572700"/>
          </a:xfrm>
          <a:prstGeom prst="rect">
            <a:avLst/>
          </a:prstGeom>
          <a:noFill/>
          <a:ln>
            <a:noFill/>
          </a:ln>
        </p:spPr>
        <p:txBody>
          <a:bodyPr spcFirstLastPara="1" wrap="square" lIns="91425" tIns="91425" rIns="91425" bIns="91425" anchor="t" anchorCtr="0">
            <a:noAutofit/>
          </a:bodyPr>
          <a:lstStyle/>
          <a:p>
            <a:pPr>
              <a:spcAft>
                <a:spcPts val="100"/>
              </a:spcAft>
            </a:pPr>
            <a:r>
              <a:rPr lang="en-US" sz="2200" b="0" dirty="0" err="1">
                <a:latin typeface="Roboto" panose="02000000000000000000" pitchFamily="2" charset="0"/>
                <a:cs typeface="#9Slide03 Arima Madurai Black" panose="00000A00000000000000" pitchFamily="2" charset="-93"/>
              </a:rPr>
              <a:t>Câu</a:t>
            </a:r>
            <a:r>
              <a:rPr lang="en-US" sz="2200" b="0" dirty="0">
                <a:latin typeface="Roboto" panose="02000000000000000000" pitchFamily="2" charset="0"/>
                <a:cs typeface="#9Slide03 Arima Madurai Black" panose="00000A00000000000000" pitchFamily="2" charset="-93"/>
              </a:rPr>
              <a:t> 7: </a:t>
            </a:r>
            <a:r>
              <a:rPr lang="en-US" sz="2200" b="0" dirty="0" err="1">
                <a:latin typeface="Roboto" panose="02000000000000000000" pitchFamily="2" charset="0"/>
                <a:cs typeface="#9Slide03 Arima Madurai Black" panose="00000A00000000000000" pitchFamily="2" charset="-93"/>
              </a:rPr>
              <a:t>Chọn</a:t>
            </a:r>
            <a:r>
              <a:rPr lang="en-US" sz="2200" b="0" dirty="0">
                <a:latin typeface="Roboto" panose="02000000000000000000" pitchFamily="2" charset="0"/>
                <a:cs typeface="#9Slide03 Arima Madurai Black" panose="00000A00000000000000" pitchFamily="2" charset="-93"/>
              </a:rPr>
              <a:t> </a:t>
            </a:r>
            <a:r>
              <a:rPr lang="en-US" sz="2200" b="0" dirty="0" err="1">
                <a:latin typeface="Roboto" panose="02000000000000000000" pitchFamily="2" charset="0"/>
                <a:cs typeface="#9Slide03 Arima Madurai Black" panose="00000A00000000000000" pitchFamily="2" charset="-93"/>
              </a:rPr>
              <a:t>câu</a:t>
            </a:r>
            <a:r>
              <a:rPr lang="en-US" sz="2200" b="0" dirty="0">
                <a:latin typeface="Roboto" panose="02000000000000000000" pitchFamily="2" charset="0"/>
                <a:cs typeface="#9Slide03 Arima Madurai Black" panose="00000A00000000000000" pitchFamily="2" charset="-93"/>
              </a:rPr>
              <a:t> </a:t>
            </a:r>
            <a:r>
              <a:rPr lang="en-US" sz="2200" b="0" dirty="0" err="1">
                <a:latin typeface="Roboto" panose="02000000000000000000" pitchFamily="2" charset="0"/>
                <a:cs typeface="#9Slide03 Arima Madurai Black" panose="00000A00000000000000" pitchFamily="2" charset="-93"/>
              </a:rPr>
              <a:t>trả</a:t>
            </a:r>
            <a:r>
              <a:rPr lang="en-US" sz="2200" b="0" dirty="0">
                <a:latin typeface="Roboto" panose="02000000000000000000" pitchFamily="2" charset="0"/>
                <a:cs typeface="#9Slide03 Arima Madurai Black" panose="00000A00000000000000" pitchFamily="2" charset="-93"/>
              </a:rPr>
              <a:t> </a:t>
            </a:r>
            <a:r>
              <a:rPr lang="en-US" sz="2200" b="0" dirty="0" err="1">
                <a:latin typeface="Roboto" panose="02000000000000000000" pitchFamily="2" charset="0"/>
                <a:cs typeface="#9Slide03 Arima Madurai Black" panose="00000A00000000000000" pitchFamily="2" charset="-93"/>
              </a:rPr>
              <a:t>lời</a:t>
            </a:r>
            <a:r>
              <a:rPr lang="en-US" sz="2200" b="0" dirty="0">
                <a:latin typeface="Roboto" panose="02000000000000000000" pitchFamily="2" charset="0"/>
                <a:cs typeface="#9Slide03 Arima Madurai Black" panose="00000A00000000000000" pitchFamily="2" charset="-93"/>
              </a:rPr>
              <a:t> </a:t>
            </a:r>
            <a:r>
              <a:rPr lang="en-US" sz="2200" b="0" dirty="0" err="1">
                <a:latin typeface="Roboto" panose="02000000000000000000" pitchFamily="2" charset="0"/>
                <a:cs typeface="#9Slide03 Arima Madurai Black" panose="00000A00000000000000" pitchFamily="2" charset="-93"/>
              </a:rPr>
              <a:t>sai</a:t>
            </a:r>
            <a:r>
              <a:rPr lang="en-US" sz="2200" b="0" dirty="0">
                <a:latin typeface="Roboto" panose="02000000000000000000" pitchFamily="2" charset="0"/>
                <a:cs typeface="#9Slide03 Arima Madurai Black" panose="00000A00000000000000" pitchFamily="2" charset="-93"/>
              </a:rPr>
              <a:t>.</a:t>
            </a:r>
            <a:endParaRPr sz="2200" b="0" dirty="0">
              <a:latin typeface="Roboto" panose="02000000000000000000" pitchFamily="2" charset="0"/>
              <a:cs typeface="#9Slide03 Arima Madurai Black" panose="00000A00000000000000" pitchFamily="2" charset="-93"/>
            </a:endParaRPr>
          </a:p>
        </p:txBody>
      </p:sp>
      <p:sp>
        <p:nvSpPr>
          <p:cNvPr id="1099" name="Google Shape;1099;p52"/>
          <p:cNvSpPr txBox="1"/>
          <p:nvPr/>
        </p:nvSpPr>
        <p:spPr>
          <a:xfrm>
            <a:off x="1607772" y="1316239"/>
            <a:ext cx="4088489"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spcAft>
                <a:spcPts val="100"/>
              </a:spcAft>
              <a:buNone/>
              <a:defRPr sz="2000">
                <a:solidFill>
                  <a:srgbClr val="0F0F0F"/>
                </a:solidFill>
                <a:latin typeface="#9Slide03 Arima Madurai" panose="00000500000000000000" pitchFamily="2" charset="-93"/>
                <a:ea typeface="Lato"/>
                <a:cs typeface="#9Slide03 Arima Madurai" panose="00000500000000000000" pitchFamily="2" charset="-93"/>
              </a:defRPr>
            </a:lvl1pPr>
          </a:lstStyle>
          <a:p>
            <a:r>
              <a:rPr lang="en-US" dirty="0">
                <a:latin typeface="Roboto" panose="02000000000000000000" pitchFamily="2" charset="0"/>
              </a:rPr>
              <a:t>Khi K </a:t>
            </a:r>
            <a:r>
              <a:rPr lang="en-US" dirty="0" err="1">
                <a:latin typeface="Roboto" panose="02000000000000000000" pitchFamily="2" charset="0"/>
              </a:rPr>
              <a:t>đóng</a:t>
            </a:r>
            <a:r>
              <a:rPr lang="en-US" dirty="0">
                <a:latin typeface="Roboto" panose="02000000000000000000" pitchFamily="2" charset="0"/>
              </a:rPr>
              <a:t>: </a:t>
            </a:r>
            <a:r>
              <a:rPr lang="en-US" dirty="0" err="1">
                <a:latin typeface="Roboto" panose="02000000000000000000" pitchFamily="2" charset="0"/>
              </a:rPr>
              <a:t>Đèn</a:t>
            </a:r>
            <a:r>
              <a:rPr lang="en-US" dirty="0">
                <a:latin typeface="Roboto" panose="02000000000000000000" pitchFamily="2" charset="0"/>
              </a:rPr>
              <a:t> 1  </a:t>
            </a:r>
            <a:r>
              <a:rPr lang="en-US" dirty="0" err="1">
                <a:latin typeface="Roboto" panose="02000000000000000000" pitchFamily="2" charset="0"/>
              </a:rPr>
              <a:t>tắt</a:t>
            </a:r>
            <a:r>
              <a:rPr lang="en-US" dirty="0">
                <a:latin typeface="Roboto" panose="02000000000000000000" pitchFamily="2" charset="0"/>
              </a:rPr>
              <a:t>, </a:t>
            </a:r>
            <a:r>
              <a:rPr lang="en-US" dirty="0" err="1">
                <a:latin typeface="Roboto" panose="02000000000000000000" pitchFamily="2" charset="0"/>
              </a:rPr>
              <a:t>đèn</a:t>
            </a:r>
            <a:r>
              <a:rPr lang="en-US" dirty="0">
                <a:latin typeface="Roboto" panose="02000000000000000000" pitchFamily="2" charset="0"/>
              </a:rPr>
              <a:t> 2 </a:t>
            </a:r>
            <a:r>
              <a:rPr lang="en-US" dirty="0" err="1">
                <a:latin typeface="Roboto" panose="02000000000000000000" pitchFamily="2" charset="0"/>
              </a:rPr>
              <a:t>sáng</a:t>
            </a:r>
            <a:endParaRPr dirty="0">
              <a:latin typeface="Roboto" panose="02000000000000000000" pitchFamily="2" charset="0"/>
              <a:sym typeface="Lato"/>
            </a:endParaRPr>
          </a:p>
        </p:txBody>
      </p:sp>
      <p:sp>
        <p:nvSpPr>
          <p:cNvPr id="1100" name="Google Shape;1100;p52"/>
          <p:cNvSpPr txBox="1"/>
          <p:nvPr/>
        </p:nvSpPr>
        <p:spPr>
          <a:xfrm>
            <a:off x="1607772" y="2253616"/>
            <a:ext cx="4088489"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spcAft>
                <a:spcPts val="100"/>
              </a:spcAft>
              <a:buNone/>
              <a:defRPr sz="2000">
                <a:solidFill>
                  <a:srgbClr val="0F0F0F"/>
                </a:solidFill>
                <a:latin typeface="#9Slide03 Arima Madurai" panose="00000500000000000000" pitchFamily="2" charset="-93"/>
                <a:ea typeface="Lato"/>
                <a:cs typeface="#9Slide03 Arima Madurai" panose="00000500000000000000" pitchFamily="2" charset="-93"/>
              </a:defRPr>
            </a:lvl1pPr>
          </a:lstStyle>
          <a:p>
            <a:r>
              <a:rPr lang="en-US" dirty="0">
                <a:latin typeface="Roboto" panose="02000000000000000000" pitchFamily="2" charset="0"/>
              </a:rPr>
              <a:t> Khi K </a:t>
            </a:r>
            <a:r>
              <a:rPr lang="en-US" dirty="0" err="1">
                <a:latin typeface="Roboto" panose="02000000000000000000" pitchFamily="2" charset="0"/>
              </a:rPr>
              <a:t>mở</a:t>
            </a:r>
            <a:r>
              <a:rPr lang="en-US" dirty="0">
                <a:latin typeface="Roboto" panose="02000000000000000000" pitchFamily="2" charset="0"/>
              </a:rPr>
              <a:t>: 2 </a:t>
            </a:r>
            <a:r>
              <a:rPr lang="en-US" dirty="0" err="1">
                <a:latin typeface="Roboto" panose="02000000000000000000" pitchFamily="2" charset="0"/>
              </a:rPr>
              <a:t>đèn</a:t>
            </a:r>
            <a:r>
              <a:rPr lang="en-US" dirty="0">
                <a:latin typeface="Roboto" panose="02000000000000000000" pitchFamily="2" charset="0"/>
              </a:rPr>
              <a:t> </a:t>
            </a:r>
            <a:r>
              <a:rPr lang="en-US" dirty="0" err="1">
                <a:latin typeface="Roboto" panose="02000000000000000000" pitchFamily="2" charset="0"/>
              </a:rPr>
              <a:t>đều</a:t>
            </a:r>
            <a:r>
              <a:rPr lang="en-US" dirty="0">
                <a:latin typeface="Roboto" panose="02000000000000000000" pitchFamily="2" charset="0"/>
              </a:rPr>
              <a:t> </a:t>
            </a:r>
            <a:r>
              <a:rPr lang="en-US" dirty="0" err="1">
                <a:latin typeface="Roboto" panose="02000000000000000000" pitchFamily="2" charset="0"/>
              </a:rPr>
              <a:t>sáng</a:t>
            </a:r>
            <a:endParaRPr dirty="0">
              <a:latin typeface="Roboto" panose="02000000000000000000" pitchFamily="2" charset="0"/>
              <a:sym typeface="Lato"/>
            </a:endParaRPr>
          </a:p>
        </p:txBody>
      </p:sp>
      <p:sp>
        <p:nvSpPr>
          <p:cNvPr id="1101" name="Google Shape;1101;p52"/>
          <p:cNvSpPr txBox="1"/>
          <p:nvPr/>
        </p:nvSpPr>
        <p:spPr>
          <a:xfrm>
            <a:off x="1607772" y="3190993"/>
            <a:ext cx="4088489"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spcAft>
                <a:spcPts val="100"/>
              </a:spcAft>
              <a:buNone/>
              <a:defRPr sz="2000">
                <a:solidFill>
                  <a:srgbClr val="0F0F0F"/>
                </a:solidFill>
                <a:latin typeface="#9Slide03 Arima Madurai" panose="00000500000000000000" pitchFamily="2" charset="-93"/>
                <a:ea typeface="Lato"/>
                <a:cs typeface="#9Slide03 Arima Madurai" panose="00000500000000000000" pitchFamily="2" charset="-93"/>
              </a:defRPr>
            </a:lvl1pPr>
          </a:lstStyle>
          <a:p>
            <a:r>
              <a:rPr lang="en-US" dirty="0">
                <a:latin typeface="Roboto" panose="02000000000000000000" pitchFamily="2" charset="0"/>
              </a:rPr>
              <a:t> Khi K </a:t>
            </a:r>
            <a:r>
              <a:rPr lang="en-US" dirty="0" err="1">
                <a:latin typeface="Roboto" panose="02000000000000000000" pitchFamily="2" charset="0"/>
              </a:rPr>
              <a:t>đóng</a:t>
            </a:r>
            <a:r>
              <a:rPr lang="en-US" dirty="0">
                <a:latin typeface="Roboto" panose="02000000000000000000" pitchFamily="2" charset="0"/>
              </a:rPr>
              <a:t>: </a:t>
            </a:r>
            <a:r>
              <a:rPr lang="en-US" dirty="0" err="1">
                <a:latin typeface="Roboto" panose="02000000000000000000" pitchFamily="2" charset="0"/>
              </a:rPr>
              <a:t>Đèn</a:t>
            </a:r>
            <a:r>
              <a:rPr lang="en-US" dirty="0">
                <a:latin typeface="Roboto" panose="02000000000000000000" pitchFamily="2" charset="0"/>
              </a:rPr>
              <a:t> 1 </a:t>
            </a:r>
            <a:r>
              <a:rPr lang="en-US" dirty="0" err="1">
                <a:latin typeface="Roboto" panose="02000000000000000000" pitchFamily="2" charset="0"/>
              </a:rPr>
              <a:t>sáng</a:t>
            </a:r>
            <a:r>
              <a:rPr lang="en-US" dirty="0">
                <a:latin typeface="Roboto" panose="02000000000000000000" pitchFamily="2" charset="0"/>
              </a:rPr>
              <a:t>, </a:t>
            </a:r>
            <a:r>
              <a:rPr lang="en-US" dirty="0" err="1">
                <a:latin typeface="Roboto" panose="02000000000000000000" pitchFamily="2" charset="0"/>
              </a:rPr>
              <a:t>đèn</a:t>
            </a:r>
            <a:r>
              <a:rPr lang="en-US" dirty="0">
                <a:latin typeface="Roboto" panose="02000000000000000000" pitchFamily="2" charset="0"/>
              </a:rPr>
              <a:t> 2 </a:t>
            </a:r>
            <a:r>
              <a:rPr lang="en-US" dirty="0" err="1">
                <a:latin typeface="Roboto" panose="02000000000000000000" pitchFamily="2" charset="0"/>
              </a:rPr>
              <a:t>tắt</a:t>
            </a:r>
            <a:endParaRPr dirty="0">
              <a:latin typeface="Roboto" panose="02000000000000000000" pitchFamily="2" charset="0"/>
              <a:sym typeface="Lato"/>
            </a:endParaRPr>
          </a:p>
        </p:txBody>
      </p:sp>
      <p:sp>
        <p:nvSpPr>
          <p:cNvPr id="1102" name="Google Shape;1102;p52"/>
          <p:cNvSpPr txBox="1"/>
          <p:nvPr/>
        </p:nvSpPr>
        <p:spPr>
          <a:xfrm>
            <a:off x="-68110" y="1267335"/>
            <a:ext cx="1780800" cy="41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00"/>
              </a:spcAft>
              <a:buNone/>
            </a:pPr>
            <a:r>
              <a:rPr lang="en" sz="2800" b="1" dirty="0">
                <a:solidFill>
                  <a:srgbClr val="0F0F0F"/>
                </a:solidFill>
                <a:latin typeface="Roboto Black" panose="02000000000000000000" pitchFamily="2" charset="0"/>
                <a:ea typeface="Hammersmith One"/>
                <a:cs typeface="Hammersmith One"/>
                <a:sym typeface="Hammersmith One"/>
              </a:rPr>
              <a:t>A</a:t>
            </a:r>
            <a:endParaRPr sz="2800" b="1" dirty="0">
              <a:solidFill>
                <a:srgbClr val="0F0F0F"/>
              </a:solidFill>
              <a:latin typeface="Roboto Black" panose="02000000000000000000" pitchFamily="2" charset="0"/>
              <a:ea typeface="Hammersmith One"/>
              <a:cs typeface="Hammersmith One"/>
              <a:sym typeface="Hammersmith One"/>
            </a:endParaRPr>
          </a:p>
        </p:txBody>
      </p:sp>
      <p:sp>
        <p:nvSpPr>
          <p:cNvPr id="1103" name="Google Shape;1103;p52"/>
          <p:cNvSpPr txBox="1"/>
          <p:nvPr/>
        </p:nvSpPr>
        <p:spPr>
          <a:xfrm>
            <a:off x="-68110" y="2221013"/>
            <a:ext cx="1780800" cy="41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00"/>
              </a:spcAft>
              <a:buNone/>
            </a:pPr>
            <a:r>
              <a:rPr lang="en" sz="2800" b="1" dirty="0">
                <a:solidFill>
                  <a:srgbClr val="0F0F0F"/>
                </a:solidFill>
                <a:latin typeface="Roboto Black" panose="02000000000000000000" pitchFamily="2" charset="0"/>
                <a:ea typeface="Hammersmith One"/>
                <a:cs typeface="Hammersmith One"/>
                <a:sym typeface="Hammersmith One"/>
              </a:rPr>
              <a:t>B</a:t>
            </a:r>
            <a:endParaRPr sz="2800" b="1" dirty="0">
              <a:solidFill>
                <a:srgbClr val="0F0F0F"/>
              </a:solidFill>
              <a:latin typeface="Roboto Black" panose="02000000000000000000" pitchFamily="2" charset="0"/>
              <a:ea typeface="Hammersmith One"/>
              <a:cs typeface="Hammersmith One"/>
              <a:sym typeface="Hammersmith One"/>
            </a:endParaRPr>
          </a:p>
        </p:txBody>
      </p:sp>
      <p:sp>
        <p:nvSpPr>
          <p:cNvPr id="1104" name="Google Shape;1104;p52"/>
          <p:cNvSpPr txBox="1"/>
          <p:nvPr/>
        </p:nvSpPr>
        <p:spPr>
          <a:xfrm>
            <a:off x="-68110" y="3174691"/>
            <a:ext cx="1780800" cy="41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00"/>
              </a:spcAft>
              <a:buNone/>
            </a:pPr>
            <a:r>
              <a:rPr lang="en" sz="2800" b="1" dirty="0">
                <a:solidFill>
                  <a:srgbClr val="0F0F0F"/>
                </a:solidFill>
                <a:latin typeface="Roboto Black" panose="02000000000000000000" pitchFamily="2" charset="0"/>
                <a:ea typeface="Hammersmith One"/>
                <a:cs typeface="Hammersmith One"/>
                <a:sym typeface="Hammersmith One"/>
              </a:rPr>
              <a:t>C</a:t>
            </a:r>
            <a:endParaRPr sz="2800" b="1" dirty="0">
              <a:solidFill>
                <a:srgbClr val="0F0F0F"/>
              </a:solidFill>
              <a:latin typeface="Roboto Black" panose="02000000000000000000" pitchFamily="2" charset="0"/>
              <a:ea typeface="Hammersmith One"/>
              <a:cs typeface="Hammersmith One"/>
              <a:sym typeface="Hammersmith One"/>
            </a:endParaRPr>
          </a:p>
        </p:txBody>
      </p:sp>
      <p:sp>
        <p:nvSpPr>
          <p:cNvPr id="1105" name="Google Shape;1105;p52"/>
          <p:cNvSpPr txBox="1"/>
          <p:nvPr/>
        </p:nvSpPr>
        <p:spPr>
          <a:xfrm>
            <a:off x="1607772" y="4128369"/>
            <a:ext cx="4088489" cy="5727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100"/>
              </a:spcAft>
              <a:buNone/>
            </a:pPr>
            <a:r>
              <a:rPr lang="en" sz="2000" dirty="0">
                <a:solidFill>
                  <a:schemeClr val="dk1"/>
                </a:solidFill>
                <a:latin typeface="Roboto" panose="02000000000000000000" pitchFamily="2" charset="0"/>
                <a:ea typeface="Lato"/>
                <a:cs typeface="#9Slide03 Arima Madurai" panose="00000500000000000000" pitchFamily="2" charset="-93"/>
                <a:sym typeface="Lato"/>
              </a:rPr>
              <a:t>Cả A và B đều đúng</a:t>
            </a:r>
            <a:endParaRPr sz="2000" dirty="0">
              <a:solidFill>
                <a:srgbClr val="0F0F0F"/>
              </a:solidFill>
              <a:latin typeface="Roboto" panose="02000000000000000000" pitchFamily="2" charset="0"/>
              <a:ea typeface="Lato"/>
              <a:cs typeface="#9Slide03 Arima Madurai" panose="00000500000000000000" pitchFamily="2" charset="-93"/>
              <a:sym typeface="Lato"/>
            </a:endParaRPr>
          </a:p>
        </p:txBody>
      </p:sp>
      <p:sp>
        <p:nvSpPr>
          <p:cNvPr id="1106" name="Google Shape;1106;p52"/>
          <p:cNvSpPr txBox="1"/>
          <p:nvPr/>
        </p:nvSpPr>
        <p:spPr>
          <a:xfrm>
            <a:off x="-68110" y="4128369"/>
            <a:ext cx="1780800" cy="41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00"/>
              </a:spcAft>
              <a:buNone/>
            </a:pPr>
            <a:r>
              <a:rPr lang="en" sz="2800" b="1" dirty="0">
                <a:solidFill>
                  <a:srgbClr val="0F0F0F"/>
                </a:solidFill>
                <a:latin typeface="Roboto Black" panose="02000000000000000000" pitchFamily="2" charset="0"/>
                <a:ea typeface="Hammersmith One"/>
                <a:cs typeface="Hammersmith One"/>
                <a:sym typeface="Hammersmith One"/>
              </a:rPr>
              <a:t>D</a:t>
            </a:r>
            <a:endParaRPr sz="2800" b="1" dirty="0">
              <a:solidFill>
                <a:srgbClr val="0F0F0F"/>
              </a:solidFill>
              <a:latin typeface="Roboto Black" panose="02000000000000000000" pitchFamily="2" charset="0"/>
              <a:ea typeface="Hammersmith One"/>
              <a:cs typeface="Hammersmith One"/>
              <a:sym typeface="Hammersmith One"/>
            </a:endParaRPr>
          </a:p>
        </p:txBody>
      </p:sp>
      <p:cxnSp>
        <p:nvCxnSpPr>
          <p:cNvPr id="1115" name="Google Shape;1115;p52"/>
          <p:cNvCxnSpPr>
            <a:cxnSpLocks/>
            <a:stCxn id="1113" idx="2"/>
            <a:endCxn id="1107" idx="0"/>
          </p:cNvCxnSpPr>
          <p:nvPr/>
        </p:nvCxnSpPr>
        <p:spPr>
          <a:xfrm>
            <a:off x="1384285" y="1861702"/>
            <a:ext cx="0" cy="367991"/>
          </a:xfrm>
          <a:prstGeom prst="straightConnector1">
            <a:avLst/>
          </a:prstGeom>
          <a:noFill/>
          <a:ln w="19050" cap="flat" cmpd="sng">
            <a:solidFill>
              <a:schemeClr val="dk1"/>
            </a:solidFill>
            <a:prstDash val="solid"/>
            <a:round/>
            <a:headEnd type="none" w="med" len="med"/>
            <a:tailEnd type="none" w="med" len="med"/>
          </a:ln>
        </p:spPr>
      </p:cxnSp>
      <p:cxnSp>
        <p:nvCxnSpPr>
          <p:cNvPr id="1116" name="Google Shape;1116;p52"/>
          <p:cNvCxnSpPr>
            <a:cxnSpLocks/>
            <a:stCxn id="1107" idx="2"/>
            <a:endCxn id="1109" idx="0"/>
          </p:cNvCxnSpPr>
          <p:nvPr/>
        </p:nvCxnSpPr>
        <p:spPr>
          <a:xfrm>
            <a:off x="1384285" y="2802393"/>
            <a:ext cx="0" cy="367991"/>
          </a:xfrm>
          <a:prstGeom prst="straightConnector1">
            <a:avLst/>
          </a:prstGeom>
          <a:noFill/>
          <a:ln w="19050" cap="flat" cmpd="sng">
            <a:solidFill>
              <a:schemeClr val="dk1"/>
            </a:solidFill>
            <a:prstDash val="solid"/>
            <a:round/>
            <a:headEnd type="none" w="med" len="med"/>
            <a:tailEnd type="none" w="med" len="med"/>
          </a:ln>
        </p:spPr>
      </p:cxnSp>
      <p:cxnSp>
        <p:nvCxnSpPr>
          <p:cNvPr id="1117" name="Google Shape;1117;p52"/>
          <p:cNvCxnSpPr>
            <a:cxnSpLocks/>
            <a:stCxn id="1109" idx="2"/>
            <a:endCxn id="1111" idx="0"/>
          </p:cNvCxnSpPr>
          <p:nvPr/>
        </p:nvCxnSpPr>
        <p:spPr>
          <a:xfrm>
            <a:off x="1384285" y="3743084"/>
            <a:ext cx="0" cy="367992"/>
          </a:xfrm>
          <a:prstGeom prst="straightConnector1">
            <a:avLst/>
          </a:prstGeom>
          <a:noFill/>
          <a:ln w="19050" cap="flat" cmpd="sng">
            <a:solidFill>
              <a:schemeClr val="dk1"/>
            </a:solidFill>
            <a:prstDash val="solid"/>
            <a:round/>
            <a:headEnd type="none" w="med" len="med"/>
            <a:tailEnd type="none" w="med" len="med"/>
          </a:ln>
        </p:spPr>
      </p:cxnSp>
      <p:grpSp>
        <p:nvGrpSpPr>
          <p:cNvPr id="7" name="Group 6">
            <a:extLst>
              <a:ext uri="{FF2B5EF4-FFF2-40B4-BE49-F238E27FC236}">
                <a16:creationId xmlns:a16="http://schemas.microsoft.com/office/drawing/2014/main" id="{5DFA779D-615A-D689-D4C0-C634065AB99C}"/>
              </a:ext>
            </a:extLst>
          </p:cNvPr>
          <p:cNvGrpSpPr/>
          <p:nvPr/>
        </p:nvGrpSpPr>
        <p:grpSpPr>
          <a:xfrm>
            <a:off x="1097935" y="4111076"/>
            <a:ext cx="572700" cy="572700"/>
            <a:chOff x="8048271" y="1973783"/>
            <a:chExt cx="572700" cy="572700"/>
          </a:xfrm>
        </p:grpSpPr>
        <p:sp>
          <p:nvSpPr>
            <p:cNvPr id="1111" name="Google Shape;1111;p52"/>
            <p:cNvSpPr/>
            <p:nvPr/>
          </p:nvSpPr>
          <p:spPr>
            <a:xfrm>
              <a:off x="8048271" y="1973783"/>
              <a:ext cx="572700" cy="572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52"/>
            <p:cNvSpPr/>
            <p:nvPr/>
          </p:nvSpPr>
          <p:spPr>
            <a:xfrm>
              <a:off x="8210344" y="2142932"/>
              <a:ext cx="234300" cy="234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8" name="Google Shape;1118;p52"/>
            <p:cNvGrpSpPr/>
            <p:nvPr/>
          </p:nvGrpSpPr>
          <p:grpSpPr>
            <a:xfrm>
              <a:off x="8168663" y="2090307"/>
              <a:ext cx="301161" cy="339535"/>
              <a:chOff x="3299850" y="238575"/>
              <a:chExt cx="427725" cy="482225"/>
            </a:xfrm>
          </p:grpSpPr>
          <p:sp>
            <p:nvSpPr>
              <p:cNvPr id="1119" name="Google Shape;1119;p52"/>
              <p:cNvSpPr/>
              <p:nvPr/>
            </p:nvSpPr>
            <p:spPr>
              <a:xfrm>
                <a:off x="3299850" y="323500"/>
                <a:ext cx="427725" cy="397300"/>
              </a:xfrm>
              <a:custGeom>
                <a:avLst/>
                <a:gdLst/>
                <a:ahLst/>
                <a:cxnLst/>
                <a:rect l="l" t="t" r="r" b="b"/>
                <a:pathLst>
                  <a:path w="17109" h="15892" extrusionOk="0">
                    <a:moveTo>
                      <a:pt x="3397" y="6794"/>
                    </a:moveTo>
                    <a:lnTo>
                      <a:pt x="3397" y="14759"/>
                    </a:lnTo>
                    <a:lnTo>
                      <a:pt x="1132" y="14759"/>
                    </a:lnTo>
                    <a:lnTo>
                      <a:pt x="1132" y="6794"/>
                    </a:lnTo>
                    <a:close/>
                    <a:moveTo>
                      <a:pt x="9034" y="1132"/>
                    </a:moveTo>
                    <a:cubicBezTo>
                      <a:pt x="9683" y="1175"/>
                      <a:pt x="10191" y="1712"/>
                      <a:pt x="10191" y="2364"/>
                    </a:cubicBezTo>
                    <a:cubicBezTo>
                      <a:pt x="10191" y="3346"/>
                      <a:pt x="9774" y="5275"/>
                      <a:pt x="9221" y="5828"/>
                    </a:cubicBezTo>
                    <a:cubicBezTo>
                      <a:pt x="8865" y="6184"/>
                      <a:pt x="9119" y="6794"/>
                      <a:pt x="9623" y="6794"/>
                    </a:cubicBezTo>
                    <a:lnTo>
                      <a:pt x="15285" y="6794"/>
                    </a:lnTo>
                    <a:cubicBezTo>
                      <a:pt x="15599" y="6794"/>
                      <a:pt x="15849" y="7047"/>
                      <a:pt x="15849" y="7361"/>
                    </a:cubicBezTo>
                    <a:cubicBezTo>
                      <a:pt x="15849" y="7672"/>
                      <a:pt x="15599" y="7926"/>
                      <a:pt x="15285" y="7926"/>
                    </a:cubicBezTo>
                    <a:lnTo>
                      <a:pt x="11888" y="7926"/>
                    </a:lnTo>
                    <a:cubicBezTo>
                      <a:pt x="11574" y="7926"/>
                      <a:pt x="11323" y="8180"/>
                      <a:pt x="11323" y="8494"/>
                    </a:cubicBezTo>
                    <a:cubicBezTo>
                      <a:pt x="11323" y="8805"/>
                      <a:pt x="11574" y="9058"/>
                      <a:pt x="11888" y="9058"/>
                    </a:cubicBezTo>
                    <a:lnTo>
                      <a:pt x="15285" y="9058"/>
                    </a:lnTo>
                    <a:cubicBezTo>
                      <a:pt x="15586" y="9058"/>
                      <a:pt x="15852" y="9342"/>
                      <a:pt x="15852" y="9662"/>
                    </a:cubicBezTo>
                    <a:cubicBezTo>
                      <a:pt x="15852" y="9976"/>
                      <a:pt x="15599" y="10230"/>
                      <a:pt x="15285" y="10230"/>
                    </a:cubicBezTo>
                    <a:lnTo>
                      <a:pt x="11888" y="10230"/>
                    </a:lnTo>
                    <a:cubicBezTo>
                      <a:pt x="11574" y="10230"/>
                      <a:pt x="11323" y="10484"/>
                      <a:pt x="11323" y="10795"/>
                    </a:cubicBezTo>
                    <a:cubicBezTo>
                      <a:pt x="11323" y="11109"/>
                      <a:pt x="11574" y="11362"/>
                      <a:pt x="11888" y="11362"/>
                    </a:cubicBezTo>
                    <a:lnTo>
                      <a:pt x="14152" y="11362"/>
                    </a:lnTo>
                    <a:cubicBezTo>
                      <a:pt x="14466" y="11362"/>
                      <a:pt x="14717" y="11616"/>
                      <a:pt x="14717" y="11927"/>
                    </a:cubicBezTo>
                    <a:cubicBezTo>
                      <a:pt x="14717" y="12241"/>
                      <a:pt x="14466" y="12494"/>
                      <a:pt x="14152" y="12494"/>
                    </a:cubicBezTo>
                    <a:lnTo>
                      <a:pt x="11888" y="12494"/>
                    </a:lnTo>
                    <a:cubicBezTo>
                      <a:pt x="11574" y="12494"/>
                      <a:pt x="11323" y="12748"/>
                      <a:pt x="11323" y="13059"/>
                    </a:cubicBezTo>
                    <a:cubicBezTo>
                      <a:pt x="11323" y="13373"/>
                      <a:pt x="11574" y="13627"/>
                      <a:pt x="11888" y="13627"/>
                    </a:cubicBezTo>
                    <a:lnTo>
                      <a:pt x="13020" y="13627"/>
                    </a:lnTo>
                    <a:cubicBezTo>
                      <a:pt x="13334" y="13627"/>
                      <a:pt x="13585" y="13880"/>
                      <a:pt x="13585" y="14191"/>
                    </a:cubicBezTo>
                    <a:cubicBezTo>
                      <a:pt x="13585" y="14505"/>
                      <a:pt x="13334" y="14759"/>
                      <a:pt x="13020" y="14759"/>
                    </a:cubicBezTo>
                    <a:lnTo>
                      <a:pt x="9197" y="14759"/>
                    </a:lnTo>
                    <a:cubicBezTo>
                      <a:pt x="8041" y="14759"/>
                      <a:pt x="6890" y="14572"/>
                      <a:pt x="5794" y="14207"/>
                    </a:cubicBezTo>
                    <a:lnTo>
                      <a:pt x="4529" y="13784"/>
                    </a:lnTo>
                    <a:lnTo>
                      <a:pt x="4529" y="7712"/>
                    </a:lnTo>
                    <a:lnTo>
                      <a:pt x="5686" y="7132"/>
                    </a:lnTo>
                    <a:cubicBezTo>
                      <a:pt x="6265" y="6842"/>
                      <a:pt x="6797" y="6459"/>
                      <a:pt x="7253" y="6003"/>
                    </a:cubicBezTo>
                    <a:lnTo>
                      <a:pt x="7289" y="5963"/>
                    </a:lnTo>
                    <a:cubicBezTo>
                      <a:pt x="8352" y="4901"/>
                      <a:pt x="8917" y="2654"/>
                      <a:pt x="9034" y="1132"/>
                    </a:cubicBezTo>
                    <a:close/>
                    <a:moveTo>
                      <a:pt x="8491" y="0"/>
                    </a:moveTo>
                    <a:cubicBezTo>
                      <a:pt x="8177" y="0"/>
                      <a:pt x="7926" y="254"/>
                      <a:pt x="7926" y="568"/>
                    </a:cubicBezTo>
                    <a:cubicBezTo>
                      <a:pt x="7926" y="1887"/>
                      <a:pt x="7380" y="4276"/>
                      <a:pt x="6492" y="5166"/>
                    </a:cubicBezTo>
                    <a:lnTo>
                      <a:pt x="6456" y="5203"/>
                    </a:lnTo>
                    <a:cubicBezTo>
                      <a:pt x="6081" y="5574"/>
                      <a:pt x="5652" y="5885"/>
                      <a:pt x="5181" y="6120"/>
                    </a:cubicBezTo>
                    <a:lnTo>
                      <a:pt x="4529" y="6444"/>
                    </a:lnTo>
                    <a:lnTo>
                      <a:pt x="4529" y="6229"/>
                    </a:lnTo>
                    <a:cubicBezTo>
                      <a:pt x="4529" y="5915"/>
                      <a:pt x="4276" y="5661"/>
                      <a:pt x="3962" y="5661"/>
                    </a:cubicBezTo>
                    <a:lnTo>
                      <a:pt x="565" y="5661"/>
                    </a:lnTo>
                    <a:cubicBezTo>
                      <a:pt x="251" y="5661"/>
                      <a:pt x="0" y="5915"/>
                      <a:pt x="0" y="6229"/>
                    </a:cubicBezTo>
                    <a:lnTo>
                      <a:pt x="0" y="15324"/>
                    </a:lnTo>
                    <a:cubicBezTo>
                      <a:pt x="0" y="15638"/>
                      <a:pt x="251" y="15891"/>
                      <a:pt x="565" y="15891"/>
                    </a:cubicBezTo>
                    <a:lnTo>
                      <a:pt x="3962" y="15891"/>
                    </a:lnTo>
                    <a:cubicBezTo>
                      <a:pt x="4276" y="15891"/>
                      <a:pt x="4529" y="15638"/>
                      <a:pt x="4529" y="15324"/>
                    </a:cubicBezTo>
                    <a:lnTo>
                      <a:pt x="4529" y="14976"/>
                    </a:lnTo>
                    <a:lnTo>
                      <a:pt x="5435" y="15278"/>
                    </a:lnTo>
                    <a:cubicBezTo>
                      <a:pt x="6649" y="15683"/>
                      <a:pt x="7917" y="15888"/>
                      <a:pt x="9197" y="15888"/>
                    </a:cubicBezTo>
                    <a:lnTo>
                      <a:pt x="13020" y="15888"/>
                    </a:lnTo>
                    <a:cubicBezTo>
                      <a:pt x="14219" y="15888"/>
                      <a:pt x="15040" y="14681"/>
                      <a:pt x="14599" y="13566"/>
                    </a:cubicBezTo>
                    <a:cubicBezTo>
                      <a:pt x="15577" y="13298"/>
                      <a:pt x="16106" y="12241"/>
                      <a:pt x="15731" y="11302"/>
                    </a:cubicBezTo>
                    <a:cubicBezTo>
                      <a:pt x="16468" y="11100"/>
                      <a:pt x="16981" y="10429"/>
                      <a:pt x="16984" y="9662"/>
                    </a:cubicBezTo>
                    <a:cubicBezTo>
                      <a:pt x="16981" y="9233"/>
                      <a:pt x="16824" y="8823"/>
                      <a:pt x="16541" y="8503"/>
                    </a:cubicBezTo>
                    <a:cubicBezTo>
                      <a:pt x="16994" y="8005"/>
                      <a:pt x="17108" y="7289"/>
                      <a:pt x="16837" y="6673"/>
                    </a:cubicBezTo>
                    <a:cubicBezTo>
                      <a:pt x="16565" y="6060"/>
                      <a:pt x="15958" y="5661"/>
                      <a:pt x="15285" y="5661"/>
                    </a:cubicBezTo>
                    <a:lnTo>
                      <a:pt x="10635" y="5661"/>
                    </a:lnTo>
                    <a:cubicBezTo>
                      <a:pt x="11109" y="4577"/>
                      <a:pt x="11323" y="3104"/>
                      <a:pt x="11323" y="2364"/>
                    </a:cubicBezTo>
                    <a:cubicBezTo>
                      <a:pt x="11320" y="1060"/>
                      <a:pt x="10263" y="3"/>
                      <a:pt x="8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20" name="Google Shape;1120;p52"/>
              <p:cNvSpPr/>
              <p:nvPr/>
            </p:nvSpPr>
            <p:spPr>
              <a:xfrm>
                <a:off x="3467650" y="238575"/>
                <a:ext cx="46525" cy="56650"/>
              </a:xfrm>
              <a:custGeom>
                <a:avLst/>
                <a:gdLst/>
                <a:ahLst/>
                <a:cxnLst/>
                <a:rect l="l" t="t" r="r" b="b"/>
                <a:pathLst>
                  <a:path w="1861" h="2266" extrusionOk="0">
                    <a:moveTo>
                      <a:pt x="646" y="1"/>
                    </a:moveTo>
                    <a:cubicBezTo>
                      <a:pt x="561" y="1"/>
                      <a:pt x="475" y="20"/>
                      <a:pt x="393" y="61"/>
                    </a:cubicBezTo>
                    <a:cubicBezTo>
                      <a:pt x="112" y="199"/>
                      <a:pt x="0" y="541"/>
                      <a:pt x="139" y="821"/>
                    </a:cubicBezTo>
                    <a:lnTo>
                      <a:pt x="707" y="1954"/>
                    </a:lnTo>
                    <a:cubicBezTo>
                      <a:pt x="805" y="2150"/>
                      <a:pt x="1005" y="2265"/>
                      <a:pt x="1212" y="2265"/>
                    </a:cubicBezTo>
                    <a:cubicBezTo>
                      <a:pt x="1297" y="2265"/>
                      <a:pt x="1384" y="2246"/>
                      <a:pt x="1465" y="2204"/>
                    </a:cubicBezTo>
                    <a:cubicBezTo>
                      <a:pt x="1746" y="2065"/>
                      <a:pt x="1860" y="1727"/>
                      <a:pt x="1718" y="1446"/>
                    </a:cubicBezTo>
                    <a:lnTo>
                      <a:pt x="1154" y="314"/>
                    </a:lnTo>
                    <a:cubicBezTo>
                      <a:pt x="1053" y="115"/>
                      <a:pt x="854" y="1"/>
                      <a:pt x="6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21" name="Google Shape;1121;p52"/>
              <p:cNvSpPr/>
              <p:nvPr/>
            </p:nvSpPr>
            <p:spPr>
              <a:xfrm>
                <a:off x="3566675" y="238575"/>
                <a:ext cx="46525" cy="56675"/>
              </a:xfrm>
              <a:custGeom>
                <a:avLst/>
                <a:gdLst/>
                <a:ahLst/>
                <a:cxnLst/>
                <a:rect l="l" t="t" r="r" b="b"/>
                <a:pathLst>
                  <a:path w="1861" h="2267" extrusionOk="0">
                    <a:moveTo>
                      <a:pt x="1215" y="1"/>
                    </a:moveTo>
                    <a:cubicBezTo>
                      <a:pt x="1007" y="1"/>
                      <a:pt x="808" y="115"/>
                      <a:pt x="707" y="314"/>
                    </a:cubicBezTo>
                    <a:lnTo>
                      <a:pt x="143" y="1446"/>
                    </a:lnTo>
                    <a:cubicBezTo>
                      <a:pt x="1" y="1727"/>
                      <a:pt x="116" y="2065"/>
                      <a:pt x="396" y="2207"/>
                    </a:cubicBezTo>
                    <a:cubicBezTo>
                      <a:pt x="477" y="2247"/>
                      <a:pt x="562" y="2266"/>
                      <a:pt x="646" y="2266"/>
                    </a:cubicBezTo>
                    <a:cubicBezTo>
                      <a:pt x="854" y="2266"/>
                      <a:pt x="1055" y="2151"/>
                      <a:pt x="1154" y="1954"/>
                    </a:cubicBezTo>
                    <a:lnTo>
                      <a:pt x="1722" y="821"/>
                    </a:lnTo>
                    <a:cubicBezTo>
                      <a:pt x="1861" y="541"/>
                      <a:pt x="1749" y="199"/>
                      <a:pt x="1468" y="61"/>
                    </a:cubicBezTo>
                    <a:cubicBezTo>
                      <a:pt x="1387" y="20"/>
                      <a:pt x="1300" y="1"/>
                      <a:pt x="1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22" name="Google Shape;1122;p52"/>
              <p:cNvSpPr/>
              <p:nvPr/>
            </p:nvSpPr>
            <p:spPr>
              <a:xfrm>
                <a:off x="3611225" y="323500"/>
                <a:ext cx="56550" cy="28325"/>
              </a:xfrm>
              <a:custGeom>
                <a:avLst/>
                <a:gdLst/>
                <a:ahLst/>
                <a:cxnLst/>
                <a:rect l="l" t="t" r="r" b="b"/>
                <a:pathLst>
                  <a:path w="2262" h="1133" extrusionOk="0">
                    <a:moveTo>
                      <a:pt x="565" y="0"/>
                    </a:moveTo>
                    <a:cubicBezTo>
                      <a:pt x="251" y="0"/>
                      <a:pt x="0" y="254"/>
                      <a:pt x="0" y="568"/>
                    </a:cubicBezTo>
                    <a:cubicBezTo>
                      <a:pt x="0" y="879"/>
                      <a:pt x="251" y="1132"/>
                      <a:pt x="565" y="1132"/>
                    </a:cubicBezTo>
                    <a:lnTo>
                      <a:pt x="1697" y="1132"/>
                    </a:lnTo>
                    <a:cubicBezTo>
                      <a:pt x="2011" y="1132"/>
                      <a:pt x="2262" y="879"/>
                      <a:pt x="2262" y="568"/>
                    </a:cubicBezTo>
                    <a:cubicBezTo>
                      <a:pt x="2262" y="254"/>
                      <a:pt x="2011" y="0"/>
                      <a:pt x="16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23" name="Google Shape;1123;p52"/>
              <p:cNvSpPr/>
              <p:nvPr/>
            </p:nvSpPr>
            <p:spPr>
              <a:xfrm>
                <a:off x="3413075" y="323500"/>
                <a:ext cx="56550" cy="28325"/>
              </a:xfrm>
              <a:custGeom>
                <a:avLst/>
                <a:gdLst/>
                <a:ahLst/>
                <a:cxnLst/>
                <a:rect l="l" t="t" r="r" b="b"/>
                <a:pathLst>
                  <a:path w="2262" h="1133" extrusionOk="0">
                    <a:moveTo>
                      <a:pt x="565" y="0"/>
                    </a:moveTo>
                    <a:cubicBezTo>
                      <a:pt x="251" y="0"/>
                      <a:pt x="0" y="254"/>
                      <a:pt x="0" y="568"/>
                    </a:cubicBezTo>
                    <a:cubicBezTo>
                      <a:pt x="0" y="879"/>
                      <a:pt x="251" y="1132"/>
                      <a:pt x="565" y="1132"/>
                    </a:cubicBezTo>
                    <a:lnTo>
                      <a:pt x="1697" y="1132"/>
                    </a:lnTo>
                    <a:cubicBezTo>
                      <a:pt x="2011" y="1132"/>
                      <a:pt x="2262" y="879"/>
                      <a:pt x="2262" y="568"/>
                    </a:cubicBezTo>
                    <a:cubicBezTo>
                      <a:pt x="2262" y="254"/>
                      <a:pt x="2011" y="0"/>
                      <a:pt x="16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grpSp>
        <p:nvGrpSpPr>
          <p:cNvPr id="5" name="Group 4">
            <a:extLst>
              <a:ext uri="{FF2B5EF4-FFF2-40B4-BE49-F238E27FC236}">
                <a16:creationId xmlns:a16="http://schemas.microsoft.com/office/drawing/2014/main" id="{6BC691CE-7FD0-0DB9-2303-04E5FB0A6F8A}"/>
              </a:ext>
            </a:extLst>
          </p:cNvPr>
          <p:cNvGrpSpPr/>
          <p:nvPr/>
        </p:nvGrpSpPr>
        <p:grpSpPr>
          <a:xfrm>
            <a:off x="1097935" y="2229693"/>
            <a:ext cx="572700" cy="572700"/>
            <a:chOff x="4410221" y="1973783"/>
            <a:chExt cx="572700" cy="572700"/>
          </a:xfrm>
        </p:grpSpPr>
        <p:sp>
          <p:nvSpPr>
            <p:cNvPr id="1107" name="Google Shape;1107;p52"/>
            <p:cNvSpPr/>
            <p:nvPr/>
          </p:nvSpPr>
          <p:spPr>
            <a:xfrm>
              <a:off x="4410221" y="1973783"/>
              <a:ext cx="572700" cy="572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52"/>
            <p:cNvSpPr/>
            <p:nvPr/>
          </p:nvSpPr>
          <p:spPr>
            <a:xfrm>
              <a:off x="4572294" y="2142932"/>
              <a:ext cx="234300" cy="2343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4" name="Google Shape;1124;p52"/>
            <p:cNvGrpSpPr/>
            <p:nvPr/>
          </p:nvGrpSpPr>
          <p:grpSpPr>
            <a:xfrm>
              <a:off x="4524808" y="2090020"/>
              <a:ext cx="343530" cy="340221"/>
              <a:chOff x="3860250" y="1427025"/>
              <a:chExt cx="487900" cy="483200"/>
            </a:xfrm>
          </p:grpSpPr>
          <p:sp>
            <p:nvSpPr>
              <p:cNvPr id="1125" name="Google Shape;1125;p52"/>
              <p:cNvSpPr/>
              <p:nvPr/>
            </p:nvSpPr>
            <p:spPr>
              <a:xfrm>
                <a:off x="3875800" y="1427025"/>
                <a:ext cx="472350" cy="468650"/>
              </a:xfrm>
              <a:custGeom>
                <a:avLst/>
                <a:gdLst/>
                <a:ahLst/>
                <a:cxnLst/>
                <a:rect l="l" t="t" r="r" b="b"/>
                <a:pathLst>
                  <a:path w="18894" h="18746" extrusionOk="0">
                    <a:moveTo>
                      <a:pt x="15874" y="1821"/>
                    </a:moveTo>
                    <a:lnTo>
                      <a:pt x="6498" y="9403"/>
                    </a:lnTo>
                    <a:lnTo>
                      <a:pt x="1918" y="5629"/>
                    </a:lnTo>
                    <a:lnTo>
                      <a:pt x="15874" y="1821"/>
                    </a:lnTo>
                    <a:close/>
                    <a:moveTo>
                      <a:pt x="14524" y="4370"/>
                    </a:moveTo>
                    <a:lnTo>
                      <a:pt x="8425" y="11912"/>
                    </a:lnTo>
                    <a:lnTo>
                      <a:pt x="6257" y="12634"/>
                    </a:lnTo>
                    <a:lnTo>
                      <a:pt x="6981" y="10469"/>
                    </a:lnTo>
                    <a:lnTo>
                      <a:pt x="14524" y="4370"/>
                    </a:lnTo>
                    <a:close/>
                    <a:moveTo>
                      <a:pt x="17072" y="3020"/>
                    </a:moveTo>
                    <a:lnTo>
                      <a:pt x="13265" y="16976"/>
                    </a:lnTo>
                    <a:lnTo>
                      <a:pt x="9491" y="12392"/>
                    </a:lnTo>
                    <a:lnTo>
                      <a:pt x="17072" y="3020"/>
                    </a:lnTo>
                    <a:close/>
                    <a:moveTo>
                      <a:pt x="18298" y="0"/>
                    </a:moveTo>
                    <a:cubicBezTo>
                      <a:pt x="18286" y="0"/>
                      <a:pt x="18274" y="0"/>
                      <a:pt x="18262" y="3"/>
                    </a:cubicBezTo>
                    <a:lnTo>
                      <a:pt x="18253" y="3"/>
                    </a:lnTo>
                    <a:cubicBezTo>
                      <a:pt x="18238" y="6"/>
                      <a:pt x="18223" y="6"/>
                      <a:pt x="18211" y="12"/>
                    </a:cubicBezTo>
                    <a:lnTo>
                      <a:pt x="18193" y="15"/>
                    </a:lnTo>
                    <a:lnTo>
                      <a:pt x="18178" y="18"/>
                    </a:lnTo>
                    <a:lnTo>
                      <a:pt x="562" y="4822"/>
                    </a:lnTo>
                    <a:cubicBezTo>
                      <a:pt x="121" y="4943"/>
                      <a:pt x="0" y="5511"/>
                      <a:pt x="351" y="5804"/>
                    </a:cubicBezTo>
                    <a:lnTo>
                      <a:pt x="5834" y="10321"/>
                    </a:lnTo>
                    <a:lnTo>
                      <a:pt x="4826" y="13349"/>
                    </a:lnTo>
                    <a:cubicBezTo>
                      <a:pt x="4696" y="13732"/>
                      <a:pt x="4991" y="14098"/>
                      <a:pt x="5359" y="14098"/>
                    </a:cubicBezTo>
                    <a:cubicBezTo>
                      <a:pt x="5418" y="14098"/>
                      <a:pt x="5479" y="14089"/>
                      <a:pt x="5541" y="14068"/>
                    </a:cubicBezTo>
                    <a:lnTo>
                      <a:pt x="8570" y="13060"/>
                    </a:lnTo>
                    <a:lnTo>
                      <a:pt x="13087" y="18540"/>
                    </a:lnTo>
                    <a:cubicBezTo>
                      <a:pt x="13195" y="18670"/>
                      <a:pt x="13355" y="18745"/>
                      <a:pt x="13525" y="18745"/>
                    </a:cubicBezTo>
                    <a:cubicBezTo>
                      <a:pt x="13564" y="18745"/>
                      <a:pt x="13603" y="18742"/>
                      <a:pt x="13642" y="18733"/>
                    </a:cubicBezTo>
                    <a:cubicBezTo>
                      <a:pt x="13848" y="18691"/>
                      <a:pt x="14014" y="18534"/>
                      <a:pt x="14071" y="18328"/>
                    </a:cubicBezTo>
                    <a:lnTo>
                      <a:pt x="18875" y="716"/>
                    </a:lnTo>
                    <a:cubicBezTo>
                      <a:pt x="18875" y="710"/>
                      <a:pt x="18875" y="704"/>
                      <a:pt x="18878" y="698"/>
                    </a:cubicBezTo>
                    <a:lnTo>
                      <a:pt x="18881" y="683"/>
                    </a:lnTo>
                    <a:cubicBezTo>
                      <a:pt x="18884" y="668"/>
                      <a:pt x="18887" y="653"/>
                      <a:pt x="18890" y="637"/>
                    </a:cubicBezTo>
                    <a:cubicBezTo>
                      <a:pt x="18890" y="637"/>
                      <a:pt x="18890" y="634"/>
                      <a:pt x="18890" y="631"/>
                    </a:cubicBezTo>
                    <a:cubicBezTo>
                      <a:pt x="18890" y="619"/>
                      <a:pt x="18890" y="604"/>
                      <a:pt x="18893" y="592"/>
                    </a:cubicBezTo>
                    <a:lnTo>
                      <a:pt x="18893" y="580"/>
                    </a:lnTo>
                    <a:cubicBezTo>
                      <a:pt x="18893" y="568"/>
                      <a:pt x="18893" y="553"/>
                      <a:pt x="18893" y="541"/>
                    </a:cubicBezTo>
                    <a:cubicBezTo>
                      <a:pt x="18893" y="538"/>
                      <a:pt x="18893" y="535"/>
                      <a:pt x="18893" y="532"/>
                    </a:cubicBezTo>
                    <a:cubicBezTo>
                      <a:pt x="18893" y="517"/>
                      <a:pt x="18890" y="502"/>
                      <a:pt x="18890" y="487"/>
                    </a:cubicBezTo>
                    <a:cubicBezTo>
                      <a:pt x="18890" y="483"/>
                      <a:pt x="18890" y="480"/>
                      <a:pt x="18887" y="477"/>
                    </a:cubicBezTo>
                    <a:cubicBezTo>
                      <a:pt x="18887" y="465"/>
                      <a:pt x="18884" y="453"/>
                      <a:pt x="18881" y="441"/>
                    </a:cubicBezTo>
                    <a:lnTo>
                      <a:pt x="18878" y="429"/>
                    </a:lnTo>
                    <a:cubicBezTo>
                      <a:pt x="18875" y="417"/>
                      <a:pt x="18872" y="402"/>
                      <a:pt x="18866" y="390"/>
                    </a:cubicBezTo>
                    <a:cubicBezTo>
                      <a:pt x="18866" y="387"/>
                      <a:pt x="18866" y="384"/>
                      <a:pt x="18863" y="381"/>
                    </a:cubicBezTo>
                    <a:cubicBezTo>
                      <a:pt x="18860" y="369"/>
                      <a:pt x="18854" y="354"/>
                      <a:pt x="18848" y="345"/>
                    </a:cubicBezTo>
                    <a:cubicBezTo>
                      <a:pt x="18848" y="339"/>
                      <a:pt x="18845" y="333"/>
                      <a:pt x="18842" y="329"/>
                    </a:cubicBezTo>
                    <a:cubicBezTo>
                      <a:pt x="18839" y="323"/>
                      <a:pt x="18833" y="308"/>
                      <a:pt x="18830" y="299"/>
                    </a:cubicBezTo>
                    <a:cubicBezTo>
                      <a:pt x="18824" y="290"/>
                      <a:pt x="18824" y="290"/>
                      <a:pt x="18821" y="287"/>
                    </a:cubicBezTo>
                    <a:cubicBezTo>
                      <a:pt x="18815" y="275"/>
                      <a:pt x="18806" y="263"/>
                      <a:pt x="18797" y="248"/>
                    </a:cubicBezTo>
                    <a:lnTo>
                      <a:pt x="18790" y="239"/>
                    </a:lnTo>
                    <a:cubicBezTo>
                      <a:pt x="18784" y="230"/>
                      <a:pt x="18775" y="221"/>
                      <a:pt x="18769" y="212"/>
                    </a:cubicBezTo>
                    <a:cubicBezTo>
                      <a:pt x="18760" y="203"/>
                      <a:pt x="18763" y="203"/>
                      <a:pt x="18760" y="200"/>
                    </a:cubicBezTo>
                    <a:cubicBezTo>
                      <a:pt x="18751" y="188"/>
                      <a:pt x="18739" y="176"/>
                      <a:pt x="18727" y="163"/>
                    </a:cubicBezTo>
                    <a:cubicBezTo>
                      <a:pt x="18718" y="154"/>
                      <a:pt x="18706" y="142"/>
                      <a:pt x="18694" y="133"/>
                    </a:cubicBezTo>
                    <a:lnTo>
                      <a:pt x="18682" y="124"/>
                    </a:lnTo>
                    <a:cubicBezTo>
                      <a:pt x="18673" y="115"/>
                      <a:pt x="18664" y="109"/>
                      <a:pt x="18655" y="103"/>
                    </a:cubicBezTo>
                    <a:lnTo>
                      <a:pt x="18643" y="94"/>
                    </a:lnTo>
                    <a:cubicBezTo>
                      <a:pt x="18630" y="88"/>
                      <a:pt x="18618" y="79"/>
                      <a:pt x="18606" y="73"/>
                    </a:cubicBezTo>
                    <a:lnTo>
                      <a:pt x="18591" y="64"/>
                    </a:lnTo>
                    <a:lnTo>
                      <a:pt x="18564" y="52"/>
                    </a:lnTo>
                    <a:lnTo>
                      <a:pt x="18549" y="43"/>
                    </a:lnTo>
                    <a:cubicBezTo>
                      <a:pt x="18537" y="40"/>
                      <a:pt x="18522" y="34"/>
                      <a:pt x="18510" y="28"/>
                    </a:cubicBezTo>
                    <a:lnTo>
                      <a:pt x="18501" y="28"/>
                    </a:lnTo>
                    <a:cubicBezTo>
                      <a:pt x="18489" y="22"/>
                      <a:pt x="18476" y="18"/>
                      <a:pt x="18464" y="15"/>
                    </a:cubicBezTo>
                    <a:lnTo>
                      <a:pt x="18449" y="12"/>
                    </a:lnTo>
                    <a:lnTo>
                      <a:pt x="18416" y="6"/>
                    </a:lnTo>
                    <a:lnTo>
                      <a:pt x="18404" y="3"/>
                    </a:lnTo>
                    <a:cubicBezTo>
                      <a:pt x="18389" y="3"/>
                      <a:pt x="18374" y="0"/>
                      <a:pt x="183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26" name="Google Shape;1126;p52"/>
              <p:cNvSpPr/>
              <p:nvPr/>
            </p:nvSpPr>
            <p:spPr>
              <a:xfrm>
                <a:off x="3860250" y="1861675"/>
                <a:ext cx="54675" cy="48550"/>
              </a:xfrm>
              <a:custGeom>
                <a:avLst/>
                <a:gdLst/>
                <a:ahLst/>
                <a:cxnLst/>
                <a:rect l="l" t="t" r="r" b="b"/>
                <a:pathLst>
                  <a:path w="2187" h="1942" extrusionOk="0">
                    <a:moveTo>
                      <a:pt x="1563" y="1"/>
                    </a:moveTo>
                    <a:cubicBezTo>
                      <a:pt x="1416" y="1"/>
                      <a:pt x="1268" y="58"/>
                      <a:pt x="1157" y="172"/>
                    </a:cubicBezTo>
                    <a:lnTo>
                      <a:pt x="357" y="976"/>
                    </a:lnTo>
                    <a:cubicBezTo>
                      <a:pt x="0" y="1332"/>
                      <a:pt x="254" y="1942"/>
                      <a:pt x="758" y="1942"/>
                    </a:cubicBezTo>
                    <a:cubicBezTo>
                      <a:pt x="906" y="1942"/>
                      <a:pt x="1051" y="1882"/>
                      <a:pt x="1157" y="1776"/>
                    </a:cubicBezTo>
                    <a:lnTo>
                      <a:pt x="1957" y="973"/>
                    </a:lnTo>
                    <a:cubicBezTo>
                      <a:pt x="2184" y="755"/>
                      <a:pt x="2187" y="390"/>
                      <a:pt x="1963" y="166"/>
                    </a:cubicBezTo>
                    <a:cubicBezTo>
                      <a:pt x="1853" y="56"/>
                      <a:pt x="1708" y="1"/>
                      <a:pt x="1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27" name="Google Shape;1127;p52"/>
              <p:cNvSpPr/>
              <p:nvPr/>
            </p:nvSpPr>
            <p:spPr>
              <a:xfrm>
                <a:off x="3923425" y="1801775"/>
                <a:ext cx="51350" cy="48550"/>
              </a:xfrm>
              <a:custGeom>
                <a:avLst/>
                <a:gdLst/>
                <a:ahLst/>
                <a:cxnLst/>
                <a:rect l="l" t="t" r="r" b="b"/>
                <a:pathLst>
                  <a:path w="2054" h="1942" extrusionOk="0">
                    <a:moveTo>
                      <a:pt x="1430" y="0"/>
                    </a:moveTo>
                    <a:cubicBezTo>
                      <a:pt x="1286" y="0"/>
                      <a:pt x="1141" y="56"/>
                      <a:pt x="1030" y="168"/>
                    </a:cubicBezTo>
                    <a:lnTo>
                      <a:pt x="230" y="968"/>
                    </a:lnTo>
                    <a:cubicBezTo>
                      <a:pt x="4" y="1189"/>
                      <a:pt x="1" y="1551"/>
                      <a:pt x="224" y="1774"/>
                    </a:cubicBezTo>
                    <a:cubicBezTo>
                      <a:pt x="334" y="1886"/>
                      <a:pt x="478" y="1941"/>
                      <a:pt x="623" y="1941"/>
                    </a:cubicBezTo>
                    <a:cubicBezTo>
                      <a:pt x="771" y="1941"/>
                      <a:pt x="919" y="1883"/>
                      <a:pt x="1030" y="1768"/>
                    </a:cubicBezTo>
                    <a:lnTo>
                      <a:pt x="1831" y="968"/>
                    </a:lnTo>
                    <a:cubicBezTo>
                      <a:pt x="2054" y="745"/>
                      <a:pt x="2051" y="388"/>
                      <a:pt x="1831" y="168"/>
                    </a:cubicBezTo>
                    <a:cubicBezTo>
                      <a:pt x="1720" y="56"/>
                      <a:pt x="1575" y="0"/>
                      <a:pt x="14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grpSp>
        <p:nvGrpSpPr>
          <p:cNvPr id="6" name="Group 5">
            <a:extLst>
              <a:ext uri="{FF2B5EF4-FFF2-40B4-BE49-F238E27FC236}">
                <a16:creationId xmlns:a16="http://schemas.microsoft.com/office/drawing/2014/main" id="{68E545E1-1420-21C5-1D0A-CA06F85AFC57}"/>
              </a:ext>
            </a:extLst>
          </p:cNvPr>
          <p:cNvGrpSpPr/>
          <p:nvPr/>
        </p:nvGrpSpPr>
        <p:grpSpPr>
          <a:xfrm>
            <a:off x="1097935" y="3170384"/>
            <a:ext cx="572700" cy="572700"/>
            <a:chOff x="6229246" y="1973783"/>
            <a:chExt cx="572700" cy="572700"/>
          </a:xfrm>
        </p:grpSpPr>
        <p:sp>
          <p:nvSpPr>
            <p:cNvPr id="1109" name="Google Shape;1109;p52"/>
            <p:cNvSpPr/>
            <p:nvPr/>
          </p:nvSpPr>
          <p:spPr>
            <a:xfrm>
              <a:off x="6229246" y="1973783"/>
              <a:ext cx="572700" cy="572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2"/>
            <p:cNvSpPr/>
            <p:nvPr/>
          </p:nvSpPr>
          <p:spPr>
            <a:xfrm>
              <a:off x="6391319" y="2142932"/>
              <a:ext cx="234300" cy="234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8" name="Google Shape;1128;p52"/>
            <p:cNvGrpSpPr/>
            <p:nvPr/>
          </p:nvGrpSpPr>
          <p:grpSpPr>
            <a:xfrm>
              <a:off x="6344293" y="2090041"/>
              <a:ext cx="342615" cy="340186"/>
              <a:chOff x="890400" y="4399350"/>
              <a:chExt cx="486600" cy="483150"/>
            </a:xfrm>
          </p:grpSpPr>
          <p:sp>
            <p:nvSpPr>
              <p:cNvPr id="1129" name="Google Shape;1129;p52"/>
              <p:cNvSpPr/>
              <p:nvPr/>
            </p:nvSpPr>
            <p:spPr>
              <a:xfrm>
                <a:off x="1125300" y="4503075"/>
                <a:ext cx="153800" cy="141650"/>
              </a:xfrm>
              <a:custGeom>
                <a:avLst/>
                <a:gdLst/>
                <a:ahLst/>
                <a:cxnLst/>
                <a:rect l="l" t="t" r="r" b="b"/>
                <a:pathLst>
                  <a:path w="6152" h="5666" extrusionOk="0">
                    <a:moveTo>
                      <a:pt x="3044" y="1140"/>
                    </a:moveTo>
                    <a:cubicBezTo>
                      <a:pt x="3263" y="1140"/>
                      <a:pt x="3484" y="1182"/>
                      <a:pt x="3694" y="1269"/>
                    </a:cubicBezTo>
                    <a:cubicBezTo>
                      <a:pt x="4328" y="1532"/>
                      <a:pt x="4741" y="2151"/>
                      <a:pt x="4741" y="2836"/>
                    </a:cubicBezTo>
                    <a:cubicBezTo>
                      <a:pt x="4741" y="3525"/>
                      <a:pt x="4328" y="4144"/>
                      <a:pt x="3694" y="4406"/>
                    </a:cubicBezTo>
                    <a:cubicBezTo>
                      <a:pt x="3484" y="4493"/>
                      <a:pt x="3263" y="4536"/>
                      <a:pt x="3044" y="4536"/>
                    </a:cubicBezTo>
                    <a:cubicBezTo>
                      <a:pt x="2602" y="4536"/>
                      <a:pt x="2168" y="4363"/>
                      <a:pt x="1843" y="4038"/>
                    </a:cubicBezTo>
                    <a:cubicBezTo>
                      <a:pt x="1178" y="3377"/>
                      <a:pt x="1178" y="2299"/>
                      <a:pt x="1843" y="1638"/>
                    </a:cubicBezTo>
                    <a:cubicBezTo>
                      <a:pt x="2168" y="1312"/>
                      <a:pt x="2602" y="1140"/>
                      <a:pt x="3044" y="1140"/>
                    </a:cubicBezTo>
                    <a:close/>
                    <a:moveTo>
                      <a:pt x="3043" y="0"/>
                    </a:moveTo>
                    <a:cubicBezTo>
                      <a:pt x="2680" y="0"/>
                      <a:pt x="2313" y="70"/>
                      <a:pt x="1961" y="215"/>
                    </a:cubicBezTo>
                    <a:cubicBezTo>
                      <a:pt x="710" y="732"/>
                      <a:pt x="1" y="2060"/>
                      <a:pt x="264" y="3386"/>
                    </a:cubicBezTo>
                    <a:cubicBezTo>
                      <a:pt x="529" y="4709"/>
                      <a:pt x="1688" y="5666"/>
                      <a:pt x="3038" y="5666"/>
                    </a:cubicBezTo>
                    <a:cubicBezTo>
                      <a:pt x="3040" y="5666"/>
                      <a:pt x="3042" y="5666"/>
                      <a:pt x="3045" y="5666"/>
                    </a:cubicBezTo>
                    <a:cubicBezTo>
                      <a:pt x="3048" y="5666"/>
                      <a:pt x="3052" y="5666"/>
                      <a:pt x="3056" y="5666"/>
                    </a:cubicBezTo>
                    <a:cubicBezTo>
                      <a:pt x="3801" y="5666"/>
                      <a:pt x="4518" y="5367"/>
                      <a:pt x="5046" y="4838"/>
                    </a:cubicBezTo>
                    <a:cubicBezTo>
                      <a:pt x="6004" y="3884"/>
                      <a:pt x="6152" y="2386"/>
                      <a:pt x="5400" y="1260"/>
                    </a:cubicBezTo>
                    <a:cubicBezTo>
                      <a:pt x="4862" y="453"/>
                      <a:pt x="3967" y="0"/>
                      <a:pt x="30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30" name="Google Shape;1130;p52"/>
              <p:cNvSpPr/>
              <p:nvPr/>
            </p:nvSpPr>
            <p:spPr>
              <a:xfrm>
                <a:off x="890400" y="4399350"/>
                <a:ext cx="486600" cy="483150"/>
              </a:xfrm>
              <a:custGeom>
                <a:avLst/>
                <a:gdLst/>
                <a:ahLst/>
                <a:cxnLst/>
                <a:rect l="l" t="t" r="r" b="b"/>
                <a:pathLst>
                  <a:path w="19464" h="19326" extrusionOk="0">
                    <a:moveTo>
                      <a:pt x="17908" y="1131"/>
                    </a:moveTo>
                    <a:cubicBezTo>
                      <a:pt x="18031" y="1131"/>
                      <a:pt x="18157" y="1132"/>
                      <a:pt x="18283" y="1134"/>
                    </a:cubicBezTo>
                    <a:cubicBezTo>
                      <a:pt x="18301" y="2369"/>
                      <a:pt x="18232" y="3465"/>
                      <a:pt x="18057" y="4449"/>
                    </a:cubicBezTo>
                    <a:cubicBezTo>
                      <a:pt x="16453" y="4223"/>
                      <a:pt x="15191" y="2960"/>
                      <a:pt x="14968" y="1357"/>
                    </a:cubicBezTo>
                    <a:cubicBezTo>
                      <a:pt x="15851" y="1203"/>
                      <a:pt x="16825" y="1131"/>
                      <a:pt x="17908" y="1131"/>
                    </a:cubicBezTo>
                    <a:close/>
                    <a:moveTo>
                      <a:pt x="6462" y="6683"/>
                    </a:moveTo>
                    <a:lnTo>
                      <a:pt x="6462" y="6686"/>
                    </a:lnTo>
                    <a:cubicBezTo>
                      <a:pt x="6003" y="7471"/>
                      <a:pt x="5574" y="8281"/>
                      <a:pt x="5173" y="9066"/>
                    </a:cubicBezTo>
                    <a:lnTo>
                      <a:pt x="2712" y="8839"/>
                    </a:lnTo>
                    <a:cubicBezTo>
                      <a:pt x="3545" y="7571"/>
                      <a:pt x="4952" y="6756"/>
                      <a:pt x="6462" y="6683"/>
                    </a:cubicBezTo>
                    <a:close/>
                    <a:moveTo>
                      <a:pt x="13863" y="1608"/>
                    </a:moveTo>
                    <a:cubicBezTo>
                      <a:pt x="14195" y="3637"/>
                      <a:pt x="15783" y="5225"/>
                      <a:pt x="17809" y="5557"/>
                    </a:cubicBezTo>
                    <a:cubicBezTo>
                      <a:pt x="17347" y="7209"/>
                      <a:pt x="16532" y="8534"/>
                      <a:pt x="15303" y="9718"/>
                    </a:cubicBezTo>
                    <a:cubicBezTo>
                      <a:pt x="13932" y="11043"/>
                      <a:pt x="11825" y="12218"/>
                      <a:pt x="9868" y="13221"/>
                    </a:cubicBezTo>
                    <a:lnTo>
                      <a:pt x="6196" y="9552"/>
                    </a:lnTo>
                    <a:cubicBezTo>
                      <a:pt x="7199" y="7592"/>
                      <a:pt x="8376" y="5485"/>
                      <a:pt x="9699" y="4114"/>
                    </a:cubicBezTo>
                    <a:cubicBezTo>
                      <a:pt x="10886" y="2885"/>
                      <a:pt x="12208" y="2073"/>
                      <a:pt x="13863" y="1608"/>
                    </a:cubicBezTo>
                    <a:close/>
                    <a:moveTo>
                      <a:pt x="5659" y="10612"/>
                    </a:moveTo>
                    <a:lnTo>
                      <a:pt x="8805" y="13758"/>
                    </a:lnTo>
                    <a:lnTo>
                      <a:pt x="8503" y="13909"/>
                    </a:lnTo>
                    <a:cubicBezTo>
                      <a:pt x="8237" y="14039"/>
                      <a:pt x="7984" y="14169"/>
                      <a:pt x="7736" y="14292"/>
                    </a:cubicBezTo>
                    <a:lnTo>
                      <a:pt x="5124" y="11681"/>
                    </a:lnTo>
                    <a:cubicBezTo>
                      <a:pt x="5248" y="11433"/>
                      <a:pt x="5378" y="11179"/>
                      <a:pt x="5508" y="10914"/>
                    </a:cubicBezTo>
                    <a:lnTo>
                      <a:pt x="5659" y="10612"/>
                    </a:lnTo>
                    <a:close/>
                    <a:moveTo>
                      <a:pt x="12658" y="13000"/>
                    </a:moveTo>
                    <a:lnTo>
                      <a:pt x="12658" y="13000"/>
                    </a:lnTo>
                    <a:cubicBezTo>
                      <a:pt x="12567" y="14483"/>
                      <a:pt x="11782" y="15835"/>
                      <a:pt x="10538" y="16651"/>
                    </a:cubicBezTo>
                    <a:lnTo>
                      <a:pt x="10348" y="14247"/>
                    </a:lnTo>
                    <a:cubicBezTo>
                      <a:pt x="11109" y="13858"/>
                      <a:pt x="11894" y="13441"/>
                      <a:pt x="12658" y="13000"/>
                    </a:cubicBezTo>
                    <a:close/>
                    <a:moveTo>
                      <a:pt x="4596" y="12756"/>
                    </a:moveTo>
                    <a:lnTo>
                      <a:pt x="5233" y="13393"/>
                    </a:lnTo>
                    <a:lnTo>
                      <a:pt x="4034" y="14594"/>
                    </a:lnTo>
                    <a:cubicBezTo>
                      <a:pt x="3814" y="14815"/>
                      <a:pt x="3811" y="15174"/>
                      <a:pt x="4034" y="15395"/>
                    </a:cubicBezTo>
                    <a:cubicBezTo>
                      <a:pt x="4145" y="15505"/>
                      <a:pt x="4290" y="15560"/>
                      <a:pt x="4434" y="15560"/>
                    </a:cubicBezTo>
                    <a:cubicBezTo>
                      <a:pt x="4579" y="15560"/>
                      <a:pt x="4724" y="15505"/>
                      <a:pt x="4835" y="15395"/>
                    </a:cubicBezTo>
                    <a:lnTo>
                      <a:pt x="6036" y="14193"/>
                    </a:lnTo>
                    <a:lnTo>
                      <a:pt x="6673" y="14833"/>
                    </a:lnTo>
                    <a:cubicBezTo>
                      <a:pt x="6528" y="15192"/>
                      <a:pt x="6311" y="15521"/>
                      <a:pt x="6036" y="15796"/>
                    </a:cubicBezTo>
                    <a:cubicBezTo>
                      <a:pt x="5387" y="16445"/>
                      <a:pt x="3110" y="17327"/>
                      <a:pt x="1555" y="17864"/>
                    </a:cubicBezTo>
                    <a:cubicBezTo>
                      <a:pt x="2096" y="16312"/>
                      <a:pt x="2984" y="14042"/>
                      <a:pt x="3633" y="13393"/>
                    </a:cubicBezTo>
                    <a:cubicBezTo>
                      <a:pt x="3908" y="13115"/>
                      <a:pt x="4234" y="12900"/>
                      <a:pt x="4596" y="12756"/>
                    </a:cubicBezTo>
                    <a:close/>
                    <a:moveTo>
                      <a:pt x="17939" y="0"/>
                    </a:moveTo>
                    <a:cubicBezTo>
                      <a:pt x="16582" y="0"/>
                      <a:pt x="15371" y="113"/>
                      <a:pt x="14282" y="349"/>
                    </a:cubicBezTo>
                    <a:cubicBezTo>
                      <a:pt x="14258" y="352"/>
                      <a:pt x="14234" y="358"/>
                      <a:pt x="14213" y="364"/>
                    </a:cubicBezTo>
                    <a:cubicBezTo>
                      <a:pt x="12057" y="841"/>
                      <a:pt x="10360" y="1801"/>
                      <a:pt x="8887" y="3329"/>
                    </a:cubicBezTo>
                    <a:cubicBezTo>
                      <a:pt x="8277" y="3960"/>
                      <a:pt x="7703" y="4724"/>
                      <a:pt x="7166" y="5548"/>
                    </a:cubicBezTo>
                    <a:lnTo>
                      <a:pt x="6676" y="5548"/>
                    </a:lnTo>
                    <a:cubicBezTo>
                      <a:pt x="5583" y="5548"/>
                      <a:pt x="4511" y="5856"/>
                      <a:pt x="3584" y="6436"/>
                    </a:cubicBezTo>
                    <a:cubicBezTo>
                      <a:pt x="2658" y="7016"/>
                      <a:pt x="1909" y="7837"/>
                      <a:pt x="1420" y="8815"/>
                    </a:cubicBezTo>
                    <a:lnTo>
                      <a:pt x="1284" y="9084"/>
                    </a:lnTo>
                    <a:cubicBezTo>
                      <a:pt x="1096" y="9458"/>
                      <a:pt x="1368" y="9902"/>
                      <a:pt x="1791" y="9905"/>
                    </a:cubicBezTo>
                    <a:lnTo>
                      <a:pt x="1948" y="9905"/>
                    </a:lnTo>
                    <a:lnTo>
                      <a:pt x="4623" y="10153"/>
                    </a:lnTo>
                    <a:cubicBezTo>
                      <a:pt x="4581" y="10237"/>
                      <a:pt x="4539" y="10322"/>
                      <a:pt x="4496" y="10409"/>
                    </a:cubicBezTo>
                    <a:cubicBezTo>
                      <a:pt x="4297" y="10802"/>
                      <a:pt x="4113" y="11176"/>
                      <a:pt x="3929" y="11533"/>
                    </a:cubicBezTo>
                    <a:cubicBezTo>
                      <a:pt x="3880" y="11626"/>
                      <a:pt x="3859" y="11732"/>
                      <a:pt x="3868" y="11838"/>
                    </a:cubicBezTo>
                    <a:cubicBezTo>
                      <a:pt x="3485" y="12031"/>
                      <a:pt x="3135" y="12287"/>
                      <a:pt x="2833" y="12592"/>
                    </a:cubicBezTo>
                    <a:cubicBezTo>
                      <a:pt x="1664" y="13761"/>
                      <a:pt x="275" y="18097"/>
                      <a:pt x="121" y="18586"/>
                    </a:cubicBezTo>
                    <a:cubicBezTo>
                      <a:pt x="1" y="18966"/>
                      <a:pt x="294" y="19325"/>
                      <a:pt x="657" y="19325"/>
                    </a:cubicBezTo>
                    <a:cubicBezTo>
                      <a:pt x="713" y="19325"/>
                      <a:pt x="770" y="19317"/>
                      <a:pt x="828" y="19299"/>
                    </a:cubicBezTo>
                    <a:cubicBezTo>
                      <a:pt x="1320" y="19145"/>
                      <a:pt x="5665" y="17765"/>
                      <a:pt x="6836" y="16593"/>
                    </a:cubicBezTo>
                    <a:cubicBezTo>
                      <a:pt x="7144" y="16288"/>
                      <a:pt x="7398" y="15935"/>
                      <a:pt x="7594" y="15549"/>
                    </a:cubicBezTo>
                    <a:lnTo>
                      <a:pt x="7628" y="15549"/>
                    </a:lnTo>
                    <a:cubicBezTo>
                      <a:pt x="7715" y="15549"/>
                      <a:pt x="7806" y="15527"/>
                      <a:pt x="7884" y="15485"/>
                    </a:cubicBezTo>
                    <a:cubicBezTo>
                      <a:pt x="8240" y="15304"/>
                      <a:pt x="8615" y="15117"/>
                      <a:pt x="9010" y="14920"/>
                    </a:cubicBezTo>
                    <a:lnTo>
                      <a:pt x="9255" y="14797"/>
                    </a:lnTo>
                    <a:lnTo>
                      <a:pt x="9463" y="17418"/>
                    </a:lnTo>
                    <a:lnTo>
                      <a:pt x="9463" y="17578"/>
                    </a:lnTo>
                    <a:cubicBezTo>
                      <a:pt x="9463" y="17906"/>
                      <a:pt x="9732" y="18144"/>
                      <a:pt x="10028" y="18144"/>
                    </a:cubicBezTo>
                    <a:cubicBezTo>
                      <a:pt x="10113" y="18144"/>
                      <a:pt x="10201" y="18124"/>
                      <a:pt x="10285" y="18082"/>
                    </a:cubicBezTo>
                    <a:lnTo>
                      <a:pt x="10553" y="17946"/>
                    </a:lnTo>
                    <a:cubicBezTo>
                      <a:pt x="12543" y="16950"/>
                      <a:pt x="13802" y="14914"/>
                      <a:pt x="13799" y="12689"/>
                    </a:cubicBezTo>
                    <a:lnTo>
                      <a:pt x="13799" y="12303"/>
                    </a:lnTo>
                    <a:cubicBezTo>
                      <a:pt x="14654" y="11750"/>
                      <a:pt x="15442" y="11161"/>
                      <a:pt x="16091" y="10536"/>
                    </a:cubicBezTo>
                    <a:cubicBezTo>
                      <a:pt x="17619" y="9060"/>
                      <a:pt x="18582" y="7366"/>
                      <a:pt x="19059" y="5207"/>
                    </a:cubicBezTo>
                    <a:cubicBezTo>
                      <a:pt x="19065" y="5186"/>
                      <a:pt x="19068" y="5165"/>
                      <a:pt x="19071" y="5140"/>
                    </a:cubicBezTo>
                    <a:cubicBezTo>
                      <a:pt x="19361" y="3809"/>
                      <a:pt x="19464" y="2302"/>
                      <a:pt x="19403" y="563"/>
                    </a:cubicBezTo>
                    <a:cubicBezTo>
                      <a:pt x="19394" y="264"/>
                      <a:pt x="19156" y="25"/>
                      <a:pt x="18857" y="16"/>
                    </a:cubicBezTo>
                    <a:cubicBezTo>
                      <a:pt x="18544" y="6"/>
                      <a:pt x="18238" y="0"/>
                      <a:pt x="179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31" name="Google Shape;1131;p52"/>
              <p:cNvSpPr/>
              <p:nvPr/>
            </p:nvSpPr>
            <p:spPr>
              <a:xfrm>
                <a:off x="1106975" y="4639875"/>
                <a:ext cx="28325" cy="28325"/>
              </a:xfrm>
              <a:custGeom>
                <a:avLst/>
                <a:gdLst/>
                <a:ahLst/>
                <a:cxnLst/>
                <a:rect l="l" t="t" r="r" b="b"/>
                <a:pathLst>
                  <a:path w="1133" h="1133" extrusionOk="0">
                    <a:moveTo>
                      <a:pt x="565" y="0"/>
                    </a:moveTo>
                    <a:cubicBezTo>
                      <a:pt x="254" y="0"/>
                      <a:pt x="0" y="254"/>
                      <a:pt x="0" y="568"/>
                    </a:cubicBezTo>
                    <a:cubicBezTo>
                      <a:pt x="0" y="879"/>
                      <a:pt x="254" y="1133"/>
                      <a:pt x="565" y="1133"/>
                    </a:cubicBezTo>
                    <a:cubicBezTo>
                      <a:pt x="879" y="1133"/>
                      <a:pt x="1132" y="879"/>
                      <a:pt x="1132" y="568"/>
                    </a:cubicBezTo>
                    <a:cubicBezTo>
                      <a:pt x="1132" y="254"/>
                      <a:pt x="879" y="0"/>
                      <a:pt x="5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grpSp>
        <p:nvGrpSpPr>
          <p:cNvPr id="4" name="Group 3">
            <a:extLst>
              <a:ext uri="{FF2B5EF4-FFF2-40B4-BE49-F238E27FC236}">
                <a16:creationId xmlns:a16="http://schemas.microsoft.com/office/drawing/2014/main" id="{25578A3F-412C-BEC9-08AC-F157F89C6532}"/>
              </a:ext>
            </a:extLst>
          </p:cNvPr>
          <p:cNvGrpSpPr/>
          <p:nvPr/>
        </p:nvGrpSpPr>
        <p:grpSpPr>
          <a:xfrm>
            <a:off x="1097935" y="1289002"/>
            <a:ext cx="572700" cy="572700"/>
            <a:chOff x="2591196" y="1973783"/>
            <a:chExt cx="572700" cy="572700"/>
          </a:xfrm>
        </p:grpSpPr>
        <p:sp>
          <p:nvSpPr>
            <p:cNvPr id="1113" name="Google Shape;1113;p52"/>
            <p:cNvSpPr/>
            <p:nvPr/>
          </p:nvSpPr>
          <p:spPr>
            <a:xfrm>
              <a:off x="2591196" y="1973783"/>
              <a:ext cx="572700" cy="572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52"/>
            <p:cNvSpPr/>
            <p:nvPr/>
          </p:nvSpPr>
          <p:spPr>
            <a:xfrm>
              <a:off x="2753269" y="2142932"/>
              <a:ext cx="234300" cy="234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52"/>
            <p:cNvSpPr/>
            <p:nvPr/>
          </p:nvSpPr>
          <p:spPr>
            <a:xfrm rot="10800000">
              <a:off x="2700538" y="2150103"/>
              <a:ext cx="301161" cy="279739"/>
            </a:xfrm>
            <a:custGeom>
              <a:avLst/>
              <a:gdLst/>
              <a:ahLst/>
              <a:cxnLst/>
              <a:rect l="l" t="t" r="r" b="b"/>
              <a:pathLst>
                <a:path w="17109" h="15892" extrusionOk="0">
                  <a:moveTo>
                    <a:pt x="3397" y="6794"/>
                  </a:moveTo>
                  <a:lnTo>
                    <a:pt x="3397" y="14759"/>
                  </a:lnTo>
                  <a:lnTo>
                    <a:pt x="1132" y="14759"/>
                  </a:lnTo>
                  <a:lnTo>
                    <a:pt x="1132" y="6794"/>
                  </a:lnTo>
                  <a:close/>
                  <a:moveTo>
                    <a:pt x="9034" y="1132"/>
                  </a:moveTo>
                  <a:cubicBezTo>
                    <a:pt x="9683" y="1175"/>
                    <a:pt x="10191" y="1712"/>
                    <a:pt x="10191" y="2364"/>
                  </a:cubicBezTo>
                  <a:cubicBezTo>
                    <a:pt x="10191" y="3346"/>
                    <a:pt x="9774" y="5275"/>
                    <a:pt x="9221" y="5828"/>
                  </a:cubicBezTo>
                  <a:cubicBezTo>
                    <a:pt x="8865" y="6184"/>
                    <a:pt x="9119" y="6794"/>
                    <a:pt x="9623" y="6794"/>
                  </a:cubicBezTo>
                  <a:lnTo>
                    <a:pt x="15285" y="6794"/>
                  </a:lnTo>
                  <a:cubicBezTo>
                    <a:pt x="15599" y="6794"/>
                    <a:pt x="15849" y="7047"/>
                    <a:pt x="15849" y="7361"/>
                  </a:cubicBezTo>
                  <a:cubicBezTo>
                    <a:pt x="15849" y="7672"/>
                    <a:pt x="15599" y="7926"/>
                    <a:pt x="15285" y="7926"/>
                  </a:cubicBezTo>
                  <a:lnTo>
                    <a:pt x="11888" y="7926"/>
                  </a:lnTo>
                  <a:cubicBezTo>
                    <a:pt x="11574" y="7926"/>
                    <a:pt x="11323" y="8180"/>
                    <a:pt x="11323" y="8494"/>
                  </a:cubicBezTo>
                  <a:cubicBezTo>
                    <a:pt x="11323" y="8805"/>
                    <a:pt x="11574" y="9058"/>
                    <a:pt x="11888" y="9058"/>
                  </a:cubicBezTo>
                  <a:lnTo>
                    <a:pt x="15285" y="9058"/>
                  </a:lnTo>
                  <a:cubicBezTo>
                    <a:pt x="15586" y="9058"/>
                    <a:pt x="15852" y="9342"/>
                    <a:pt x="15852" y="9662"/>
                  </a:cubicBezTo>
                  <a:cubicBezTo>
                    <a:pt x="15852" y="9976"/>
                    <a:pt x="15599" y="10230"/>
                    <a:pt x="15285" y="10230"/>
                  </a:cubicBezTo>
                  <a:lnTo>
                    <a:pt x="11888" y="10230"/>
                  </a:lnTo>
                  <a:cubicBezTo>
                    <a:pt x="11574" y="10230"/>
                    <a:pt x="11323" y="10484"/>
                    <a:pt x="11323" y="10795"/>
                  </a:cubicBezTo>
                  <a:cubicBezTo>
                    <a:pt x="11323" y="11109"/>
                    <a:pt x="11574" y="11362"/>
                    <a:pt x="11888" y="11362"/>
                  </a:cubicBezTo>
                  <a:lnTo>
                    <a:pt x="14152" y="11362"/>
                  </a:lnTo>
                  <a:cubicBezTo>
                    <a:pt x="14466" y="11362"/>
                    <a:pt x="14717" y="11616"/>
                    <a:pt x="14717" y="11927"/>
                  </a:cubicBezTo>
                  <a:cubicBezTo>
                    <a:pt x="14717" y="12241"/>
                    <a:pt x="14466" y="12494"/>
                    <a:pt x="14152" y="12494"/>
                  </a:cubicBezTo>
                  <a:lnTo>
                    <a:pt x="11888" y="12494"/>
                  </a:lnTo>
                  <a:cubicBezTo>
                    <a:pt x="11574" y="12494"/>
                    <a:pt x="11323" y="12748"/>
                    <a:pt x="11323" y="13059"/>
                  </a:cubicBezTo>
                  <a:cubicBezTo>
                    <a:pt x="11323" y="13373"/>
                    <a:pt x="11574" y="13627"/>
                    <a:pt x="11888" y="13627"/>
                  </a:cubicBezTo>
                  <a:lnTo>
                    <a:pt x="13020" y="13627"/>
                  </a:lnTo>
                  <a:cubicBezTo>
                    <a:pt x="13334" y="13627"/>
                    <a:pt x="13585" y="13880"/>
                    <a:pt x="13585" y="14191"/>
                  </a:cubicBezTo>
                  <a:cubicBezTo>
                    <a:pt x="13585" y="14505"/>
                    <a:pt x="13334" y="14759"/>
                    <a:pt x="13020" y="14759"/>
                  </a:cubicBezTo>
                  <a:lnTo>
                    <a:pt x="9197" y="14759"/>
                  </a:lnTo>
                  <a:cubicBezTo>
                    <a:pt x="8041" y="14759"/>
                    <a:pt x="6890" y="14572"/>
                    <a:pt x="5794" y="14207"/>
                  </a:cubicBezTo>
                  <a:lnTo>
                    <a:pt x="4529" y="13784"/>
                  </a:lnTo>
                  <a:lnTo>
                    <a:pt x="4529" y="7712"/>
                  </a:lnTo>
                  <a:lnTo>
                    <a:pt x="5686" y="7132"/>
                  </a:lnTo>
                  <a:cubicBezTo>
                    <a:pt x="6265" y="6842"/>
                    <a:pt x="6797" y="6459"/>
                    <a:pt x="7253" y="6003"/>
                  </a:cubicBezTo>
                  <a:lnTo>
                    <a:pt x="7289" y="5963"/>
                  </a:lnTo>
                  <a:cubicBezTo>
                    <a:pt x="8352" y="4901"/>
                    <a:pt x="8917" y="2654"/>
                    <a:pt x="9034" y="1132"/>
                  </a:cubicBezTo>
                  <a:close/>
                  <a:moveTo>
                    <a:pt x="8491" y="0"/>
                  </a:moveTo>
                  <a:cubicBezTo>
                    <a:pt x="8177" y="0"/>
                    <a:pt x="7926" y="254"/>
                    <a:pt x="7926" y="568"/>
                  </a:cubicBezTo>
                  <a:cubicBezTo>
                    <a:pt x="7926" y="1887"/>
                    <a:pt x="7380" y="4276"/>
                    <a:pt x="6492" y="5166"/>
                  </a:cubicBezTo>
                  <a:lnTo>
                    <a:pt x="6456" y="5203"/>
                  </a:lnTo>
                  <a:cubicBezTo>
                    <a:pt x="6081" y="5574"/>
                    <a:pt x="5652" y="5885"/>
                    <a:pt x="5181" y="6120"/>
                  </a:cubicBezTo>
                  <a:lnTo>
                    <a:pt x="4529" y="6444"/>
                  </a:lnTo>
                  <a:lnTo>
                    <a:pt x="4529" y="6229"/>
                  </a:lnTo>
                  <a:cubicBezTo>
                    <a:pt x="4529" y="5915"/>
                    <a:pt x="4276" y="5661"/>
                    <a:pt x="3962" y="5661"/>
                  </a:cubicBezTo>
                  <a:lnTo>
                    <a:pt x="565" y="5661"/>
                  </a:lnTo>
                  <a:cubicBezTo>
                    <a:pt x="251" y="5661"/>
                    <a:pt x="0" y="5915"/>
                    <a:pt x="0" y="6229"/>
                  </a:cubicBezTo>
                  <a:lnTo>
                    <a:pt x="0" y="15324"/>
                  </a:lnTo>
                  <a:cubicBezTo>
                    <a:pt x="0" y="15638"/>
                    <a:pt x="251" y="15891"/>
                    <a:pt x="565" y="15891"/>
                  </a:cubicBezTo>
                  <a:lnTo>
                    <a:pt x="3962" y="15891"/>
                  </a:lnTo>
                  <a:cubicBezTo>
                    <a:pt x="4276" y="15891"/>
                    <a:pt x="4529" y="15638"/>
                    <a:pt x="4529" y="15324"/>
                  </a:cubicBezTo>
                  <a:lnTo>
                    <a:pt x="4529" y="14976"/>
                  </a:lnTo>
                  <a:lnTo>
                    <a:pt x="5435" y="15278"/>
                  </a:lnTo>
                  <a:cubicBezTo>
                    <a:pt x="6649" y="15683"/>
                    <a:pt x="7917" y="15888"/>
                    <a:pt x="9197" y="15888"/>
                  </a:cubicBezTo>
                  <a:lnTo>
                    <a:pt x="13020" y="15888"/>
                  </a:lnTo>
                  <a:cubicBezTo>
                    <a:pt x="14219" y="15888"/>
                    <a:pt x="15040" y="14681"/>
                    <a:pt x="14599" y="13566"/>
                  </a:cubicBezTo>
                  <a:cubicBezTo>
                    <a:pt x="15577" y="13298"/>
                    <a:pt x="16106" y="12241"/>
                    <a:pt x="15731" y="11302"/>
                  </a:cubicBezTo>
                  <a:cubicBezTo>
                    <a:pt x="16468" y="11100"/>
                    <a:pt x="16981" y="10429"/>
                    <a:pt x="16984" y="9662"/>
                  </a:cubicBezTo>
                  <a:cubicBezTo>
                    <a:pt x="16981" y="9233"/>
                    <a:pt x="16824" y="8823"/>
                    <a:pt x="16541" y="8503"/>
                  </a:cubicBezTo>
                  <a:cubicBezTo>
                    <a:pt x="16994" y="8005"/>
                    <a:pt x="17108" y="7289"/>
                    <a:pt x="16837" y="6673"/>
                  </a:cubicBezTo>
                  <a:cubicBezTo>
                    <a:pt x="16565" y="6060"/>
                    <a:pt x="15958" y="5661"/>
                    <a:pt x="15285" y="5661"/>
                  </a:cubicBezTo>
                  <a:lnTo>
                    <a:pt x="10635" y="5661"/>
                  </a:lnTo>
                  <a:cubicBezTo>
                    <a:pt x="11109" y="4577"/>
                    <a:pt x="11323" y="3104"/>
                    <a:pt x="11323" y="2364"/>
                  </a:cubicBezTo>
                  <a:cubicBezTo>
                    <a:pt x="11320" y="1060"/>
                    <a:pt x="10263" y="3"/>
                    <a:pt x="8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1134" name="Google Shape;1134;p52"/>
          <p:cNvSpPr/>
          <p:nvPr/>
        </p:nvSpPr>
        <p:spPr>
          <a:xfrm>
            <a:off x="357608" y="327384"/>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52"/>
          <p:cNvSpPr/>
          <p:nvPr/>
        </p:nvSpPr>
        <p:spPr>
          <a:xfrm>
            <a:off x="581516" y="327384"/>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Rectangle: Rounded Corners 8">
            <a:extLst>
              <a:ext uri="{FF2B5EF4-FFF2-40B4-BE49-F238E27FC236}">
                <a16:creationId xmlns:a16="http://schemas.microsoft.com/office/drawing/2014/main" id="{BDA7B6E9-E876-E970-6A60-A11E6E003838}"/>
              </a:ext>
            </a:extLst>
          </p:cNvPr>
          <p:cNvSpPr/>
          <p:nvPr/>
        </p:nvSpPr>
        <p:spPr>
          <a:xfrm>
            <a:off x="499732" y="3013559"/>
            <a:ext cx="4979173" cy="834435"/>
          </a:xfrm>
          <a:prstGeom prst="round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586;p40">
            <a:extLst>
              <a:ext uri="{FF2B5EF4-FFF2-40B4-BE49-F238E27FC236}">
                <a16:creationId xmlns:a16="http://schemas.microsoft.com/office/drawing/2014/main" id="{D42A2229-A92A-B8E9-543F-A1F106262F4E}"/>
              </a:ext>
            </a:extLst>
          </p:cNvPr>
          <p:cNvSpPr txBox="1"/>
          <p:nvPr/>
        </p:nvSpPr>
        <p:spPr>
          <a:xfrm>
            <a:off x="748991" y="229026"/>
            <a:ext cx="2697593"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00"/>
              </a:spcAft>
              <a:buNone/>
            </a:pPr>
            <a:r>
              <a:rPr lang="vi-VN" b="1" dirty="0">
                <a:solidFill>
                  <a:schemeClr val="dk1"/>
                </a:solidFill>
                <a:latin typeface="Roboto" panose="02000000000000000000" pitchFamily="2" charset="0"/>
                <a:ea typeface="Hammersmith One"/>
                <a:cs typeface="Hammersmith One"/>
                <a:sym typeface="Hammersmith One"/>
              </a:rPr>
              <a:t>BÀI 22: MẠCH ĐIỆN ĐƠN GIẢN</a:t>
            </a:r>
            <a:endParaRPr b="1" dirty="0">
              <a:solidFill>
                <a:schemeClr val="dk1"/>
              </a:solidFill>
              <a:latin typeface="Roboto" panose="02000000000000000000" pitchFamily="2" charset="0"/>
              <a:ea typeface="Hammersmith One"/>
              <a:cs typeface="Hammersmith One"/>
              <a:sym typeface="Hammersmith One"/>
            </a:endParaRPr>
          </a:p>
        </p:txBody>
      </p:sp>
      <p:sp>
        <p:nvSpPr>
          <p:cNvPr id="10" name="Title 9">
            <a:extLst>
              <a:ext uri="{FF2B5EF4-FFF2-40B4-BE49-F238E27FC236}">
                <a16:creationId xmlns:a16="http://schemas.microsoft.com/office/drawing/2014/main" id="{C7439A79-6BE0-3A08-A142-F337420F4505}"/>
              </a:ext>
            </a:extLst>
          </p:cNvPr>
          <p:cNvSpPr>
            <a:spLocks noGrp="1"/>
          </p:cNvSpPr>
          <p:nvPr>
            <p:ph type="ctrTitle"/>
          </p:nvPr>
        </p:nvSpPr>
        <p:spPr/>
        <p:txBody>
          <a:bodyPr/>
          <a:lstStyle/>
          <a:p>
            <a:endParaRPr lang="en-US"/>
          </a:p>
        </p:txBody>
      </p:sp>
    </p:spTree>
    <p:extLst>
      <p:ext uri="{BB962C8B-B14F-4D97-AF65-F5344CB8AC3E}">
        <p14:creationId xmlns:p14="http://schemas.microsoft.com/office/powerpoint/2010/main" val="171563233"/>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sp>
        <p:nvSpPr>
          <p:cNvPr id="1096" name="Google Shape;1096;p52"/>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lvl="0" indent="0" algn="ctr" rtl="0">
              <a:spcBef>
                <a:spcPts val="0"/>
              </a:spcBef>
              <a:spcAft>
                <a:spcPts val="100"/>
              </a:spcAft>
              <a:buNone/>
            </a:pPr>
            <a:fld id="{00000000-1234-1234-1234-123412341234}" type="slidenum">
              <a:rPr lang="en"/>
              <a:t>45</a:t>
            </a:fld>
            <a:endParaRPr/>
          </a:p>
        </p:txBody>
      </p:sp>
      <p:sp>
        <p:nvSpPr>
          <p:cNvPr id="1098" name="Google Shape;1098;p52"/>
          <p:cNvSpPr txBox="1">
            <a:spLocks noGrp="1"/>
          </p:cNvSpPr>
          <p:nvPr>
            <p:ph type="title" idx="2"/>
          </p:nvPr>
        </p:nvSpPr>
        <p:spPr>
          <a:xfrm>
            <a:off x="84792" y="1001308"/>
            <a:ext cx="8974415" cy="572700"/>
          </a:xfrm>
          <a:prstGeom prst="rect">
            <a:avLst/>
          </a:prstGeom>
          <a:noFill/>
          <a:ln>
            <a:noFill/>
          </a:ln>
        </p:spPr>
        <p:txBody>
          <a:bodyPr spcFirstLastPara="1" wrap="square" lIns="91425" tIns="91425" rIns="91425" bIns="91425" anchor="t" anchorCtr="0">
            <a:noAutofit/>
          </a:bodyPr>
          <a:lstStyle/>
          <a:p>
            <a:pPr>
              <a:spcAft>
                <a:spcPts val="100"/>
              </a:spcAft>
            </a:pPr>
            <a:r>
              <a:rPr lang="en-US" sz="2200" b="0" dirty="0" err="1">
                <a:latin typeface="Roboto" panose="02000000000000000000" pitchFamily="2" charset="0"/>
                <a:cs typeface="#9Slide03 Arima Madurai Black" panose="00000A00000000000000" pitchFamily="2" charset="-93"/>
              </a:rPr>
              <a:t>Câu</a:t>
            </a:r>
            <a:r>
              <a:rPr lang="en-US" sz="2200" b="0" dirty="0">
                <a:latin typeface="Roboto" panose="02000000000000000000" pitchFamily="2" charset="0"/>
                <a:cs typeface="#9Slide03 Arima Madurai Black" panose="00000A00000000000000" pitchFamily="2" charset="-93"/>
              </a:rPr>
              <a:t> 8: </a:t>
            </a:r>
            <a:r>
              <a:rPr lang="vi-VN" sz="2200" b="0" dirty="0">
                <a:latin typeface="Roboto" panose="02000000000000000000" pitchFamily="2" charset="0"/>
                <a:cs typeface="#9Slide03 Arima Madurai Black" panose="00000A00000000000000" pitchFamily="2" charset="-93"/>
              </a:rPr>
              <a:t>Nêu các thiết bị điện mà em thấy được ở xe đạp điện.</a:t>
            </a:r>
            <a:endParaRPr sz="2200" b="0" dirty="0">
              <a:latin typeface="Roboto" panose="02000000000000000000" pitchFamily="2" charset="0"/>
              <a:cs typeface="#9Slide03 Arima Madurai Black" panose="00000A00000000000000" pitchFamily="2" charset="-93"/>
            </a:endParaRPr>
          </a:p>
        </p:txBody>
      </p:sp>
      <p:sp>
        <p:nvSpPr>
          <p:cNvPr id="1134" name="Google Shape;1134;p52"/>
          <p:cNvSpPr/>
          <p:nvPr/>
        </p:nvSpPr>
        <p:spPr>
          <a:xfrm>
            <a:off x="357608" y="327384"/>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52"/>
          <p:cNvSpPr/>
          <p:nvPr/>
        </p:nvSpPr>
        <p:spPr>
          <a:xfrm>
            <a:off x="581516" y="327384"/>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50" name="Picture 2">
            <a:extLst>
              <a:ext uri="{FF2B5EF4-FFF2-40B4-BE49-F238E27FC236}">
                <a16:creationId xmlns:a16="http://schemas.microsoft.com/office/drawing/2014/main" id="{069626D2-0E0C-62EC-0136-57D746E0C0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7282" y="1454903"/>
            <a:ext cx="4347239" cy="3262313"/>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1099;p52">
            <a:extLst>
              <a:ext uri="{FF2B5EF4-FFF2-40B4-BE49-F238E27FC236}">
                <a16:creationId xmlns:a16="http://schemas.microsoft.com/office/drawing/2014/main" id="{7180799F-48FC-D542-0D0C-DAC901AD7F15}"/>
              </a:ext>
            </a:extLst>
          </p:cNvPr>
          <p:cNvSpPr txBox="1"/>
          <p:nvPr/>
        </p:nvSpPr>
        <p:spPr>
          <a:xfrm>
            <a:off x="1793828" y="1622159"/>
            <a:ext cx="2388427"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spcAft>
                <a:spcPts val="100"/>
              </a:spcAft>
              <a:buNone/>
              <a:defRPr sz="2000">
                <a:solidFill>
                  <a:srgbClr val="0F0F0F"/>
                </a:solidFill>
                <a:latin typeface="#9Slide03 Arima Madurai" panose="00000500000000000000" pitchFamily="2" charset="-93"/>
                <a:ea typeface="Lato"/>
                <a:cs typeface="#9Slide03 Arima Madurai" panose="00000500000000000000" pitchFamily="2" charset="-93"/>
              </a:defRPr>
            </a:lvl1pPr>
          </a:lstStyle>
          <a:p>
            <a:r>
              <a:rPr lang="en-US" dirty="0">
                <a:solidFill>
                  <a:srgbClr val="C00000"/>
                </a:solidFill>
                <a:latin typeface="Roboto" panose="02000000000000000000" pitchFamily="2" charset="0"/>
              </a:rPr>
              <a:t>Bình </a:t>
            </a:r>
            <a:r>
              <a:rPr lang="en-US" dirty="0" err="1">
                <a:solidFill>
                  <a:srgbClr val="C00000"/>
                </a:solidFill>
                <a:latin typeface="Roboto" panose="02000000000000000000" pitchFamily="2" charset="0"/>
              </a:rPr>
              <a:t>acquy</a:t>
            </a:r>
            <a:r>
              <a:rPr lang="en-US" dirty="0">
                <a:solidFill>
                  <a:srgbClr val="C00000"/>
                </a:solidFill>
                <a:latin typeface="Roboto" panose="02000000000000000000" pitchFamily="2" charset="0"/>
              </a:rPr>
              <a:t> </a:t>
            </a:r>
          </a:p>
        </p:txBody>
      </p:sp>
      <p:sp>
        <p:nvSpPr>
          <p:cNvPr id="8" name="Google Shape;1099;p52">
            <a:extLst>
              <a:ext uri="{FF2B5EF4-FFF2-40B4-BE49-F238E27FC236}">
                <a16:creationId xmlns:a16="http://schemas.microsoft.com/office/drawing/2014/main" id="{D0045D28-10EE-4805-DDB6-F8B59A766B43}"/>
              </a:ext>
            </a:extLst>
          </p:cNvPr>
          <p:cNvSpPr txBox="1"/>
          <p:nvPr/>
        </p:nvSpPr>
        <p:spPr>
          <a:xfrm>
            <a:off x="1793828" y="2123905"/>
            <a:ext cx="2388427"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spcAft>
                <a:spcPts val="100"/>
              </a:spcAft>
              <a:buNone/>
              <a:defRPr sz="2000">
                <a:solidFill>
                  <a:srgbClr val="0F0F0F"/>
                </a:solidFill>
                <a:latin typeface="#9Slide03 Arima Madurai" panose="00000500000000000000" pitchFamily="2" charset="-93"/>
                <a:ea typeface="Lato"/>
                <a:cs typeface="#9Slide03 Arima Madurai" panose="00000500000000000000" pitchFamily="2" charset="-93"/>
              </a:defRPr>
            </a:lvl1pPr>
          </a:lstStyle>
          <a:p>
            <a:r>
              <a:rPr lang="en-US" dirty="0">
                <a:solidFill>
                  <a:srgbClr val="C00000"/>
                </a:solidFill>
                <a:latin typeface="Roboto" panose="02000000000000000000" pitchFamily="2" charset="0"/>
              </a:rPr>
              <a:t>Tay ga</a:t>
            </a:r>
          </a:p>
        </p:txBody>
      </p:sp>
      <p:sp>
        <p:nvSpPr>
          <p:cNvPr id="10" name="Google Shape;1099;p52">
            <a:extLst>
              <a:ext uri="{FF2B5EF4-FFF2-40B4-BE49-F238E27FC236}">
                <a16:creationId xmlns:a16="http://schemas.microsoft.com/office/drawing/2014/main" id="{141608C7-3F37-FE44-1183-2685B8E88C9D}"/>
              </a:ext>
            </a:extLst>
          </p:cNvPr>
          <p:cNvSpPr txBox="1"/>
          <p:nvPr/>
        </p:nvSpPr>
        <p:spPr>
          <a:xfrm>
            <a:off x="1793828" y="2625651"/>
            <a:ext cx="2388427"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spcAft>
                <a:spcPts val="100"/>
              </a:spcAft>
              <a:buNone/>
              <a:defRPr sz="2000">
                <a:solidFill>
                  <a:srgbClr val="0F0F0F"/>
                </a:solidFill>
                <a:latin typeface="#9Slide03 Arima Madurai" panose="00000500000000000000" pitchFamily="2" charset="-93"/>
                <a:ea typeface="Lato"/>
                <a:cs typeface="#9Slide03 Arima Madurai" panose="00000500000000000000" pitchFamily="2" charset="-93"/>
              </a:defRPr>
            </a:lvl1pPr>
          </a:lstStyle>
          <a:p>
            <a:r>
              <a:rPr lang="en-US" dirty="0">
                <a:solidFill>
                  <a:srgbClr val="C00000"/>
                </a:solidFill>
                <a:latin typeface="Roboto" panose="02000000000000000000" pitchFamily="2" charset="0"/>
              </a:rPr>
              <a:t>Ổ </a:t>
            </a:r>
            <a:r>
              <a:rPr lang="en-US" dirty="0" err="1">
                <a:solidFill>
                  <a:srgbClr val="C00000"/>
                </a:solidFill>
                <a:latin typeface="Roboto" panose="02000000000000000000" pitchFamily="2" charset="0"/>
              </a:rPr>
              <a:t>khóa</a:t>
            </a:r>
            <a:endParaRPr lang="en-US" dirty="0">
              <a:solidFill>
                <a:srgbClr val="C00000"/>
              </a:solidFill>
              <a:latin typeface="Roboto" panose="02000000000000000000" pitchFamily="2" charset="0"/>
            </a:endParaRPr>
          </a:p>
        </p:txBody>
      </p:sp>
      <p:sp>
        <p:nvSpPr>
          <p:cNvPr id="11" name="Google Shape;1099;p52">
            <a:extLst>
              <a:ext uri="{FF2B5EF4-FFF2-40B4-BE49-F238E27FC236}">
                <a16:creationId xmlns:a16="http://schemas.microsoft.com/office/drawing/2014/main" id="{70F255FD-16E7-56D8-ACC2-D481D7ADD245}"/>
              </a:ext>
            </a:extLst>
          </p:cNvPr>
          <p:cNvSpPr txBox="1"/>
          <p:nvPr/>
        </p:nvSpPr>
        <p:spPr>
          <a:xfrm>
            <a:off x="1793828" y="3127397"/>
            <a:ext cx="2388427"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spcAft>
                <a:spcPts val="100"/>
              </a:spcAft>
              <a:buNone/>
              <a:defRPr sz="2000">
                <a:solidFill>
                  <a:srgbClr val="0F0F0F"/>
                </a:solidFill>
                <a:latin typeface="#9Slide03 Arima Madurai" panose="00000500000000000000" pitchFamily="2" charset="-93"/>
                <a:ea typeface="Lato"/>
                <a:cs typeface="#9Slide03 Arima Madurai" panose="00000500000000000000" pitchFamily="2" charset="-93"/>
              </a:defRPr>
            </a:lvl1pPr>
          </a:lstStyle>
          <a:p>
            <a:r>
              <a:rPr lang="en-US" dirty="0" err="1">
                <a:solidFill>
                  <a:srgbClr val="C00000"/>
                </a:solidFill>
                <a:latin typeface="Roboto" panose="02000000000000000000" pitchFamily="2" charset="0"/>
              </a:rPr>
              <a:t>Đèn</a:t>
            </a:r>
            <a:endParaRPr lang="en-US" dirty="0">
              <a:solidFill>
                <a:srgbClr val="C00000"/>
              </a:solidFill>
              <a:latin typeface="Roboto" panose="02000000000000000000" pitchFamily="2" charset="0"/>
            </a:endParaRPr>
          </a:p>
        </p:txBody>
      </p:sp>
      <p:sp>
        <p:nvSpPr>
          <p:cNvPr id="12" name="Google Shape;1099;p52">
            <a:extLst>
              <a:ext uri="{FF2B5EF4-FFF2-40B4-BE49-F238E27FC236}">
                <a16:creationId xmlns:a16="http://schemas.microsoft.com/office/drawing/2014/main" id="{4F6260F9-C4FD-2438-6295-356E1323FD33}"/>
              </a:ext>
            </a:extLst>
          </p:cNvPr>
          <p:cNvSpPr txBox="1"/>
          <p:nvPr/>
        </p:nvSpPr>
        <p:spPr>
          <a:xfrm>
            <a:off x="1793828" y="3629143"/>
            <a:ext cx="2388427"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spcAft>
                <a:spcPts val="100"/>
              </a:spcAft>
              <a:buNone/>
              <a:defRPr sz="2000">
                <a:solidFill>
                  <a:srgbClr val="0F0F0F"/>
                </a:solidFill>
                <a:latin typeface="#9Slide03 Arima Madurai" panose="00000500000000000000" pitchFamily="2" charset="-93"/>
                <a:ea typeface="Lato"/>
                <a:cs typeface="#9Slide03 Arima Madurai" panose="00000500000000000000" pitchFamily="2" charset="-93"/>
              </a:defRPr>
            </a:lvl1pPr>
          </a:lstStyle>
          <a:p>
            <a:r>
              <a:rPr lang="en-US" dirty="0" err="1">
                <a:solidFill>
                  <a:srgbClr val="C00000"/>
                </a:solidFill>
                <a:latin typeface="Roboto" panose="02000000000000000000" pitchFamily="2" charset="0"/>
              </a:rPr>
              <a:t>Còi</a:t>
            </a:r>
            <a:endParaRPr lang="en-US" dirty="0">
              <a:solidFill>
                <a:srgbClr val="C00000"/>
              </a:solidFill>
              <a:latin typeface="Roboto" panose="02000000000000000000" pitchFamily="2" charset="0"/>
            </a:endParaRPr>
          </a:p>
        </p:txBody>
      </p:sp>
      <p:sp>
        <p:nvSpPr>
          <p:cNvPr id="13" name="Google Shape;1099;p52">
            <a:extLst>
              <a:ext uri="{FF2B5EF4-FFF2-40B4-BE49-F238E27FC236}">
                <a16:creationId xmlns:a16="http://schemas.microsoft.com/office/drawing/2014/main" id="{3AF9C587-6D3A-8AC5-89E5-C7C335675EAA}"/>
              </a:ext>
            </a:extLst>
          </p:cNvPr>
          <p:cNvSpPr txBox="1"/>
          <p:nvPr/>
        </p:nvSpPr>
        <p:spPr>
          <a:xfrm>
            <a:off x="1793828" y="4130889"/>
            <a:ext cx="2388427"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spcAft>
                <a:spcPts val="100"/>
              </a:spcAft>
              <a:buNone/>
              <a:defRPr sz="2000">
                <a:solidFill>
                  <a:srgbClr val="0F0F0F"/>
                </a:solidFill>
                <a:latin typeface="#9Slide03 Arima Madurai" panose="00000500000000000000" pitchFamily="2" charset="-93"/>
                <a:ea typeface="Lato"/>
                <a:cs typeface="#9Slide03 Arima Madurai" panose="00000500000000000000" pitchFamily="2" charset="-93"/>
              </a:defRPr>
            </a:lvl1pPr>
          </a:lstStyle>
          <a:p>
            <a:r>
              <a:rPr lang="en-US" dirty="0">
                <a:solidFill>
                  <a:srgbClr val="C00000"/>
                </a:solidFill>
                <a:latin typeface="Roboto" panose="02000000000000000000" pitchFamily="2" charset="0"/>
              </a:rPr>
              <a:t>Xi </a:t>
            </a:r>
            <a:r>
              <a:rPr lang="en-US" dirty="0" err="1">
                <a:solidFill>
                  <a:srgbClr val="C00000"/>
                </a:solidFill>
                <a:latin typeface="Roboto" panose="02000000000000000000" pitchFamily="2" charset="0"/>
              </a:rPr>
              <a:t>nhan</a:t>
            </a:r>
            <a:endParaRPr lang="en-US" dirty="0">
              <a:solidFill>
                <a:srgbClr val="C00000"/>
              </a:solidFill>
              <a:latin typeface="Roboto" panose="02000000000000000000" pitchFamily="2" charset="0"/>
            </a:endParaRPr>
          </a:p>
        </p:txBody>
      </p:sp>
      <p:sp>
        <p:nvSpPr>
          <p:cNvPr id="3" name="Google Shape;586;p40">
            <a:extLst>
              <a:ext uri="{FF2B5EF4-FFF2-40B4-BE49-F238E27FC236}">
                <a16:creationId xmlns:a16="http://schemas.microsoft.com/office/drawing/2014/main" id="{874C8687-A787-FB09-F897-447EB35FBCF4}"/>
              </a:ext>
            </a:extLst>
          </p:cNvPr>
          <p:cNvSpPr txBox="1"/>
          <p:nvPr/>
        </p:nvSpPr>
        <p:spPr>
          <a:xfrm>
            <a:off x="748991" y="229026"/>
            <a:ext cx="2697593"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00"/>
              </a:spcAft>
              <a:buNone/>
            </a:pPr>
            <a:r>
              <a:rPr lang="vi-VN" b="1" dirty="0">
                <a:solidFill>
                  <a:schemeClr val="dk1"/>
                </a:solidFill>
                <a:latin typeface="Roboto" panose="02000000000000000000" pitchFamily="2" charset="0"/>
                <a:ea typeface="Hammersmith One"/>
                <a:cs typeface="Hammersmith One"/>
                <a:sym typeface="Hammersmith One"/>
              </a:rPr>
              <a:t>BÀI 22: MẠCH ĐIỆN ĐƠN GIẢN</a:t>
            </a:r>
            <a:endParaRPr b="1" dirty="0">
              <a:solidFill>
                <a:schemeClr val="dk1"/>
              </a:solidFill>
              <a:latin typeface="Roboto" panose="02000000000000000000" pitchFamily="2" charset="0"/>
              <a:ea typeface="Hammersmith One"/>
              <a:cs typeface="Hammersmith One"/>
              <a:sym typeface="Hammersmith One"/>
            </a:endParaRPr>
          </a:p>
        </p:txBody>
      </p:sp>
      <p:sp>
        <p:nvSpPr>
          <p:cNvPr id="5" name="Title 4">
            <a:extLst>
              <a:ext uri="{FF2B5EF4-FFF2-40B4-BE49-F238E27FC236}">
                <a16:creationId xmlns:a16="http://schemas.microsoft.com/office/drawing/2014/main" id="{4F1EBE9D-2146-E3E1-F206-95272FF57E51}"/>
              </a:ext>
            </a:extLst>
          </p:cNvPr>
          <p:cNvSpPr>
            <a:spLocks noGrp="1"/>
          </p:cNvSpPr>
          <p:nvPr>
            <p:ph type="ctrTitle"/>
          </p:nvPr>
        </p:nvSpPr>
        <p:spPr/>
        <p:txBody>
          <a:bodyPr/>
          <a:lstStyle/>
          <a:p>
            <a:endParaRPr lang="en-US"/>
          </a:p>
        </p:txBody>
      </p:sp>
    </p:spTree>
    <p:extLst>
      <p:ext uri="{BB962C8B-B14F-4D97-AF65-F5344CB8AC3E}">
        <p14:creationId xmlns:p14="http://schemas.microsoft.com/office/powerpoint/2010/main" val="334991277"/>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0" grpId="0"/>
      <p:bldP spid="11" grpId="0"/>
      <p:bldP spid="12" grpId="0"/>
      <p:bldP spid="1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sp>
        <p:nvSpPr>
          <p:cNvPr id="1096" name="Google Shape;1096;p52"/>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lvl="0" indent="0" algn="ctr" rtl="0">
              <a:spcBef>
                <a:spcPts val="0"/>
              </a:spcBef>
              <a:spcAft>
                <a:spcPts val="100"/>
              </a:spcAft>
              <a:buNone/>
            </a:pPr>
            <a:fld id="{00000000-1234-1234-1234-123412341234}" type="slidenum">
              <a:rPr lang="en"/>
              <a:t>46</a:t>
            </a:fld>
            <a:endParaRPr/>
          </a:p>
        </p:txBody>
      </p:sp>
      <p:sp>
        <p:nvSpPr>
          <p:cNvPr id="1098" name="Google Shape;1098;p52"/>
          <p:cNvSpPr txBox="1">
            <a:spLocks noGrp="1"/>
          </p:cNvSpPr>
          <p:nvPr>
            <p:ph type="title" idx="2"/>
          </p:nvPr>
        </p:nvSpPr>
        <p:spPr>
          <a:xfrm>
            <a:off x="767002" y="941346"/>
            <a:ext cx="7620152" cy="1149781"/>
          </a:xfrm>
          <a:prstGeom prst="rect">
            <a:avLst/>
          </a:prstGeom>
          <a:noFill/>
          <a:ln>
            <a:noFill/>
          </a:ln>
        </p:spPr>
        <p:txBody>
          <a:bodyPr spcFirstLastPara="1" wrap="square" lIns="91425" tIns="91425" rIns="91425" bIns="91425" anchor="t" anchorCtr="0">
            <a:noAutofit/>
          </a:bodyPr>
          <a:lstStyle/>
          <a:p>
            <a:pPr>
              <a:spcAft>
                <a:spcPts val="100"/>
              </a:spcAft>
            </a:pPr>
            <a:r>
              <a:rPr lang="en-US" sz="2200" b="0" dirty="0" err="1">
                <a:latin typeface="Roboto" panose="02000000000000000000" pitchFamily="2" charset="0"/>
                <a:cs typeface="#9Slide03 Arima Madurai Black" panose="00000A00000000000000" pitchFamily="2" charset="-93"/>
              </a:rPr>
              <a:t>Câu</a:t>
            </a:r>
            <a:r>
              <a:rPr lang="en-US" sz="2200" b="0" dirty="0">
                <a:latin typeface="Roboto" panose="02000000000000000000" pitchFamily="2" charset="0"/>
                <a:cs typeface="#9Slide03 Arima Madurai Black" panose="00000A00000000000000" pitchFamily="2" charset="-93"/>
              </a:rPr>
              <a:t> 9: </a:t>
            </a:r>
            <a:r>
              <a:rPr lang="vi-VN" sz="2200" b="0" dirty="0">
                <a:latin typeface="Roboto" panose="02000000000000000000" pitchFamily="2" charset="0"/>
                <a:cs typeface="#9Slide03 Arima Madurai Black" panose="00000A00000000000000" pitchFamily="2" charset="-93"/>
              </a:rPr>
              <a:t>Vẽ một sơ đồ mạch điện đơn giản mô tả nguồn điện của xe đạp điện đang cung cấp dòng điện cho còi (có vai trò như chuông điện)</a:t>
            </a:r>
            <a:endParaRPr sz="2200" b="0" dirty="0">
              <a:latin typeface="Roboto" panose="02000000000000000000" pitchFamily="2" charset="0"/>
              <a:cs typeface="#9Slide03 Arima Madurai Black" panose="00000A00000000000000" pitchFamily="2" charset="-93"/>
            </a:endParaRPr>
          </a:p>
        </p:txBody>
      </p:sp>
      <p:sp>
        <p:nvSpPr>
          <p:cNvPr id="1133" name="Google Shape;1133;p52"/>
          <p:cNvSpPr txBox="1"/>
          <p:nvPr/>
        </p:nvSpPr>
        <p:spPr>
          <a:xfrm>
            <a:off x="748992" y="229026"/>
            <a:ext cx="1709100"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00"/>
              </a:spcAft>
              <a:buNone/>
            </a:pPr>
            <a:r>
              <a:rPr lang="vi-VN" b="1" dirty="0">
                <a:solidFill>
                  <a:schemeClr val="dk1"/>
                </a:solidFill>
                <a:latin typeface="Roboto" panose="02000000000000000000" pitchFamily="2" charset="0"/>
                <a:ea typeface="Hammersmith One"/>
                <a:cs typeface="Hammersmith One"/>
                <a:sym typeface="Hammersmith One"/>
              </a:rPr>
              <a:t>BÀI 22: MẠCH ĐIỆN ĐƠN GIẢN</a:t>
            </a:r>
            <a:endParaRPr b="1" dirty="0">
              <a:solidFill>
                <a:schemeClr val="dk1"/>
              </a:solidFill>
              <a:latin typeface="Roboto" panose="02000000000000000000" pitchFamily="2" charset="0"/>
              <a:ea typeface="Hammersmith One"/>
              <a:cs typeface="Hammersmith One"/>
              <a:sym typeface="Hammersmith One"/>
            </a:endParaRPr>
          </a:p>
        </p:txBody>
      </p:sp>
      <p:sp>
        <p:nvSpPr>
          <p:cNvPr id="1134" name="Google Shape;1134;p52"/>
          <p:cNvSpPr/>
          <p:nvPr/>
        </p:nvSpPr>
        <p:spPr>
          <a:xfrm>
            <a:off x="357608" y="327384"/>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52"/>
          <p:cNvSpPr/>
          <p:nvPr/>
        </p:nvSpPr>
        <p:spPr>
          <a:xfrm>
            <a:off x="581516" y="327384"/>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9" name="Group 1138">
            <a:extLst>
              <a:ext uri="{FF2B5EF4-FFF2-40B4-BE49-F238E27FC236}">
                <a16:creationId xmlns:a16="http://schemas.microsoft.com/office/drawing/2014/main" id="{6D324051-8F83-40AC-2740-405CEB96FAF3}"/>
              </a:ext>
            </a:extLst>
          </p:cNvPr>
          <p:cNvGrpSpPr/>
          <p:nvPr/>
        </p:nvGrpSpPr>
        <p:grpSpPr>
          <a:xfrm>
            <a:off x="2881348" y="2169166"/>
            <a:ext cx="3381304" cy="2266295"/>
            <a:chOff x="2223952" y="2578437"/>
            <a:chExt cx="2674963" cy="1792875"/>
          </a:xfrm>
        </p:grpSpPr>
        <p:cxnSp>
          <p:nvCxnSpPr>
            <p:cNvPr id="4" name="Straight Connector 3">
              <a:extLst>
                <a:ext uri="{FF2B5EF4-FFF2-40B4-BE49-F238E27FC236}">
                  <a16:creationId xmlns:a16="http://schemas.microsoft.com/office/drawing/2014/main" id="{F3FD3F6B-860C-AA4D-A428-902DF093BC7B}"/>
                </a:ext>
              </a:extLst>
            </p:cNvPr>
            <p:cNvCxnSpPr>
              <a:cxnSpLocks/>
            </p:cNvCxnSpPr>
            <p:nvPr/>
          </p:nvCxnSpPr>
          <p:spPr>
            <a:xfrm>
              <a:off x="2227389" y="4194324"/>
              <a:ext cx="2671526"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5" name="Straight Connector 4">
              <a:extLst>
                <a:ext uri="{FF2B5EF4-FFF2-40B4-BE49-F238E27FC236}">
                  <a16:creationId xmlns:a16="http://schemas.microsoft.com/office/drawing/2014/main" id="{D1931CF8-80DC-378F-8FD6-EB191E71F49C}"/>
                </a:ext>
              </a:extLst>
            </p:cNvPr>
            <p:cNvCxnSpPr>
              <a:cxnSpLocks/>
            </p:cNvCxnSpPr>
            <p:nvPr/>
          </p:nvCxnSpPr>
          <p:spPr>
            <a:xfrm>
              <a:off x="2228934" y="2995129"/>
              <a:ext cx="0" cy="1199195"/>
            </a:xfrm>
            <a:prstGeom prst="line">
              <a:avLst/>
            </a:prstGeom>
            <a:noFill/>
            <a:ln w="19050" cap="flat" cmpd="sng" algn="ctr">
              <a:solidFill>
                <a:sysClr val="windowText" lastClr="000000"/>
              </a:solidFill>
              <a:prstDash val="solid"/>
              <a:miter lim="800000"/>
            </a:ln>
            <a:effectLst/>
          </p:spPr>
        </p:cxnSp>
        <p:grpSp>
          <p:nvGrpSpPr>
            <p:cNvPr id="6" name="Group 5">
              <a:extLst>
                <a:ext uri="{FF2B5EF4-FFF2-40B4-BE49-F238E27FC236}">
                  <a16:creationId xmlns:a16="http://schemas.microsoft.com/office/drawing/2014/main" id="{29505D19-AA10-E010-282E-B284B6E2A3F8}"/>
                </a:ext>
              </a:extLst>
            </p:cNvPr>
            <p:cNvGrpSpPr/>
            <p:nvPr/>
          </p:nvGrpSpPr>
          <p:grpSpPr>
            <a:xfrm>
              <a:off x="2325366" y="2589226"/>
              <a:ext cx="1164564" cy="607034"/>
              <a:chOff x="297719" y="1368415"/>
              <a:chExt cx="1164564" cy="607034"/>
            </a:xfrm>
          </p:grpSpPr>
          <p:cxnSp>
            <p:nvCxnSpPr>
              <p:cNvPr id="31" name="Straight Connector 30">
                <a:extLst>
                  <a:ext uri="{FF2B5EF4-FFF2-40B4-BE49-F238E27FC236}">
                    <a16:creationId xmlns:a16="http://schemas.microsoft.com/office/drawing/2014/main" id="{3F3C805E-6566-A4C9-7162-B6C5B4ED49BD}"/>
                  </a:ext>
                </a:extLst>
              </p:cNvPr>
              <p:cNvCxnSpPr>
                <a:cxnSpLocks/>
              </p:cNvCxnSpPr>
              <p:nvPr/>
            </p:nvCxnSpPr>
            <p:spPr>
              <a:xfrm>
                <a:off x="815303" y="1571265"/>
                <a:ext cx="0" cy="404184"/>
              </a:xfrm>
              <a:prstGeom prst="line">
                <a:avLst/>
              </a:prstGeom>
              <a:noFill/>
              <a:ln w="19050" cap="flat" cmpd="sng" algn="ctr">
                <a:solidFill>
                  <a:sysClr val="windowText" lastClr="000000"/>
                </a:solidFill>
                <a:prstDash val="solid"/>
                <a:miter lim="800000"/>
              </a:ln>
              <a:effectLst/>
            </p:spPr>
          </p:cxnSp>
          <p:cxnSp>
            <p:nvCxnSpPr>
              <p:cNvPr id="1120" name="Straight Connector 1119">
                <a:extLst>
                  <a:ext uri="{FF2B5EF4-FFF2-40B4-BE49-F238E27FC236}">
                    <a16:creationId xmlns:a16="http://schemas.microsoft.com/office/drawing/2014/main" id="{C5273324-454E-3EAA-12B4-15F519684A4F}"/>
                  </a:ext>
                </a:extLst>
              </p:cNvPr>
              <p:cNvCxnSpPr>
                <a:cxnSpLocks/>
              </p:cNvCxnSpPr>
              <p:nvPr/>
            </p:nvCxnSpPr>
            <p:spPr>
              <a:xfrm>
                <a:off x="944699" y="1648902"/>
                <a:ext cx="0" cy="257535"/>
              </a:xfrm>
              <a:prstGeom prst="line">
                <a:avLst/>
              </a:prstGeom>
              <a:noFill/>
              <a:ln w="19050" cap="flat" cmpd="sng" algn="ctr">
                <a:solidFill>
                  <a:sysClr val="windowText" lastClr="000000"/>
                </a:solidFill>
                <a:prstDash val="solid"/>
                <a:miter lim="800000"/>
              </a:ln>
              <a:effectLst/>
            </p:spPr>
          </p:cxnSp>
          <p:cxnSp>
            <p:nvCxnSpPr>
              <p:cNvPr id="1121" name="Straight Connector 1120">
                <a:extLst>
                  <a:ext uri="{FF2B5EF4-FFF2-40B4-BE49-F238E27FC236}">
                    <a16:creationId xmlns:a16="http://schemas.microsoft.com/office/drawing/2014/main" id="{160DB450-F7B5-8815-6815-247B69FE7086}"/>
                  </a:ext>
                </a:extLst>
              </p:cNvPr>
              <p:cNvCxnSpPr/>
              <p:nvPr/>
            </p:nvCxnSpPr>
            <p:spPr>
              <a:xfrm>
                <a:off x="944699" y="1777043"/>
                <a:ext cx="517584" cy="0"/>
              </a:xfrm>
              <a:prstGeom prst="line">
                <a:avLst/>
              </a:prstGeom>
              <a:noFill/>
              <a:ln w="19050" cap="flat" cmpd="sng" algn="ctr">
                <a:solidFill>
                  <a:sysClr val="windowText" lastClr="000000"/>
                </a:solidFill>
                <a:prstDash val="solid"/>
                <a:miter lim="800000"/>
              </a:ln>
              <a:effectLst/>
            </p:spPr>
          </p:cxnSp>
          <p:cxnSp>
            <p:nvCxnSpPr>
              <p:cNvPr id="1122" name="Straight Connector 1121">
                <a:extLst>
                  <a:ext uri="{FF2B5EF4-FFF2-40B4-BE49-F238E27FC236}">
                    <a16:creationId xmlns:a16="http://schemas.microsoft.com/office/drawing/2014/main" id="{1892CD18-2420-08C7-CB05-174C541D8C6E}"/>
                  </a:ext>
                </a:extLst>
              </p:cNvPr>
              <p:cNvCxnSpPr/>
              <p:nvPr/>
            </p:nvCxnSpPr>
            <p:spPr>
              <a:xfrm>
                <a:off x="297719" y="1768416"/>
                <a:ext cx="517584" cy="0"/>
              </a:xfrm>
              <a:prstGeom prst="line">
                <a:avLst/>
              </a:prstGeom>
              <a:noFill/>
              <a:ln w="19050" cap="flat" cmpd="sng" algn="ctr">
                <a:solidFill>
                  <a:sysClr val="windowText" lastClr="000000"/>
                </a:solidFill>
                <a:prstDash val="solid"/>
                <a:miter lim="800000"/>
              </a:ln>
              <a:effectLst/>
            </p:spPr>
          </p:cxnSp>
          <p:sp>
            <p:nvSpPr>
              <p:cNvPr id="1123" name="TextBox 1122">
                <a:extLst>
                  <a:ext uri="{FF2B5EF4-FFF2-40B4-BE49-F238E27FC236}">
                    <a16:creationId xmlns:a16="http://schemas.microsoft.com/office/drawing/2014/main" id="{AE4541BD-F98F-CF29-8219-99C7DDAA29FD}"/>
                  </a:ext>
                </a:extLst>
              </p:cNvPr>
              <p:cNvSpPr txBox="1"/>
              <p:nvPr/>
            </p:nvSpPr>
            <p:spPr>
              <a:xfrm>
                <a:off x="427116" y="1438489"/>
                <a:ext cx="482459" cy="2678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rPr>
                  <a:t>+</a:t>
                </a:r>
              </a:p>
            </p:txBody>
          </p:sp>
          <p:sp>
            <p:nvSpPr>
              <p:cNvPr id="1124" name="TextBox 1123">
                <a:extLst>
                  <a:ext uri="{FF2B5EF4-FFF2-40B4-BE49-F238E27FC236}">
                    <a16:creationId xmlns:a16="http://schemas.microsoft.com/office/drawing/2014/main" id="{DC3EBB2B-0F16-99DC-9E21-9EDFFCC2A31E}"/>
                  </a:ext>
                </a:extLst>
              </p:cNvPr>
              <p:cNvSpPr txBox="1"/>
              <p:nvPr/>
            </p:nvSpPr>
            <p:spPr>
              <a:xfrm>
                <a:off x="876300" y="1368415"/>
                <a:ext cx="482459" cy="2678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rPr>
                  <a:t>_</a:t>
                </a:r>
              </a:p>
            </p:txBody>
          </p:sp>
        </p:grpSp>
        <p:cxnSp>
          <p:nvCxnSpPr>
            <p:cNvPr id="7" name="Straight Connector 6">
              <a:extLst>
                <a:ext uri="{FF2B5EF4-FFF2-40B4-BE49-F238E27FC236}">
                  <a16:creationId xmlns:a16="http://schemas.microsoft.com/office/drawing/2014/main" id="{342E21F9-EB7C-519E-8A60-A70BDA9D2C45}"/>
                </a:ext>
              </a:extLst>
            </p:cNvPr>
            <p:cNvCxnSpPr>
              <a:cxnSpLocks/>
            </p:cNvCxnSpPr>
            <p:nvPr/>
          </p:nvCxnSpPr>
          <p:spPr>
            <a:xfrm>
              <a:off x="2223952" y="2997694"/>
              <a:ext cx="2674963"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9" name="Straight Connector 8">
              <a:extLst>
                <a:ext uri="{FF2B5EF4-FFF2-40B4-BE49-F238E27FC236}">
                  <a16:creationId xmlns:a16="http://schemas.microsoft.com/office/drawing/2014/main" id="{5F01DBA6-9A21-FCDB-8AA4-0196BECAC53D}"/>
                </a:ext>
              </a:extLst>
            </p:cNvPr>
            <p:cNvCxnSpPr>
              <a:cxnSpLocks/>
            </p:cNvCxnSpPr>
            <p:nvPr/>
          </p:nvCxnSpPr>
          <p:spPr>
            <a:xfrm>
              <a:off x="4898915" y="3005349"/>
              <a:ext cx="0" cy="1188975"/>
            </a:xfrm>
            <a:prstGeom prst="line">
              <a:avLst/>
            </a:prstGeom>
            <a:noFill/>
            <a:ln w="19050" cap="flat" cmpd="sng" algn="ctr">
              <a:solidFill>
                <a:sysClr val="windowText" lastClr="000000"/>
              </a:solidFill>
              <a:prstDash val="solid"/>
              <a:miter lim="800000"/>
            </a:ln>
            <a:effectLst/>
          </p:spPr>
        </p:cxnSp>
        <p:grpSp>
          <p:nvGrpSpPr>
            <p:cNvPr id="18" name="Group 17">
              <a:extLst>
                <a:ext uri="{FF2B5EF4-FFF2-40B4-BE49-F238E27FC236}">
                  <a16:creationId xmlns:a16="http://schemas.microsoft.com/office/drawing/2014/main" id="{18B4B006-D615-C4C1-CEFF-7C3AC664E0D6}"/>
                </a:ext>
              </a:extLst>
            </p:cNvPr>
            <p:cNvGrpSpPr/>
            <p:nvPr/>
          </p:nvGrpSpPr>
          <p:grpSpPr>
            <a:xfrm>
              <a:off x="3911891" y="2578437"/>
              <a:ext cx="549434" cy="439884"/>
              <a:chOff x="357126" y="1409050"/>
              <a:chExt cx="549434" cy="439884"/>
            </a:xfrm>
          </p:grpSpPr>
          <p:sp>
            <p:nvSpPr>
              <p:cNvPr id="19" name="Rectangle 18">
                <a:extLst>
                  <a:ext uri="{FF2B5EF4-FFF2-40B4-BE49-F238E27FC236}">
                    <a16:creationId xmlns:a16="http://schemas.microsoft.com/office/drawing/2014/main" id="{F93837F3-8FAA-929A-EEDC-452542D3F7B8}"/>
                  </a:ext>
                </a:extLst>
              </p:cNvPr>
              <p:cNvSpPr/>
              <p:nvPr/>
            </p:nvSpPr>
            <p:spPr>
              <a:xfrm>
                <a:off x="432587" y="1740475"/>
                <a:ext cx="419190" cy="108459"/>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FFECD6"/>
                  </a:solidFill>
                  <a:effectLst/>
                  <a:uLnTx/>
                  <a:uFillTx/>
                  <a:latin typeface="Arial"/>
                  <a:ea typeface="+mn-ea"/>
                  <a:cs typeface="+mn-cs"/>
                  <a:sym typeface="Arial"/>
                </a:endParaRPr>
              </a:p>
            </p:txBody>
          </p:sp>
          <p:grpSp>
            <p:nvGrpSpPr>
              <p:cNvPr id="20" name="Group 19">
                <a:extLst>
                  <a:ext uri="{FF2B5EF4-FFF2-40B4-BE49-F238E27FC236}">
                    <a16:creationId xmlns:a16="http://schemas.microsoft.com/office/drawing/2014/main" id="{2F884DFD-3FE8-E96D-5CD1-BB6533D41F82}"/>
                  </a:ext>
                </a:extLst>
              </p:cNvPr>
              <p:cNvGrpSpPr/>
              <p:nvPr/>
            </p:nvGrpSpPr>
            <p:grpSpPr>
              <a:xfrm>
                <a:off x="357126" y="1409050"/>
                <a:ext cx="549434" cy="431898"/>
                <a:chOff x="1643138" y="3839243"/>
                <a:chExt cx="467211" cy="367264"/>
              </a:xfrm>
            </p:grpSpPr>
            <p:cxnSp>
              <p:nvCxnSpPr>
                <p:cNvPr id="21" name="Straight Connector 20">
                  <a:extLst>
                    <a:ext uri="{FF2B5EF4-FFF2-40B4-BE49-F238E27FC236}">
                      <a16:creationId xmlns:a16="http://schemas.microsoft.com/office/drawing/2014/main" id="{9996A591-8F20-F43C-6FC5-1FE88B8456AB}"/>
                    </a:ext>
                  </a:extLst>
                </p:cNvPr>
                <p:cNvCxnSpPr>
                  <a:cxnSpLocks/>
                </p:cNvCxnSpPr>
                <p:nvPr/>
              </p:nvCxnSpPr>
              <p:spPr>
                <a:xfrm>
                  <a:off x="1660723" y="4129838"/>
                  <a:ext cx="449626" cy="0"/>
                </a:xfrm>
                <a:prstGeom prst="line">
                  <a:avLst/>
                </a:prstGeom>
                <a:noFill/>
                <a:ln w="38100" cap="flat" cmpd="sng" algn="ctr">
                  <a:solidFill>
                    <a:srgbClr val="000000"/>
                  </a:solidFill>
                  <a:prstDash val="solid"/>
                </a:ln>
                <a:effectLst/>
              </p:spPr>
            </p:cxnSp>
            <p:sp>
              <p:nvSpPr>
                <p:cNvPr id="22" name="TextBox 21">
                  <a:extLst>
                    <a:ext uri="{FF2B5EF4-FFF2-40B4-BE49-F238E27FC236}">
                      <a16:creationId xmlns:a16="http://schemas.microsoft.com/office/drawing/2014/main" id="{311C6885-1E18-A2E5-C777-6EC54FE1F13B}"/>
                    </a:ext>
                  </a:extLst>
                </p:cNvPr>
                <p:cNvSpPr txBox="1"/>
                <p:nvPr/>
              </p:nvSpPr>
              <p:spPr>
                <a:xfrm>
                  <a:off x="1643138" y="3839243"/>
                  <a:ext cx="467211" cy="2691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Roboto" panose="02000000000000000000" pitchFamily="2" charset="0"/>
                      <a:cs typeface="#9Slide03 Arima Madurai" panose="00000500000000000000" pitchFamily="2" charset="-93"/>
                      <a:sym typeface="Arial"/>
                    </a:rPr>
                    <a:t>K</a:t>
                  </a:r>
                </a:p>
              </p:txBody>
            </p:sp>
            <p:sp>
              <p:nvSpPr>
                <p:cNvPr id="23" name="Oval 22">
                  <a:extLst>
                    <a:ext uri="{FF2B5EF4-FFF2-40B4-BE49-F238E27FC236}">
                      <a16:creationId xmlns:a16="http://schemas.microsoft.com/office/drawing/2014/main" id="{989B23EE-BCF8-1C03-FEA5-98DFF68FD7F4}"/>
                    </a:ext>
                  </a:extLst>
                </p:cNvPr>
                <p:cNvSpPr/>
                <p:nvPr/>
              </p:nvSpPr>
              <p:spPr>
                <a:xfrm>
                  <a:off x="2043650" y="4149863"/>
                  <a:ext cx="56644" cy="56644"/>
                </a:xfrm>
                <a:prstGeom prst="ellipse">
                  <a:avLst/>
                </a:prstGeom>
                <a:solidFill>
                  <a:srgbClr val="000000"/>
                </a:solidFill>
                <a:ln w="1905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a:ln>
                      <a:noFill/>
                    </a:ln>
                    <a:solidFill>
                      <a:srgbClr val="FFECD6"/>
                    </a:solidFill>
                    <a:effectLst/>
                    <a:uLnTx/>
                    <a:uFillTx/>
                    <a:latin typeface="Arial"/>
                    <a:ea typeface="+mn-ea"/>
                    <a:cs typeface="+mn-cs"/>
                    <a:sym typeface="Arial"/>
                  </a:endParaRPr>
                </a:p>
              </p:txBody>
            </p:sp>
            <p:sp>
              <p:nvSpPr>
                <p:cNvPr id="24" name="Oval 23">
                  <a:extLst>
                    <a:ext uri="{FF2B5EF4-FFF2-40B4-BE49-F238E27FC236}">
                      <a16:creationId xmlns:a16="http://schemas.microsoft.com/office/drawing/2014/main" id="{925ED715-DC5B-258F-AA8A-E0040A8DEE73}"/>
                    </a:ext>
                  </a:extLst>
                </p:cNvPr>
                <p:cNvSpPr/>
                <p:nvPr/>
              </p:nvSpPr>
              <p:spPr>
                <a:xfrm>
                  <a:off x="1680364" y="4149863"/>
                  <a:ext cx="56644" cy="56644"/>
                </a:xfrm>
                <a:prstGeom prst="ellipse">
                  <a:avLst/>
                </a:prstGeom>
                <a:solidFill>
                  <a:srgbClr val="000000"/>
                </a:solidFill>
                <a:ln w="1905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a:ln>
                      <a:noFill/>
                    </a:ln>
                    <a:solidFill>
                      <a:srgbClr val="FFECD6"/>
                    </a:solidFill>
                    <a:effectLst/>
                    <a:uLnTx/>
                    <a:uFillTx/>
                    <a:latin typeface="Arial"/>
                    <a:ea typeface="+mn-ea"/>
                    <a:cs typeface="+mn-cs"/>
                    <a:sym typeface="Arial"/>
                  </a:endParaRPr>
                </a:p>
              </p:txBody>
            </p:sp>
          </p:grpSp>
        </p:grpSp>
        <p:grpSp>
          <p:nvGrpSpPr>
            <p:cNvPr id="1128" name="Group 1127">
              <a:extLst>
                <a:ext uri="{FF2B5EF4-FFF2-40B4-BE49-F238E27FC236}">
                  <a16:creationId xmlns:a16="http://schemas.microsoft.com/office/drawing/2014/main" id="{DB5C0E62-A04A-98D8-FA17-CB3A8AF35AF9}"/>
                </a:ext>
              </a:extLst>
            </p:cNvPr>
            <p:cNvGrpSpPr/>
            <p:nvPr/>
          </p:nvGrpSpPr>
          <p:grpSpPr>
            <a:xfrm>
              <a:off x="3032116" y="3868790"/>
              <a:ext cx="923552" cy="502522"/>
              <a:chOff x="3732003" y="1069675"/>
              <a:chExt cx="1654969" cy="900500"/>
            </a:xfrm>
          </p:grpSpPr>
          <p:sp>
            <p:nvSpPr>
              <p:cNvPr id="1129" name="Flowchart: Connector 1128">
                <a:extLst>
                  <a:ext uri="{FF2B5EF4-FFF2-40B4-BE49-F238E27FC236}">
                    <a16:creationId xmlns:a16="http://schemas.microsoft.com/office/drawing/2014/main" id="{26722968-273A-638D-EFC5-5D8FDCB6B609}"/>
                  </a:ext>
                </a:extLst>
              </p:cNvPr>
              <p:cNvSpPr/>
              <p:nvPr/>
            </p:nvSpPr>
            <p:spPr>
              <a:xfrm>
                <a:off x="4085981" y="1069675"/>
                <a:ext cx="875134" cy="698740"/>
              </a:xfrm>
              <a:prstGeom prst="flowChartConnector">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0" name="Rectangle 1129">
                <a:extLst>
                  <a:ext uri="{FF2B5EF4-FFF2-40B4-BE49-F238E27FC236}">
                    <a16:creationId xmlns:a16="http://schemas.microsoft.com/office/drawing/2014/main" id="{0724D5AB-DF21-27DB-93E9-592ACFDE3967}"/>
                  </a:ext>
                </a:extLst>
              </p:cNvPr>
              <p:cNvSpPr/>
              <p:nvPr/>
            </p:nvSpPr>
            <p:spPr>
              <a:xfrm>
                <a:off x="3927915" y="1405029"/>
                <a:ext cx="1231214" cy="56514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31" name="Straight Connector 1130">
                <a:extLst>
                  <a:ext uri="{FF2B5EF4-FFF2-40B4-BE49-F238E27FC236}">
                    <a16:creationId xmlns:a16="http://schemas.microsoft.com/office/drawing/2014/main" id="{6A809503-87D2-BF6D-D464-29355D7FBBF0}"/>
                  </a:ext>
                </a:extLst>
              </p:cNvPr>
              <p:cNvCxnSpPr>
                <a:cxnSpLocks/>
              </p:cNvCxnSpPr>
              <p:nvPr/>
            </p:nvCxnSpPr>
            <p:spPr>
              <a:xfrm>
                <a:off x="4085981" y="1396511"/>
                <a:ext cx="875134" cy="13908"/>
              </a:xfrm>
              <a:prstGeom prst="line">
                <a:avLst/>
              </a:prstGeom>
              <a:noFill/>
              <a:ln w="19050" cap="flat" cmpd="sng" algn="ctr">
                <a:solidFill>
                  <a:sysClr val="windowText" lastClr="000000"/>
                </a:solidFill>
                <a:prstDash val="solid"/>
                <a:miter lim="800000"/>
              </a:ln>
              <a:effectLst/>
            </p:spPr>
          </p:cxnSp>
          <p:cxnSp>
            <p:nvCxnSpPr>
              <p:cNvPr id="1132" name="Straight Connector 1131">
                <a:extLst>
                  <a:ext uri="{FF2B5EF4-FFF2-40B4-BE49-F238E27FC236}">
                    <a16:creationId xmlns:a16="http://schemas.microsoft.com/office/drawing/2014/main" id="{3255BF4C-C7B4-C758-054A-E12B9FED5CF5}"/>
                  </a:ext>
                </a:extLst>
              </p:cNvPr>
              <p:cNvCxnSpPr>
                <a:cxnSpLocks/>
              </p:cNvCxnSpPr>
              <p:nvPr/>
            </p:nvCxnSpPr>
            <p:spPr>
              <a:xfrm>
                <a:off x="4395257" y="1403465"/>
                <a:ext cx="0" cy="257535"/>
              </a:xfrm>
              <a:prstGeom prst="line">
                <a:avLst/>
              </a:prstGeom>
              <a:noFill/>
              <a:ln w="19050" cap="flat" cmpd="sng" algn="ctr">
                <a:solidFill>
                  <a:sysClr val="windowText" lastClr="000000"/>
                </a:solidFill>
                <a:prstDash val="solid"/>
                <a:miter lim="800000"/>
              </a:ln>
              <a:effectLst/>
            </p:spPr>
          </p:cxnSp>
          <p:cxnSp>
            <p:nvCxnSpPr>
              <p:cNvPr id="1136" name="Straight Connector 1135">
                <a:extLst>
                  <a:ext uri="{FF2B5EF4-FFF2-40B4-BE49-F238E27FC236}">
                    <a16:creationId xmlns:a16="http://schemas.microsoft.com/office/drawing/2014/main" id="{F9F45AEA-EB31-9DAB-426A-A4334FA7868B}"/>
                  </a:ext>
                </a:extLst>
              </p:cNvPr>
              <p:cNvCxnSpPr>
                <a:cxnSpLocks/>
              </p:cNvCxnSpPr>
              <p:nvPr/>
            </p:nvCxnSpPr>
            <p:spPr>
              <a:xfrm>
                <a:off x="4662675" y="1396511"/>
                <a:ext cx="0" cy="257535"/>
              </a:xfrm>
              <a:prstGeom prst="line">
                <a:avLst/>
              </a:prstGeom>
              <a:noFill/>
              <a:ln w="19050" cap="flat" cmpd="sng" algn="ctr">
                <a:solidFill>
                  <a:sysClr val="windowText" lastClr="000000"/>
                </a:solidFill>
                <a:prstDash val="solid"/>
                <a:miter lim="800000"/>
              </a:ln>
              <a:effectLst/>
            </p:spPr>
          </p:cxnSp>
          <p:cxnSp>
            <p:nvCxnSpPr>
              <p:cNvPr id="1137" name="Straight Connector 1136">
                <a:extLst>
                  <a:ext uri="{FF2B5EF4-FFF2-40B4-BE49-F238E27FC236}">
                    <a16:creationId xmlns:a16="http://schemas.microsoft.com/office/drawing/2014/main" id="{98EDAD3C-BDC6-9A36-4D28-DEB5BCA53F7A}"/>
                  </a:ext>
                </a:extLst>
              </p:cNvPr>
              <p:cNvCxnSpPr>
                <a:cxnSpLocks/>
              </p:cNvCxnSpPr>
              <p:nvPr/>
            </p:nvCxnSpPr>
            <p:spPr>
              <a:xfrm>
                <a:off x="3732003" y="1652374"/>
                <a:ext cx="668940" cy="0"/>
              </a:xfrm>
              <a:prstGeom prst="line">
                <a:avLst/>
              </a:prstGeom>
              <a:noFill/>
              <a:ln w="19050" cap="flat" cmpd="sng" algn="ctr">
                <a:solidFill>
                  <a:sysClr val="windowText" lastClr="000000"/>
                </a:solidFill>
                <a:prstDash val="solid"/>
                <a:miter lim="800000"/>
              </a:ln>
              <a:effectLst/>
            </p:spPr>
          </p:cxnSp>
          <p:cxnSp>
            <p:nvCxnSpPr>
              <p:cNvPr id="1138" name="Straight Connector 1137">
                <a:extLst>
                  <a:ext uri="{FF2B5EF4-FFF2-40B4-BE49-F238E27FC236}">
                    <a16:creationId xmlns:a16="http://schemas.microsoft.com/office/drawing/2014/main" id="{75918CB4-7A92-57ED-49E7-F3635034C979}"/>
                  </a:ext>
                </a:extLst>
              </p:cNvPr>
              <p:cNvCxnSpPr>
                <a:cxnSpLocks/>
              </p:cNvCxnSpPr>
              <p:nvPr/>
            </p:nvCxnSpPr>
            <p:spPr>
              <a:xfrm>
                <a:off x="4655532" y="1647612"/>
                <a:ext cx="731440" cy="0"/>
              </a:xfrm>
              <a:prstGeom prst="line">
                <a:avLst/>
              </a:prstGeom>
              <a:noFill/>
              <a:ln w="19050" cap="flat" cmpd="sng" algn="ctr">
                <a:solidFill>
                  <a:sysClr val="windowText" lastClr="000000"/>
                </a:solidFill>
                <a:prstDash val="solid"/>
                <a:miter lim="800000"/>
              </a:ln>
              <a:effectLst/>
            </p:spPr>
          </p:cxnSp>
        </p:grpSp>
      </p:grpSp>
      <p:grpSp>
        <p:nvGrpSpPr>
          <p:cNvPr id="1140" name="Google Shape;1000;p50">
            <a:extLst>
              <a:ext uri="{FF2B5EF4-FFF2-40B4-BE49-F238E27FC236}">
                <a16:creationId xmlns:a16="http://schemas.microsoft.com/office/drawing/2014/main" id="{8EE72C95-ABFD-4B5D-B98A-2074B1E4BD54}"/>
              </a:ext>
            </a:extLst>
          </p:cNvPr>
          <p:cNvGrpSpPr/>
          <p:nvPr/>
        </p:nvGrpSpPr>
        <p:grpSpPr>
          <a:xfrm rot="796926">
            <a:off x="7557089" y="2117101"/>
            <a:ext cx="1114601" cy="2673425"/>
            <a:chOff x="294000" y="2956300"/>
            <a:chExt cx="485450" cy="1164375"/>
          </a:xfrm>
        </p:grpSpPr>
        <p:sp>
          <p:nvSpPr>
            <p:cNvPr id="1141" name="Google Shape;1001;p50">
              <a:extLst>
                <a:ext uri="{FF2B5EF4-FFF2-40B4-BE49-F238E27FC236}">
                  <a16:creationId xmlns:a16="http://schemas.microsoft.com/office/drawing/2014/main" id="{1FEE60BC-17A5-057C-059A-560C3C449CD6}"/>
                </a:ext>
              </a:extLst>
            </p:cNvPr>
            <p:cNvSpPr/>
            <p:nvPr/>
          </p:nvSpPr>
          <p:spPr>
            <a:xfrm>
              <a:off x="354050" y="3063900"/>
              <a:ext cx="350325" cy="956700"/>
            </a:xfrm>
            <a:custGeom>
              <a:avLst/>
              <a:gdLst/>
              <a:ahLst/>
              <a:cxnLst/>
              <a:rect l="l" t="t" r="r" b="b"/>
              <a:pathLst>
                <a:path w="14013" h="38268" extrusionOk="0">
                  <a:moveTo>
                    <a:pt x="6973" y="1"/>
                  </a:moveTo>
                  <a:lnTo>
                    <a:pt x="6473" y="34"/>
                  </a:lnTo>
                  <a:lnTo>
                    <a:pt x="5972" y="134"/>
                  </a:lnTo>
                  <a:lnTo>
                    <a:pt x="5605" y="234"/>
                  </a:lnTo>
                  <a:lnTo>
                    <a:pt x="5238" y="368"/>
                  </a:lnTo>
                  <a:lnTo>
                    <a:pt x="4871" y="535"/>
                  </a:lnTo>
                  <a:lnTo>
                    <a:pt x="4538" y="735"/>
                  </a:lnTo>
                  <a:lnTo>
                    <a:pt x="4204" y="935"/>
                  </a:lnTo>
                  <a:lnTo>
                    <a:pt x="3870" y="1168"/>
                  </a:lnTo>
                  <a:lnTo>
                    <a:pt x="3237" y="1669"/>
                  </a:lnTo>
                  <a:lnTo>
                    <a:pt x="2703" y="2203"/>
                  </a:lnTo>
                  <a:lnTo>
                    <a:pt x="2202" y="2770"/>
                  </a:lnTo>
                  <a:lnTo>
                    <a:pt x="1735" y="3370"/>
                  </a:lnTo>
                  <a:lnTo>
                    <a:pt x="1302" y="4004"/>
                  </a:lnTo>
                  <a:lnTo>
                    <a:pt x="935" y="4705"/>
                  </a:lnTo>
                  <a:lnTo>
                    <a:pt x="634" y="5372"/>
                  </a:lnTo>
                  <a:lnTo>
                    <a:pt x="401" y="6106"/>
                  </a:lnTo>
                  <a:lnTo>
                    <a:pt x="201" y="6840"/>
                  </a:lnTo>
                  <a:lnTo>
                    <a:pt x="100" y="7441"/>
                  </a:lnTo>
                  <a:lnTo>
                    <a:pt x="34" y="8074"/>
                  </a:lnTo>
                  <a:lnTo>
                    <a:pt x="0" y="8675"/>
                  </a:lnTo>
                  <a:lnTo>
                    <a:pt x="0" y="9275"/>
                  </a:lnTo>
                  <a:lnTo>
                    <a:pt x="34" y="9909"/>
                  </a:lnTo>
                  <a:lnTo>
                    <a:pt x="67" y="10510"/>
                  </a:lnTo>
                  <a:lnTo>
                    <a:pt x="201" y="11744"/>
                  </a:lnTo>
                  <a:lnTo>
                    <a:pt x="434" y="13246"/>
                  </a:lnTo>
                  <a:lnTo>
                    <a:pt x="701" y="14747"/>
                  </a:lnTo>
                  <a:lnTo>
                    <a:pt x="1001" y="16248"/>
                  </a:lnTo>
                  <a:lnTo>
                    <a:pt x="1368" y="17716"/>
                  </a:lnTo>
                  <a:lnTo>
                    <a:pt x="1769" y="19184"/>
                  </a:lnTo>
                  <a:lnTo>
                    <a:pt x="2236" y="20652"/>
                  </a:lnTo>
                  <a:lnTo>
                    <a:pt x="2736" y="22087"/>
                  </a:lnTo>
                  <a:lnTo>
                    <a:pt x="3270" y="23521"/>
                  </a:lnTo>
                  <a:lnTo>
                    <a:pt x="3604" y="24322"/>
                  </a:lnTo>
                  <a:lnTo>
                    <a:pt x="3904" y="25156"/>
                  </a:lnTo>
                  <a:lnTo>
                    <a:pt x="4171" y="25990"/>
                  </a:lnTo>
                  <a:lnTo>
                    <a:pt x="4271" y="26390"/>
                  </a:lnTo>
                  <a:lnTo>
                    <a:pt x="4371" y="26824"/>
                  </a:lnTo>
                  <a:lnTo>
                    <a:pt x="4438" y="27558"/>
                  </a:lnTo>
                  <a:lnTo>
                    <a:pt x="4438" y="28292"/>
                  </a:lnTo>
                  <a:lnTo>
                    <a:pt x="4438" y="29026"/>
                  </a:lnTo>
                  <a:lnTo>
                    <a:pt x="4371" y="29760"/>
                  </a:lnTo>
                  <a:lnTo>
                    <a:pt x="3870" y="37700"/>
                  </a:lnTo>
                  <a:lnTo>
                    <a:pt x="7407" y="38268"/>
                  </a:lnTo>
                  <a:lnTo>
                    <a:pt x="7474" y="35832"/>
                  </a:lnTo>
                  <a:lnTo>
                    <a:pt x="7574" y="33363"/>
                  </a:lnTo>
                  <a:lnTo>
                    <a:pt x="7707" y="30894"/>
                  </a:lnTo>
                  <a:lnTo>
                    <a:pt x="7874" y="28459"/>
                  </a:lnTo>
                  <a:lnTo>
                    <a:pt x="7941" y="27725"/>
                  </a:lnTo>
                  <a:lnTo>
                    <a:pt x="8041" y="26958"/>
                  </a:lnTo>
                  <a:lnTo>
                    <a:pt x="8107" y="26591"/>
                  </a:lnTo>
                  <a:lnTo>
                    <a:pt x="8174" y="26257"/>
                  </a:lnTo>
                  <a:lnTo>
                    <a:pt x="8308" y="25890"/>
                  </a:lnTo>
                  <a:lnTo>
                    <a:pt x="8441" y="25556"/>
                  </a:lnTo>
                  <a:lnTo>
                    <a:pt x="8708" y="25023"/>
                  </a:lnTo>
                  <a:lnTo>
                    <a:pt x="9042" y="24556"/>
                  </a:lnTo>
                  <a:lnTo>
                    <a:pt x="9709" y="23588"/>
                  </a:lnTo>
                  <a:lnTo>
                    <a:pt x="10176" y="22954"/>
                  </a:lnTo>
                  <a:lnTo>
                    <a:pt x="10610" y="22254"/>
                  </a:lnTo>
                  <a:lnTo>
                    <a:pt x="11010" y="21553"/>
                  </a:lnTo>
                  <a:lnTo>
                    <a:pt x="11377" y="20852"/>
                  </a:lnTo>
                  <a:lnTo>
                    <a:pt x="11744" y="20118"/>
                  </a:lnTo>
                  <a:lnTo>
                    <a:pt x="12044" y="19384"/>
                  </a:lnTo>
                  <a:lnTo>
                    <a:pt x="12345" y="18617"/>
                  </a:lnTo>
                  <a:lnTo>
                    <a:pt x="12611" y="17850"/>
                  </a:lnTo>
                  <a:lnTo>
                    <a:pt x="12878" y="17082"/>
                  </a:lnTo>
                  <a:lnTo>
                    <a:pt x="13079" y="16315"/>
                  </a:lnTo>
                  <a:lnTo>
                    <a:pt x="13279" y="15514"/>
                  </a:lnTo>
                  <a:lnTo>
                    <a:pt x="13445" y="14714"/>
                  </a:lnTo>
                  <a:lnTo>
                    <a:pt x="13579" y="13913"/>
                  </a:lnTo>
                  <a:lnTo>
                    <a:pt x="13712" y="13112"/>
                  </a:lnTo>
                  <a:lnTo>
                    <a:pt x="13812" y="12311"/>
                  </a:lnTo>
                  <a:lnTo>
                    <a:pt x="13913" y="11511"/>
                  </a:lnTo>
                  <a:lnTo>
                    <a:pt x="13979" y="10477"/>
                  </a:lnTo>
                  <a:lnTo>
                    <a:pt x="14013" y="9442"/>
                  </a:lnTo>
                  <a:lnTo>
                    <a:pt x="13979" y="8441"/>
                  </a:lnTo>
                  <a:lnTo>
                    <a:pt x="13913" y="7407"/>
                  </a:lnTo>
                  <a:lnTo>
                    <a:pt x="13846" y="6907"/>
                  </a:lnTo>
                  <a:lnTo>
                    <a:pt x="13746" y="6406"/>
                  </a:lnTo>
                  <a:lnTo>
                    <a:pt x="13646" y="5906"/>
                  </a:lnTo>
                  <a:lnTo>
                    <a:pt x="13512" y="5439"/>
                  </a:lnTo>
                  <a:lnTo>
                    <a:pt x="13345" y="4938"/>
                  </a:lnTo>
                  <a:lnTo>
                    <a:pt x="13179" y="4471"/>
                  </a:lnTo>
                  <a:lnTo>
                    <a:pt x="12945" y="4004"/>
                  </a:lnTo>
                  <a:lnTo>
                    <a:pt x="12712" y="3571"/>
                  </a:lnTo>
                  <a:lnTo>
                    <a:pt x="12478" y="3137"/>
                  </a:lnTo>
                  <a:lnTo>
                    <a:pt x="12178" y="2703"/>
                  </a:lnTo>
                  <a:lnTo>
                    <a:pt x="11844" y="2303"/>
                  </a:lnTo>
                  <a:lnTo>
                    <a:pt x="11477" y="1936"/>
                  </a:lnTo>
                  <a:lnTo>
                    <a:pt x="11110" y="1569"/>
                  </a:lnTo>
                  <a:lnTo>
                    <a:pt x="10710" y="1268"/>
                  </a:lnTo>
                  <a:lnTo>
                    <a:pt x="10276" y="968"/>
                  </a:lnTo>
                  <a:lnTo>
                    <a:pt x="9842" y="701"/>
                  </a:lnTo>
                  <a:lnTo>
                    <a:pt x="9375" y="468"/>
                  </a:lnTo>
                  <a:lnTo>
                    <a:pt x="8908" y="301"/>
                  </a:lnTo>
                  <a:lnTo>
                    <a:pt x="8441" y="168"/>
                  </a:lnTo>
                  <a:lnTo>
                    <a:pt x="7941" y="34"/>
                  </a:lnTo>
                  <a:lnTo>
                    <a:pt x="74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002;p50">
              <a:extLst>
                <a:ext uri="{FF2B5EF4-FFF2-40B4-BE49-F238E27FC236}">
                  <a16:creationId xmlns:a16="http://schemas.microsoft.com/office/drawing/2014/main" id="{E1CCFF53-7509-0C06-4F13-F633A77FA04D}"/>
                </a:ext>
              </a:extLst>
            </p:cNvPr>
            <p:cNvSpPr/>
            <p:nvPr/>
          </p:nvSpPr>
          <p:spPr>
            <a:xfrm>
              <a:off x="354050" y="3063900"/>
              <a:ext cx="350325" cy="956700"/>
            </a:xfrm>
            <a:custGeom>
              <a:avLst/>
              <a:gdLst/>
              <a:ahLst/>
              <a:cxnLst/>
              <a:rect l="l" t="t" r="r" b="b"/>
              <a:pathLst>
                <a:path w="14013" h="38268" fill="none" extrusionOk="0">
                  <a:moveTo>
                    <a:pt x="3870" y="37700"/>
                  </a:moveTo>
                  <a:lnTo>
                    <a:pt x="3870" y="37700"/>
                  </a:lnTo>
                  <a:lnTo>
                    <a:pt x="4371" y="29760"/>
                  </a:lnTo>
                  <a:lnTo>
                    <a:pt x="4371" y="29760"/>
                  </a:lnTo>
                  <a:lnTo>
                    <a:pt x="4438" y="29026"/>
                  </a:lnTo>
                  <a:lnTo>
                    <a:pt x="4438" y="28292"/>
                  </a:lnTo>
                  <a:lnTo>
                    <a:pt x="4438" y="27558"/>
                  </a:lnTo>
                  <a:lnTo>
                    <a:pt x="4371" y="26824"/>
                  </a:lnTo>
                  <a:lnTo>
                    <a:pt x="4371" y="26824"/>
                  </a:lnTo>
                  <a:lnTo>
                    <a:pt x="4271" y="26390"/>
                  </a:lnTo>
                  <a:lnTo>
                    <a:pt x="4171" y="25990"/>
                  </a:lnTo>
                  <a:lnTo>
                    <a:pt x="3904" y="25156"/>
                  </a:lnTo>
                  <a:lnTo>
                    <a:pt x="3604" y="24322"/>
                  </a:lnTo>
                  <a:lnTo>
                    <a:pt x="3270" y="23521"/>
                  </a:lnTo>
                  <a:lnTo>
                    <a:pt x="3270" y="23521"/>
                  </a:lnTo>
                  <a:lnTo>
                    <a:pt x="2736" y="22087"/>
                  </a:lnTo>
                  <a:lnTo>
                    <a:pt x="2236" y="20652"/>
                  </a:lnTo>
                  <a:lnTo>
                    <a:pt x="1769" y="19184"/>
                  </a:lnTo>
                  <a:lnTo>
                    <a:pt x="1368" y="17716"/>
                  </a:lnTo>
                  <a:lnTo>
                    <a:pt x="1001" y="16248"/>
                  </a:lnTo>
                  <a:lnTo>
                    <a:pt x="701" y="14747"/>
                  </a:lnTo>
                  <a:lnTo>
                    <a:pt x="434" y="13246"/>
                  </a:lnTo>
                  <a:lnTo>
                    <a:pt x="201" y="11744"/>
                  </a:lnTo>
                  <a:lnTo>
                    <a:pt x="201" y="11744"/>
                  </a:lnTo>
                  <a:lnTo>
                    <a:pt x="67" y="10510"/>
                  </a:lnTo>
                  <a:lnTo>
                    <a:pt x="34" y="9909"/>
                  </a:lnTo>
                  <a:lnTo>
                    <a:pt x="0" y="9275"/>
                  </a:lnTo>
                  <a:lnTo>
                    <a:pt x="0" y="8675"/>
                  </a:lnTo>
                  <a:lnTo>
                    <a:pt x="34" y="8074"/>
                  </a:lnTo>
                  <a:lnTo>
                    <a:pt x="100" y="7441"/>
                  </a:lnTo>
                  <a:lnTo>
                    <a:pt x="201" y="6840"/>
                  </a:lnTo>
                  <a:lnTo>
                    <a:pt x="201" y="6840"/>
                  </a:lnTo>
                  <a:lnTo>
                    <a:pt x="401" y="6106"/>
                  </a:lnTo>
                  <a:lnTo>
                    <a:pt x="634" y="5372"/>
                  </a:lnTo>
                  <a:lnTo>
                    <a:pt x="935" y="4705"/>
                  </a:lnTo>
                  <a:lnTo>
                    <a:pt x="1302" y="4004"/>
                  </a:lnTo>
                  <a:lnTo>
                    <a:pt x="1735" y="3370"/>
                  </a:lnTo>
                  <a:lnTo>
                    <a:pt x="2202" y="2770"/>
                  </a:lnTo>
                  <a:lnTo>
                    <a:pt x="2703" y="2203"/>
                  </a:lnTo>
                  <a:lnTo>
                    <a:pt x="3237" y="1669"/>
                  </a:lnTo>
                  <a:lnTo>
                    <a:pt x="3237" y="1669"/>
                  </a:lnTo>
                  <a:lnTo>
                    <a:pt x="3870" y="1168"/>
                  </a:lnTo>
                  <a:lnTo>
                    <a:pt x="4204" y="935"/>
                  </a:lnTo>
                  <a:lnTo>
                    <a:pt x="4538" y="735"/>
                  </a:lnTo>
                  <a:lnTo>
                    <a:pt x="4871" y="535"/>
                  </a:lnTo>
                  <a:lnTo>
                    <a:pt x="5238" y="368"/>
                  </a:lnTo>
                  <a:lnTo>
                    <a:pt x="5605" y="234"/>
                  </a:lnTo>
                  <a:lnTo>
                    <a:pt x="5972" y="134"/>
                  </a:lnTo>
                  <a:lnTo>
                    <a:pt x="5972" y="134"/>
                  </a:lnTo>
                  <a:lnTo>
                    <a:pt x="6473" y="34"/>
                  </a:lnTo>
                  <a:lnTo>
                    <a:pt x="6973" y="1"/>
                  </a:lnTo>
                  <a:lnTo>
                    <a:pt x="7474" y="1"/>
                  </a:lnTo>
                  <a:lnTo>
                    <a:pt x="7941" y="34"/>
                  </a:lnTo>
                  <a:lnTo>
                    <a:pt x="8441" y="168"/>
                  </a:lnTo>
                  <a:lnTo>
                    <a:pt x="8908" y="301"/>
                  </a:lnTo>
                  <a:lnTo>
                    <a:pt x="9375" y="468"/>
                  </a:lnTo>
                  <a:lnTo>
                    <a:pt x="9842" y="701"/>
                  </a:lnTo>
                  <a:lnTo>
                    <a:pt x="10276" y="968"/>
                  </a:lnTo>
                  <a:lnTo>
                    <a:pt x="10710" y="1268"/>
                  </a:lnTo>
                  <a:lnTo>
                    <a:pt x="11110" y="1569"/>
                  </a:lnTo>
                  <a:lnTo>
                    <a:pt x="11477" y="1936"/>
                  </a:lnTo>
                  <a:lnTo>
                    <a:pt x="11844" y="2303"/>
                  </a:lnTo>
                  <a:lnTo>
                    <a:pt x="12178" y="2703"/>
                  </a:lnTo>
                  <a:lnTo>
                    <a:pt x="12478" y="3137"/>
                  </a:lnTo>
                  <a:lnTo>
                    <a:pt x="12712" y="3571"/>
                  </a:lnTo>
                  <a:lnTo>
                    <a:pt x="12712" y="3571"/>
                  </a:lnTo>
                  <a:lnTo>
                    <a:pt x="12945" y="4004"/>
                  </a:lnTo>
                  <a:lnTo>
                    <a:pt x="13179" y="4471"/>
                  </a:lnTo>
                  <a:lnTo>
                    <a:pt x="13345" y="4938"/>
                  </a:lnTo>
                  <a:lnTo>
                    <a:pt x="13512" y="5439"/>
                  </a:lnTo>
                  <a:lnTo>
                    <a:pt x="13646" y="5906"/>
                  </a:lnTo>
                  <a:lnTo>
                    <a:pt x="13746" y="6406"/>
                  </a:lnTo>
                  <a:lnTo>
                    <a:pt x="13846" y="6907"/>
                  </a:lnTo>
                  <a:lnTo>
                    <a:pt x="13913" y="7407"/>
                  </a:lnTo>
                  <a:lnTo>
                    <a:pt x="13979" y="8441"/>
                  </a:lnTo>
                  <a:lnTo>
                    <a:pt x="14013" y="9442"/>
                  </a:lnTo>
                  <a:lnTo>
                    <a:pt x="13979" y="10477"/>
                  </a:lnTo>
                  <a:lnTo>
                    <a:pt x="13913" y="11511"/>
                  </a:lnTo>
                  <a:lnTo>
                    <a:pt x="13913" y="11511"/>
                  </a:lnTo>
                  <a:lnTo>
                    <a:pt x="13812" y="12311"/>
                  </a:lnTo>
                  <a:lnTo>
                    <a:pt x="13712" y="13112"/>
                  </a:lnTo>
                  <a:lnTo>
                    <a:pt x="13579" y="13913"/>
                  </a:lnTo>
                  <a:lnTo>
                    <a:pt x="13445" y="14714"/>
                  </a:lnTo>
                  <a:lnTo>
                    <a:pt x="13279" y="15514"/>
                  </a:lnTo>
                  <a:lnTo>
                    <a:pt x="13079" y="16315"/>
                  </a:lnTo>
                  <a:lnTo>
                    <a:pt x="12878" y="17082"/>
                  </a:lnTo>
                  <a:lnTo>
                    <a:pt x="12611" y="17850"/>
                  </a:lnTo>
                  <a:lnTo>
                    <a:pt x="12345" y="18617"/>
                  </a:lnTo>
                  <a:lnTo>
                    <a:pt x="12044" y="19384"/>
                  </a:lnTo>
                  <a:lnTo>
                    <a:pt x="11744" y="20118"/>
                  </a:lnTo>
                  <a:lnTo>
                    <a:pt x="11377" y="20852"/>
                  </a:lnTo>
                  <a:lnTo>
                    <a:pt x="11010" y="21553"/>
                  </a:lnTo>
                  <a:lnTo>
                    <a:pt x="10610" y="22254"/>
                  </a:lnTo>
                  <a:lnTo>
                    <a:pt x="10176" y="22954"/>
                  </a:lnTo>
                  <a:lnTo>
                    <a:pt x="9709" y="23588"/>
                  </a:lnTo>
                  <a:lnTo>
                    <a:pt x="9709" y="23588"/>
                  </a:lnTo>
                  <a:lnTo>
                    <a:pt x="9042" y="24556"/>
                  </a:lnTo>
                  <a:lnTo>
                    <a:pt x="8708" y="25023"/>
                  </a:lnTo>
                  <a:lnTo>
                    <a:pt x="8441" y="25556"/>
                  </a:lnTo>
                  <a:lnTo>
                    <a:pt x="8441" y="25556"/>
                  </a:lnTo>
                  <a:lnTo>
                    <a:pt x="8308" y="25890"/>
                  </a:lnTo>
                  <a:lnTo>
                    <a:pt x="8174" y="26257"/>
                  </a:lnTo>
                  <a:lnTo>
                    <a:pt x="8107" y="26591"/>
                  </a:lnTo>
                  <a:lnTo>
                    <a:pt x="8041" y="26958"/>
                  </a:lnTo>
                  <a:lnTo>
                    <a:pt x="7941" y="27725"/>
                  </a:lnTo>
                  <a:lnTo>
                    <a:pt x="7874" y="28459"/>
                  </a:lnTo>
                  <a:lnTo>
                    <a:pt x="7874" y="28459"/>
                  </a:lnTo>
                  <a:lnTo>
                    <a:pt x="7707" y="30894"/>
                  </a:lnTo>
                  <a:lnTo>
                    <a:pt x="7574" y="33363"/>
                  </a:lnTo>
                  <a:lnTo>
                    <a:pt x="7474" y="35832"/>
                  </a:lnTo>
                  <a:lnTo>
                    <a:pt x="7407" y="38268"/>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003;p50">
              <a:extLst>
                <a:ext uri="{FF2B5EF4-FFF2-40B4-BE49-F238E27FC236}">
                  <a16:creationId xmlns:a16="http://schemas.microsoft.com/office/drawing/2014/main" id="{FCB1A0B4-BB50-C3BB-C0EA-F77B8E99813A}"/>
                </a:ext>
              </a:extLst>
            </p:cNvPr>
            <p:cNvSpPr/>
            <p:nvPr/>
          </p:nvSpPr>
          <p:spPr>
            <a:xfrm>
              <a:off x="294000" y="2956300"/>
              <a:ext cx="485450" cy="1065125"/>
            </a:xfrm>
            <a:custGeom>
              <a:avLst/>
              <a:gdLst/>
              <a:ahLst/>
              <a:cxnLst/>
              <a:rect l="l" t="t" r="r" b="b"/>
              <a:pathLst>
                <a:path w="19418" h="42605" extrusionOk="0">
                  <a:moveTo>
                    <a:pt x="8708" y="1"/>
                  </a:moveTo>
                  <a:lnTo>
                    <a:pt x="8174" y="68"/>
                  </a:lnTo>
                  <a:lnTo>
                    <a:pt x="7674" y="168"/>
                  </a:lnTo>
                  <a:lnTo>
                    <a:pt x="7140" y="335"/>
                  </a:lnTo>
                  <a:lnTo>
                    <a:pt x="6639" y="501"/>
                  </a:lnTo>
                  <a:lnTo>
                    <a:pt x="6172" y="702"/>
                  </a:lnTo>
                  <a:lnTo>
                    <a:pt x="5705" y="935"/>
                  </a:lnTo>
                  <a:lnTo>
                    <a:pt x="5238" y="1235"/>
                  </a:lnTo>
                  <a:lnTo>
                    <a:pt x="4771" y="1536"/>
                  </a:lnTo>
                  <a:lnTo>
                    <a:pt x="4337" y="1903"/>
                  </a:lnTo>
                  <a:lnTo>
                    <a:pt x="3904" y="2270"/>
                  </a:lnTo>
                  <a:lnTo>
                    <a:pt x="3503" y="2670"/>
                  </a:lnTo>
                  <a:lnTo>
                    <a:pt x="3136" y="3104"/>
                  </a:lnTo>
                  <a:lnTo>
                    <a:pt x="2769" y="3537"/>
                  </a:lnTo>
                  <a:lnTo>
                    <a:pt x="2436" y="4004"/>
                  </a:lnTo>
                  <a:lnTo>
                    <a:pt x="2135" y="4472"/>
                  </a:lnTo>
                  <a:lnTo>
                    <a:pt x="1869" y="4972"/>
                  </a:lnTo>
                  <a:lnTo>
                    <a:pt x="1602" y="5472"/>
                  </a:lnTo>
                  <a:lnTo>
                    <a:pt x="1368" y="6006"/>
                  </a:lnTo>
                  <a:lnTo>
                    <a:pt x="1135" y="6507"/>
                  </a:lnTo>
                  <a:lnTo>
                    <a:pt x="934" y="7040"/>
                  </a:lnTo>
                  <a:lnTo>
                    <a:pt x="768" y="7574"/>
                  </a:lnTo>
                  <a:lnTo>
                    <a:pt x="601" y="8141"/>
                  </a:lnTo>
                  <a:lnTo>
                    <a:pt x="467" y="8675"/>
                  </a:lnTo>
                  <a:lnTo>
                    <a:pt x="334" y="9309"/>
                  </a:lnTo>
                  <a:lnTo>
                    <a:pt x="234" y="9943"/>
                  </a:lnTo>
                  <a:lnTo>
                    <a:pt x="134" y="10544"/>
                  </a:lnTo>
                  <a:lnTo>
                    <a:pt x="67" y="11177"/>
                  </a:lnTo>
                  <a:lnTo>
                    <a:pt x="34" y="11811"/>
                  </a:lnTo>
                  <a:lnTo>
                    <a:pt x="0" y="12445"/>
                  </a:lnTo>
                  <a:lnTo>
                    <a:pt x="34" y="13713"/>
                  </a:lnTo>
                  <a:lnTo>
                    <a:pt x="100" y="14981"/>
                  </a:lnTo>
                  <a:lnTo>
                    <a:pt x="267" y="16248"/>
                  </a:lnTo>
                  <a:lnTo>
                    <a:pt x="467" y="17483"/>
                  </a:lnTo>
                  <a:lnTo>
                    <a:pt x="734" y="18751"/>
                  </a:lnTo>
                  <a:lnTo>
                    <a:pt x="1035" y="20052"/>
                  </a:lnTo>
                  <a:lnTo>
                    <a:pt x="1402" y="21386"/>
                  </a:lnTo>
                  <a:lnTo>
                    <a:pt x="1769" y="22687"/>
                  </a:lnTo>
                  <a:lnTo>
                    <a:pt x="2169" y="23989"/>
                  </a:lnTo>
                  <a:lnTo>
                    <a:pt x="2536" y="25190"/>
                  </a:lnTo>
                  <a:lnTo>
                    <a:pt x="2970" y="26357"/>
                  </a:lnTo>
                  <a:lnTo>
                    <a:pt x="3203" y="26924"/>
                  </a:lnTo>
                  <a:lnTo>
                    <a:pt x="3470" y="27492"/>
                  </a:lnTo>
                  <a:lnTo>
                    <a:pt x="3770" y="28025"/>
                  </a:lnTo>
                  <a:lnTo>
                    <a:pt x="4071" y="28559"/>
                  </a:lnTo>
                  <a:lnTo>
                    <a:pt x="4804" y="29627"/>
                  </a:lnTo>
                  <a:lnTo>
                    <a:pt x="5105" y="30194"/>
                  </a:lnTo>
                  <a:lnTo>
                    <a:pt x="5238" y="30461"/>
                  </a:lnTo>
                  <a:lnTo>
                    <a:pt x="5338" y="30795"/>
                  </a:lnTo>
                  <a:lnTo>
                    <a:pt x="5405" y="31095"/>
                  </a:lnTo>
                  <a:lnTo>
                    <a:pt x="5472" y="31428"/>
                  </a:lnTo>
                  <a:lnTo>
                    <a:pt x="5505" y="32096"/>
                  </a:lnTo>
                  <a:lnTo>
                    <a:pt x="5505" y="32763"/>
                  </a:lnTo>
                  <a:lnTo>
                    <a:pt x="5472" y="33430"/>
                  </a:lnTo>
                  <a:lnTo>
                    <a:pt x="5438" y="39135"/>
                  </a:lnTo>
                  <a:lnTo>
                    <a:pt x="5405" y="41904"/>
                  </a:lnTo>
                  <a:lnTo>
                    <a:pt x="5405" y="42004"/>
                  </a:lnTo>
                  <a:lnTo>
                    <a:pt x="5472" y="42071"/>
                  </a:lnTo>
                  <a:lnTo>
                    <a:pt x="5538" y="42104"/>
                  </a:lnTo>
                  <a:lnTo>
                    <a:pt x="5639" y="42138"/>
                  </a:lnTo>
                  <a:lnTo>
                    <a:pt x="5705" y="42104"/>
                  </a:lnTo>
                  <a:lnTo>
                    <a:pt x="5772" y="42071"/>
                  </a:lnTo>
                  <a:lnTo>
                    <a:pt x="5839" y="42004"/>
                  </a:lnTo>
                  <a:lnTo>
                    <a:pt x="5872" y="41904"/>
                  </a:lnTo>
                  <a:lnTo>
                    <a:pt x="5905" y="36299"/>
                  </a:lnTo>
                  <a:lnTo>
                    <a:pt x="5939" y="33530"/>
                  </a:lnTo>
                  <a:lnTo>
                    <a:pt x="5939" y="32229"/>
                  </a:lnTo>
                  <a:lnTo>
                    <a:pt x="5939" y="31595"/>
                  </a:lnTo>
                  <a:lnTo>
                    <a:pt x="5839" y="30961"/>
                  </a:lnTo>
                  <a:lnTo>
                    <a:pt x="5772" y="30661"/>
                  </a:lnTo>
                  <a:lnTo>
                    <a:pt x="5672" y="30394"/>
                  </a:lnTo>
                  <a:lnTo>
                    <a:pt x="5572" y="30127"/>
                  </a:lnTo>
                  <a:lnTo>
                    <a:pt x="5438" y="29860"/>
                  </a:lnTo>
                  <a:lnTo>
                    <a:pt x="5138" y="29327"/>
                  </a:lnTo>
                  <a:lnTo>
                    <a:pt x="4804" y="28826"/>
                  </a:lnTo>
                  <a:lnTo>
                    <a:pt x="4471" y="28326"/>
                  </a:lnTo>
                  <a:lnTo>
                    <a:pt x="4171" y="27792"/>
                  </a:lnTo>
                  <a:lnTo>
                    <a:pt x="3904" y="27258"/>
                  </a:lnTo>
                  <a:lnTo>
                    <a:pt x="3637" y="26724"/>
                  </a:lnTo>
                  <a:lnTo>
                    <a:pt x="3370" y="26124"/>
                  </a:lnTo>
                  <a:lnTo>
                    <a:pt x="3170" y="25523"/>
                  </a:lnTo>
                  <a:lnTo>
                    <a:pt x="2736" y="24322"/>
                  </a:lnTo>
                  <a:lnTo>
                    <a:pt x="2369" y="23121"/>
                  </a:lnTo>
                  <a:lnTo>
                    <a:pt x="2002" y="21920"/>
                  </a:lnTo>
                  <a:lnTo>
                    <a:pt x="1668" y="20652"/>
                  </a:lnTo>
                  <a:lnTo>
                    <a:pt x="1335" y="19385"/>
                  </a:lnTo>
                  <a:lnTo>
                    <a:pt x="1068" y="18117"/>
                  </a:lnTo>
                  <a:lnTo>
                    <a:pt x="801" y="16816"/>
                  </a:lnTo>
                  <a:lnTo>
                    <a:pt x="634" y="15548"/>
                  </a:lnTo>
                  <a:lnTo>
                    <a:pt x="501" y="14247"/>
                  </a:lnTo>
                  <a:lnTo>
                    <a:pt x="467" y="12946"/>
                  </a:lnTo>
                  <a:lnTo>
                    <a:pt x="467" y="12278"/>
                  </a:lnTo>
                  <a:lnTo>
                    <a:pt x="501" y="11611"/>
                  </a:lnTo>
                  <a:lnTo>
                    <a:pt x="601" y="10477"/>
                  </a:lnTo>
                  <a:lnTo>
                    <a:pt x="701" y="9876"/>
                  </a:lnTo>
                  <a:lnTo>
                    <a:pt x="801" y="9309"/>
                  </a:lnTo>
                  <a:lnTo>
                    <a:pt x="934" y="8742"/>
                  </a:lnTo>
                  <a:lnTo>
                    <a:pt x="1068" y="8175"/>
                  </a:lnTo>
                  <a:lnTo>
                    <a:pt x="1235" y="7608"/>
                  </a:lnTo>
                  <a:lnTo>
                    <a:pt x="1435" y="7040"/>
                  </a:lnTo>
                  <a:lnTo>
                    <a:pt x="1635" y="6507"/>
                  </a:lnTo>
                  <a:lnTo>
                    <a:pt x="1869" y="5973"/>
                  </a:lnTo>
                  <a:lnTo>
                    <a:pt x="2135" y="5439"/>
                  </a:lnTo>
                  <a:lnTo>
                    <a:pt x="2402" y="4939"/>
                  </a:lnTo>
                  <a:lnTo>
                    <a:pt x="2703" y="4438"/>
                  </a:lnTo>
                  <a:lnTo>
                    <a:pt x="3036" y="3938"/>
                  </a:lnTo>
                  <a:lnTo>
                    <a:pt x="3403" y="3471"/>
                  </a:lnTo>
                  <a:lnTo>
                    <a:pt x="3804" y="3037"/>
                  </a:lnTo>
                  <a:lnTo>
                    <a:pt x="4171" y="2670"/>
                  </a:lnTo>
                  <a:lnTo>
                    <a:pt x="4571" y="2303"/>
                  </a:lnTo>
                  <a:lnTo>
                    <a:pt x="4971" y="1969"/>
                  </a:lnTo>
                  <a:lnTo>
                    <a:pt x="5405" y="1669"/>
                  </a:lnTo>
                  <a:lnTo>
                    <a:pt x="5839" y="1402"/>
                  </a:lnTo>
                  <a:lnTo>
                    <a:pt x="6306" y="1135"/>
                  </a:lnTo>
                  <a:lnTo>
                    <a:pt x="6773" y="935"/>
                  </a:lnTo>
                  <a:lnTo>
                    <a:pt x="7273" y="768"/>
                  </a:lnTo>
                  <a:lnTo>
                    <a:pt x="7807" y="601"/>
                  </a:lnTo>
                  <a:lnTo>
                    <a:pt x="8374" y="535"/>
                  </a:lnTo>
                  <a:lnTo>
                    <a:pt x="8908" y="468"/>
                  </a:lnTo>
                  <a:lnTo>
                    <a:pt x="9475" y="468"/>
                  </a:lnTo>
                  <a:lnTo>
                    <a:pt x="10009" y="501"/>
                  </a:lnTo>
                  <a:lnTo>
                    <a:pt x="10576" y="601"/>
                  </a:lnTo>
                  <a:lnTo>
                    <a:pt x="11110" y="735"/>
                  </a:lnTo>
                  <a:lnTo>
                    <a:pt x="11644" y="868"/>
                  </a:lnTo>
                  <a:lnTo>
                    <a:pt x="12211" y="1102"/>
                  </a:lnTo>
                  <a:lnTo>
                    <a:pt x="12711" y="1335"/>
                  </a:lnTo>
                  <a:lnTo>
                    <a:pt x="13212" y="1636"/>
                  </a:lnTo>
                  <a:lnTo>
                    <a:pt x="13712" y="1936"/>
                  </a:lnTo>
                  <a:lnTo>
                    <a:pt x="14179" y="2303"/>
                  </a:lnTo>
                  <a:lnTo>
                    <a:pt x="14613" y="2670"/>
                  </a:lnTo>
                  <a:lnTo>
                    <a:pt x="15013" y="3070"/>
                  </a:lnTo>
                  <a:lnTo>
                    <a:pt x="15414" y="3471"/>
                  </a:lnTo>
                  <a:lnTo>
                    <a:pt x="15781" y="3904"/>
                  </a:lnTo>
                  <a:lnTo>
                    <a:pt x="16114" y="4371"/>
                  </a:lnTo>
                  <a:lnTo>
                    <a:pt x="16448" y="4872"/>
                  </a:lnTo>
                  <a:lnTo>
                    <a:pt x="16748" y="5339"/>
                  </a:lnTo>
                  <a:lnTo>
                    <a:pt x="17049" y="5873"/>
                  </a:lnTo>
                  <a:lnTo>
                    <a:pt x="17282" y="6373"/>
                  </a:lnTo>
                  <a:lnTo>
                    <a:pt x="17549" y="6907"/>
                  </a:lnTo>
                  <a:lnTo>
                    <a:pt x="17749" y="7441"/>
                  </a:lnTo>
                  <a:lnTo>
                    <a:pt x="18083" y="8408"/>
                  </a:lnTo>
                  <a:lnTo>
                    <a:pt x="18383" y="9376"/>
                  </a:lnTo>
                  <a:lnTo>
                    <a:pt x="18617" y="10377"/>
                  </a:lnTo>
                  <a:lnTo>
                    <a:pt x="18783" y="11378"/>
                  </a:lnTo>
                  <a:lnTo>
                    <a:pt x="18883" y="12412"/>
                  </a:lnTo>
                  <a:lnTo>
                    <a:pt x="18950" y="13413"/>
                  </a:lnTo>
                  <a:lnTo>
                    <a:pt x="18950" y="14447"/>
                  </a:lnTo>
                  <a:lnTo>
                    <a:pt x="18917" y="15448"/>
                  </a:lnTo>
                  <a:lnTo>
                    <a:pt x="18817" y="16482"/>
                  </a:lnTo>
                  <a:lnTo>
                    <a:pt x="18650" y="17483"/>
                  </a:lnTo>
                  <a:lnTo>
                    <a:pt x="18450" y="18484"/>
                  </a:lnTo>
                  <a:lnTo>
                    <a:pt x="18183" y="19485"/>
                  </a:lnTo>
                  <a:lnTo>
                    <a:pt x="17883" y="20452"/>
                  </a:lnTo>
                  <a:lnTo>
                    <a:pt x="17549" y="21420"/>
                  </a:lnTo>
                  <a:lnTo>
                    <a:pt x="17149" y="22354"/>
                  </a:lnTo>
                  <a:lnTo>
                    <a:pt x="16682" y="23288"/>
                  </a:lnTo>
                  <a:lnTo>
                    <a:pt x="16214" y="24155"/>
                  </a:lnTo>
                  <a:lnTo>
                    <a:pt x="15681" y="25023"/>
                  </a:lnTo>
                  <a:lnTo>
                    <a:pt x="15114" y="25824"/>
                  </a:lnTo>
                  <a:lnTo>
                    <a:pt x="14480" y="26624"/>
                  </a:lnTo>
                  <a:lnTo>
                    <a:pt x="13846" y="27392"/>
                  </a:lnTo>
                  <a:lnTo>
                    <a:pt x="13145" y="28126"/>
                  </a:lnTo>
                  <a:lnTo>
                    <a:pt x="12411" y="28793"/>
                  </a:lnTo>
                  <a:lnTo>
                    <a:pt x="11644" y="29460"/>
                  </a:lnTo>
                  <a:lnTo>
                    <a:pt x="11410" y="29627"/>
                  </a:lnTo>
                  <a:lnTo>
                    <a:pt x="11210" y="29827"/>
                  </a:lnTo>
                  <a:lnTo>
                    <a:pt x="11043" y="30027"/>
                  </a:lnTo>
                  <a:lnTo>
                    <a:pt x="10910" y="30261"/>
                  </a:lnTo>
                  <a:lnTo>
                    <a:pt x="10843" y="30528"/>
                  </a:lnTo>
                  <a:lnTo>
                    <a:pt x="10810" y="30795"/>
                  </a:lnTo>
                  <a:lnTo>
                    <a:pt x="10776" y="31328"/>
                  </a:lnTo>
                  <a:lnTo>
                    <a:pt x="10676" y="34097"/>
                  </a:lnTo>
                  <a:lnTo>
                    <a:pt x="10509" y="39636"/>
                  </a:lnTo>
                  <a:lnTo>
                    <a:pt x="10443" y="42371"/>
                  </a:lnTo>
                  <a:lnTo>
                    <a:pt x="10443" y="42471"/>
                  </a:lnTo>
                  <a:lnTo>
                    <a:pt x="10509" y="42538"/>
                  </a:lnTo>
                  <a:lnTo>
                    <a:pt x="10576" y="42572"/>
                  </a:lnTo>
                  <a:lnTo>
                    <a:pt x="10643" y="42605"/>
                  </a:lnTo>
                  <a:lnTo>
                    <a:pt x="10743" y="42572"/>
                  </a:lnTo>
                  <a:lnTo>
                    <a:pt x="10810" y="42538"/>
                  </a:lnTo>
                  <a:lnTo>
                    <a:pt x="10876" y="42471"/>
                  </a:lnTo>
                  <a:lnTo>
                    <a:pt x="10876" y="42371"/>
                  </a:lnTo>
                  <a:lnTo>
                    <a:pt x="11043" y="36700"/>
                  </a:lnTo>
                  <a:lnTo>
                    <a:pt x="11143" y="33864"/>
                  </a:lnTo>
                  <a:lnTo>
                    <a:pt x="11243" y="31028"/>
                  </a:lnTo>
                  <a:lnTo>
                    <a:pt x="11277" y="30694"/>
                  </a:lnTo>
                  <a:lnTo>
                    <a:pt x="11377" y="30428"/>
                  </a:lnTo>
                  <a:lnTo>
                    <a:pt x="11510" y="30194"/>
                  </a:lnTo>
                  <a:lnTo>
                    <a:pt x="11744" y="29960"/>
                  </a:lnTo>
                  <a:lnTo>
                    <a:pt x="12611" y="29260"/>
                  </a:lnTo>
                  <a:lnTo>
                    <a:pt x="13379" y="28526"/>
                  </a:lnTo>
                  <a:lnTo>
                    <a:pt x="14113" y="27792"/>
                  </a:lnTo>
                  <a:lnTo>
                    <a:pt x="14780" y="27025"/>
                  </a:lnTo>
                  <a:lnTo>
                    <a:pt x="15414" y="26224"/>
                  </a:lnTo>
                  <a:lnTo>
                    <a:pt x="15981" y="25390"/>
                  </a:lnTo>
                  <a:lnTo>
                    <a:pt x="16515" y="24522"/>
                  </a:lnTo>
                  <a:lnTo>
                    <a:pt x="17015" y="23622"/>
                  </a:lnTo>
                  <a:lnTo>
                    <a:pt x="17482" y="22721"/>
                  </a:lnTo>
                  <a:lnTo>
                    <a:pt x="17883" y="21787"/>
                  </a:lnTo>
                  <a:lnTo>
                    <a:pt x="18250" y="20819"/>
                  </a:lnTo>
                  <a:lnTo>
                    <a:pt x="18583" y="19852"/>
                  </a:lnTo>
                  <a:lnTo>
                    <a:pt x="18850" y="18851"/>
                  </a:lnTo>
                  <a:lnTo>
                    <a:pt x="19050" y="17850"/>
                  </a:lnTo>
                  <a:lnTo>
                    <a:pt x="19217" y="16816"/>
                  </a:lnTo>
                  <a:lnTo>
                    <a:pt x="19351" y="15815"/>
                  </a:lnTo>
                  <a:lnTo>
                    <a:pt x="19417" y="14781"/>
                  </a:lnTo>
                  <a:lnTo>
                    <a:pt x="19417" y="13746"/>
                  </a:lnTo>
                  <a:lnTo>
                    <a:pt x="19384" y="12745"/>
                  </a:lnTo>
                  <a:lnTo>
                    <a:pt x="19284" y="11711"/>
                  </a:lnTo>
                  <a:lnTo>
                    <a:pt x="19117" y="10710"/>
                  </a:lnTo>
                  <a:lnTo>
                    <a:pt x="18917" y="9709"/>
                  </a:lnTo>
                  <a:lnTo>
                    <a:pt x="18650" y="8709"/>
                  </a:lnTo>
                  <a:lnTo>
                    <a:pt x="18316" y="7608"/>
                  </a:lnTo>
                  <a:lnTo>
                    <a:pt x="17883" y="6540"/>
                  </a:lnTo>
                  <a:lnTo>
                    <a:pt x="17649" y="6040"/>
                  </a:lnTo>
                  <a:lnTo>
                    <a:pt x="17382" y="5539"/>
                  </a:lnTo>
                  <a:lnTo>
                    <a:pt x="17115" y="5039"/>
                  </a:lnTo>
                  <a:lnTo>
                    <a:pt x="16782" y="4538"/>
                  </a:lnTo>
                  <a:lnTo>
                    <a:pt x="16481" y="4071"/>
                  </a:lnTo>
                  <a:lnTo>
                    <a:pt x="16148" y="3604"/>
                  </a:lnTo>
                  <a:lnTo>
                    <a:pt x="15781" y="3170"/>
                  </a:lnTo>
                  <a:lnTo>
                    <a:pt x="15380" y="2770"/>
                  </a:lnTo>
                  <a:lnTo>
                    <a:pt x="14980" y="2370"/>
                  </a:lnTo>
                  <a:lnTo>
                    <a:pt x="14546" y="2003"/>
                  </a:lnTo>
                  <a:lnTo>
                    <a:pt x="14079" y="1636"/>
                  </a:lnTo>
                  <a:lnTo>
                    <a:pt x="13612" y="1335"/>
                  </a:lnTo>
                  <a:lnTo>
                    <a:pt x="13112" y="1035"/>
                  </a:lnTo>
                  <a:lnTo>
                    <a:pt x="12578" y="768"/>
                  </a:lnTo>
                  <a:lnTo>
                    <a:pt x="12078" y="535"/>
                  </a:lnTo>
                  <a:lnTo>
                    <a:pt x="11510" y="368"/>
                  </a:lnTo>
                  <a:lnTo>
                    <a:pt x="10943" y="201"/>
                  </a:lnTo>
                  <a:lnTo>
                    <a:pt x="10376" y="101"/>
                  </a:lnTo>
                  <a:lnTo>
                    <a:pt x="9809" y="34"/>
                  </a:lnTo>
                  <a:lnTo>
                    <a:pt x="924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004;p50">
              <a:extLst>
                <a:ext uri="{FF2B5EF4-FFF2-40B4-BE49-F238E27FC236}">
                  <a16:creationId xmlns:a16="http://schemas.microsoft.com/office/drawing/2014/main" id="{3D2BB773-B14A-1A2B-D488-61BB0D931276}"/>
                </a:ext>
              </a:extLst>
            </p:cNvPr>
            <p:cNvSpPr/>
            <p:nvPr/>
          </p:nvSpPr>
          <p:spPr>
            <a:xfrm>
              <a:off x="469150" y="3417550"/>
              <a:ext cx="34225" cy="600550"/>
            </a:xfrm>
            <a:custGeom>
              <a:avLst/>
              <a:gdLst/>
              <a:ahLst/>
              <a:cxnLst/>
              <a:rect l="l" t="t" r="r" b="b"/>
              <a:pathLst>
                <a:path w="1369" h="24022" extrusionOk="0">
                  <a:moveTo>
                    <a:pt x="134" y="0"/>
                  </a:moveTo>
                  <a:lnTo>
                    <a:pt x="67" y="34"/>
                  </a:lnTo>
                  <a:lnTo>
                    <a:pt x="0" y="101"/>
                  </a:lnTo>
                  <a:lnTo>
                    <a:pt x="0" y="201"/>
                  </a:lnTo>
                  <a:lnTo>
                    <a:pt x="234" y="2503"/>
                  </a:lnTo>
                  <a:lnTo>
                    <a:pt x="434" y="4771"/>
                  </a:lnTo>
                  <a:lnTo>
                    <a:pt x="601" y="7073"/>
                  </a:lnTo>
                  <a:lnTo>
                    <a:pt x="701" y="9375"/>
                  </a:lnTo>
                  <a:lnTo>
                    <a:pt x="801" y="11677"/>
                  </a:lnTo>
                  <a:lnTo>
                    <a:pt x="868" y="13979"/>
                  </a:lnTo>
                  <a:lnTo>
                    <a:pt x="901" y="16248"/>
                  </a:lnTo>
                  <a:lnTo>
                    <a:pt x="901" y="18550"/>
                  </a:lnTo>
                  <a:lnTo>
                    <a:pt x="868" y="21186"/>
                  </a:lnTo>
                  <a:lnTo>
                    <a:pt x="768" y="23821"/>
                  </a:lnTo>
                  <a:lnTo>
                    <a:pt x="801" y="23921"/>
                  </a:lnTo>
                  <a:lnTo>
                    <a:pt x="834" y="23988"/>
                  </a:lnTo>
                  <a:lnTo>
                    <a:pt x="901" y="24021"/>
                  </a:lnTo>
                  <a:lnTo>
                    <a:pt x="1101" y="24021"/>
                  </a:lnTo>
                  <a:lnTo>
                    <a:pt x="1168" y="23988"/>
                  </a:lnTo>
                  <a:lnTo>
                    <a:pt x="1201" y="23921"/>
                  </a:lnTo>
                  <a:lnTo>
                    <a:pt x="1235" y="23821"/>
                  </a:lnTo>
                  <a:lnTo>
                    <a:pt x="1302" y="21519"/>
                  </a:lnTo>
                  <a:lnTo>
                    <a:pt x="1368" y="19217"/>
                  </a:lnTo>
                  <a:lnTo>
                    <a:pt x="1368" y="16915"/>
                  </a:lnTo>
                  <a:lnTo>
                    <a:pt x="1335" y="14613"/>
                  </a:lnTo>
                  <a:lnTo>
                    <a:pt x="1302" y="12311"/>
                  </a:lnTo>
                  <a:lnTo>
                    <a:pt x="1201" y="10043"/>
                  </a:lnTo>
                  <a:lnTo>
                    <a:pt x="1101" y="7741"/>
                  </a:lnTo>
                  <a:lnTo>
                    <a:pt x="935" y="5439"/>
                  </a:lnTo>
                  <a:lnTo>
                    <a:pt x="734" y="2836"/>
                  </a:lnTo>
                  <a:lnTo>
                    <a:pt x="467" y="201"/>
                  </a:lnTo>
                  <a:lnTo>
                    <a:pt x="434" y="101"/>
                  </a:lnTo>
                  <a:lnTo>
                    <a:pt x="367" y="34"/>
                  </a:lnTo>
                  <a:lnTo>
                    <a:pt x="30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005;p50">
              <a:extLst>
                <a:ext uri="{FF2B5EF4-FFF2-40B4-BE49-F238E27FC236}">
                  <a16:creationId xmlns:a16="http://schemas.microsoft.com/office/drawing/2014/main" id="{A8CA64EE-D7F1-B1D1-9CF8-0F12B637A7A8}"/>
                </a:ext>
              </a:extLst>
            </p:cNvPr>
            <p:cNvSpPr/>
            <p:nvPr/>
          </p:nvSpPr>
          <p:spPr>
            <a:xfrm>
              <a:off x="377400" y="3194025"/>
              <a:ext cx="308625" cy="833250"/>
            </a:xfrm>
            <a:custGeom>
              <a:avLst/>
              <a:gdLst/>
              <a:ahLst/>
              <a:cxnLst/>
              <a:rect l="l" t="t" r="r" b="b"/>
              <a:pathLst>
                <a:path w="12345" h="33330" extrusionOk="0">
                  <a:moveTo>
                    <a:pt x="5172" y="467"/>
                  </a:moveTo>
                  <a:lnTo>
                    <a:pt x="5472" y="534"/>
                  </a:lnTo>
                  <a:lnTo>
                    <a:pt x="5739" y="668"/>
                  </a:lnTo>
                  <a:lnTo>
                    <a:pt x="5972" y="834"/>
                  </a:lnTo>
                  <a:lnTo>
                    <a:pt x="6139" y="1035"/>
                  </a:lnTo>
                  <a:lnTo>
                    <a:pt x="6306" y="1301"/>
                  </a:lnTo>
                  <a:lnTo>
                    <a:pt x="6373" y="1568"/>
                  </a:lnTo>
                  <a:lnTo>
                    <a:pt x="6406" y="1668"/>
                  </a:lnTo>
                  <a:lnTo>
                    <a:pt x="6440" y="1702"/>
                  </a:lnTo>
                  <a:lnTo>
                    <a:pt x="6239" y="2102"/>
                  </a:lnTo>
                  <a:lnTo>
                    <a:pt x="6173" y="2302"/>
                  </a:lnTo>
                  <a:lnTo>
                    <a:pt x="6106" y="2536"/>
                  </a:lnTo>
                  <a:lnTo>
                    <a:pt x="6106" y="2636"/>
                  </a:lnTo>
                  <a:lnTo>
                    <a:pt x="6139" y="2703"/>
                  </a:lnTo>
                  <a:lnTo>
                    <a:pt x="6206" y="2769"/>
                  </a:lnTo>
                  <a:lnTo>
                    <a:pt x="6273" y="2803"/>
                  </a:lnTo>
                  <a:lnTo>
                    <a:pt x="6440" y="2803"/>
                  </a:lnTo>
                  <a:lnTo>
                    <a:pt x="6506" y="2736"/>
                  </a:lnTo>
                  <a:lnTo>
                    <a:pt x="6540" y="2636"/>
                  </a:lnTo>
                  <a:lnTo>
                    <a:pt x="6673" y="2302"/>
                  </a:lnTo>
                  <a:lnTo>
                    <a:pt x="6806" y="2002"/>
                  </a:lnTo>
                  <a:lnTo>
                    <a:pt x="7040" y="1702"/>
                  </a:lnTo>
                  <a:lnTo>
                    <a:pt x="7274" y="1435"/>
                  </a:lnTo>
                  <a:lnTo>
                    <a:pt x="7574" y="1235"/>
                  </a:lnTo>
                  <a:lnTo>
                    <a:pt x="7907" y="1068"/>
                  </a:lnTo>
                  <a:lnTo>
                    <a:pt x="8241" y="1001"/>
                  </a:lnTo>
                  <a:lnTo>
                    <a:pt x="8608" y="1001"/>
                  </a:lnTo>
                  <a:lnTo>
                    <a:pt x="8808" y="1035"/>
                  </a:lnTo>
                  <a:lnTo>
                    <a:pt x="9008" y="1135"/>
                  </a:lnTo>
                  <a:lnTo>
                    <a:pt x="9142" y="1268"/>
                  </a:lnTo>
                  <a:lnTo>
                    <a:pt x="9242" y="1435"/>
                  </a:lnTo>
                  <a:lnTo>
                    <a:pt x="9309" y="1602"/>
                  </a:lnTo>
                  <a:lnTo>
                    <a:pt x="9342" y="1802"/>
                  </a:lnTo>
                  <a:lnTo>
                    <a:pt x="9375" y="2202"/>
                  </a:lnTo>
                  <a:lnTo>
                    <a:pt x="9342" y="2636"/>
                  </a:lnTo>
                  <a:lnTo>
                    <a:pt x="9242" y="3036"/>
                  </a:lnTo>
                  <a:lnTo>
                    <a:pt x="9075" y="3403"/>
                  </a:lnTo>
                  <a:lnTo>
                    <a:pt x="8842" y="3737"/>
                  </a:lnTo>
                  <a:lnTo>
                    <a:pt x="8775" y="3837"/>
                  </a:lnTo>
                  <a:lnTo>
                    <a:pt x="8775" y="3904"/>
                  </a:lnTo>
                  <a:lnTo>
                    <a:pt x="8775" y="4004"/>
                  </a:lnTo>
                  <a:lnTo>
                    <a:pt x="8842" y="4070"/>
                  </a:lnTo>
                  <a:lnTo>
                    <a:pt x="8908" y="4104"/>
                  </a:lnTo>
                  <a:lnTo>
                    <a:pt x="8975" y="4137"/>
                  </a:lnTo>
                  <a:lnTo>
                    <a:pt x="9075" y="4104"/>
                  </a:lnTo>
                  <a:lnTo>
                    <a:pt x="9142" y="4070"/>
                  </a:lnTo>
                  <a:lnTo>
                    <a:pt x="9275" y="3970"/>
                  </a:lnTo>
                  <a:lnTo>
                    <a:pt x="9442" y="3870"/>
                  </a:lnTo>
                  <a:lnTo>
                    <a:pt x="9742" y="3770"/>
                  </a:lnTo>
                  <a:lnTo>
                    <a:pt x="10076" y="3737"/>
                  </a:lnTo>
                  <a:lnTo>
                    <a:pt x="10376" y="3770"/>
                  </a:lnTo>
                  <a:lnTo>
                    <a:pt x="10710" y="3870"/>
                  </a:lnTo>
                  <a:lnTo>
                    <a:pt x="11010" y="4004"/>
                  </a:lnTo>
                  <a:lnTo>
                    <a:pt x="11277" y="4204"/>
                  </a:lnTo>
                  <a:lnTo>
                    <a:pt x="11477" y="4471"/>
                  </a:lnTo>
                  <a:lnTo>
                    <a:pt x="11677" y="4771"/>
                  </a:lnTo>
                  <a:lnTo>
                    <a:pt x="11778" y="5071"/>
                  </a:lnTo>
                  <a:lnTo>
                    <a:pt x="11878" y="5405"/>
                  </a:lnTo>
                  <a:lnTo>
                    <a:pt x="11911" y="5772"/>
                  </a:lnTo>
                  <a:lnTo>
                    <a:pt x="11878" y="6106"/>
                  </a:lnTo>
                  <a:lnTo>
                    <a:pt x="11844" y="6473"/>
                  </a:lnTo>
                  <a:lnTo>
                    <a:pt x="11744" y="6773"/>
                  </a:lnTo>
                  <a:lnTo>
                    <a:pt x="11611" y="7106"/>
                  </a:lnTo>
                  <a:lnTo>
                    <a:pt x="11477" y="7307"/>
                  </a:lnTo>
                  <a:lnTo>
                    <a:pt x="11344" y="7507"/>
                  </a:lnTo>
                  <a:lnTo>
                    <a:pt x="11177" y="7674"/>
                  </a:lnTo>
                  <a:lnTo>
                    <a:pt x="10977" y="7807"/>
                  </a:lnTo>
                  <a:lnTo>
                    <a:pt x="10777" y="7941"/>
                  </a:lnTo>
                  <a:lnTo>
                    <a:pt x="10576" y="8007"/>
                  </a:lnTo>
                  <a:lnTo>
                    <a:pt x="10343" y="8074"/>
                  </a:lnTo>
                  <a:lnTo>
                    <a:pt x="10143" y="8074"/>
                  </a:lnTo>
                  <a:lnTo>
                    <a:pt x="9876" y="8007"/>
                  </a:lnTo>
                  <a:lnTo>
                    <a:pt x="9642" y="7907"/>
                  </a:lnTo>
                  <a:lnTo>
                    <a:pt x="9442" y="7774"/>
                  </a:lnTo>
                  <a:lnTo>
                    <a:pt x="9242" y="7607"/>
                  </a:lnTo>
                  <a:lnTo>
                    <a:pt x="9042" y="7440"/>
                  </a:lnTo>
                  <a:lnTo>
                    <a:pt x="8875" y="7240"/>
                  </a:lnTo>
                  <a:lnTo>
                    <a:pt x="8708" y="7040"/>
                  </a:lnTo>
                  <a:lnTo>
                    <a:pt x="8575" y="6806"/>
                  </a:lnTo>
                  <a:lnTo>
                    <a:pt x="8541" y="6739"/>
                  </a:lnTo>
                  <a:lnTo>
                    <a:pt x="8441" y="6706"/>
                  </a:lnTo>
                  <a:lnTo>
                    <a:pt x="8375" y="6673"/>
                  </a:lnTo>
                  <a:lnTo>
                    <a:pt x="8274" y="6706"/>
                  </a:lnTo>
                  <a:lnTo>
                    <a:pt x="8208" y="6773"/>
                  </a:lnTo>
                  <a:lnTo>
                    <a:pt x="8174" y="6873"/>
                  </a:lnTo>
                  <a:lnTo>
                    <a:pt x="8174" y="6940"/>
                  </a:lnTo>
                  <a:lnTo>
                    <a:pt x="8208" y="7040"/>
                  </a:lnTo>
                  <a:lnTo>
                    <a:pt x="8308" y="7240"/>
                  </a:lnTo>
                  <a:lnTo>
                    <a:pt x="8441" y="7440"/>
                  </a:lnTo>
                  <a:lnTo>
                    <a:pt x="8341" y="7507"/>
                  </a:lnTo>
                  <a:lnTo>
                    <a:pt x="8241" y="7607"/>
                  </a:lnTo>
                  <a:lnTo>
                    <a:pt x="8174" y="7740"/>
                  </a:lnTo>
                  <a:lnTo>
                    <a:pt x="8074" y="7974"/>
                  </a:lnTo>
                  <a:lnTo>
                    <a:pt x="7974" y="8107"/>
                  </a:lnTo>
                  <a:lnTo>
                    <a:pt x="7841" y="8241"/>
                  </a:lnTo>
                  <a:lnTo>
                    <a:pt x="7707" y="8341"/>
                  </a:lnTo>
                  <a:lnTo>
                    <a:pt x="7574" y="8408"/>
                  </a:lnTo>
                  <a:lnTo>
                    <a:pt x="7374" y="8474"/>
                  </a:lnTo>
                  <a:lnTo>
                    <a:pt x="7207" y="8541"/>
                  </a:lnTo>
                  <a:lnTo>
                    <a:pt x="6806" y="8541"/>
                  </a:lnTo>
                  <a:lnTo>
                    <a:pt x="6640" y="8508"/>
                  </a:lnTo>
                  <a:lnTo>
                    <a:pt x="6473" y="8474"/>
                  </a:lnTo>
                  <a:lnTo>
                    <a:pt x="6306" y="8408"/>
                  </a:lnTo>
                  <a:lnTo>
                    <a:pt x="6139" y="8308"/>
                  </a:lnTo>
                  <a:lnTo>
                    <a:pt x="5839" y="8074"/>
                  </a:lnTo>
                  <a:lnTo>
                    <a:pt x="5572" y="7774"/>
                  </a:lnTo>
                  <a:lnTo>
                    <a:pt x="5372" y="7440"/>
                  </a:lnTo>
                  <a:lnTo>
                    <a:pt x="5205" y="7106"/>
                  </a:lnTo>
                  <a:lnTo>
                    <a:pt x="5138" y="7006"/>
                  </a:lnTo>
                  <a:lnTo>
                    <a:pt x="5005" y="6940"/>
                  </a:lnTo>
                  <a:lnTo>
                    <a:pt x="4871" y="6973"/>
                  </a:lnTo>
                  <a:lnTo>
                    <a:pt x="4838" y="7006"/>
                  </a:lnTo>
                  <a:lnTo>
                    <a:pt x="4771" y="7040"/>
                  </a:lnTo>
                  <a:lnTo>
                    <a:pt x="4538" y="7440"/>
                  </a:lnTo>
                  <a:lnTo>
                    <a:pt x="4271" y="7774"/>
                  </a:lnTo>
                  <a:lnTo>
                    <a:pt x="3971" y="8107"/>
                  </a:lnTo>
                  <a:lnTo>
                    <a:pt x="3604" y="8341"/>
                  </a:lnTo>
                  <a:lnTo>
                    <a:pt x="3237" y="8541"/>
                  </a:lnTo>
                  <a:lnTo>
                    <a:pt x="3003" y="8641"/>
                  </a:lnTo>
                  <a:lnTo>
                    <a:pt x="2803" y="8675"/>
                  </a:lnTo>
                  <a:lnTo>
                    <a:pt x="2603" y="8708"/>
                  </a:lnTo>
                  <a:lnTo>
                    <a:pt x="2369" y="8708"/>
                  </a:lnTo>
                  <a:lnTo>
                    <a:pt x="2136" y="8675"/>
                  </a:lnTo>
                  <a:lnTo>
                    <a:pt x="1902" y="8608"/>
                  </a:lnTo>
                  <a:lnTo>
                    <a:pt x="1735" y="8541"/>
                  </a:lnTo>
                  <a:lnTo>
                    <a:pt x="1569" y="8441"/>
                  </a:lnTo>
                  <a:lnTo>
                    <a:pt x="1402" y="8341"/>
                  </a:lnTo>
                  <a:lnTo>
                    <a:pt x="1268" y="8207"/>
                  </a:lnTo>
                  <a:lnTo>
                    <a:pt x="1135" y="8074"/>
                  </a:lnTo>
                  <a:lnTo>
                    <a:pt x="1035" y="7907"/>
                  </a:lnTo>
                  <a:lnTo>
                    <a:pt x="968" y="7707"/>
                  </a:lnTo>
                  <a:lnTo>
                    <a:pt x="935" y="7507"/>
                  </a:lnTo>
                  <a:lnTo>
                    <a:pt x="935" y="7340"/>
                  </a:lnTo>
                  <a:lnTo>
                    <a:pt x="935" y="7140"/>
                  </a:lnTo>
                  <a:lnTo>
                    <a:pt x="1001" y="6973"/>
                  </a:lnTo>
                  <a:lnTo>
                    <a:pt x="1068" y="6806"/>
                  </a:lnTo>
                  <a:lnTo>
                    <a:pt x="1168" y="6639"/>
                  </a:lnTo>
                  <a:lnTo>
                    <a:pt x="1268" y="6506"/>
                  </a:lnTo>
                  <a:lnTo>
                    <a:pt x="1402" y="6373"/>
                  </a:lnTo>
                  <a:lnTo>
                    <a:pt x="1569" y="6306"/>
                  </a:lnTo>
                  <a:lnTo>
                    <a:pt x="1635" y="6272"/>
                  </a:lnTo>
                  <a:lnTo>
                    <a:pt x="1702" y="6206"/>
                  </a:lnTo>
                  <a:lnTo>
                    <a:pt x="1735" y="6139"/>
                  </a:lnTo>
                  <a:lnTo>
                    <a:pt x="1735" y="6072"/>
                  </a:lnTo>
                  <a:lnTo>
                    <a:pt x="1735" y="6006"/>
                  </a:lnTo>
                  <a:lnTo>
                    <a:pt x="1702" y="5939"/>
                  </a:lnTo>
                  <a:lnTo>
                    <a:pt x="1669" y="5905"/>
                  </a:lnTo>
                  <a:lnTo>
                    <a:pt x="1569" y="5872"/>
                  </a:lnTo>
                  <a:lnTo>
                    <a:pt x="1402" y="5772"/>
                  </a:lnTo>
                  <a:lnTo>
                    <a:pt x="1235" y="5672"/>
                  </a:lnTo>
                  <a:lnTo>
                    <a:pt x="1102" y="5572"/>
                  </a:lnTo>
                  <a:lnTo>
                    <a:pt x="968" y="5438"/>
                  </a:lnTo>
                  <a:lnTo>
                    <a:pt x="735" y="5138"/>
                  </a:lnTo>
                  <a:lnTo>
                    <a:pt x="568" y="4804"/>
                  </a:lnTo>
                  <a:lnTo>
                    <a:pt x="468" y="4437"/>
                  </a:lnTo>
                  <a:lnTo>
                    <a:pt x="434" y="4237"/>
                  </a:lnTo>
                  <a:lnTo>
                    <a:pt x="434" y="4037"/>
                  </a:lnTo>
                  <a:lnTo>
                    <a:pt x="468" y="3870"/>
                  </a:lnTo>
                  <a:lnTo>
                    <a:pt x="501" y="3670"/>
                  </a:lnTo>
                  <a:lnTo>
                    <a:pt x="568" y="3503"/>
                  </a:lnTo>
                  <a:lnTo>
                    <a:pt x="668" y="3337"/>
                  </a:lnTo>
                  <a:lnTo>
                    <a:pt x="768" y="3170"/>
                  </a:lnTo>
                  <a:lnTo>
                    <a:pt x="901" y="3036"/>
                  </a:lnTo>
                  <a:lnTo>
                    <a:pt x="1035" y="2903"/>
                  </a:lnTo>
                  <a:lnTo>
                    <a:pt x="1168" y="2803"/>
                  </a:lnTo>
                  <a:lnTo>
                    <a:pt x="1502" y="2636"/>
                  </a:lnTo>
                  <a:lnTo>
                    <a:pt x="1869" y="2569"/>
                  </a:lnTo>
                  <a:lnTo>
                    <a:pt x="2236" y="2536"/>
                  </a:lnTo>
                  <a:lnTo>
                    <a:pt x="2603" y="2569"/>
                  </a:lnTo>
                  <a:lnTo>
                    <a:pt x="2936" y="2703"/>
                  </a:lnTo>
                  <a:lnTo>
                    <a:pt x="3103" y="2769"/>
                  </a:lnTo>
                  <a:lnTo>
                    <a:pt x="3270" y="2869"/>
                  </a:lnTo>
                  <a:lnTo>
                    <a:pt x="3337" y="2903"/>
                  </a:lnTo>
                  <a:lnTo>
                    <a:pt x="3437" y="2903"/>
                  </a:lnTo>
                  <a:lnTo>
                    <a:pt x="3504" y="2869"/>
                  </a:lnTo>
                  <a:lnTo>
                    <a:pt x="3570" y="2736"/>
                  </a:lnTo>
                  <a:lnTo>
                    <a:pt x="3604" y="2669"/>
                  </a:lnTo>
                  <a:lnTo>
                    <a:pt x="3604" y="2603"/>
                  </a:lnTo>
                  <a:lnTo>
                    <a:pt x="3537" y="2302"/>
                  </a:lnTo>
                  <a:lnTo>
                    <a:pt x="3537" y="2002"/>
                  </a:lnTo>
                  <a:lnTo>
                    <a:pt x="3604" y="1668"/>
                  </a:lnTo>
                  <a:lnTo>
                    <a:pt x="3704" y="1368"/>
                  </a:lnTo>
                  <a:lnTo>
                    <a:pt x="3871" y="1101"/>
                  </a:lnTo>
                  <a:lnTo>
                    <a:pt x="4071" y="868"/>
                  </a:lnTo>
                  <a:lnTo>
                    <a:pt x="4304" y="668"/>
                  </a:lnTo>
                  <a:lnTo>
                    <a:pt x="4571" y="534"/>
                  </a:lnTo>
                  <a:lnTo>
                    <a:pt x="4871" y="467"/>
                  </a:lnTo>
                  <a:close/>
                  <a:moveTo>
                    <a:pt x="4805" y="0"/>
                  </a:moveTo>
                  <a:lnTo>
                    <a:pt x="4638" y="34"/>
                  </a:lnTo>
                  <a:lnTo>
                    <a:pt x="4471" y="67"/>
                  </a:lnTo>
                  <a:lnTo>
                    <a:pt x="4137" y="234"/>
                  </a:lnTo>
                  <a:lnTo>
                    <a:pt x="3871" y="401"/>
                  </a:lnTo>
                  <a:lnTo>
                    <a:pt x="3637" y="668"/>
                  </a:lnTo>
                  <a:lnTo>
                    <a:pt x="3437" y="934"/>
                  </a:lnTo>
                  <a:lnTo>
                    <a:pt x="3270" y="1235"/>
                  </a:lnTo>
                  <a:lnTo>
                    <a:pt x="3170" y="1568"/>
                  </a:lnTo>
                  <a:lnTo>
                    <a:pt x="3103" y="1902"/>
                  </a:lnTo>
                  <a:lnTo>
                    <a:pt x="3103" y="2236"/>
                  </a:lnTo>
                  <a:lnTo>
                    <a:pt x="2703" y="2102"/>
                  </a:lnTo>
                  <a:lnTo>
                    <a:pt x="2303" y="2069"/>
                  </a:lnTo>
                  <a:lnTo>
                    <a:pt x="1902" y="2102"/>
                  </a:lnTo>
                  <a:lnTo>
                    <a:pt x="1502" y="2169"/>
                  </a:lnTo>
                  <a:lnTo>
                    <a:pt x="1102" y="2336"/>
                  </a:lnTo>
                  <a:lnTo>
                    <a:pt x="768" y="2536"/>
                  </a:lnTo>
                  <a:lnTo>
                    <a:pt x="601" y="2669"/>
                  </a:lnTo>
                  <a:lnTo>
                    <a:pt x="468" y="2836"/>
                  </a:lnTo>
                  <a:lnTo>
                    <a:pt x="334" y="3003"/>
                  </a:lnTo>
                  <a:lnTo>
                    <a:pt x="234" y="3170"/>
                  </a:lnTo>
                  <a:lnTo>
                    <a:pt x="134" y="3370"/>
                  </a:lnTo>
                  <a:lnTo>
                    <a:pt x="67" y="3570"/>
                  </a:lnTo>
                  <a:lnTo>
                    <a:pt x="34" y="3770"/>
                  </a:lnTo>
                  <a:lnTo>
                    <a:pt x="1" y="3970"/>
                  </a:lnTo>
                  <a:lnTo>
                    <a:pt x="1" y="4371"/>
                  </a:lnTo>
                  <a:lnTo>
                    <a:pt x="67" y="4771"/>
                  </a:lnTo>
                  <a:lnTo>
                    <a:pt x="234" y="5171"/>
                  </a:lnTo>
                  <a:lnTo>
                    <a:pt x="434" y="5538"/>
                  </a:lnTo>
                  <a:lnTo>
                    <a:pt x="735" y="5839"/>
                  </a:lnTo>
                  <a:lnTo>
                    <a:pt x="1035" y="6106"/>
                  </a:lnTo>
                  <a:lnTo>
                    <a:pt x="801" y="6339"/>
                  </a:lnTo>
                  <a:lnTo>
                    <a:pt x="634" y="6639"/>
                  </a:lnTo>
                  <a:lnTo>
                    <a:pt x="534" y="6973"/>
                  </a:lnTo>
                  <a:lnTo>
                    <a:pt x="468" y="7307"/>
                  </a:lnTo>
                  <a:lnTo>
                    <a:pt x="468" y="7574"/>
                  </a:lnTo>
                  <a:lnTo>
                    <a:pt x="534" y="7807"/>
                  </a:lnTo>
                  <a:lnTo>
                    <a:pt x="601" y="8041"/>
                  </a:lnTo>
                  <a:lnTo>
                    <a:pt x="735" y="8274"/>
                  </a:lnTo>
                  <a:lnTo>
                    <a:pt x="868" y="8474"/>
                  </a:lnTo>
                  <a:lnTo>
                    <a:pt x="1035" y="8641"/>
                  </a:lnTo>
                  <a:lnTo>
                    <a:pt x="1235" y="8775"/>
                  </a:lnTo>
                  <a:lnTo>
                    <a:pt x="1468" y="8908"/>
                  </a:lnTo>
                  <a:lnTo>
                    <a:pt x="1702" y="9042"/>
                  </a:lnTo>
                  <a:lnTo>
                    <a:pt x="1969" y="9108"/>
                  </a:lnTo>
                  <a:lnTo>
                    <a:pt x="2202" y="9142"/>
                  </a:lnTo>
                  <a:lnTo>
                    <a:pt x="2469" y="9175"/>
                  </a:lnTo>
                  <a:lnTo>
                    <a:pt x="2703" y="9142"/>
                  </a:lnTo>
                  <a:lnTo>
                    <a:pt x="2936" y="9108"/>
                  </a:lnTo>
                  <a:lnTo>
                    <a:pt x="3203" y="9042"/>
                  </a:lnTo>
                  <a:lnTo>
                    <a:pt x="3437" y="8975"/>
                  </a:lnTo>
                  <a:lnTo>
                    <a:pt x="3637" y="8841"/>
                  </a:lnTo>
                  <a:lnTo>
                    <a:pt x="3871" y="8708"/>
                  </a:lnTo>
                  <a:lnTo>
                    <a:pt x="4271" y="8408"/>
                  </a:lnTo>
                  <a:lnTo>
                    <a:pt x="4638" y="8041"/>
                  </a:lnTo>
                  <a:lnTo>
                    <a:pt x="4938" y="7640"/>
                  </a:lnTo>
                  <a:lnTo>
                    <a:pt x="5105" y="7907"/>
                  </a:lnTo>
                  <a:lnTo>
                    <a:pt x="5305" y="8174"/>
                  </a:lnTo>
                  <a:lnTo>
                    <a:pt x="5505" y="8408"/>
                  </a:lnTo>
                  <a:lnTo>
                    <a:pt x="5739" y="8608"/>
                  </a:lnTo>
                  <a:lnTo>
                    <a:pt x="6006" y="8775"/>
                  </a:lnTo>
                  <a:lnTo>
                    <a:pt x="6273" y="8908"/>
                  </a:lnTo>
                  <a:lnTo>
                    <a:pt x="6573" y="8975"/>
                  </a:lnTo>
                  <a:lnTo>
                    <a:pt x="6873" y="9008"/>
                  </a:lnTo>
                  <a:lnTo>
                    <a:pt x="6573" y="13679"/>
                  </a:lnTo>
                  <a:lnTo>
                    <a:pt x="6273" y="18383"/>
                  </a:lnTo>
                  <a:lnTo>
                    <a:pt x="6006" y="23054"/>
                  </a:lnTo>
                  <a:lnTo>
                    <a:pt x="5806" y="27758"/>
                  </a:lnTo>
                  <a:lnTo>
                    <a:pt x="5605" y="33129"/>
                  </a:lnTo>
                  <a:lnTo>
                    <a:pt x="5605" y="33229"/>
                  </a:lnTo>
                  <a:lnTo>
                    <a:pt x="5672" y="33296"/>
                  </a:lnTo>
                  <a:lnTo>
                    <a:pt x="5739" y="33329"/>
                  </a:lnTo>
                  <a:lnTo>
                    <a:pt x="5906" y="33329"/>
                  </a:lnTo>
                  <a:lnTo>
                    <a:pt x="5972" y="33296"/>
                  </a:lnTo>
                  <a:lnTo>
                    <a:pt x="6039" y="33229"/>
                  </a:lnTo>
                  <a:lnTo>
                    <a:pt x="6073" y="33129"/>
                  </a:lnTo>
                  <a:lnTo>
                    <a:pt x="6239" y="28392"/>
                  </a:lnTo>
                  <a:lnTo>
                    <a:pt x="6440" y="23688"/>
                  </a:lnTo>
                  <a:lnTo>
                    <a:pt x="6706" y="18984"/>
                  </a:lnTo>
                  <a:lnTo>
                    <a:pt x="6973" y="14279"/>
                  </a:lnTo>
                  <a:lnTo>
                    <a:pt x="7340" y="8975"/>
                  </a:lnTo>
                  <a:lnTo>
                    <a:pt x="7641" y="8875"/>
                  </a:lnTo>
                  <a:lnTo>
                    <a:pt x="7907" y="8741"/>
                  </a:lnTo>
                  <a:lnTo>
                    <a:pt x="8141" y="8574"/>
                  </a:lnTo>
                  <a:lnTo>
                    <a:pt x="8341" y="8374"/>
                  </a:lnTo>
                  <a:lnTo>
                    <a:pt x="8441" y="8207"/>
                  </a:lnTo>
                  <a:lnTo>
                    <a:pt x="8541" y="8041"/>
                  </a:lnTo>
                  <a:lnTo>
                    <a:pt x="8608" y="7974"/>
                  </a:lnTo>
                  <a:lnTo>
                    <a:pt x="8641" y="7907"/>
                  </a:lnTo>
                  <a:lnTo>
                    <a:pt x="8742" y="7874"/>
                  </a:lnTo>
                  <a:lnTo>
                    <a:pt x="8808" y="7907"/>
                  </a:lnTo>
                  <a:lnTo>
                    <a:pt x="8975" y="8041"/>
                  </a:lnTo>
                  <a:lnTo>
                    <a:pt x="9142" y="8174"/>
                  </a:lnTo>
                  <a:lnTo>
                    <a:pt x="9309" y="8308"/>
                  </a:lnTo>
                  <a:lnTo>
                    <a:pt x="9509" y="8408"/>
                  </a:lnTo>
                  <a:lnTo>
                    <a:pt x="9809" y="8508"/>
                  </a:lnTo>
                  <a:lnTo>
                    <a:pt x="10109" y="8541"/>
                  </a:lnTo>
                  <a:lnTo>
                    <a:pt x="10476" y="8541"/>
                  </a:lnTo>
                  <a:lnTo>
                    <a:pt x="10777" y="8441"/>
                  </a:lnTo>
                  <a:lnTo>
                    <a:pt x="11044" y="8341"/>
                  </a:lnTo>
                  <a:lnTo>
                    <a:pt x="11277" y="8174"/>
                  </a:lnTo>
                  <a:lnTo>
                    <a:pt x="11511" y="7974"/>
                  </a:lnTo>
                  <a:lnTo>
                    <a:pt x="11744" y="7740"/>
                  </a:lnTo>
                  <a:lnTo>
                    <a:pt x="11911" y="7473"/>
                  </a:lnTo>
                  <a:lnTo>
                    <a:pt x="12044" y="7207"/>
                  </a:lnTo>
                  <a:lnTo>
                    <a:pt x="12211" y="6840"/>
                  </a:lnTo>
                  <a:lnTo>
                    <a:pt x="12311" y="6439"/>
                  </a:lnTo>
                  <a:lnTo>
                    <a:pt x="12345" y="6039"/>
                  </a:lnTo>
                  <a:lnTo>
                    <a:pt x="12345" y="5639"/>
                  </a:lnTo>
                  <a:lnTo>
                    <a:pt x="12311" y="5238"/>
                  </a:lnTo>
                  <a:lnTo>
                    <a:pt x="12178" y="4838"/>
                  </a:lnTo>
                  <a:lnTo>
                    <a:pt x="12044" y="4471"/>
                  </a:lnTo>
                  <a:lnTo>
                    <a:pt x="11811" y="4137"/>
                  </a:lnTo>
                  <a:lnTo>
                    <a:pt x="11611" y="3904"/>
                  </a:lnTo>
                  <a:lnTo>
                    <a:pt x="11344" y="3704"/>
                  </a:lnTo>
                  <a:lnTo>
                    <a:pt x="11077" y="3537"/>
                  </a:lnTo>
                  <a:lnTo>
                    <a:pt x="10810" y="3403"/>
                  </a:lnTo>
                  <a:lnTo>
                    <a:pt x="10510" y="3337"/>
                  </a:lnTo>
                  <a:lnTo>
                    <a:pt x="10209" y="3303"/>
                  </a:lnTo>
                  <a:lnTo>
                    <a:pt x="9909" y="3303"/>
                  </a:lnTo>
                  <a:lnTo>
                    <a:pt x="9576" y="3337"/>
                  </a:lnTo>
                  <a:lnTo>
                    <a:pt x="9709" y="3070"/>
                  </a:lnTo>
                  <a:lnTo>
                    <a:pt x="9776" y="2769"/>
                  </a:lnTo>
                  <a:lnTo>
                    <a:pt x="9842" y="2469"/>
                  </a:lnTo>
                  <a:lnTo>
                    <a:pt x="9842" y="2169"/>
                  </a:lnTo>
                  <a:lnTo>
                    <a:pt x="9842" y="1902"/>
                  </a:lnTo>
                  <a:lnTo>
                    <a:pt x="9809" y="1668"/>
                  </a:lnTo>
                  <a:lnTo>
                    <a:pt x="9742" y="1435"/>
                  </a:lnTo>
                  <a:lnTo>
                    <a:pt x="9642" y="1201"/>
                  </a:lnTo>
                  <a:lnTo>
                    <a:pt x="9509" y="1001"/>
                  </a:lnTo>
                  <a:lnTo>
                    <a:pt x="9342" y="834"/>
                  </a:lnTo>
                  <a:lnTo>
                    <a:pt x="9175" y="701"/>
                  </a:lnTo>
                  <a:lnTo>
                    <a:pt x="8908" y="601"/>
                  </a:lnTo>
                  <a:lnTo>
                    <a:pt x="8641" y="534"/>
                  </a:lnTo>
                  <a:lnTo>
                    <a:pt x="8341" y="534"/>
                  </a:lnTo>
                  <a:lnTo>
                    <a:pt x="8041" y="567"/>
                  </a:lnTo>
                  <a:lnTo>
                    <a:pt x="7774" y="634"/>
                  </a:lnTo>
                  <a:lnTo>
                    <a:pt x="7507" y="734"/>
                  </a:lnTo>
                  <a:lnTo>
                    <a:pt x="7240" y="901"/>
                  </a:lnTo>
                  <a:lnTo>
                    <a:pt x="7007" y="1068"/>
                  </a:lnTo>
                  <a:lnTo>
                    <a:pt x="6773" y="1301"/>
                  </a:lnTo>
                  <a:lnTo>
                    <a:pt x="6740" y="1101"/>
                  </a:lnTo>
                  <a:lnTo>
                    <a:pt x="6640" y="968"/>
                  </a:lnTo>
                  <a:lnTo>
                    <a:pt x="6440" y="668"/>
                  </a:lnTo>
                  <a:lnTo>
                    <a:pt x="6173" y="401"/>
                  </a:lnTo>
                  <a:lnTo>
                    <a:pt x="5872" y="200"/>
                  </a:lnTo>
                  <a:lnTo>
                    <a:pt x="5539" y="67"/>
                  </a:lnTo>
                  <a:lnTo>
                    <a:pt x="517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006;p50">
              <a:extLst>
                <a:ext uri="{FF2B5EF4-FFF2-40B4-BE49-F238E27FC236}">
                  <a16:creationId xmlns:a16="http://schemas.microsoft.com/office/drawing/2014/main" id="{14BF5C0F-32BD-179C-1C74-3AFD2811C910}"/>
                </a:ext>
              </a:extLst>
            </p:cNvPr>
            <p:cNvSpPr/>
            <p:nvPr/>
          </p:nvSpPr>
          <p:spPr>
            <a:xfrm>
              <a:off x="403250" y="3982200"/>
              <a:ext cx="187700" cy="138475"/>
            </a:xfrm>
            <a:custGeom>
              <a:avLst/>
              <a:gdLst/>
              <a:ahLst/>
              <a:cxnLst/>
              <a:rect l="l" t="t" r="r" b="b"/>
              <a:pathLst>
                <a:path w="7508" h="5539" extrusionOk="0">
                  <a:moveTo>
                    <a:pt x="6573" y="2069"/>
                  </a:moveTo>
                  <a:lnTo>
                    <a:pt x="6707" y="2236"/>
                  </a:lnTo>
                  <a:lnTo>
                    <a:pt x="6773" y="2436"/>
                  </a:lnTo>
                  <a:lnTo>
                    <a:pt x="6773" y="2636"/>
                  </a:lnTo>
                  <a:lnTo>
                    <a:pt x="6740" y="2803"/>
                  </a:lnTo>
                  <a:lnTo>
                    <a:pt x="6673" y="3003"/>
                  </a:lnTo>
                  <a:lnTo>
                    <a:pt x="6573" y="3170"/>
                  </a:lnTo>
                  <a:lnTo>
                    <a:pt x="6440" y="3304"/>
                  </a:lnTo>
                  <a:lnTo>
                    <a:pt x="6240" y="3437"/>
                  </a:lnTo>
                  <a:lnTo>
                    <a:pt x="5973" y="3504"/>
                  </a:lnTo>
                  <a:lnTo>
                    <a:pt x="5639" y="3571"/>
                  </a:lnTo>
                  <a:lnTo>
                    <a:pt x="5039" y="3604"/>
                  </a:lnTo>
                  <a:lnTo>
                    <a:pt x="3604" y="3737"/>
                  </a:lnTo>
                  <a:lnTo>
                    <a:pt x="2903" y="3804"/>
                  </a:lnTo>
                  <a:lnTo>
                    <a:pt x="2203" y="3838"/>
                  </a:lnTo>
                  <a:lnTo>
                    <a:pt x="1869" y="3838"/>
                  </a:lnTo>
                  <a:lnTo>
                    <a:pt x="1535" y="3804"/>
                  </a:lnTo>
                  <a:lnTo>
                    <a:pt x="1202" y="3771"/>
                  </a:lnTo>
                  <a:lnTo>
                    <a:pt x="902" y="3637"/>
                  </a:lnTo>
                  <a:lnTo>
                    <a:pt x="768" y="3571"/>
                  </a:lnTo>
                  <a:lnTo>
                    <a:pt x="635" y="3471"/>
                  </a:lnTo>
                  <a:lnTo>
                    <a:pt x="535" y="3337"/>
                  </a:lnTo>
                  <a:lnTo>
                    <a:pt x="501" y="3204"/>
                  </a:lnTo>
                  <a:lnTo>
                    <a:pt x="468" y="3070"/>
                  </a:lnTo>
                  <a:lnTo>
                    <a:pt x="501" y="2903"/>
                  </a:lnTo>
                  <a:lnTo>
                    <a:pt x="568" y="2770"/>
                  </a:lnTo>
                  <a:lnTo>
                    <a:pt x="668" y="2636"/>
                  </a:lnTo>
                  <a:lnTo>
                    <a:pt x="801" y="2536"/>
                  </a:lnTo>
                  <a:lnTo>
                    <a:pt x="968" y="2470"/>
                  </a:lnTo>
                  <a:lnTo>
                    <a:pt x="1102" y="2403"/>
                  </a:lnTo>
                  <a:lnTo>
                    <a:pt x="1269" y="2370"/>
                  </a:lnTo>
                  <a:lnTo>
                    <a:pt x="1936" y="2370"/>
                  </a:lnTo>
                  <a:lnTo>
                    <a:pt x="2036" y="2336"/>
                  </a:lnTo>
                  <a:lnTo>
                    <a:pt x="2103" y="2303"/>
                  </a:lnTo>
                  <a:lnTo>
                    <a:pt x="2837" y="2303"/>
                  </a:lnTo>
                  <a:lnTo>
                    <a:pt x="3537" y="2269"/>
                  </a:lnTo>
                  <a:lnTo>
                    <a:pt x="5039" y="2269"/>
                  </a:lnTo>
                  <a:lnTo>
                    <a:pt x="5439" y="2236"/>
                  </a:lnTo>
                  <a:lnTo>
                    <a:pt x="5839" y="2203"/>
                  </a:lnTo>
                  <a:lnTo>
                    <a:pt x="6240" y="2136"/>
                  </a:lnTo>
                  <a:lnTo>
                    <a:pt x="6573" y="2069"/>
                  </a:lnTo>
                  <a:close/>
                  <a:moveTo>
                    <a:pt x="2336" y="1"/>
                  </a:moveTo>
                  <a:lnTo>
                    <a:pt x="2003" y="34"/>
                  </a:lnTo>
                  <a:lnTo>
                    <a:pt x="1669" y="68"/>
                  </a:lnTo>
                  <a:lnTo>
                    <a:pt x="1369" y="168"/>
                  </a:lnTo>
                  <a:lnTo>
                    <a:pt x="1068" y="268"/>
                  </a:lnTo>
                  <a:lnTo>
                    <a:pt x="868" y="334"/>
                  </a:lnTo>
                  <a:lnTo>
                    <a:pt x="735" y="435"/>
                  </a:lnTo>
                  <a:lnTo>
                    <a:pt x="601" y="535"/>
                  </a:lnTo>
                  <a:lnTo>
                    <a:pt x="468" y="668"/>
                  </a:lnTo>
                  <a:lnTo>
                    <a:pt x="401" y="768"/>
                  </a:lnTo>
                  <a:lnTo>
                    <a:pt x="334" y="902"/>
                  </a:lnTo>
                  <a:lnTo>
                    <a:pt x="268" y="1035"/>
                  </a:lnTo>
                  <a:lnTo>
                    <a:pt x="268" y="1169"/>
                  </a:lnTo>
                  <a:lnTo>
                    <a:pt x="268" y="1269"/>
                  </a:lnTo>
                  <a:lnTo>
                    <a:pt x="268" y="1402"/>
                  </a:lnTo>
                  <a:lnTo>
                    <a:pt x="301" y="1536"/>
                  </a:lnTo>
                  <a:lnTo>
                    <a:pt x="368" y="1636"/>
                  </a:lnTo>
                  <a:lnTo>
                    <a:pt x="468" y="1769"/>
                  </a:lnTo>
                  <a:lnTo>
                    <a:pt x="568" y="1869"/>
                  </a:lnTo>
                  <a:lnTo>
                    <a:pt x="801" y="2036"/>
                  </a:lnTo>
                  <a:lnTo>
                    <a:pt x="535" y="2169"/>
                  </a:lnTo>
                  <a:lnTo>
                    <a:pt x="401" y="2269"/>
                  </a:lnTo>
                  <a:lnTo>
                    <a:pt x="268" y="2370"/>
                  </a:lnTo>
                  <a:lnTo>
                    <a:pt x="201" y="2470"/>
                  </a:lnTo>
                  <a:lnTo>
                    <a:pt x="101" y="2603"/>
                  </a:lnTo>
                  <a:lnTo>
                    <a:pt x="34" y="2770"/>
                  </a:lnTo>
                  <a:lnTo>
                    <a:pt x="1" y="2937"/>
                  </a:lnTo>
                  <a:lnTo>
                    <a:pt x="1" y="3104"/>
                  </a:lnTo>
                  <a:lnTo>
                    <a:pt x="1" y="3270"/>
                  </a:lnTo>
                  <a:lnTo>
                    <a:pt x="34" y="3404"/>
                  </a:lnTo>
                  <a:lnTo>
                    <a:pt x="101" y="3537"/>
                  </a:lnTo>
                  <a:lnTo>
                    <a:pt x="268" y="3737"/>
                  </a:lnTo>
                  <a:lnTo>
                    <a:pt x="501" y="3938"/>
                  </a:lnTo>
                  <a:lnTo>
                    <a:pt x="735" y="4071"/>
                  </a:lnTo>
                  <a:lnTo>
                    <a:pt x="1035" y="4171"/>
                  </a:lnTo>
                  <a:lnTo>
                    <a:pt x="1302" y="4238"/>
                  </a:lnTo>
                  <a:lnTo>
                    <a:pt x="1602" y="4271"/>
                  </a:lnTo>
                  <a:lnTo>
                    <a:pt x="1702" y="4271"/>
                  </a:lnTo>
                  <a:lnTo>
                    <a:pt x="1869" y="4571"/>
                  </a:lnTo>
                  <a:lnTo>
                    <a:pt x="2069" y="4838"/>
                  </a:lnTo>
                  <a:lnTo>
                    <a:pt x="2303" y="5039"/>
                  </a:lnTo>
                  <a:lnTo>
                    <a:pt x="2570" y="5239"/>
                  </a:lnTo>
                  <a:lnTo>
                    <a:pt x="2870" y="5372"/>
                  </a:lnTo>
                  <a:lnTo>
                    <a:pt x="3170" y="5472"/>
                  </a:lnTo>
                  <a:lnTo>
                    <a:pt x="3504" y="5539"/>
                  </a:lnTo>
                  <a:lnTo>
                    <a:pt x="4138" y="5539"/>
                  </a:lnTo>
                  <a:lnTo>
                    <a:pt x="4471" y="5439"/>
                  </a:lnTo>
                  <a:lnTo>
                    <a:pt x="4772" y="5305"/>
                  </a:lnTo>
                  <a:lnTo>
                    <a:pt x="5039" y="5139"/>
                  </a:lnTo>
                  <a:lnTo>
                    <a:pt x="5272" y="4905"/>
                  </a:lnTo>
                  <a:lnTo>
                    <a:pt x="5472" y="4672"/>
                  </a:lnTo>
                  <a:lnTo>
                    <a:pt x="5606" y="4371"/>
                  </a:lnTo>
                  <a:lnTo>
                    <a:pt x="5672" y="4038"/>
                  </a:lnTo>
                  <a:lnTo>
                    <a:pt x="6073" y="3971"/>
                  </a:lnTo>
                  <a:lnTo>
                    <a:pt x="6440" y="3838"/>
                  </a:lnTo>
                  <a:lnTo>
                    <a:pt x="6607" y="3771"/>
                  </a:lnTo>
                  <a:lnTo>
                    <a:pt x="6740" y="3671"/>
                  </a:lnTo>
                  <a:lnTo>
                    <a:pt x="6873" y="3537"/>
                  </a:lnTo>
                  <a:lnTo>
                    <a:pt x="7007" y="3404"/>
                  </a:lnTo>
                  <a:lnTo>
                    <a:pt x="7107" y="3237"/>
                  </a:lnTo>
                  <a:lnTo>
                    <a:pt x="7174" y="3037"/>
                  </a:lnTo>
                  <a:lnTo>
                    <a:pt x="7240" y="2837"/>
                  </a:lnTo>
                  <a:lnTo>
                    <a:pt x="7240" y="2636"/>
                  </a:lnTo>
                  <a:lnTo>
                    <a:pt x="7207" y="2436"/>
                  </a:lnTo>
                  <a:lnTo>
                    <a:pt x="7174" y="2236"/>
                  </a:lnTo>
                  <a:lnTo>
                    <a:pt x="7107" y="2069"/>
                  </a:lnTo>
                  <a:lnTo>
                    <a:pt x="7007" y="1869"/>
                  </a:lnTo>
                  <a:lnTo>
                    <a:pt x="7174" y="1769"/>
                  </a:lnTo>
                  <a:lnTo>
                    <a:pt x="7307" y="1636"/>
                  </a:lnTo>
                  <a:lnTo>
                    <a:pt x="7407" y="1536"/>
                  </a:lnTo>
                  <a:lnTo>
                    <a:pt x="7474" y="1402"/>
                  </a:lnTo>
                  <a:lnTo>
                    <a:pt x="7507" y="1269"/>
                  </a:lnTo>
                  <a:lnTo>
                    <a:pt x="7507" y="1135"/>
                  </a:lnTo>
                  <a:lnTo>
                    <a:pt x="7474" y="1002"/>
                  </a:lnTo>
                  <a:lnTo>
                    <a:pt x="7441" y="902"/>
                  </a:lnTo>
                  <a:lnTo>
                    <a:pt x="7341" y="735"/>
                  </a:lnTo>
                  <a:lnTo>
                    <a:pt x="7240" y="601"/>
                  </a:lnTo>
                  <a:lnTo>
                    <a:pt x="7107" y="468"/>
                  </a:lnTo>
                  <a:lnTo>
                    <a:pt x="6940" y="368"/>
                  </a:lnTo>
                  <a:lnTo>
                    <a:pt x="6773" y="268"/>
                  </a:lnTo>
                  <a:lnTo>
                    <a:pt x="6573" y="201"/>
                  </a:lnTo>
                  <a:lnTo>
                    <a:pt x="6373" y="134"/>
                  </a:lnTo>
                  <a:lnTo>
                    <a:pt x="6206" y="134"/>
                  </a:lnTo>
                  <a:lnTo>
                    <a:pt x="5239" y="68"/>
                  </a:lnTo>
                  <a:lnTo>
                    <a:pt x="427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007;p50">
              <a:extLst>
                <a:ext uri="{FF2B5EF4-FFF2-40B4-BE49-F238E27FC236}">
                  <a16:creationId xmlns:a16="http://schemas.microsoft.com/office/drawing/2014/main" id="{1B7CA060-A0A5-02A0-FA5C-A60060E53C98}"/>
                </a:ext>
              </a:extLst>
            </p:cNvPr>
            <p:cNvSpPr/>
            <p:nvPr/>
          </p:nvSpPr>
          <p:spPr>
            <a:xfrm>
              <a:off x="377400" y="3164825"/>
              <a:ext cx="40050" cy="42575"/>
            </a:xfrm>
            <a:custGeom>
              <a:avLst/>
              <a:gdLst/>
              <a:ahLst/>
              <a:cxnLst/>
              <a:rect l="l" t="t" r="r" b="b"/>
              <a:pathLst>
                <a:path w="1602" h="1703" extrusionOk="0">
                  <a:moveTo>
                    <a:pt x="234" y="1"/>
                  </a:moveTo>
                  <a:lnTo>
                    <a:pt x="134" y="34"/>
                  </a:lnTo>
                  <a:lnTo>
                    <a:pt x="67" y="67"/>
                  </a:lnTo>
                  <a:lnTo>
                    <a:pt x="34" y="167"/>
                  </a:lnTo>
                  <a:lnTo>
                    <a:pt x="1" y="234"/>
                  </a:lnTo>
                  <a:lnTo>
                    <a:pt x="34" y="334"/>
                  </a:lnTo>
                  <a:lnTo>
                    <a:pt x="67" y="401"/>
                  </a:lnTo>
                  <a:lnTo>
                    <a:pt x="401" y="668"/>
                  </a:lnTo>
                  <a:lnTo>
                    <a:pt x="668" y="968"/>
                  </a:lnTo>
                  <a:lnTo>
                    <a:pt x="968" y="1302"/>
                  </a:lnTo>
                  <a:lnTo>
                    <a:pt x="1001" y="1368"/>
                  </a:lnTo>
                  <a:lnTo>
                    <a:pt x="1035" y="1368"/>
                  </a:lnTo>
                  <a:lnTo>
                    <a:pt x="1068" y="1435"/>
                  </a:lnTo>
                  <a:lnTo>
                    <a:pt x="1168" y="1602"/>
                  </a:lnTo>
                  <a:lnTo>
                    <a:pt x="1235" y="1669"/>
                  </a:lnTo>
                  <a:lnTo>
                    <a:pt x="1335" y="1702"/>
                  </a:lnTo>
                  <a:lnTo>
                    <a:pt x="1402" y="1702"/>
                  </a:lnTo>
                  <a:lnTo>
                    <a:pt x="1502" y="1669"/>
                  </a:lnTo>
                  <a:lnTo>
                    <a:pt x="1569" y="1602"/>
                  </a:lnTo>
                  <a:lnTo>
                    <a:pt x="1602" y="1535"/>
                  </a:lnTo>
                  <a:lnTo>
                    <a:pt x="1602" y="1435"/>
                  </a:lnTo>
                  <a:lnTo>
                    <a:pt x="1569" y="1368"/>
                  </a:lnTo>
                  <a:lnTo>
                    <a:pt x="1302" y="1001"/>
                  </a:lnTo>
                  <a:lnTo>
                    <a:pt x="1035" y="668"/>
                  </a:lnTo>
                  <a:lnTo>
                    <a:pt x="735" y="368"/>
                  </a:lnTo>
                  <a:lnTo>
                    <a:pt x="401" y="67"/>
                  </a:lnTo>
                  <a:lnTo>
                    <a:pt x="334" y="34"/>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008;p50">
              <a:extLst>
                <a:ext uri="{FF2B5EF4-FFF2-40B4-BE49-F238E27FC236}">
                  <a16:creationId xmlns:a16="http://schemas.microsoft.com/office/drawing/2014/main" id="{9CA7F5F0-C4D5-3C0C-FCE8-EC5A7A72858C}"/>
                </a:ext>
              </a:extLst>
            </p:cNvPr>
            <p:cNvSpPr/>
            <p:nvPr/>
          </p:nvSpPr>
          <p:spPr>
            <a:xfrm>
              <a:off x="429950" y="3123125"/>
              <a:ext cx="35050" cy="44225"/>
            </a:xfrm>
            <a:custGeom>
              <a:avLst/>
              <a:gdLst/>
              <a:ahLst/>
              <a:cxnLst/>
              <a:rect l="l" t="t" r="r" b="b"/>
              <a:pathLst>
                <a:path w="1402" h="1769" extrusionOk="0">
                  <a:moveTo>
                    <a:pt x="234" y="0"/>
                  </a:moveTo>
                  <a:lnTo>
                    <a:pt x="134" y="34"/>
                  </a:lnTo>
                  <a:lnTo>
                    <a:pt x="67" y="67"/>
                  </a:lnTo>
                  <a:lnTo>
                    <a:pt x="0" y="134"/>
                  </a:lnTo>
                  <a:lnTo>
                    <a:pt x="0" y="234"/>
                  </a:lnTo>
                  <a:lnTo>
                    <a:pt x="0" y="301"/>
                  </a:lnTo>
                  <a:lnTo>
                    <a:pt x="67" y="401"/>
                  </a:lnTo>
                  <a:lnTo>
                    <a:pt x="534" y="1001"/>
                  </a:lnTo>
                  <a:lnTo>
                    <a:pt x="968" y="1669"/>
                  </a:lnTo>
                  <a:lnTo>
                    <a:pt x="1035" y="1735"/>
                  </a:lnTo>
                  <a:lnTo>
                    <a:pt x="1135" y="1769"/>
                  </a:lnTo>
                  <a:lnTo>
                    <a:pt x="1201" y="1769"/>
                  </a:lnTo>
                  <a:lnTo>
                    <a:pt x="1302" y="1735"/>
                  </a:lnTo>
                  <a:lnTo>
                    <a:pt x="1368" y="1669"/>
                  </a:lnTo>
                  <a:lnTo>
                    <a:pt x="1402" y="1602"/>
                  </a:lnTo>
                  <a:lnTo>
                    <a:pt x="1402" y="1502"/>
                  </a:lnTo>
                  <a:lnTo>
                    <a:pt x="1368" y="1435"/>
                  </a:lnTo>
                  <a:lnTo>
                    <a:pt x="901" y="734"/>
                  </a:lnTo>
                  <a:lnTo>
                    <a:pt x="401" y="67"/>
                  </a:lnTo>
                  <a:lnTo>
                    <a:pt x="30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009;p50">
              <a:extLst>
                <a:ext uri="{FF2B5EF4-FFF2-40B4-BE49-F238E27FC236}">
                  <a16:creationId xmlns:a16="http://schemas.microsoft.com/office/drawing/2014/main" id="{C97AC58D-1207-AD6B-169E-9511AD93FCDC}"/>
                </a:ext>
              </a:extLst>
            </p:cNvPr>
            <p:cNvSpPr/>
            <p:nvPr/>
          </p:nvSpPr>
          <p:spPr>
            <a:xfrm>
              <a:off x="528375" y="3099775"/>
              <a:ext cx="11700" cy="65900"/>
            </a:xfrm>
            <a:custGeom>
              <a:avLst/>
              <a:gdLst/>
              <a:ahLst/>
              <a:cxnLst/>
              <a:rect l="l" t="t" r="r" b="b"/>
              <a:pathLst>
                <a:path w="468" h="2636" extrusionOk="0">
                  <a:moveTo>
                    <a:pt x="134" y="0"/>
                  </a:moveTo>
                  <a:lnTo>
                    <a:pt x="67" y="34"/>
                  </a:lnTo>
                  <a:lnTo>
                    <a:pt x="0" y="100"/>
                  </a:lnTo>
                  <a:lnTo>
                    <a:pt x="0" y="200"/>
                  </a:lnTo>
                  <a:lnTo>
                    <a:pt x="0" y="2402"/>
                  </a:lnTo>
                  <a:lnTo>
                    <a:pt x="0" y="2502"/>
                  </a:lnTo>
                  <a:lnTo>
                    <a:pt x="67" y="2569"/>
                  </a:lnTo>
                  <a:lnTo>
                    <a:pt x="134" y="2636"/>
                  </a:lnTo>
                  <a:lnTo>
                    <a:pt x="300" y="2636"/>
                  </a:lnTo>
                  <a:lnTo>
                    <a:pt x="367" y="2569"/>
                  </a:lnTo>
                  <a:lnTo>
                    <a:pt x="434" y="2502"/>
                  </a:lnTo>
                  <a:lnTo>
                    <a:pt x="467" y="2402"/>
                  </a:lnTo>
                  <a:lnTo>
                    <a:pt x="467" y="200"/>
                  </a:lnTo>
                  <a:lnTo>
                    <a:pt x="434" y="100"/>
                  </a:lnTo>
                  <a:lnTo>
                    <a:pt x="367" y="34"/>
                  </a:lnTo>
                  <a:lnTo>
                    <a:pt x="30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010;p50">
              <a:extLst>
                <a:ext uri="{FF2B5EF4-FFF2-40B4-BE49-F238E27FC236}">
                  <a16:creationId xmlns:a16="http://schemas.microsoft.com/office/drawing/2014/main" id="{BBEBFDF3-A215-41B7-6E9D-96078D55935C}"/>
                </a:ext>
              </a:extLst>
            </p:cNvPr>
            <p:cNvSpPr/>
            <p:nvPr/>
          </p:nvSpPr>
          <p:spPr>
            <a:xfrm>
              <a:off x="581750" y="3134800"/>
              <a:ext cx="19200" cy="38400"/>
            </a:xfrm>
            <a:custGeom>
              <a:avLst/>
              <a:gdLst/>
              <a:ahLst/>
              <a:cxnLst/>
              <a:rect l="l" t="t" r="r" b="b"/>
              <a:pathLst>
                <a:path w="768" h="1536" extrusionOk="0">
                  <a:moveTo>
                    <a:pt x="501" y="1"/>
                  </a:moveTo>
                  <a:lnTo>
                    <a:pt x="401" y="34"/>
                  </a:lnTo>
                  <a:lnTo>
                    <a:pt x="334" y="101"/>
                  </a:lnTo>
                  <a:lnTo>
                    <a:pt x="301" y="167"/>
                  </a:lnTo>
                  <a:lnTo>
                    <a:pt x="0" y="1235"/>
                  </a:lnTo>
                  <a:lnTo>
                    <a:pt x="0" y="1335"/>
                  </a:lnTo>
                  <a:lnTo>
                    <a:pt x="34" y="1435"/>
                  </a:lnTo>
                  <a:lnTo>
                    <a:pt x="67" y="1502"/>
                  </a:lnTo>
                  <a:lnTo>
                    <a:pt x="167" y="1535"/>
                  </a:lnTo>
                  <a:lnTo>
                    <a:pt x="234" y="1535"/>
                  </a:lnTo>
                  <a:lnTo>
                    <a:pt x="334" y="1502"/>
                  </a:lnTo>
                  <a:lnTo>
                    <a:pt x="401" y="1468"/>
                  </a:lnTo>
                  <a:lnTo>
                    <a:pt x="434" y="1368"/>
                  </a:lnTo>
                  <a:lnTo>
                    <a:pt x="734" y="301"/>
                  </a:lnTo>
                  <a:lnTo>
                    <a:pt x="768" y="201"/>
                  </a:lnTo>
                  <a:lnTo>
                    <a:pt x="734" y="134"/>
                  </a:lnTo>
                  <a:lnTo>
                    <a:pt x="668" y="67"/>
                  </a:lnTo>
                  <a:lnTo>
                    <a:pt x="601" y="34"/>
                  </a:lnTo>
                  <a:lnTo>
                    <a:pt x="5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011;p50">
              <a:extLst>
                <a:ext uri="{FF2B5EF4-FFF2-40B4-BE49-F238E27FC236}">
                  <a16:creationId xmlns:a16="http://schemas.microsoft.com/office/drawing/2014/main" id="{B8D75F18-ACD2-FA5B-CE50-544D12D4B2A1}"/>
                </a:ext>
              </a:extLst>
            </p:cNvPr>
            <p:cNvSpPr/>
            <p:nvPr/>
          </p:nvSpPr>
          <p:spPr>
            <a:xfrm>
              <a:off x="634300" y="3172325"/>
              <a:ext cx="33375" cy="42575"/>
            </a:xfrm>
            <a:custGeom>
              <a:avLst/>
              <a:gdLst/>
              <a:ahLst/>
              <a:cxnLst/>
              <a:rect l="l" t="t" r="r" b="b"/>
              <a:pathLst>
                <a:path w="1335" h="1703" extrusionOk="0">
                  <a:moveTo>
                    <a:pt x="1034" y="1"/>
                  </a:moveTo>
                  <a:lnTo>
                    <a:pt x="968" y="68"/>
                  </a:lnTo>
                  <a:lnTo>
                    <a:pt x="467" y="701"/>
                  </a:lnTo>
                  <a:lnTo>
                    <a:pt x="34" y="1369"/>
                  </a:lnTo>
                  <a:lnTo>
                    <a:pt x="0" y="1469"/>
                  </a:lnTo>
                  <a:lnTo>
                    <a:pt x="0" y="1536"/>
                  </a:lnTo>
                  <a:lnTo>
                    <a:pt x="34" y="1636"/>
                  </a:lnTo>
                  <a:lnTo>
                    <a:pt x="100" y="1669"/>
                  </a:lnTo>
                  <a:lnTo>
                    <a:pt x="200" y="1702"/>
                  </a:lnTo>
                  <a:lnTo>
                    <a:pt x="267" y="1702"/>
                  </a:lnTo>
                  <a:lnTo>
                    <a:pt x="367" y="1669"/>
                  </a:lnTo>
                  <a:lnTo>
                    <a:pt x="434" y="1602"/>
                  </a:lnTo>
                  <a:lnTo>
                    <a:pt x="834" y="968"/>
                  </a:lnTo>
                  <a:lnTo>
                    <a:pt x="934" y="802"/>
                  </a:lnTo>
                  <a:lnTo>
                    <a:pt x="1001" y="735"/>
                  </a:lnTo>
                  <a:lnTo>
                    <a:pt x="1001" y="701"/>
                  </a:lnTo>
                  <a:lnTo>
                    <a:pt x="1034" y="701"/>
                  </a:lnTo>
                  <a:lnTo>
                    <a:pt x="1268" y="401"/>
                  </a:lnTo>
                  <a:lnTo>
                    <a:pt x="1335" y="301"/>
                  </a:lnTo>
                  <a:lnTo>
                    <a:pt x="1335" y="234"/>
                  </a:lnTo>
                  <a:lnTo>
                    <a:pt x="1335" y="134"/>
                  </a:lnTo>
                  <a:lnTo>
                    <a:pt x="1268" y="68"/>
                  </a:lnTo>
                  <a:lnTo>
                    <a:pt x="1201" y="34"/>
                  </a:lnTo>
                  <a:lnTo>
                    <a:pt x="11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1012;p50">
              <a:extLst>
                <a:ext uri="{FF2B5EF4-FFF2-40B4-BE49-F238E27FC236}">
                  <a16:creationId xmlns:a16="http://schemas.microsoft.com/office/drawing/2014/main" id="{0A232759-6D31-EE75-F042-923B962DF78C}"/>
                </a:ext>
              </a:extLst>
            </p:cNvPr>
            <p:cNvSpPr/>
            <p:nvPr/>
          </p:nvSpPr>
          <p:spPr>
            <a:xfrm>
              <a:off x="674325" y="3236550"/>
              <a:ext cx="26725" cy="21725"/>
            </a:xfrm>
            <a:custGeom>
              <a:avLst/>
              <a:gdLst/>
              <a:ahLst/>
              <a:cxnLst/>
              <a:rect l="l" t="t" r="r" b="b"/>
              <a:pathLst>
                <a:path w="1069" h="869" extrusionOk="0">
                  <a:moveTo>
                    <a:pt x="801" y="1"/>
                  </a:moveTo>
                  <a:lnTo>
                    <a:pt x="701" y="34"/>
                  </a:lnTo>
                  <a:lnTo>
                    <a:pt x="101" y="434"/>
                  </a:lnTo>
                  <a:lnTo>
                    <a:pt x="34" y="501"/>
                  </a:lnTo>
                  <a:lnTo>
                    <a:pt x="1" y="568"/>
                  </a:lnTo>
                  <a:lnTo>
                    <a:pt x="1" y="668"/>
                  </a:lnTo>
                  <a:lnTo>
                    <a:pt x="34" y="768"/>
                  </a:lnTo>
                  <a:lnTo>
                    <a:pt x="101" y="835"/>
                  </a:lnTo>
                  <a:lnTo>
                    <a:pt x="167" y="868"/>
                  </a:lnTo>
                  <a:lnTo>
                    <a:pt x="268" y="868"/>
                  </a:lnTo>
                  <a:lnTo>
                    <a:pt x="334" y="835"/>
                  </a:lnTo>
                  <a:lnTo>
                    <a:pt x="935" y="434"/>
                  </a:lnTo>
                  <a:lnTo>
                    <a:pt x="1001" y="368"/>
                  </a:lnTo>
                  <a:lnTo>
                    <a:pt x="1035" y="301"/>
                  </a:lnTo>
                  <a:lnTo>
                    <a:pt x="1068" y="201"/>
                  </a:lnTo>
                  <a:lnTo>
                    <a:pt x="1035" y="101"/>
                  </a:lnTo>
                  <a:lnTo>
                    <a:pt x="968" y="34"/>
                  </a:lnTo>
                  <a:lnTo>
                    <a:pt x="9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1013;p50">
              <a:extLst>
                <a:ext uri="{FF2B5EF4-FFF2-40B4-BE49-F238E27FC236}">
                  <a16:creationId xmlns:a16="http://schemas.microsoft.com/office/drawing/2014/main" id="{CD93828D-7EAF-8B31-3F80-034C61C46B8A}"/>
                </a:ext>
              </a:extLst>
            </p:cNvPr>
            <p:cNvSpPr/>
            <p:nvPr/>
          </p:nvSpPr>
          <p:spPr>
            <a:xfrm>
              <a:off x="640125" y="3318300"/>
              <a:ext cx="20875" cy="51725"/>
            </a:xfrm>
            <a:custGeom>
              <a:avLst/>
              <a:gdLst/>
              <a:ahLst/>
              <a:cxnLst/>
              <a:rect l="l" t="t" r="r" b="b"/>
              <a:pathLst>
                <a:path w="835" h="2069" extrusionOk="0">
                  <a:moveTo>
                    <a:pt x="468" y="0"/>
                  </a:moveTo>
                  <a:lnTo>
                    <a:pt x="401" y="67"/>
                  </a:lnTo>
                  <a:lnTo>
                    <a:pt x="334" y="134"/>
                  </a:lnTo>
                  <a:lnTo>
                    <a:pt x="301" y="200"/>
                  </a:lnTo>
                  <a:lnTo>
                    <a:pt x="301" y="301"/>
                  </a:lnTo>
                  <a:lnTo>
                    <a:pt x="368" y="467"/>
                  </a:lnTo>
                  <a:lnTo>
                    <a:pt x="368" y="668"/>
                  </a:lnTo>
                  <a:lnTo>
                    <a:pt x="368" y="868"/>
                  </a:lnTo>
                  <a:lnTo>
                    <a:pt x="368" y="968"/>
                  </a:lnTo>
                  <a:lnTo>
                    <a:pt x="368" y="1001"/>
                  </a:lnTo>
                  <a:lnTo>
                    <a:pt x="301" y="1201"/>
                  </a:lnTo>
                  <a:lnTo>
                    <a:pt x="234" y="1368"/>
                  </a:lnTo>
                  <a:lnTo>
                    <a:pt x="168" y="1535"/>
                  </a:lnTo>
                  <a:lnTo>
                    <a:pt x="67" y="1668"/>
                  </a:lnTo>
                  <a:lnTo>
                    <a:pt x="1" y="1768"/>
                  </a:lnTo>
                  <a:lnTo>
                    <a:pt x="1" y="1835"/>
                  </a:lnTo>
                  <a:lnTo>
                    <a:pt x="1" y="1935"/>
                  </a:lnTo>
                  <a:lnTo>
                    <a:pt x="67" y="2002"/>
                  </a:lnTo>
                  <a:lnTo>
                    <a:pt x="134" y="2035"/>
                  </a:lnTo>
                  <a:lnTo>
                    <a:pt x="234" y="2069"/>
                  </a:lnTo>
                  <a:lnTo>
                    <a:pt x="301" y="2069"/>
                  </a:lnTo>
                  <a:lnTo>
                    <a:pt x="368" y="2002"/>
                  </a:lnTo>
                  <a:lnTo>
                    <a:pt x="535" y="1802"/>
                  </a:lnTo>
                  <a:lnTo>
                    <a:pt x="635" y="1602"/>
                  </a:lnTo>
                  <a:lnTo>
                    <a:pt x="735" y="1368"/>
                  </a:lnTo>
                  <a:lnTo>
                    <a:pt x="801" y="1135"/>
                  </a:lnTo>
                  <a:lnTo>
                    <a:pt x="835" y="901"/>
                  </a:lnTo>
                  <a:lnTo>
                    <a:pt x="835" y="668"/>
                  </a:lnTo>
                  <a:lnTo>
                    <a:pt x="801" y="401"/>
                  </a:lnTo>
                  <a:lnTo>
                    <a:pt x="768" y="167"/>
                  </a:lnTo>
                  <a:lnTo>
                    <a:pt x="701" y="100"/>
                  </a:lnTo>
                  <a:lnTo>
                    <a:pt x="635" y="34"/>
                  </a:lnTo>
                  <a:lnTo>
                    <a:pt x="56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1014;p50">
              <a:extLst>
                <a:ext uri="{FF2B5EF4-FFF2-40B4-BE49-F238E27FC236}">
                  <a16:creationId xmlns:a16="http://schemas.microsoft.com/office/drawing/2014/main" id="{FCA1D72C-811B-DAF6-0121-8B966005CBD5}"/>
                </a:ext>
              </a:extLst>
            </p:cNvPr>
            <p:cNvSpPr/>
            <p:nvPr/>
          </p:nvSpPr>
          <p:spPr>
            <a:xfrm>
              <a:off x="409100" y="3271575"/>
              <a:ext cx="26700" cy="51750"/>
            </a:xfrm>
            <a:custGeom>
              <a:avLst/>
              <a:gdLst/>
              <a:ahLst/>
              <a:cxnLst/>
              <a:rect l="l" t="t" r="r" b="b"/>
              <a:pathLst>
                <a:path w="1068" h="2070" extrusionOk="0">
                  <a:moveTo>
                    <a:pt x="267" y="1"/>
                  </a:moveTo>
                  <a:lnTo>
                    <a:pt x="200" y="34"/>
                  </a:lnTo>
                  <a:lnTo>
                    <a:pt x="134" y="101"/>
                  </a:lnTo>
                  <a:lnTo>
                    <a:pt x="100" y="168"/>
                  </a:lnTo>
                  <a:lnTo>
                    <a:pt x="34" y="435"/>
                  </a:lnTo>
                  <a:lnTo>
                    <a:pt x="0" y="702"/>
                  </a:lnTo>
                  <a:lnTo>
                    <a:pt x="34" y="968"/>
                  </a:lnTo>
                  <a:lnTo>
                    <a:pt x="100" y="1235"/>
                  </a:lnTo>
                  <a:lnTo>
                    <a:pt x="200" y="1469"/>
                  </a:lnTo>
                  <a:lnTo>
                    <a:pt x="334" y="1669"/>
                  </a:lnTo>
                  <a:lnTo>
                    <a:pt x="501" y="1869"/>
                  </a:lnTo>
                  <a:lnTo>
                    <a:pt x="734" y="2036"/>
                  </a:lnTo>
                  <a:lnTo>
                    <a:pt x="801" y="2069"/>
                  </a:lnTo>
                  <a:lnTo>
                    <a:pt x="901" y="2069"/>
                  </a:lnTo>
                  <a:lnTo>
                    <a:pt x="968" y="2036"/>
                  </a:lnTo>
                  <a:lnTo>
                    <a:pt x="1035" y="1969"/>
                  </a:lnTo>
                  <a:lnTo>
                    <a:pt x="1068" y="1869"/>
                  </a:lnTo>
                  <a:lnTo>
                    <a:pt x="1068" y="1769"/>
                  </a:lnTo>
                  <a:lnTo>
                    <a:pt x="1035" y="1702"/>
                  </a:lnTo>
                  <a:lnTo>
                    <a:pt x="968" y="1636"/>
                  </a:lnTo>
                  <a:lnTo>
                    <a:pt x="901" y="1602"/>
                  </a:lnTo>
                  <a:lnTo>
                    <a:pt x="801" y="1536"/>
                  </a:lnTo>
                  <a:lnTo>
                    <a:pt x="734" y="1469"/>
                  </a:lnTo>
                  <a:lnTo>
                    <a:pt x="701" y="1436"/>
                  </a:lnTo>
                  <a:lnTo>
                    <a:pt x="701" y="1402"/>
                  </a:lnTo>
                  <a:lnTo>
                    <a:pt x="601" y="1235"/>
                  </a:lnTo>
                  <a:lnTo>
                    <a:pt x="567" y="1169"/>
                  </a:lnTo>
                  <a:lnTo>
                    <a:pt x="534" y="1169"/>
                  </a:lnTo>
                  <a:lnTo>
                    <a:pt x="501" y="1069"/>
                  </a:lnTo>
                  <a:lnTo>
                    <a:pt x="467" y="868"/>
                  </a:lnTo>
                  <a:lnTo>
                    <a:pt x="467" y="835"/>
                  </a:lnTo>
                  <a:lnTo>
                    <a:pt x="467" y="802"/>
                  </a:lnTo>
                  <a:lnTo>
                    <a:pt x="467" y="702"/>
                  </a:lnTo>
                  <a:lnTo>
                    <a:pt x="467" y="568"/>
                  </a:lnTo>
                  <a:lnTo>
                    <a:pt x="467" y="501"/>
                  </a:lnTo>
                  <a:lnTo>
                    <a:pt x="534" y="301"/>
                  </a:lnTo>
                  <a:lnTo>
                    <a:pt x="534" y="201"/>
                  </a:lnTo>
                  <a:lnTo>
                    <a:pt x="501" y="134"/>
                  </a:lnTo>
                  <a:lnTo>
                    <a:pt x="467" y="68"/>
                  </a:lnTo>
                  <a:lnTo>
                    <a:pt x="367" y="34"/>
                  </a:lnTo>
                  <a:lnTo>
                    <a:pt x="26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1015;p50">
              <a:extLst>
                <a:ext uri="{FF2B5EF4-FFF2-40B4-BE49-F238E27FC236}">
                  <a16:creationId xmlns:a16="http://schemas.microsoft.com/office/drawing/2014/main" id="{F039695D-60A6-1CB9-F40B-EE52DFE1ED3E}"/>
                </a:ext>
              </a:extLst>
            </p:cNvPr>
            <p:cNvSpPr/>
            <p:nvPr/>
          </p:nvSpPr>
          <p:spPr>
            <a:xfrm>
              <a:off x="445800" y="3382525"/>
              <a:ext cx="25" cy="850"/>
            </a:xfrm>
            <a:custGeom>
              <a:avLst/>
              <a:gdLst/>
              <a:ahLst/>
              <a:cxnLst/>
              <a:rect l="l" t="t" r="r" b="b"/>
              <a:pathLst>
                <a:path w="1" h="34" extrusionOk="0">
                  <a:moveTo>
                    <a:pt x="0" y="0"/>
                  </a:moveTo>
                  <a:lnTo>
                    <a:pt x="0" y="0"/>
                  </a:lnTo>
                  <a:lnTo>
                    <a:pt x="0" y="34"/>
                  </a:lnTo>
                  <a:lnTo>
                    <a:pt x="0" y="34"/>
                  </a:lnTo>
                  <a:lnTo>
                    <a:pt x="0" y="34"/>
                  </a:lnTo>
                  <a:lnTo>
                    <a:pt x="0" y="34"/>
                  </a:lnTo>
                  <a:lnTo>
                    <a:pt x="0" y="0"/>
                  </a:lnTo>
                  <a:lnTo>
                    <a:pt x="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1016;p50">
              <a:extLst>
                <a:ext uri="{FF2B5EF4-FFF2-40B4-BE49-F238E27FC236}">
                  <a16:creationId xmlns:a16="http://schemas.microsoft.com/office/drawing/2014/main" id="{1FC02A25-7C13-6921-0D62-2E7044B4EF45}"/>
                </a:ext>
              </a:extLst>
            </p:cNvPr>
            <p:cNvSpPr/>
            <p:nvPr/>
          </p:nvSpPr>
          <p:spPr>
            <a:xfrm>
              <a:off x="416600" y="3373350"/>
              <a:ext cx="42575" cy="21700"/>
            </a:xfrm>
            <a:custGeom>
              <a:avLst/>
              <a:gdLst/>
              <a:ahLst/>
              <a:cxnLst/>
              <a:rect l="l" t="t" r="r" b="b"/>
              <a:pathLst>
                <a:path w="1703" h="868" extrusionOk="0">
                  <a:moveTo>
                    <a:pt x="201" y="0"/>
                  </a:moveTo>
                  <a:lnTo>
                    <a:pt x="101" y="34"/>
                  </a:lnTo>
                  <a:lnTo>
                    <a:pt x="34" y="100"/>
                  </a:lnTo>
                  <a:lnTo>
                    <a:pt x="1" y="200"/>
                  </a:lnTo>
                  <a:lnTo>
                    <a:pt x="1" y="267"/>
                  </a:lnTo>
                  <a:lnTo>
                    <a:pt x="34" y="367"/>
                  </a:lnTo>
                  <a:lnTo>
                    <a:pt x="167" y="567"/>
                  </a:lnTo>
                  <a:lnTo>
                    <a:pt x="334" y="701"/>
                  </a:lnTo>
                  <a:lnTo>
                    <a:pt x="534" y="801"/>
                  </a:lnTo>
                  <a:lnTo>
                    <a:pt x="768" y="868"/>
                  </a:lnTo>
                  <a:lnTo>
                    <a:pt x="1001" y="868"/>
                  </a:lnTo>
                  <a:lnTo>
                    <a:pt x="1202" y="834"/>
                  </a:lnTo>
                  <a:lnTo>
                    <a:pt x="1435" y="768"/>
                  </a:lnTo>
                  <a:lnTo>
                    <a:pt x="1635" y="634"/>
                  </a:lnTo>
                  <a:lnTo>
                    <a:pt x="1669" y="567"/>
                  </a:lnTo>
                  <a:lnTo>
                    <a:pt x="1702" y="467"/>
                  </a:lnTo>
                  <a:lnTo>
                    <a:pt x="1669" y="367"/>
                  </a:lnTo>
                  <a:lnTo>
                    <a:pt x="1635" y="300"/>
                  </a:lnTo>
                  <a:lnTo>
                    <a:pt x="1535" y="267"/>
                  </a:lnTo>
                  <a:lnTo>
                    <a:pt x="1469" y="234"/>
                  </a:lnTo>
                  <a:lnTo>
                    <a:pt x="1368" y="267"/>
                  </a:lnTo>
                  <a:lnTo>
                    <a:pt x="1302" y="300"/>
                  </a:lnTo>
                  <a:lnTo>
                    <a:pt x="1268" y="334"/>
                  </a:lnTo>
                  <a:lnTo>
                    <a:pt x="1202" y="367"/>
                  </a:lnTo>
                  <a:lnTo>
                    <a:pt x="1168" y="367"/>
                  </a:lnTo>
                  <a:lnTo>
                    <a:pt x="1168" y="401"/>
                  </a:lnTo>
                  <a:lnTo>
                    <a:pt x="1068" y="401"/>
                  </a:lnTo>
                  <a:lnTo>
                    <a:pt x="1035" y="434"/>
                  </a:lnTo>
                  <a:lnTo>
                    <a:pt x="835" y="434"/>
                  </a:lnTo>
                  <a:lnTo>
                    <a:pt x="668" y="367"/>
                  </a:lnTo>
                  <a:lnTo>
                    <a:pt x="634" y="367"/>
                  </a:lnTo>
                  <a:lnTo>
                    <a:pt x="568" y="300"/>
                  </a:lnTo>
                  <a:lnTo>
                    <a:pt x="534" y="300"/>
                  </a:lnTo>
                  <a:lnTo>
                    <a:pt x="501" y="234"/>
                  </a:lnTo>
                  <a:lnTo>
                    <a:pt x="468" y="200"/>
                  </a:lnTo>
                  <a:lnTo>
                    <a:pt x="401" y="134"/>
                  </a:lnTo>
                  <a:lnTo>
                    <a:pt x="368" y="67"/>
                  </a:lnTo>
                  <a:lnTo>
                    <a:pt x="267" y="34"/>
                  </a:lnTo>
                  <a:lnTo>
                    <a:pt x="20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1017;p50">
              <a:extLst>
                <a:ext uri="{FF2B5EF4-FFF2-40B4-BE49-F238E27FC236}">
                  <a16:creationId xmlns:a16="http://schemas.microsoft.com/office/drawing/2014/main" id="{19B1A766-3C5D-8479-2181-342276DE0C2C}"/>
                </a:ext>
              </a:extLst>
            </p:cNvPr>
            <p:cNvSpPr/>
            <p:nvPr/>
          </p:nvSpPr>
          <p:spPr>
            <a:xfrm>
              <a:off x="442450" y="3384175"/>
              <a:ext cx="25" cy="25"/>
            </a:xfrm>
            <a:custGeom>
              <a:avLst/>
              <a:gdLst/>
              <a:ahLst/>
              <a:cxnLst/>
              <a:rect l="l" t="t" r="r" b="b"/>
              <a:pathLst>
                <a:path w="1" h="1" extrusionOk="0">
                  <a:moveTo>
                    <a:pt x="1" y="1"/>
                  </a:moveTo>
                  <a:lnTo>
                    <a:pt x="1" y="1"/>
                  </a:lnTo>
                  <a:lnTo>
                    <a:pt x="1" y="1"/>
                  </a:lnTo>
                  <a:lnTo>
                    <a:pt x="1" y="1"/>
                  </a:lnTo>
                  <a:lnTo>
                    <a:pt x="1" y="1"/>
                  </a:lnTo>
                  <a:lnTo>
                    <a:pt x="1" y="1"/>
                  </a:lnTo>
                  <a:lnTo>
                    <a:pt x="1" y="1"/>
                  </a:lnTo>
                  <a:lnTo>
                    <a:pt x="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5" name="Google Shape;1018;p50">
            <a:extLst>
              <a:ext uri="{FF2B5EF4-FFF2-40B4-BE49-F238E27FC236}">
                <a16:creationId xmlns:a16="http://schemas.microsoft.com/office/drawing/2014/main" id="{01DFB4EE-C8B1-E6A3-CCCF-054EAF2CF98A}"/>
              </a:ext>
            </a:extLst>
          </p:cNvPr>
          <p:cNvGrpSpPr/>
          <p:nvPr/>
        </p:nvGrpSpPr>
        <p:grpSpPr>
          <a:xfrm>
            <a:off x="66349" y="3397985"/>
            <a:ext cx="1030334" cy="1331665"/>
            <a:chOff x="2080550" y="3234900"/>
            <a:chExt cx="613075" cy="792375"/>
          </a:xfrm>
        </p:grpSpPr>
        <p:sp>
          <p:nvSpPr>
            <p:cNvPr id="2056" name="Google Shape;1019;p50">
              <a:extLst>
                <a:ext uri="{FF2B5EF4-FFF2-40B4-BE49-F238E27FC236}">
                  <a16:creationId xmlns:a16="http://schemas.microsoft.com/office/drawing/2014/main" id="{CCCE00D0-B617-B829-10AA-31C6B320F704}"/>
                </a:ext>
              </a:extLst>
            </p:cNvPr>
            <p:cNvSpPr/>
            <p:nvPr/>
          </p:nvSpPr>
          <p:spPr>
            <a:xfrm>
              <a:off x="2168125" y="3303275"/>
              <a:ext cx="424575" cy="592225"/>
            </a:xfrm>
            <a:custGeom>
              <a:avLst/>
              <a:gdLst/>
              <a:ahLst/>
              <a:cxnLst/>
              <a:rect l="l" t="t" r="r" b="b"/>
              <a:pathLst>
                <a:path w="16983" h="23689" extrusionOk="0">
                  <a:moveTo>
                    <a:pt x="7708" y="1"/>
                  </a:moveTo>
                  <a:lnTo>
                    <a:pt x="7074" y="34"/>
                  </a:lnTo>
                  <a:lnTo>
                    <a:pt x="6473" y="101"/>
                  </a:lnTo>
                  <a:lnTo>
                    <a:pt x="5873" y="201"/>
                  </a:lnTo>
                  <a:lnTo>
                    <a:pt x="5306" y="368"/>
                  </a:lnTo>
                  <a:lnTo>
                    <a:pt x="4738" y="568"/>
                  </a:lnTo>
                  <a:lnTo>
                    <a:pt x="4171" y="801"/>
                  </a:lnTo>
                  <a:lnTo>
                    <a:pt x="3637" y="1068"/>
                  </a:lnTo>
                  <a:lnTo>
                    <a:pt x="3137" y="1369"/>
                  </a:lnTo>
                  <a:lnTo>
                    <a:pt x="2670" y="1736"/>
                  </a:lnTo>
                  <a:lnTo>
                    <a:pt x="2236" y="2136"/>
                  </a:lnTo>
                  <a:lnTo>
                    <a:pt x="1836" y="2603"/>
                  </a:lnTo>
                  <a:lnTo>
                    <a:pt x="1569" y="2937"/>
                  </a:lnTo>
                  <a:lnTo>
                    <a:pt x="1335" y="3270"/>
                  </a:lnTo>
                  <a:lnTo>
                    <a:pt x="1135" y="3637"/>
                  </a:lnTo>
                  <a:lnTo>
                    <a:pt x="935" y="4038"/>
                  </a:lnTo>
                  <a:lnTo>
                    <a:pt x="768" y="4405"/>
                  </a:lnTo>
                  <a:lnTo>
                    <a:pt x="601" y="4805"/>
                  </a:lnTo>
                  <a:lnTo>
                    <a:pt x="335" y="5606"/>
                  </a:lnTo>
                  <a:lnTo>
                    <a:pt x="168" y="6373"/>
                  </a:lnTo>
                  <a:lnTo>
                    <a:pt x="68" y="7107"/>
                  </a:lnTo>
                  <a:lnTo>
                    <a:pt x="1" y="7874"/>
                  </a:lnTo>
                  <a:lnTo>
                    <a:pt x="34" y="8642"/>
                  </a:lnTo>
                  <a:lnTo>
                    <a:pt x="134" y="9409"/>
                  </a:lnTo>
                  <a:lnTo>
                    <a:pt x="301" y="10143"/>
                  </a:lnTo>
                  <a:lnTo>
                    <a:pt x="401" y="10510"/>
                  </a:lnTo>
                  <a:lnTo>
                    <a:pt x="535" y="10844"/>
                  </a:lnTo>
                  <a:lnTo>
                    <a:pt x="668" y="11211"/>
                  </a:lnTo>
                  <a:lnTo>
                    <a:pt x="868" y="11544"/>
                  </a:lnTo>
                  <a:lnTo>
                    <a:pt x="1235" y="12111"/>
                  </a:lnTo>
                  <a:lnTo>
                    <a:pt x="1636" y="12679"/>
                  </a:lnTo>
                  <a:lnTo>
                    <a:pt x="2103" y="13179"/>
                  </a:lnTo>
                  <a:lnTo>
                    <a:pt x="2603" y="13646"/>
                  </a:lnTo>
                  <a:lnTo>
                    <a:pt x="3170" y="14080"/>
                  </a:lnTo>
                  <a:lnTo>
                    <a:pt x="3737" y="14513"/>
                  </a:lnTo>
                  <a:lnTo>
                    <a:pt x="4305" y="14880"/>
                  </a:lnTo>
                  <a:lnTo>
                    <a:pt x="4905" y="15247"/>
                  </a:lnTo>
                  <a:lnTo>
                    <a:pt x="5172" y="15414"/>
                  </a:lnTo>
                  <a:lnTo>
                    <a:pt x="5439" y="15581"/>
                  </a:lnTo>
                  <a:lnTo>
                    <a:pt x="5673" y="15781"/>
                  </a:lnTo>
                  <a:lnTo>
                    <a:pt x="5873" y="16015"/>
                  </a:lnTo>
                  <a:lnTo>
                    <a:pt x="6006" y="16215"/>
                  </a:lnTo>
                  <a:lnTo>
                    <a:pt x="6073" y="16448"/>
                  </a:lnTo>
                  <a:lnTo>
                    <a:pt x="6173" y="16949"/>
                  </a:lnTo>
                  <a:lnTo>
                    <a:pt x="6440" y="18617"/>
                  </a:lnTo>
                  <a:lnTo>
                    <a:pt x="6640" y="20319"/>
                  </a:lnTo>
                  <a:lnTo>
                    <a:pt x="6740" y="21987"/>
                  </a:lnTo>
                  <a:lnTo>
                    <a:pt x="6773" y="23688"/>
                  </a:lnTo>
                  <a:lnTo>
                    <a:pt x="10977" y="23455"/>
                  </a:lnTo>
                  <a:lnTo>
                    <a:pt x="10944" y="21853"/>
                  </a:lnTo>
                  <a:lnTo>
                    <a:pt x="10910" y="20218"/>
                  </a:lnTo>
                  <a:lnTo>
                    <a:pt x="10944" y="18617"/>
                  </a:lnTo>
                  <a:lnTo>
                    <a:pt x="11011" y="16982"/>
                  </a:lnTo>
                  <a:lnTo>
                    <a:pt x="11044" y="16682"/>
                  </a:lnTo>
                  <a:lnTo>
                    <a:pt x="11077" y="16549"/>
                  </a:lnTo>
                  <a:lnTo>
                    <a:pt x="11144" y="16415"/>
                  </a:lnTo>
                  <a:lnTo>
                    <a:pt x="11244" y="16282"/>
                  </a:lnTo>
                  <a:lnTo>
                    <a:pt x="11377" y="16148"/>
                  </a:lnTo>
                  <a:lnTo>
                    <a:pt x="11678" y="15981"/>
                  </a:lnTo>
                  <a:lnTo>
                    <a:pt x="12212" y="15648"/>
                  </a:lnTo>
                  <a:lnTo>
                    <a:pt x="12745" y="15281"/>
                  </a:lnTo>
                  <a:lnTo>
                    <a:pt x="13246" y="14914"/>
                  </a:lnTo>
                  <a:lnTo>
                    <a:pt x="13713" y="14480"/>
                  </a:lnTo>
                  <a:lnTo>
                    <a:pt x="14180" y="14046"/>
                  </a:lnTo>
                  <a:lnTo>
                    <a:pt x="14647" y="13579"/>
                  </a:lnTo>
                  <a:lnTo>
                    <a:pt x="15047" y="13112"/>
                  </a:lnTo>
                  <a:lnTo>
                    <a:pt x="15414" y="12612"/>
                  </a:lnTo>
                  <a:lnTo>
                    <a:pt x="15781" y="12078"/>
                  </a:lnTo>
                  <a:lnTo>
                    <a:pt x="16082" y="11544"/>
                  </a:lnTo>
                  <a:lnTo>
                    <a:pt x="16349" y="10977"/>
                  </a:lnTo>
                  <a:lnTo>
                    <a:pt x="16582" y="10410"/>
                  </a:lnTo>
                  <a:lnTo>
                    <a:pt x="16749" y="9843"/>
                  </a:lnTo>
                  <a:lnTo>
                    <a:pt x="16882" y="9242"/>
                  </a:lnTo>
                  <a:lnTo>
                    <a:pt x="16949" y="8608"/>
                  </a:lnTo>
                  <a:lnTo>
                    <a:pt x="16982" y="8008"/>
                  </a:lnTo>
                  <a:lnTo>
                    <a:pt x="16916" y="7341"/>
                  </a:lnTo>
                  <a:lnTo>
                    <a:pt x="16816" y="6707"/>
                  </a:lnTo>
                  <a:lnTo>
                    <a:pt x="16649" y="6106"/>
                  </a:lnTo>
                  <a:lnTo>
                    <a:pt x="16449" y="5506"/>
                  </a:lnTo>
                  <a:lnTo>
                    <a:pt x="16148" y="4905"/>
                  </a:lnTo>
                  <a:lnTo>
                    <a:pt x="15848" y="4338"/>
                  </a:lnTo>
                  <a:lnTo>
                    <a:pt x="15481" y="3804"/>
                  </a:lnTo>
                  <a:lnTo>
                    <a:pt x="15081" y="3304"/>
                  </a:lnTo>
                  <a:lnTo>
                    <a:pt x="14614" y="2837"/>
                  </a:lnTo>
                  <a:lnTo>
                    <a:pt x="14147" y="2369"/>
                  </a:lnTo>
                  <a:lnTo>
                    <a:pt x="13613" y="1969"/>
                  </a:lnTo>
                  <a:lnTo>
                    <a:pt x="13079" y="1569"/>
                  </a:lnTo>
                  <a:lnTo>
                    <a:pt x="12512" y="1235"/>
                  </a:lnTo>
                  <a:lnTo>
                    <a:pt x="11945" y="935"/>
                  </a:lnTo>
                  <a:lnTo>
                    <a:pt x="11344" y="668"/>
                  </a:lnTo>
                  <a:lnTo>
                    <a:pt x="10710" y="434"/>
                  </a:lnTo>
                  <a:lnTo>
                    <a:pt x="10143" y="301"/>
                  </a:lnTo>
                  <a:lnTo>
                    <a:pt x="9543" y="168"/>
                  </a:lnTo>
                  <a:lnTo>
                    <a:pt x="8909" y="67"/>
                  </a:lnTo>
                  <a:lnTo>
                    <a:pt x="8308" y="34"/>
                  </a:lnTo>
                  <a:lnTo>
                    <a:pt x="7708" y="1"/>
                  </a:lnTo>
                  <a:close/>
                </a:path>
              </a:pathLst>
            </a:custGeom>
            <a:solidFill>
              <a:srgbClr val="98E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1020;p50">
              <a:extLst>
                <a:ext uri="{FF2B5EF4-FFF2-40B4-BE49-F238E27FC236}">
                  <a16:creationId xmlns:a16="http://schemas.microsoft.com/office/drawing/2014/main" id="{71CCD54D-863C-7D0C-B5B9-2B8F93C6C162}"/>
                </a:ext>
              </a:extLst>
            </p:cNvPr>
            <p:cNvSpPr/>
            <p:nvPr/>
          </p:nvSpPr>
          <p:spPr>
            <a:xfrm>
              <a:off x="2168125" y="3303275"/>
              <a:ext cx="424575" cy="592225"/>
            </a:xfrm>
            <a:custGeom>
              <a:avLst/>
              <a:gdLst/>
              <a:ahLst/>
              <a:cxnLst/>
              <a:rect l="l" t="t" r="r" b="b"/>
              <a:pathLst>
                <a:path w="16983" h="23689" fill="none" extrusionOk="0">
                  <a:moveTo>
                    <a:pt x="10977" y="23455"/>
                  </a:moveTo>
                  <a:lnTo>
                    <a:pt x="10977" y="23455"/>
                  </a:lnTo>
                  <a:lnTo>
                    <a:pt x="10944" y="21853"/>
                  </a:lnTo>
                  <a:lnTo>
                    <a:pt x="10910" y="20218"/>
                  </a:lnTo>
                  <a:lnTo>
                    <a:pt x="10944" y="18617"/>
                  </a:lnTo>
                  <a:lnTo>
                    <a:pt x="11011" y="16982"/>
                  </a:lnTo>
                  <a:lnTo>
                    <a:pt x="11011" y="16982"/>
                  </a:lnTo>
                  <a:lnTo>
                    <a:pt x="11044" y="16682"/>
                  </a:lnTo>
                  <a:lnTo>
                    <a:pt x="11077" y="16549"/>
                  </a:lnTo>
                  <a:lnTo>
                    <a:pt x="11144" y="16415"/>
                  </a:lnTo>
                  <a:lnTo>
                    <a:pt x="11144" y="16415"/>
                  </a:lnTo>
                  <a:lnTo>
                    <a:pt x="11244" y="16282"/>
                  </a:lnTo>
                  <a:lnTo>
                    <a:pt x="11377" y="16148"/>
                  </a:lnTo>
                  <a:lnTo>
                    <a:pt x="11678" y="15981"/>
                  </a:lnTo>
                  <a:lnTo>
                    <a:pt x="11678" y="15981"/>
                  </a:lnTo>
                  <a:lnTo>
                    <a:pt x="12212" y="15648"/>
                  </a:lnTo>
                  <a:lnTo>
                    <a:pt x="12745" y="15281"/>
                  </a:lnTo>
                  <a:lnTo>
                    <a:pt x="13246" y="14914"/>
                  </a:lnTo>
                  <a:lnTo>
                    <a:pt x="13713" y="14480"/>
                  </a:lnTo>
                  <a:lnTo>
                    <a:pt x="14180" y="14046"/>
                  </a:lnTo>
                  <a:lnTo>
                    <a:pt x="14647" y="13579"/>
                  </a:lnTo>
                  <a:lnTo>
                    <a:pt x="15047" y="13112"/>
                  </a:lnTo>
                  <a:lnTo>
                    <a:pt x="15414" y="12612"/>
                  </a:lnTo>
                  <a:lnTo>
                    <a:pt x="15781" y="12078"/>
                  </a:lnTo>
                  <a:lnTo>
                    <a:pt x="16082" y="11544"/>
                  </a:lnTo>
                  <a:lnTo>
                    <a:pt x="16349" y="10977"/>
                  </a:lnTo>
                  <a:lnTo>
                    <a:pt x="16582" y="10410"/>
                  </a:lnTo>
                  <a:lnTo>
                    <a:pt x="16749" y="9843"/>
                  </a:lnTo>
                  <a:lnTo>
                    <a:pt x="16882" y="9242"/>
                  </a:lnTo>
                  <a:lnTo>
                    <a:pt x="16949" y="8608"/>
                  </a:lnTo>
                  <a:lnTo>
                    <a:pt x="16982" y="8008"/>
                  </a:lnTo>
                  <a:lnTo>
                    <a:pt x="16982" y="8008"/>
                  </a:lnTo>
                  <a:lnTo>
                    <a:pt x="16916" y="7341"/>
                  </a:lnTo>
                  <a:lnTo>
                    <a:pt x="16816" y="6707"/>
                  </a:lnTo>
                  <a:lnTo>
                    <a:pt x="16649" y="6106"/>
                  </a:lnTo>
                  <a:lnTo>
                    <a:pt x="16449" y="5506"/>
                  </a:lnTo>
                  <a:lnTo>
                    <a:pt x="16148" y="4905"/>
                  </a:lnTo>
                  <a:lnTo>
                    <a:pt x="15848" y="4338"/>
                  </a:lnTo>
                  <a:lnTo>
                    <a:pt x="15481" y="3804"/>
                  </a:lnTo>
                  <a:lnTo>
                    <a:pt x="15081" y="3304"/>
                  </a:lnTo>
                  <a:lnTo>
                    <a:pt x="14614" y="2837"/>
                  </a:lnTo>
                  <a:lnTo>
                    <a:pt x="14147" y="2369"/>
                  </a:lnTo>
                  <a:lnTo>
                    <a:pt x="13613" y="1969"/>
                  </a:lnTo>
                  <a:lnTo>
                    <a:pt x="13079" y="1569"/>
                  </a:lnTo>
                  <a:lnTo>
                    <a:pt x="12512" y="1235"/>
                  </a:lnTo>
                  <a:lnTo>
                    <a:pt x="11945" y="935"/>
                  </a:lnTo>
                  <a:lnTo>
                    <a:pt x="11344" y="668"/>
                  </a:lnTo>
                  <a:lnTo>
                    <a:pt x="10710" y="434"/>
                  </a:lnTo>
                  <a:lnTo>
                    <a:pt x="10710" y="434"/>
                  </a:lnTo>
                  <a:lnTo>
                    <a:pt x="10143" y="301"/>
                  </a:lnTo>
                  <a:lnTo>
                    <a:pt x="9543" y="168"/>
                  </a:lnTo>
                  <a:lnTo>
                    <a:pt x="8909" y="67"/>
                  </a:lnTo>
                  <a:lnTo>
                    <a:pt x="8308" y="34"/>
                  </a:lnTo>
                  <a:lnTo>
                    <a:pt x="7708" y="1"/>
                  </a:lnTo>
                  <a:lnTo>
                    <a:pt x="7074" y="34"/>
                  </a:lnTo>
                  <a:lnTo>
                    <a:pt x="6473" y="101"/>
                  </a:lnTo>
                  <a:lnTo>
                    <a:pt x="5873" y="201"/>
                  </a:lnTo>
                  <a:lnTo>
                    <a:pt x="5306" y="368"/>
                  </a:lnTo>
                  <a:lnTo>
                    <a:pt x="4738" y="568"/>
                  </a:lnTo>
                  <a:lnTo>
                    <a:pt x="4171" y="801"/>
                  </a:lnTo>
                  <a:lnTo>
                    <a:pt x="3637" y="1068"/>
                  </a:lnTo>
                  <a:lnTo>
                    <a:pt x="3137" y="1369"/>
                  </a:lnTo>
                  <a:lnTo>
                    <a:pt x="2670" y="1736"/>
                  </a:lnTo>
                  <a:lnTo>
                    <a:pt x="2236" y="2136"/>
                  </a:lnTo>
                  <a:lnTo>
                    <a:pt x="1836" y="2603"/>
                  </a:lnTo>
                  <a:lnTo>
                    <a:pt x="1836" y="2603"/>
                  </a:lnTo>
                  <a:lnTo>
                    <a:pt x="1569" y="2937"/>
                  </a:lnTo>
                  <a:lnTo>
                    <a:pt x="1335" y="3270"/>
                  </a:lnTo>
                  <a:lnTo>
                    <a:pt x="1135" y="3637"/>
                  </a:lnTo>
                  <a:lnTo>
                    <a:pt x="935" y="4038"/>
                  </a:lnTo>
                  <a:lnTo>
                    <a:pt x="768" y="4405"/>
                  </a:lnTo>
                  <a:lnTo>
                    <a:pt x="601" y="4805"/>
                  </a:lnTo>
                  <a:lnTo>
                    <a:pt x="335" y="5606"/>
                  </a:lnTo>
                  <a:lnTo>
                    <a:pt x="335" y="5606"/>
                  </a:lnTo>
                  <a:lnTo>
                    <a:pt x="168" y="6373"/>
                  </a:lnTo>
                  <a:lnTo>
                    <a:pt x="68" y="7107"/>
                  </a:lnTo>
                  <a:lnTo>
                    <a:pt x="1" y="7874"/>
                  </a:lnTo>
                  <a:lnTo>
                    <a:pt x="34" y="8642"/>
                  </a:lnTo>
                  <a:lnTo>
                    <a:pt x="134" y="9409"/>
                  </a:lnTo>
                  <a:lnTo>
                    <a:pt x="301" y="10143"/>
                  </a:lnTo>
                  <a:lnTo>
                    <a:pt x="401" y="10510"/>
                  </a:lnTo>
                  <a:lnTo>
                    <a:pt x="535" y="10844"/>
                  </a:lnTo>
                  <a:lnTo>
                    <a:pt x="668" y="11211"/>
                  </a:lnTo>
                  <a:lnTo>
                    <a:pt x="868" y="11544"/>
                  </a:lnTo>
                  <a:lnTo>
                    <a:pt x="868" y="11544"/>
                  </a:lnTo>
                  <a:lnTo>
                    <a:pt x="1235" y="12111"/>
                  </a:lnTo>
                  <a:lnTo>
                    <a:pt x="1636" y="12679"/>
                  </a:lnTo>
                  <a:lnTo>
                    <a:pt x="2103" y="13179"/>
                  </a:lnTo>
                  <a:lnTo>
                    <a:pt x="2603" y="13646"/>
                  </a:lnTo>
                  <a:lnTo>
                    <a:pt x="3170" y="14080"/>
                  </a:lnTo>
                  <a:lnTo>
                    <a:pt x="3737" y="14513"/>
                  </a:lnTo>
                  <a:lnTo>
                    <a:pt x="4305" y="14880"/>
                  </a:lnTo>
                  <a:lnTo>
                    <a:pt x="4905" y="15247"/>
                  </a:lnTo>
                  <a:lnTo>
                    <a:pt x="4905" y="15247"/>
                  </a:lnTo>
                  <a:lnTo>
                    <a:pt x="5172" y="15414"/>
                  </a:lnTo>
                  <a:lnTo>
                    <a:pt x="5439" y="15581"/>
                  </a:lnTo>
                  <a:lnTo>
                    <a:pt x="5673" y="15781"/>
                  </a:lnTo>
                  <a:lnTo>
                    <a:pt x="5873" y="16015"/>
                  </a:lnTo>
                  <a:lnTo>
                    <a:pt x="5873" y="16015"/>
                  </a:lnTo>
                  <a:lnTo>
                    <a:pt x="6006" y="16215"/>
                  </a:lnTo>
                  <a:lnTo>
                    <a:pt x="6073" y="16448"/>
                  </a:lnTo>
                  <a:lnTo>
                    <a:pt x="6173" y="16949"/>
                  </a:lnTo>
                  <a:lnTo>
                    <a:pt x="6173" y="16949"/>
                  </a:lnTo>
                  <a:lnTo>
                    <a:pt x="6440" y="18617"/>
                  </a:lnTo>
                  <a:lnTo>
                    <a:pt x="6640" y="20319"/>
                  </a:lnTo>
                  <a:lnTo>
                    <a:pt x="6740" y="21987"/>
                  </a:lnTo>
                  <a:lnTo>
                    <a:pt x="6773" y="236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1021;p50">
              <a:extLst>
                <a:ext uri="{FF2B5EF4-FFF2-40B4-BE49-F238E27FC236}">
                  <a16:creationId xmlns:a16="http://schemas.microsoft.com/office/drawing/2014/main" id="{EA152DB0-02EA-E760-F6D3-1A4E05F2EF91}"/>
                </a:ext>
              </a:extLst>
            </p:cNvPr>
            <p:cNvSpPr/>
            <p:nvPr/>
          </p:nvSpPr>
          <p:spPr>
            <a:xfrm>
              <a:off x="2080550" y="3234900"/>
              <a:ext cx="613075" cy="792375"/>
            </a:xfrm>
            <a:custGeom>
              <a:avLst/>
              <a:gdLst/>
              <a:ahLst/>
              <a:cxnLst/>
              <a:rect l="l" t="t" r="r" b="b"/>
              <a:pathLst>
                <a:path w="24523" h="31695" extrusionOk="0">
                  <a:moveTo>
                    <a:pt x="13846" y="8975"/>
                  </a:moveTo>
                  <a:lnTo>
                    <a:pt x="14046" y="9041"/>
                  </a:lnTo>
                  <a:lnTo>
                    <a:pt x="14247" y="9108"/>
                  </a:lnTo>
                  <a:lnTo>
                    <a:pt x="14447" y="9208"/>
                  </a:lnTo>
                  <a:lnTo>
                    <a:pt x="14614" y="9342"/>
                  </a:lnTo>
                  <a:lnTo>
                    <a:pt x="14780" y="9508"/>
                  </a:lnTo>
                  <a:lnTo>
                    <a:pt x="14914" y="9675"/>
                  </a:lnTo>
                  <a:lnTo>
                    <a:pt x="15014" y="9875"/>
                  </a:lnTo>
                  <a:lnTo>
                    <a:pt x="15114" y="10042"/>
                  </a:lnTo>
                  <a:lnTo>
                    <a:pt x="15214" y="10309"/>
                  </a:lnTo>
                  <a:lnTo>
                    <a:pt x="15281" y="10543"/>
                  </a:lnTo>
                  <a:lnTo>
                    <a:pt x="15314" y="10809"/>
                  </a:lnTo>
                  <a:lnTo>
                    <a:pt x="15314" y="11076"/>
                  </a:lnTo>
                  <a:lnTo>
                    <a:pt x="15281" y="11577"/>
                  </a:lnTo>
                  <a:lnTo>
                    <a:pt x="15181" y="12077"/>
                  </a:lnTo>
                  <a:lnTo>
                    <a:pt x="15047" y="12644"/>
                  </a:lnTo>
                  <a:lnTo>
                    <a:pt x="14847" y="13178"/>
                  </a:lnTo>
                  <a:lnTo>
                    <a:pt x="14447" y="14246"/>
                  </a:lnTo>
                  <a:lnTo>
                    <a:pt x="14080" y="15347"/>
                  </a:lnTo>
                  <a:lnTo>
                    <a:pt x="13713" y="16481"/>
                  </a:lnTo>
                  <a:lnTo>
                    <a:pt x="13413" y="17615"/>
                  </a:lnTo>
                  <a:lnTo>
                    <a:pt x="13146" y="18750"/>
                  </a:lnTo>
                  <a:lnTo>
                    <a:pt x="12879" y="19917"/>
                  </a:lnTo>
                  <a:lnTo>
                    <a:pt x="12679" y="21052"/>
                  </a:lnTo>
                  <a:lnTo>
                    <a:pt x="12445" y="22720"/>
                  </a:lnTo>
                  <a:lnTo>
                    <a:pt x="12278" y="24355"/>
                  </a:lnTo>
                  <a:lnTo>
                    <a:pt x="12178" y="23521"/>
                  </a:lnTo>
                  <a:lnTo>
                    <a:pt x="12045" y="22687"/>
                  </a:lnTo>
                  <a:lnTo>
                    <a:pt x="11845" y="21886"/>
                  </a:lnTo>
                  <a:lnTo>
                    <a:pt x="11611" y="21052"/>
                  </a:lnTo>
                  <a:lnTo>
                    <a:pt x="11344" y="20251"/>
                  </a:lnTo>
                  <a:lnTo>
                    <a:pt x="11044" y="19450"/>
                  </a:lnTo>
                  <a:lnTo>
                    <a:pt x="10410" y="17882"/>
                  </a:lnTo>
                  <a:lnTo>
                    <a:pt x="9576" y="15847"/>
                  </a:lnTo>
                  <a:lnTo>
                    <a:pt x="9176" y="14813"/>
                  </a:lnTo>
                  <a:lnTo>
                    <a:pt x="8809" y="13779"/>
                  </a:lnTo>
                  <a:lnTo>
                    <a:pt x="8475" y="12745"/>
                  </a:lnTo>
                  <a:lnTo>
                    <a:pt x="8341" y="12211"/>
                  </a:lnTo>
                  <a:lnTo>
                    <a:pt x="8241" y="11644"/>
                  </a:lnTo>
                  <a:lnTo>
                    <a:pt x="8141" y="11110"/>
                  </a:lnTo>
                  <a:lnTo>
                    <a:pt x="8075" y="10576"/>
                  </a:lnTo>
                  <a:lnTo>
                    <a:pt x="8041" y="10309"/>
                  </a:lnTo>
                  <a:lnTo>
                    <a:pt x="8041" y="10042"/>
                  </a:lnTo>
                  <a:lnTo>
                    <a:pt x="8108" y="9742"/>
                  </a:lnTo>
                  <a:lnTo>
                    <a:pt x="8141" y="9608"/>
                  </a:lnTo>
                  <a:lnTo>
                    <a:pt x="8208" y="9508"/>
                  </a:lnTo>
                  <a:lnTo>
                    <a:pt x="8308" y="9375"/>
                  </a:lnTo>
                  <a:lnTo>
                    <a:pt x="8408" y="9308"/>
                  </a:lnTo>
                  <a:lnTo>
                    <a:pt x="8508" y="9241"/>
                  </a:lnTo>
                  <a:lnTo>
                    <a:pt x="8642" y="9208"/>
                  </a:lnTo>
                  <a:lnTo>
                    <a:pt x="8775" y="9208"/>
                  </a:lnTo>
                  <a:lnTo>
                    <a:pt x="8909" y="9241"/>
                  </a:lnTo>
                  <a:lnTo>
                    <a:pt x="9142" y="9308"/>
                  </a:lnTo>
                  <a:lnTo>
                    <a:pt x="9409" y="9442"/>
                  </a:lnTo>
                  <a:lnTo>
                    <a:pt x="9643" y="9608"/>
                  </a:lnTo>
                  <a:lnTo>
                    <a:pt x="9843" y="9775"/>
                  </a:lnTo>
                  <a:lnTo>
                    <a:pt x="9976" y="9975"/>
                  </a:lnTo>
                  <a:lnTo>
                    <a:pt x="10143" y="10242"/>
                  </a:lnTo>
                  <a:lnTo>
                    <a:pt x="10276" y="10509"/>
                  </a:lnTo>
                  <a:lnTo>
                    <a:pt x="10510" y="11043"/>
                  </a:lnTo>
                  <a:lnTo>
                    <a:pt x="10777" y="11610"/>
                  </a:lnTo>
                  <a:lnTo>
                    <a:pt x="10944" y="11877"/>
                  </a:lnTo>
                  <a:lnTo>
                    <a:pt x="11111" y="12111"/>
                  </a:lnTo>
                  <a:lnTo>
                    <a:pt x="11177" y="12144"/>
                  </a:lnTo>
                  <a:lnTo>
                    <a:pt x="11211" y="12177"/>
                  </a:lnTo>
                  <a:lnTo>
                    <a:pt x="11344" y="12177"/>
                  </a:lnTo>
                  <a:lnTo>
                    <a:pt x="11444" y="12111"/>
                  </a:lnTo>
                  <a:lnTo>
                    <a:pt x="11511" y="12011"/>
                  </a:lnTo>
                  <a:lnTo>
                    <a:pt x="11611" y="11477"/>
                  </a:lnTo>
                  <a:lnTo>
                    <a:pt x="11744" y="10943"/>
                  </a:lnTo>
                  <a:lnTo>
                    <a:pt x="11911" y="10409"/>
                  </a:lnTo>
                  <a:lnTo>
                    <a:pt x="12045" y="10176"/>
                  </a:lnTo>
                  <a:lnTo>
                    <a:pt x="12178" y="9942"/>
                  </a:lnTo>
                  <a:lnTo>
                    <a:pt x="12312" y="9742"/>
                  </a:lnTo>
                  <a:lnTo>
                    <a:pt x="12478" y="9542"/>
                  </a:lnTo>
                  <a:lnTo>
                    <a:pt x="12679" y="9375"/>
                  </a:lnTo>
                  <a:lnTo>
                    <a:pt x="12879" y="9241"/>
                  </a:lnTo>
                  <a:lnTo>
                    <a:pt x="13112" y="9108"/>
                  </a:lnTo>
                  <a:lnTo>
                    <a:pt x="13346" y="9041"/>
                  </a:lnTo>
                  <a:lnTo>
                    <a:pt x="13579" y="8975"/>
                  </a:lnTo>
                  <a:close/>
                  <a:moveTo>
                    <a:pt x="12312" y="434"/>
                  </a:moveTo>
                  <a:lnTo>
                    <a:pt x="13079" y="467"/>
                  </a:lnTo>
                  <a:lnTo>
                    <a:pt x="13813" y="534"/>
                  </a:lnTo>
                  <a:lnTo>
                    <a:pt x="14580" y="634"/>
                  </a:lnTo>
                  <a:lnTo>
                    <a:pt x="15314" y="801"/>
                  </a:lnTo>
                  <a:lnTo>
                    <a:pt x="16048" y="968"/>
                  </a:lnTo>
                  <a:lnTo>
                    <a:pt x="16749" y="1201"/>
                  </a:lnTo>
                  <a:lnTo>
                    <a:pt x="17449" y="1468"/>
                  </a:lnTo>
                  <a:lnTo>
                    <a:pt x="18150" y="1768"/>
                  </a:lnTo>
                  <a:lnTo>
                    <a:pt x="18784" y="2102"/>
                  </a:lnTo>
                  <a:lnTo>
                    <a:pt x="19418" y="2502"/>
                  </a:lnTo>
                  <a:lnTo>
                    <a:pt x="20018" y="2936"/>
                  </a:lnTo>
                  <a:lnTo>
                    <a:pt x="20619" y="3370"/>
                  </a:lnTo>
                  <a:lnTo>
                    <a:pt x="21153" y="3870"/>
                  </a:lnTo>
                  <a:lnTo>
                    <a:pt x="21653" y="4437"/>
                  </a:lnTo>
                  <a:lnTo>
                    <a:pt x="22120" y="5004"/>
                  </a:lnTo>
                  <a:lnTo>
                    <a:pt x="22521" y="5605"/>
                  </a:lnTo>
                  <a:lnTo>
                    <a:pt x="22888" y="6239"/>
                  </a:lnTo>
                  <a:lnTo>
                    <a:pt x="23188" y="6873"/>
                  </a:lnTo>
                  <a:lnTo>
                    <a:pt x="23455" y="7540"/>
                  </a:lnTo>
                  <a:lnTo>
                    <a:pt x="23688" y="8207"/>
                  </a:lnTo>
                  <a:lnTo>
                    <a:pt x="23855" y="8908"/>
                  </a:lnTo>
                  <a:lnTo>
                    <a:pt x="23988" y="9608"/>
                  </a:lnTo>
                  <a:lnTo>
                    <a:pt x="24055" y="10342"/>
                  </a:lnTo>
                  <a:lnTo>
                    <a:pt x="24055" y="11043"/>
                  </a:lnTo>
                  <a:lnTo>
                    <a:pt x="24022" y="11777"/>
                  </a:lnTo>
                  <a:lnTo>
                    <a:pt x="23955" y="12478"/>
                  </a:lnTo>
                  <a:lnTo>
                    <a:pt x="23788" y="13178"/>
                  </a:lnTo>
                  <a:lnTo>
                    <a:pt x="23588" y="13845"/>
                  </a:lnTo>
                  <a:lnTo>
                    <a:pt x="23321" y="14513"/>
                  </a:lnTo>
                  <a:lnTo>
                    <a:pt x="23021" y="15113"/>
                  </a:lnTo>
                  <a:lnTo>
                    <a:pt x="22621" y="15714"/>
                  </a:lnTo>
                  <a:lnTo>
                    <a:pt x="22187" y="16281"/>
                  </a:lnTo>
                  <a:lnTo>
                    <a:pt x="21653" y="16848"/>
                  </a:lnTo>
                  <a:lnTo>
                    <a:pt x="21086" y="17382"/>
                  </a:lnTo>
                  <a:lnTo>
                    <a:pt x="20452" y="17849"/>
                  </a:lnTo>
                  <a:lnTo>
                    <a:pt x="19818" y="18249"/>
                  </a:lnTo>
                  <a:lnTo>
                    <a:pt x="19118" y="18616"/>
                  </a:lnTo>
                  <a:lnTo>
                    <a:pt x="18417" y="18917"/>
                  </a:lnTo>
                  <a:lnTo>
                    <a:pt x="17683" y="19183"/>
                  </a:lnTo>
                  <a:lnTo>
                    <a:pt x="16916" y="19384"/>
                  </a:lnTo>
                  <a:lnTo>
                    <a:pt x="16182" y="19550"/>
                  </a:lnTo>
                  <a:lnTo>
                    <a:pt x="15414" y="19651"/>
                  </a:lnTo>
                  <a:lnTo>
                    <a:pt x="15348" y="19684"/>
                  </a:lnTo>
                  <a:lnTo>
                    <a:pt x="15281" y="19717"/>
                  </a:lnTo>
                  <a:lnTo>
                    <a:pt x="15214" y="19784"/>
                  </a:lnTo>
                  <a:lnTo>
                    <a:pt x="15214" y="19884"/>
                  </a:lnTo>
                  <a:lnTo>
                    <a:pt x="15114" y="21352"/>
                  </a:lnTo>
                  <a:lnTo>
                    <a:pt x="15081" y="22787"/>
                  </a:lnTo>
                  <a:lnTo>
                    <a:pt x="15081" y="24255"/>
                  </a:lnTo>
                  <a:lnTo>
                    <a:pt x="15147" y="25723"/>
                  </a:lnTo>
                  <a:lnTo>
                    <a:pt x="12645" y="25723"/>
                  </a:lnTo>
                  <a:lnTo>
                    <a:pt x="12712" y="24521"/>
                  </a:lnTo>
                  <a:lnTo>
                    <a:pt x="12845" y="23287"/>
                  </a:lnTo>
                  <a:lnTo>
                    <a:pt x="12979" y="22053"/>
                  </a:lnTo>
                  <a:lnTo>
                    <a:pt x="13179" y="20852"/>
                  </a:lnTo>
                  <a:lnTo>
                    <a:pt x="13413" y="19651"/>
                  </a:lnTo>
                  <a:lnTo>
                    <a:pt x="13679" y="18449"/>
                  </a:lnTo>
                  <a:lnTo>
                    <a:pt x="13980" y="17282"/>
                  </a:lnTo>
                  <a:lnTo>
                    <a:pt x="14313" y="16081"/>
                  </a:lnTo>
                  <a:lnTo>
                    <a:pt x="14714" y="14880"/>
                  </a:lnTo>
                  <a:lnTo>
                    <a:pt x="15147" y="13679"/>
                  </a:lnTo>
                  <a:lnTo>
                    <a:pt x="15348" y="13078"/>
                  </a:lnTo>
                  <a:lnTo>
                    <a:pt x="15548" y="12478"/>
                  </a:lnTo>
                  <a:lnTo>
                    <a:pt x="15715" y="11877"/>
                  </a:lnTo>
                  <a:lnTo>
                    <a:pt x="15748" y="11577"/>
                  </a:lnTo>
                  <a:lnTo>
                    <a:pt x="15781" y="11277"/>
                  </a:lnTo>
                  <a:lnTo>
                    <a:pt x="15781" y="10809"/>
                  </a:lnTo>
                  <a:lnTo>
                    <a:pt x="15681" y="10342"/>
                  </a:lnTo>
                  <a:lnTo>
                    <a:pt x="15548" y="9909"/>
                  </a:lnTo>
                  <a:lnTo>
                    <a:pt x="15314" y="9508"/>
                  </a:lnTo>
                  <a:lnTo>
                    <a:pt x="15181" y="9308"/>
                  </a:lnTo>
                  <a:lnTo>
                    <a:pt x="15047" y="9141"/>
                  </a:lnTo>
                  <a:lnTo>
                    <a:pt x="14880" y="8975"/>
                  </a:lnTo>
                  <a:lnTo>
                    <a:pt x="14714" y="8841"/>
                  </a:lnTo>
                  <a:lnTo>
                    <a:pt x="14514" y="8708"/>
                  </a:lnTo>
                  <a:lnTo>
                    <a:pt x="14313" y="8641"/>
                  </a:lnTo>
                  <a:lnTo>
                    <a:pt x="14080" y="8574"/>
                  </a:lnTo>
                  <a:lnTo>
                    <a:pt x="13846" y="8541"/>
                  </a:lnTo>
                  <a:lnTo>
                    <a:pt x="13546" y="8541"/>
                  </a:lnTo>
                  <a:lnTo>
                    <a:pt x="13279" y="8574"/>
                  </a:lnTo>
                  <a:lnTo>
                    <a:pt x="13012" y="8674"/>
                  </a:lnTo>
                  <a:lnTo>
                    <a:pt x="12779" y="8774"/>
                  </a:lnTo>
                  <a:lnTo>
                    <a:pt x="12545" y="8908"/>
                  </a:lnTo>
                  <a:lnTo>
                    <a:pt x="12312" y="9108"/>
                  </a:lnTo>
                  <a:lnTo>
                    <a:pt x="12111" y="9275"/>
                  </a:lnTo>
                  <a:lnTo>
                    <a:pt x="11945" y="9508"/>
                  </a:lnTo>
                  <a:lnTo>
                    <a:pt x="11778" y="9709"/>
                  </a:lnTo>
                  <a:lnTo>
                    <a:pt x="11644" y="9942"/>
                  </a:lnTo>
                  <a:lnTo>
                    <a:pt x="11444" y="10409"/>
                  </a:lnTo>
                  <a:lnTo>
                    <a:pt x="11277" y="10876"/>
                  </a:lnTo>
                  <a:lnTo>
                    <a:pt x="11177" y="11377"/>
                  </a:lnTo>
                  <a:lnTo>
                    <a:pt x="10977" y="10976"/>
                  </a:lnTo>
                  <a:lnTo>
                    <a:pt x="10777" y="10543"/>
                  </a:lnTo>
                  <a:lnTo>
                    <a:pt x="10577" y="10109"/>
                  </a:lnTo>
                  <a:lnTo>
                    <a:pt x="10343" y="9709"/>
                  </a:lnTo>
                  <a:lnTo>
                    <a:pt x="10210" y="9508"/>
                  </a:lnTo>
                  <a:lnTo>
                    <a:pt x="10043" y="9342"/>
                  </a:lnTo>
                  <a:lnTo>
                    <a:pt x="9876" y="9175"/>
                  </a:lnTo>
                  <a:lnTo>
                    <a:pt x="9676" y="9041"/>
                  </a:lnTo>
                  <a:lnTo>
                    <a:pt x="9476" y="8941"/>
                  </a:lnTo>
                  <a:lnTo>
                    <a:pt x="9242" y="8841"/>
                  </a:lnTo>
                  <a:lnTo>
                    <a:pt x="9009" y="8808"/>
                  </a:lnTo>
                  <a:lnTo>
                    <a:pt x="8775" y="8774"/>
                  </a:lnTo>
                  <a:lnTo>
                    <a:pt x="8475" y="8808"/>
                  </a:lnTo>
                  <a:lnTo>
                    <a:pt x="8241" y="8874"/>
                  </a:lnTo>
                  <a:lnTo>
                    <a:pt x="8041" y="9008"/>
                  </a:lnTo>
                  <a:lnTo>
                    <a:pt x="7874" y="9175"/>
                  </a:lnTo>
                  <a:lnTo>
                    <a:pt x="7774" y="9375"/>
                  </a:lnTo>
                  <a:lnTo>
                    <a:pt x="7674" y="9608"/>
                  </a:lnTo>
                  <a:lnTo>
                    <a:pt x="7641" y="9875"/>
                  </a:lnTo>
                  <a:lnTo>
                    <a:pt x="7607" y="10142"/>
                  </a:lnTo>
                  <a:lnTo>
                    <a:pt x="7607" y="10709"/>
                  </a:lnTo>
                  <a:lnTo>
                    <a:pt x="7708" y="11277"/>
                  </a:lnTo>
                  <a:lnTo>
                    <a:pt x="7808" y="11810"/>
                  </a:lnTo>
                  <a:lnTo>
                    <a:pt x="7908" y="12244"/>
                  </a:lnTo>
                  <a:lnTo>
                    <a:pt x="8041" y="12811"/>
                  </a:lnTo>
                  <a:lnTo>
                    <a:pt x="8208" y="13378"/>
                  </a:lnTo>
                  <a:lnTo>
                    <a:pt x="8575" y="14513"/>
                  </a:lnTo>
                  <a:lnTo>
                    <a:pt x="8975" y="15614"/>
                  </a:lnTo>
                  <a:lnTo>
                    <a:pt x="9442" y="16715"/>
                  </a:lnTo>
                  <a:lnTo>
                    <a:pt x="10343" y="18883"/>
                  </a:lnTo>
                  <a:lnTo>
                    <a:pt x="10777" y="19984"/>
                  </a:lnTo>
                  <a:lnTo>
                    <a:pt x="11177" y="21118"/>
                  </a:lnTo>
                  <a:lnTo>
                    <a:pt x="11344" y="21686"/>
                  </a:lnTo>
                  <a:lnTo>
                    <a:pt x="11478" y="22253"/>
                  </a:lnTo>
                  <a:lnTo>
                    <a:pt x="11611" y="22820"/>
                  </a:lnTo>
                  <a:lnTo>
                    <a:pt x="11711" y="23387"/>
                  </a:lnTo>
                  <a:lnTo>
                    <a:pt x="11778" y="23988"/>
                  </a:lnTo>
                  <a:lnTo>
                    <a:pt x="11845" y="24555"/>
                  </a:lnTo>
                  <a:lnTo>
                    <a:pt x="11845" y="25155"/>
                  </a:lnTo>
                  <a:lnTo>
                    <a:pt x="11811" y="25756"/>
                  </a:lnTo>
                  <a:lnTo>
                    <a:pt x="11711" y="25756"/>
                  </a:lnTo>
                  <a:lnTo>
                    <a:pt x="10276" y="25823"/>
                  </a:lnTo>
                  <a:lnTo>
                    <a:pt x="8875" y="25923"/>
                  </a:lnTo>
                  <a:lnTo>
                    <a:pt x="8708" y="20785"/>
                  </a:lnTo>
                  <a:lnTo>
                    <a:pt x="8675" y="20651"/>
                  </a:lnTo>
                  <a:lnTo>
                    <a:pt x="8642" y="20618"/>
                  </a:lnTo>
                  <a:lnTo>
                    <a:pt x="8575" y="20585"/>
                  </a:lnTo>
                  <a:lnTo>
                    <a:pt x="7841" y="20251"/>
                  </a:lnTo>
                  <a:lnTo>
                    <a:pt x="7140" y="19851"/>
                  </a:lnTo>
                  <a:lnTo>
                    <a:pt x="6440" y="19450"/>
                  </a:lnTo>
                  <a:lnTo>
                    <a:pt x="5739" y="19017"/>
                  </a:lnTo>
                  <a:lnTo>
                    <a:pt x="5105" y="18516"/>
                  </a:lnTo>
                  <a:lnTo>
                    <a:pt x="4471" y="18016"/>
                  </a:lnTo>
                  <a:lnTo>
                    <a:pt x="3871" y="17482"/>
                  </a:lnTo>
                  <a:lnTo>
                    <a:pt x="3304" y="16881"/>
                  </a:lnTo>
                  <a:lnTo>
                    <a:pt x="2803" y="16281"/>
                  </a:lnTo>
                  <a:lnTo>
                    <a:pt x="2303" y="15647"/>
                  </a:lnTo>
                  <a:lnTo>
                    <a:pt x="1869" y="14980"/>
                  </a:lnTo>
                  <a:lnTo>
                    <a:pt x="1502" y="14279"/>
                  </a:lnTo>
                  <a:lnTo>
                    <a:pt x="1169" y="13545"/>
                  </a:lnTo>
                  <a:lnTo>
                    <a:pt x="902" y="12778"/>
                  </a:lnTo>
                  <a:lnTo>
                    <a:pt x="701" y="12011"/>
                  </a:lnTo>
                  <a:lnTo>
                    <a:pt x="535" y="11176"/>
                  </a:lnTo>
                  <a:lnTo>
                    <a:pt x="468" y="10409"/>
                  </a:lnTo>
                  <a:lnTo>
                    <a:pt x="468" y="9608"/>
                  </a:lnTo>
                  <a:lnTo>
                    <a:pt x="535" y="8841"/>
                  </a:lnTo>
                  <a:lnTo>
                    <a:pt x="668" y="8074"/>
                  </a:lnTo>
                  <a:lnTo>
                    <a:pt x="868" y="7306"/>
                  </a:lnTo>
                  <a:lnTo>
                    <a:pt x="1169" y="6606"/>
                  </a:lnTo>
                  <a:lnTo>
                    <a:pt x="1502" y="5905"/>
                  </a:lnTo>
                  <a:lnTo>
                    <a:pt x="1902" y="5238"/>
                  </a:lnTo>
                  <a:lnTo>
                    <a:pt x="2370" y="4637"/>
                  </a:lnTo>
                  <a:lnTo>
                    <a:pt x="2837" y="4104"/>
                  </a:lnTo>
                  <a:lnTo>
                    <a:pt x="3370" y="3603"/>
                  </a:lnTo>
                  <a:lnTo>
                    <a:pt x="3938" y="3136"/>
                  </a:lnTo>
                  <a:lnTo>
                    <a:pt x="4538" y="2702"/>
                  </a:lnTo>
                  <a:lnTo>
                    <a:pt x="5139" y="2302"/>
                  </a:lnTo>
                  <a:lnTo>
                    <a:pt x="5773" y="1935"/>
                  </a:lnTo>
                  <a:lnTo>
                    <a:pt x="6440" y="1635"/>
                  </a:lnTo>
                  <a:lnTo>
                    <a:pt x="7140" y="1335"/>
                  </a:lnTo>
                  <a:lnTo>
                    <a:pt x="7841" y="1101"/>
                  </a:lnTo>
                  <a:lnTo>
                    <a:pt x="8575" y="901"/>
                  </a:lnTo>
                  <a:lnTo>
                    <a:pt x="9309" y="734"/>
                  </a:lnTo>
                  <a:lnTo>
                    <a:pt x="10043" y="601"/>
                  </a:lnTo>
                  <a:lnTo>
                    <a:pt x="10810" y="500"/>
                  </a:lnTo>
                  <a:lnTo>
                    <a:pt x="11544" y="467"/>
                  </a:lnTo>
                  <a:lnTo>
                    <a:pt x="12312" y="434"/>
                  </a:lnTo>
                  <a:close/>
                  <a:moveTo>
                    <a:pt x="15614" y="27324"/>
                  </a:moveTo>
                  <a:lnTo>
                    <a:pt x="15681" y="27391"/>
                  </a:lnTo>
                  <a:lnTo>
                    <a:pt x="15748" y="27491"/>
                  </a:lnTo>
                  <a:lnTo>
                    <a:pt x="15781" y="27624"/>
                  </a:lnTo>
                  <a:lnTo>
                    <a:pt x="15781" y="27891"/>
                  </a:lnTo>
                  <a:lnTo>
                    <a:pt x="15781" y="28025"/>
                  </a:lnTo>
                  <a:lnTo>
                    <a:pt x="15748" y="28091"/>
                  </a:lnTo>
                  <a:lnTo>
                    <a:pt x="15715" y="28125"/>
                  </a:lnTo>
                  <a:lnTo>
                    <a:pt x="15648" y="28191"/>
                  </a:lnTo>
                  <a:lnTo>
                    <a:pt x="15514" y="28258"/>
                  </a:lnTo>
                  <a:lnTo>
                    <a:pt x="15214" y="28325"/>
                  </a:lnTo>
                  <a:lnTo>
                    <a:pt x="14647" y="28425"/>
                  </a:lnTo>
                  <a:lnTo>
                    <a:pt x="14013" y="28492"/>
                  </a:lnTo>
                  <a:lnTo>
                    <a:pt x="13379" y="28525"/>
                  </a:lnTo>
                  <a:lnTo>
                    <a:pt x="12145" y="28525"/>
                  </a:lnTo>
                  <a:lnTo>
                    <a:pt x="11511" y="28558"/>
                  </a:lnTo>
                  <a:lnTo>
                    <a:pt x="10877" y="28525"/>
                  </a:lnTo>
                  <a:lnTo>
                    <a:pt x="10243" y="28492"/>
                  </a:lnTo>
                  <a:lnTo>
                    <a:pt x="9609" y="28392"/>
                  </a:lnTo>
                  <a:lnTo>
                    <a:pt x="9009" y="28291"/>
                  </a:lnTo>
                  <a:lnTo>
                    <a:pt x="8708" y="28225"/>
                  </a:lnTo>
                  <a:lnTo>
                    <a:pt x="8408" y="28091"/>
                  </a:lnTo>
                  <a:lnTo>
                    <a:pt x="8308" y="28025"/>
                  </a:lnTo>
                  <a:lnTo>
                    <a:pt x="8275" y="27991"/>
                  </a:lnTo>
                  <a:lnTo>
                    <a:pt x="8241" y="27958"/>
                  </a:lnTo>
                  <a:lnTo>
                    <a:pt x="8241" y="27891"/>
                  </a:lnTo>
                  <a:lnTo>
                    <a:pt x="8308" y="27824"/>
                  </a:lnTo>
                  <a:lnTo>
                    <a:pt x="8408" y="27724"/>
                  </a:lnTo>
                  <a:lnTo>
                    <a:pt x="8675" y="27557"/>
                  </a:lnTo>
                  <a:lnTo>
                    <a:pt x="8942" y="27457"/>
                  </a:lnTo>
                  <a:lnTo>
                    <a:pt x="9209" y="27391"/>
                  </a:lnTo>
                  <a:lnTo>
                    <a:pt x="9476" y="27357"/>
                  </a:lnTo>
                  <a:lnTo>
                    <a:pt x="10043" y="27391"/>
                  </a:lnTo>
                  <a:lnTo>
                    <a:pt x="10643" y="27424"/>
                  </a:lnTo>
                  <a:lnTo>
                    <a:pt x="12578" y="27457"/>
                  </a:lnTo>
                  <a:lnTo>
                    <a:pt x="13546" y="27457"/>
                  </a:lnTo>
                  <a:lnTo>
                    <a:pt x="14514" y="27424"/>
                  </a:lnTo>
                  <a:lnTo>
                    <a:pt x="15014" y="27391"/>
                  </a:lnTo>
                  <a:lnTo>
                    <a:pt x="15281" y="27391"/>
                  </a:lnTo>
                  <a:lnTo>
                    <a:pt x="15548" y="27324"/>
                  </a:lnTo>
                  <a:close/>
                  <a:moveTo>
                    <a:pt x="10944" y="30226"/>
                  </a:moveTo>
                  <a:lnTo>
                    <a:pt x="11377" y="30293"/>
                  </a:lnTo>
                  <a:lnTo>
                    <a:pt x="11811" y="30327"/>
                  </a:lnTo>
                  <a:lnTo>
                    <a:pt x="12712" y="30360"/>
                  </a:lnTo>
                  <a:lnTo>
                    <a:pt x="13212" y="30360"/>
                  </a:lnTo>
                  <a:lnTo>
                    <a:pt x="13746" y="30293"/>
                  </a:lnTo>
                  <a:lnTo>
                    <a:pt x="13646" y="30493"/>
                  </a:lnTo>
                  <a:lnTo>
                    <a:pt x="13546" y="30694"/>
                  </a:lnTo>
                  <a:lnTo>
                    <a:pt x="13379" y="30860"/>
                  </a:lnTo>
                  <a:lnTo>
                    <a:pt x="13246" y="30994"/>
                  </a:lnTo>
                  <a:lnTo>
                    <a:pt x="13046" y="31094"/>
                  </a:lnTo>
                  <a:lnTo>
                    <a:pt x="12845" y="31161"/>
                  </a:lnTo>
                  <a:lnTo>
                    <a:pt x="12645" y="31227"/>
                  </a:lnTo>
                  <a:lnTo>
                    <a:pt x="12412" y="31261"/>
                  </a:lnTo>
                  <a:lnTo>
                    <a:pt x="12178" y="31227"/>
                  </a:lnTo>
                  <a:lnTo>
                    <a:pt x="11945" y="31161"/>
                  </a:lnTo>
                  <a:lnTo>
                    <a:pt x="11711" y="31094"/>
                  </a:lnTo>
                  <a:lnTo>
                    <a:pt x="11511" y="30960"/>
                  </a:lnTo>
                  <a:lnTo>
                    <a:pt x="11344" y="30794"/>
                  </a:lnTo>
                  <a:lnTo>
                    <a:pt x="11177" y="30627"/>
                  </a:lnTo>
                  <a:lnTo>
                    <a:pt x="11044" y="30427"/>
                  </a:lnTo>
                  <a:lnTo>
                    <a:pt x="10944" y="30226"/>
                  </a:lnTo>
                  <a:close/>
                  <a:moveTo>
                    <a:pt x="11544" y="0"/>
                  </a:moveTo>
                  <a:lnTo>
                    <a:pt x="10777" y="67"/>
                  </a:lnTo>
                  <a:lnTo>
                    <a:pt x="9976" y="167"/>
                  </a:lnTo>
                  <a:lnTo>
                    <a:pt x="9209" y="300"/>
                  </a:lnTo>
                  <a:lnTo>
                    <a:pt x="8442" y="467"/>
                  </a:lnTo>
                  <a:lnTo>
                    <a:pt x="7674" y="701"/>
                  </a:lnTo>
                  <a:lnTo>
                    <a:pt x="6974" y="934"/>
                  </a:lnTo>
                  <a:lnTo>
                    <a:pt x="6273" y="1234"/>
                  </a:lnTo>
                  <a:lnTo>
                    <a:pt x="5572" y="1568"/>
                  </a:lnTo>
                  <a:lnTo>
                    <a:pt x="4905" y="1935"/>
                  </a:lnTo>
                  <a:lnTo>
                    <a:pt x="4271" y="2335"/>
                  </a:lnTo>
                  <a:lnTo>
                    <a:pt x="3637" y="2769"/>
                  </a:lnTo>
                  <a:lnTo>
                    <a:pt x="3070" y="3270"/>
                  </a:lnTo>
                  <a:lnTo>
                    <a:pt x="2503" y="3803"/>
                  </a:lnTo>
                  <a:lnTo>
                    <a:pt x="1969" y="4404"/>
                  </a:lnTo>
                  <a:lnTo>
                    <a:pt x="1502" y="5038"/>
                  </a:lnTo>
                  <a:lnTo>
                    <a:pt x="1102" y="5705"/>
                  </a:lnTo>
                  <a:lnTo>
                    <a:pt x="735" y="6406"/>
                  </a:lnTo>
                  <a:lnTo>
                    <a:pt x="468" y="7140"/>
                  </a:lnTo>
                  <a:lnTo>
                    <a:pt x="234" y="7874"/>
                  </a:lnTo>
                  <a:lnTo>
                    <a:pt x="101" y="8641"/>
                  </a:lnTo>
                  <a:lnTo>
                    <a:pt x="1" y="9442"/>
                  </a:lnTo>
                  <a:lnTo>
                    <a:pt x="1" y="10309"/>
                  </a:lnTo>
                  <a:lnTo>
                    <a:pt x="68" y="11143"/>
                  </a:lnTo>
                  <a:lnTo>
                    <a:pt x="234" y="11977"/>
                  </a:lnTo>
                  <a:lnTo>
                    <a:pt x="435" y="12811"/>
                  </a:lnTo>
                  <a:lnTo>
                    <a:pt x="701" y="13612"/>
                  </a:lnTo>
                  <a:lnTo>
                    <a:pt x="1068" y="14413"/>
                  </a:lnTo>
                  <a:lnTo>
                    <a:pt x="1435" y="15147"/>
                  </a:lnTo>
                  <a:lnTo>
                    <a:pt x="1902" y="15881"/>
                  </a:lnTo>
                  <a:lnTo>
                    <a:pt x="2403" y="16548"/>
                  </a:lnTo>
                  <a:lnTo>
                    <a:pt x="2937" y="17182"/>
                  </a:lnTo>
                  <a:lnTo>
                    <a:pt x="3537" y="17782"/>
                  </a:lnTo>
                  <a:lnTo>
                    <a:pt x="4138" y="18349"/>
                  </a:lnTo>
                  <a:lnTo>
                    <a:pt x="4805" y="18883"/>
                  </a:lnTo>
                  <a:lnTo>
                    <a:pt x="5472" y="19384"/>
                  </a:lnTo>
                  <a:lnTo>
                    <a:pt x="6173" y="19817"/>
                  </a:lnTo>
                  <a:lnTo>
                    <a:pt x="6907" y="20251"/>
                  </a:lnTo>
                  <a:lnTo>
                    <a:pt x="7574" y="20585"/>
                  </a:lnTo>
                  <a:lnTo>
                    <a:pt x="8241" y="20918"/>
                  </a:lnTo>
                  <a:lnTo>
                    <a:pt x="8408" y="25956"/>
                  </a:lnTo>
                  <a:lnTo>
                    <a:pt x="8341" y="25989"/>
                  </a:lnTo>
                  <a:lnTo>
                    <a:pt x="8241" y="25989"/>
                  </a:lnTo>
                  <a:lnTo>
                    <a:pt x="8141" y="26023"/>
                  </a:lnTo>
                  <a:lnTo>
                    <a:pt x="8075" y="26056"/>
                  </a:lnTo>
                  <a:lnTo>
                    <a:pt x="8041" y="26156"/>
                  </a:lnTo>
                  <a:lnTo>
                    <a:pt x="8008" y="26223"/>
                  </a:lnTo>
                  <a:lnTo>
                    <a:pt x="7974" y="26390"/>
                  </a:lnTo>
                  <a:lnTo>
                    <a:pt x="8008" y="26590"/>
                  </a:lnTo>
                  <a:lnTo>
                    <a:pt x="8108" y="26790"/>
                  </a:lnTo>
                  <a:lnTo>
                    <a:pt x="8241" y="26957"/>
                  </a:lnTo>
                  <a:lnTo>
                    <a:pt x="8375" y="27057"/>
                  </a:lnTo>
                  <a:lnTo>
                    <a:pt x="8575" y="27157"/>
                  </a:lnTo>
                  <a:lnTo>
                    <a:pt x="8375" y="27224"/>
                  </a:lnTo>
                  <a:lnTo>
                    <a:pt x="8175" y="27357"/>
                  </a:lnTo>
                  <a:lnTo>
                    <a:pt x="8008" y="27457"/>
                  </a:lnTo>
                  <a:lnTo>
                    <a:pt x="7874" y="27591"/>
                  </a:lnTo>
                  <a:lnTo>
                    <a:pt x="7808" y="27758"/>
                  </a:lnTo>
                  <a:lnTo>
                    <a:pt x="7774" y="27924"/>
                  </a:lnTo>
                  <a:lnTo>
                    <a:pt x="7808" y="28091"/>
                  </a:lnTo>
                  <a:lnTo>
                    <a:pt x="7908" y="28291"/>
                  </a:lnTo>
                  <a:lnTo>
                    <a:pt x="8008" y="28392"/>
                  </a:lnTo>
                  <a:lnTo>
                    <a:pt x="8141" y="28458"/>
                  </a:lnTo>
                  <a:lnTo>
                    <a:pt x="8375" y="28558"/>
                  </a:lnTo>
                  <a:lnTo>
                    <a:pt x="8642" y="28658"/>
                  </a:lnTo>
                  <a:lnTo>
                    <a:pt x="8909" y="28725"/>
                  </a:lnTo>
                  <a:lnTo>
                    <a:pt x="8975" y="28725"/>
                  </a:lnTo>
                  <a:lnTo>
                    <a:pt x="9009" y="28992"/>
                  </a:lnTo>
                  <a:lnTo>
                    <a:pt x="9075" y="29192"/>
                  </a:lnTo>
                  <a:lnTo>
                    <a:pt x="9209" y="29426"/>
                  </a:lnTo>
                  <a:lnTo>
                    <a:pt x="9376" y="29593"/>
                  </a:lnTo>
                  <a:lnTo>
                    <a:pt x="9542" y="29726"/>
                  </a:lnTo>
                  <a:lnTo>
                    <a:pt x="9776" y="29859"/>
                  </a:lnTo>
                  <a:lnTo>
                    <a:pt x="9976" y="29960"/>
                  </a:lnTo>
                  <a:lnTo>
                    <a:pt x="10210" y="30060"/>
                  </a:lnTo>
                  <a:lnTo>
                    <a:pt x="10443" y="30093"/>
                  </a:lnTo>
                  <a:lnTo>
                    <a:pt x="10443" y="30160"/>
                  </a:lnTo>
                  <a:lnTo>
                    <a:pt x="10543" y="30493"/>
                  </a:lnTo>
                  <a:lnTo>
                    <a:pt x="10744" y="30794"/>
                  </a:lnTo>
                  <a:lnTo>
                    <a:pt x="10944" y="31061"/>
                  </a:lnTo>
                  <a:lnTo>
                    <a:pt x="11177" y="31294"/>
                  </a:lnTo>
                  <a:lnTo>
                    <a:pt x="11478" y="31461"/>
                  </a:lnTo>
                  <a:lnTo>
                    <a:pt x="11778" y="31594"/>
                  </a:lnTo>
                  <a:lnTo>
                    <a:pt x="12111" y="31694"/>
                  </a:lnTo>
                  <a:lnTo>
                    <a:pt x="12478" y="31694"/>
                  </a:lnTo>
                  <a:lnTo>
                    <a:pt x="12779" y="31661"/>
                  </a:lnTo>
                  <a:lnTo>
                    <a:pt x="13079" y="31561"/>
                  </a:lnTo>
                  <a:lnTo>
                    <a:pt x="13346" y="31428"/>
                  </a:lnTo>
                  <a:lnTo>
                    <a:pt x="13613" y="31261"/>
                  </a:lnTo>
                  <a:lnTo>
                    <a:pt x="13813" y="31061"/>
                  </a:lnTo>
                  <a:lnTo>
                    <a:pt x="14013" y="30794"/>
                  </a:lnTo>
                  <a:lnTo>
                    <a:pt x="14147" y="30527"/>
                  </a:lnTo>
                  <a:lnTo>
                    <a:pt x="14213" y="30226"/>
                  </a:lnTo>
                  <a:lnTo>
                    <a:pt x="14580" y="30093"/>
                  </a:lnTo>
                  <a:lnTo>
                    <a:pt x="14747" y="30026"/>
                  </a:lnTo>
                  <a:lnTo>
                    <a:pt x="14914" y="29926"/>
                  </a:lnTo>
                  <a:lnTo>
                    <a:pt x="15047" y="29793"/>
                  </a:lnTo>
                  <a:lnTo>
                    <a:pt x="15147" y="29659"/>
                  </a:lnTo>
                  <a:lnTo>
                    <a:pt x="15247" y="29526"/>
                  </a:lnTo>
                  <a:lnTo>
                    <a:pt x="15348" y="29359"/>
                  </a:lnTo>
                  <a:lnTo>
                    <a:pt x="15381" y="29192"/>
                  </a:lnTo>
                  <a:lnTo>
                    <a:pt x="15448" y="29025"/>
                  </a:lnTo>
                  <a:lnTo>
                    <a:pt x="15448" y="28859"/>
                  </a:lnTo>
                  <a:lnTo>
                    <a:pt x="15448" y="28692"/>
                  </a:lnTo>
                  <a:lnTo>
                    <a:pt x="15715" y="28592"/>
                  </a:lnTo>
                  <a:lnTo>
                    <a:pt x="15948" y="28492"/>
                  </a:lnTo>
                  <a:lnTo>
                    <a:pt x="16115" y="28325"/>
                  </a:lnTo>
                  <a:lnTo>
                    <a:pt x="16215" y="28125"/>
                  </a:lnTo>
                  <a:lnTo>
                    <a:pt x="16248" y="27924"/>
                  </a:lnTo>
                  <a:lnTo>
                    <a:pt x="16248" y="27724"/>
                  </a:lnTo>
                  <a:lnTo>
                    <a:pt x="16215" y="27524"/>
                  </a:lnTo>
                  <a:lnTo>
                    <a:pt x="16115" y="27324"/>
                  </a:lnTo>
                  <a:lnTo>
                    <a:pt x="15981" y="27157"/>
                  </a:lnTo>
                  <a:lnTo>
                    <a:pt x="16048" y="27124"/>
                  </a:lnTo>
                  <a:lnTo>
                    <a:pt x="16215" y="26990"/>
                  </a:lnTo>
                  <a:lnTo>
                    <a:pt x="16315" y="26790"/>
                  </a:lnTo>
                  <a:lnTo>
                    <a:pt x="16348" y="26590"/>
                  </a:lnTo>
                  <a:lnTo>
                    <a:pt x="16348" y="26423"/>
                  </a:lnTo>
                  <a:lnTo>
                    <a:pt x="16315" y="26290"/>
                  </a:lnTo>
                  <a:lnTo>
                    <a:pt x="16282" y="26190"/>
                  </a:lnTo>
                  <a:lnTo>
                    <a:pt x="16215" y="26090"/>
                  </a:lnTo>
                  <a:lnTo>
                    <a:pt x="16148" y="25989"/>
                  </a:lnTo>
                  <a:lnTo>
                    <a:pt x="16015" y="25889"/>
                  </a:lnTo>
                  <a:lnTo>
                    <a:pt x="15881" y="25823"/>
                  </a:lnTo>
                  <a:lnTo>
                    <a:pt x="15748" y="25756"/>
                  </a:lnTo>
                  <a:lnTo>
                    <a:pt x="15581" y="25723"/>
                  </a:lnTo>
                  <a:lnTo>
                    <a:pt x="15514" y="24321"/>
                  </a:lnTo>
                  <a:lnTo>
                    <a:pt x="15514" y="22920"/>
                  </a:lnTo>
                  <a:lnTo>
                    <a:pt x="15548" y="21485"/>
                  </a:lnTo>
                  <a:lnTo>
                    <a:pt x="15648" y="20084"/>
                  </a:lnTo>
                  <a:lnTo>
                    <a:pt x="16415" y="19951"/>
                  </a:lnTo>
                  <a:lnTo>
                    <a:pt x="17183" y="19784"/>
                  </a:lnTo>
                  <a:lnTo>
                    <a:pt x="17950" y="19584"/>
                  </a:lnTo>
                  <a:lnTo>
                    <a:pt x="18684" y="19317"/>
                  </a:lnTo>
                  <a:lnTo>
                    <a:pt x="19384" y="18983"/>
                  </a:lnTo>
                  <a:lnTo>
                    <a:pt x="20085" y="18616"/>
                  </a:lnTo>
                  <a:lnTo>
                    <a:pt x="20752" y="18216"/>
                  </a:lnTo>
                  <a:lnTo>
                    <a:pt x="21353" y="17749"/>
                  </a:lnTo>
                  <a:lnTo>
                    <a:pt x="21953" y="17215"/>
                  </a:lnTo>
                  <a:lnTo>
                    <a:pt x="22454" y="16681"/>
                  </a:lnTo>
                  <a:lnTo>
                    <a:pt x="22921" y="16081"/>
                  </a:lnTo>
                  <a:lnTo>
                    <a:pt x="23321" y="15480"/>
                  </a:lnTo>
                  <a:lnTo>
                    <a:pt x="23688" y="14813"/>
                  </a:lnTo>
                  <a:lnTo>
                    <a:pt x="23988" y="14112"/>
                  </a:lnTo>
                  <a:lnTo>
                    <a:pt x="24189" y="13412"/>
                  </a:lnTo>
                  <a:lnTo>
                    <a:pt x="24355" y="12644"/>
                  </a:lnTo>
                  <a:lnTo>
                    <a:pt x="24489" y="11910"/>
                  </a:lnTo>
                  <a:lnTo>
                    <a:pt x="24522" y="11176"/>
                  </a:lnTo>
                  <a:lnTo>
                    <a:pt x="24522" y="10442"/>
                  </a:lnTo>
                  <a:lnTo>
                    <a:pt x="24456" y="9709"/>
                  </a:lnTo>
                  <a:lnTo>
                    <a:pt x="24322" y="8975"/>
                  </a:lnTo>
                  <a:lnTo>
                    <a:pt x="24155" y="8241"/>
                  </a:lnTo>
                  <a:lnTo>
                    <a:pt x="23955" y="7540"/>
                  </a:lnTo>
                  <a:lnTo>
                    <a:pt x="23688" y="6839"/>
                  </a:lnTo>
                  <a:lnTo>
                    <a:pt x="23355" y="6139"/>
                  </a:lnTo>
                  <a:lnTo>
                    <a:pt x="22988" y="5471"/>
                  </a:lnTo>
                  <a:lnTo>
                    <a:pt x="22554" y="4871"/>
                  </a:lnTo>
                  <a:lnTo>
                    <a:pt x="22087" y="4270"/>
                  </a:lnTo>
                  <a:lnTo>
                    <a:pt x="21586" y="3703"/>
                  </a:lnTo>
                  <a:lnTo>
                    <a:pt x="21053" y="3169"/>
                  </a:lnTo>
                  <a:lnTo>
                    <a:pt x="20452" y="2669"/>
                  </a:lnTo>
                  <a:lnTo>
                    <a:pt x="19852" y="2235"/>
                  </a:lnTo>
                  <a:lnTo>
                    <a:pt x="19184" y="1802"/>
                  </a:lnTo>
                  <a:lnTo>
                    <a:pt x="18484" y="1435"/>
                  </a:lnTo>
                  <a:lnTo>
                    <a:pt x="17750" y="1101"/>
                  </a:lnTo>
                  <a:lnTo>
                    <a:pt x="17016" y="801"/>
                  </a:lnTo>
                  <a:lnTo>
                    <a:pt x="16282" y="567"/>
                  </a:lnTo>
                  <a:lnTo>
                    <a:pt x="15514" y="367"/>
                  </a:lnTo>
                  <a:lnTo>
                    <a:pt x="14714" y="200"/>
                  </a:lnTo>
                  <a:lnTo>
                    <a:pt x="13946" y="100"/>
                  </a:lnTo>
                  <a:lnTo>
                    <a:pt x="13146" y="33"/>
                  </a:lnTo>
                  <a:lnTo>
                    <a:pt x="1234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1022;p50">
              <a:extLst>
                <a:ext uri="{FF2B5EF4-FFF2-40B4-BE49-F238E27FC236}">
                  <a16:creationId xmlns:a16="http://schemas.microsoft.com/office/drawing/2014/main" id="{EE9F433C-6C97-4E25-242C-F63673F17BF1}"/>
                </a:ext>
              </a:extLst>
            </p:cNvPr>
            <p:cNvSpPr/>
            <p:nvPr/>
          </p:nvSpPr>
          <p:spPr>
            <a:xfrm>
              <a:off x="2419175" y="3490950"/>
              <a:ext cx="24225" cy="72575"/>
            </a:xfrm>
            <a:custGeom>
              <a:avLst/>
              <a:gdLst/>
              <a:ahLst/>
              <a:cxnLst/>
              <a:rect l="l" t="t" r="r" b="b"/>
              <a:pathLst>
                <a:path w="969" h="2903" extrusionOk="0">
                  <a:moveTo>
                    <a:pt x="535" y="0"/>
                  </a:moveTo>
                  <a:lnTo>
                    <a:pt x="435" y="34"/>
                  </a:lnTo>
                  <a:lnTo>
                    <a:pt x="368" y="100"/>
                  </a:lnTo>
                  <a:lnTo>
                    <a:pt x="335" y="167"/>
                  </a:lnTo>
                  <a:lnTo>
                    <a:pt x="335" y="234"/>
                  </a:lnTo>
                  <a:lnTo>
                    <a:pt x="368" y="334"/>
                  </a:lnTo>
                  <a:lnTo>
                    <a:pt x="468" y="601"/>
                  </a:lnTo>
                  <a:lnTo>
                    <a:pt x="535" y="901"/>
                  </a:lnTo>
                  <a:lnTo>
                    <a:pt x="535" y="1168"/>
                  </a:lnTo>
                  <a:lnTo>
                    <a:pt x="468" y="1468"/>
                  </a:lnTo>
                  <a:lnTo>
                    <a:pt x="401" y="1735"/>
                  </a:lnTo>
                  <a:lnTo>
                    <a:pt x="268" y="2035"/>
                  </a:lnTo>
                  <a:lnTo>
                    <a:pt x="34" y="2536"/>
                  </a:lnTo>
                  <a:lnTo>
                    <a:pt x="1" y="2636"/>
                  </a:lnTo>
                  <a:lnTo>
                    <a:pt x="1" y="2736"/>
                  </a:lnTo>
                  <a:lnTo>
                    <a:pt x="68" y="2803"/>
                  </a:lnTo>
                  <a:lnTo>
                    <a:pt x="134" y="2869"/>
                  </a:lnTo>
                  <a:lnTo>
                    <a:pt x="201" y="2903"/>
                  </a:lnTo>
                  <a:lnTo>
                    <a:pt x="268" y="2903"/>
                  </a:lnTo>
                  <a:lnTo>
                    <a:pt x="368" y="2836"/>
                  </a:lnTo>
                  <a:lnTo>
                    <a:pt x="401" y="2769"/>
                  </a:lnTo>
                  <a:lnTo>
                    <a:pt x="702" y="2136"/>
                  </a:lnTo>
                  <a:lnTo>
                    <a:pt x="835" y="1802"/>
                  </a:lnTo>
                  <a:lnTo>
                    <a:pt x="935" y="1468"/>
                  </a:lnTo>
                  <a:lnTo>
                    <a:pt x="969" y="1135"/>
                  </a:lnTo>
                  <a:lnTo>
                    <a:pt x="969" y="768"/>
                  </a:lnTo>
                  <a:lnTo>
                    <a:pt x="902" y="434"/>
                  </a:lnTo>
                  <a:lnTo>
                    <a:pt x="835" y="267"/>
                  </a:lnTo>
                  <a:lnTo>
                    <a:pt x="735" y="100"/>
                  </a:lnTo>
                  <a:lnTo>
                    <a:pt x="668" y="34"/>
                  </a:lnTo>
                  <a:lnTo>
                    <a:pt x="60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1023;p50">
              <a:extLst>
                <a:ext uri="{FF2B5EF4-FFF2-40B4-BE49-F238E27FC236}">
                  <a16:creationId xmlns:a16="http://schemas.microsoft.com/office/drawing/2014/main" id="{E8C7BAE0-DF33-B5D7-99BF-03461CF05DCD}"/>
                </a:ext>
              </a:extLst>
            </p:cNvPr>
            <p:cNvSpPr/>
            <p:nvPr/>
          </p:nvSpPr>
          <p:spPr>
            <a:xfrm>
              <a:off x="2183150" y="3503450"/>
              <a:ext cx="54225" cy="16700"/>
            </a:xfrm>
            <a:custGeom>
              <a:avLst/>
              <a:gdLst/>
              <a:ahLst/>
              <a:cxnLst/>
              <a:rect l="l" t="t" r="r" b="b"/>
              <a:pathLst>
                <a:path w="2169" h="668" extrusionOk="0">
                  <a:moveTo>
                    <a:pt x="134" y="1"/>
                  </a:moveTo>
                  <a:lnTo>
                    <a:pt x="67" y="67"/>
                  </a:lnTo>
                  <a:lnTo>
                    <a:pt x="34" y="134"/>
                  </a:lnTo>
                  <a:lnTo>
                    <a:pt x="0" y="201"/>
                  </a:lnTo>
                  <a:lnTo>
                    <a:pt x="34" y="301"/>
                  </a:lnTo>
                  <a:lnTo>
                    <a:pt x="67" y="368"/>
                  </a:lnTo>
                  <a:lnTo>
                    <a:pt x="134" y="401"/>
                  </a:lnTo>
                  <a:lnTo>
                    <a:pt x="234" y="434"/>
                  </a:lnTo>
                  <a:lnTo>
                    <a:pt x="1935" y="668"/>
                  </a:lnTo>
                  <a:lnTo>
                    <a:pt x="2036" y="635"/>
                  </a:lnTo>
                  <a:lnTo>
                    <a:pt x="2102" y="601"/>
                  </a:lnTo>
                  <a:lnTo>
                    <a:pt x="2169" y="501"/>
                  </a:lnTo>
                  <a:lnTo>
                    <a:pt x="2169" y="434"/>
                  </a:lnTo>
                  <a:lnTo>
                    <a:pt x="2169" y="334"/>
                  </a:lnTo>
                  <a:lnTo>
                    <a:pt x="2102" y="268"/>
                  </a:lnTo>
                  <a:lnTo>
                    <a:pt x="2036" y="234"/>
                  </a:lnTo>
                  <a:lnTo>
                    <a:pt x="1935" y="201"/>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1024;p50">
              <a:extLst>
                <a:ext uri="{FF2B5EF4-FFF2-40B4-BE49-F238E27FC236}">
                  <a16:creationId xmlns:a16="http://schemas.microsoft.com/office/drawing/2014/main" id="{1E08B49A-26D2-6153-03A6-D507B0E79563}"/>
                </a:ext>
              </a:extLst>
            </p:cNvPr>
            <p:cNvSpPr/>
            <p:nvPr/>
          </p:nvSpPr>
          <p:spPr>
            <a:xfrm>
              <a:off x="2224025" y="3409200"/>
              <a:ext cx="39225" cy="32550"/>
            </a:xfrm>
            <a:custGeom>
              <a:avLst/>
              <a:gdLst/>
              <a:ahLst/>
              <a:cxnLst/>
              <a:rect l="l" t="t" r="r" b="b"/>
              <a:pathLst>
                <a:path w="1569" h="1302" extrusionOk="0">
                  <a:moveTo>
                    <a:pt x="234" y="1"/>
                  </a:moveTo>
                  <a:lnTo>
                    <a:pt x="134" y="34"/>
                  </a:lnTo>
                  <a:lnTo>
                    <a:pt x="67" y="68"/>
                  </a:lnTo>
                  <a:lnTo>
                    <a:pt x="34" y="134"/>
                  </a:lnTo>
                  <a:lnTo>
                    <a:pt x="0" y="234"/>
                  </a:lnTo>
                  <a:lnTo>
                    <a:pt x="34" y="334"/>
                  </a:lnTo>
                  <a:lnTo>
                    <a:pt x="67" y="401"/>
                  </a:lnTo>
                  <a:lnTo>
                    <a:pt x="1168" y="1235"/>
                  </a:lnTo>
                  <a:lnTo>
                    <a:pt x="1235" y="1302"/>
                  </a:lnTo>
                  <a:lnTo>
                    <a:pt x="1401" y="1302"/>
                  </a:lnTo>
                  <a:lnTo>
                    <a:pt x="1501" y="1235"/>
                  </a:lnTo>
                  <a:lnTo>
                    <a:pt x="1535" y="1168"/>
                  </a:lnTo>
                  <a:lnTo>
                    <a:pt x="1568" y="1102"/>
                  </a:lnTo>
                  <a:lnTo>
                    <a:pt x="1535" y="1002"/>
                  </a:lnTo>
                  <a:lnTo>
                    <a:pt x="1501" y="935"/>
                  </a:lnTo>
                  <a:lnTo>
                    <a:pt x="401" y="68"/>
                  </a:lnTo>
                  <a:lnTo>
                    <a:pt x="334" y="34"/>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1025;p50">
              <a:extLst>
                <a:ext uri="{FF2B5EF4-FFF2-40B4-BE49-F238E27FC236}">
                  <a16:creationId xmlns:a16="http://schemas.microsoft.com/office/drawing/2014/main" id="{B71163F6-6F8F-7F5F-6524-AE7256270A27}"/>
                </a:ext>
              </a:extLst>
            </p:cNvPr>
            <p:cNvSpPr/>
            <p:nvPr/>
          </p:nvSpPr>
          <p:spPr>
            <a:xfrm>
              <a:off x="2300750" y="3384175"/>
              <a:ext cx="22550" cy="32575"/>
            </a:xfrm>
            <a:custGeom>
              <a:avLst/>
              <a:gdLst/>
              <a:ahLst/>
              <a:cxnLst/>
              <a:rect l="l" t="t" r="r" b="b"/>
              <a:pathLst>
                <a:path w="902" h="1303" extrusionOk="0">
                  <a:moveTo>
                    <a:pt x="167" y="1"/>
                  </a:moveTo>
                  <a:lnTo>
                    <a:pt x="101" y="34"/>
                  </a:lnTo>
                  <a:lnTo>
                    <a:pt x="34" y="101"/>
                  </a:lnTo>
                  <a:lnTo>
                    <a:pt x="1" y="168"/>
                  </a:lnTo>
                  <a:lnTo>
                    <a:pt x="1" y="234"/>
                  </a:lnTo>
                  <a:lnTo>
                    <a:pt x="1" y="335"/>
                  </a:lnTo>
                  <a:lnTo>
                    <a:pt x="501" y="1202"/>
                  </a:lnTo>
                  <a:lnTo>
                    <a:pt x="534" y="1269"/>
                  </a:lnTo>
                  <a:lnTo>
                    <a:pt x="634" y="1302"/>
                  </a:lnTo>
                  <a:lnTo>
                    <a:pt x="701" y="1302"/>
                  </a:lnTo>
                  <a:lnTo>
                    <a:pt x="801" y="1269"/>
                  </a:lnTo>
                  <a:lnTo>
                    <a:pt x="868" y="1202"/>
                  </a:lnTo>
                  <a:lnTo>
                    <a:pt x="901" y="1135"/>
                  </a:lnTo>
                  <a:lnTo>
                    <a:pt x="901" y="1035"/>
                  </a:lnTo>
                  <a:lnTo>
                    <a:pt x="868" y="968"/>
                  </a:lnTo>
                  <a:lnTo>
                    <a:pt x="401" y="101"/>
                  </a:lnTo>
                  <a:lnTo>
                    <a:pt x="334" y="34"/>
                  </a:lnTo>
                  <a:lnTo>
                    <a:pt x="26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1026;p50">
              <a:extLst>
                <a:ext uri="{FF2B5EF4-FFF2-40B4-BE49-F238E27FC236}">
                  <a16:creationId xmlns:a16="http://schemas.microsoft.com/office/drawing/2014/main" id="{97C5F6A2-3551-245F-C78C-33CE5AAED326}"/>
                </a:ext>
              </a:extLst>
            </p:cNvPr>
            <p:cNvSpPr/>
            <p:nvPr/>
          </p:nvSpPr>
          <p:spPr>
            <a:xfrm>
              <a:off x="2374975" y="3374175"/>
              <a:ext cx="13375" cy="46725"/>
            </a:xfrm>
            <a:custGeom>
              <a:avLst/>
              <a:gdLst/>
              <a:ahLst/>
              <a:cxnLst/>
              <a:rect l="l" t="t" r="r" b="b"/>
              <a:pathLst>
                <a:path w="535" h="1869" extrusionOk="0">
                  <a:moveTo>
                    <a:pt x="234" y="1"/>
                  </a:moveTo>
                  <a:lnTo>
                    <a:pt x="134" y="34"/>
                  </a:lnTo>
                  <a:lnTo>
                    <a:pt x="68" y="67"/>
                  </a:lnTo>
                  <a:lnTo>
                    <a:pt x="1" y="134"/>
                  </a:lnTo>
                  <a:lnTo>
                    <a:pt x="1" y="234"/>
                  </a:lnTo>
                  <a:lnTo>
                    <a:pt x="68" y="1635"/>
                  </a:lnTo>
                  <a:lnTo>
                    <a:pt x="101" y="1735"/>
                  </a:lnTo>
                  <a:lnTo>
                    <a:pt x="134" y="1802"/>
                  </a:lnTo>
                  <a:lnTo>
                    <a:pt x="201" y="1836"/>
                  </a:lnTo>
                  <a:lnTo>
                    <a:pt x="301" y="1869"/>
                  </a:lnTo>
                  <a:lnTo>
                    <a:pt x="401" y="1836"/>
                  </a:lnTo>
                  <a:lnTo>
                    <a:pt x="468" y="1802"/>
                  </a:lnTo>
                  <a:lnTo>
                    <a:pt x="501" y="1735"/>
                  </a:lnTo>
                  <a:lnTo>
                    <a:pt x="535" y="1635"/>
                  </a:lnTo>
                  <a:lnTo>
                    <a:pt x="434" y="234"/>
                  </a:lnTo>
                  <a:lnTo>
                    <a:pt x="434" y="134"/>
                  </a:lnTo>
                  <a:lnTo>
                    <a:pt x="368" y="67"/>
                  </a:lnTo>
                  <a:lnTo>
                    <a:pt x="301" y="34"/>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1027;p50">
              <a:extLst>
                <a:ext uri="{FF2B5EF4-FFF2-40B4-BE49-F238E27FC236}">
                  <a16:creationId xmlns:a16="http://schemas.microsoft.com/office/drawing/2014/main" id="{6EF5DB2C-8DA6-0ED9-FC00-48EF709B1E70}"/>
                </a:ext>
              </a:extLst>
            </p:cNvPr>
            <p:cNvSpPr/>
            <p:nvPr/>
          </p:nvSpPr>
          <p:spPr>
            <a:xfrm>
              <a:off x="2440875" y="3387525"/>
              <a:ext cx="13375" cy="23375"/>
            </a:xfrm>
            <a:custGeom>
              <a:avLst/>
              <a:gdLst/>
              <a:ahLst/>
              <a:cxnLst/>
              <a:rect l="l" t="t" r="r" b="b"/>
              <a:pathLst>
                <a:path w="535" h="935" extrusionOk="0">
                  <a:moveTo>
                    <a:pt x="267" y="0"/>
                  </a:moveTo>
                  <a:lnTo>
                    <a:pt x="201" y="34"/>
                  </a:lnTo>
                  <a:lnTo>
                    <a:pt x="134" y="100"/>
                  </a:lnTo>
                  <a:lnTo>
                    <a:pt x="101" y="167"/>
                  </a:lnTo>
                  <a:lnTo>
                    <a:pt x="0" y="634"/>
                  </a:lnTo>
                  <a:lnTo>
                    <a:pt x="0" y="734"/>
                  </a:lnTo>
                  <a:lnTo>
                    <a:pt x="34" y="834"/>
                  </a:lnTo>
                  <a:lnTo>
                    <a:pt x="101" y="901"/>
                  </a:lnTo>
                  <a:lnTo>
                    <a:pt x="167" y="935"/>
                  </a:lnTo>
                  <a:lnTo>
                    <a:pt x="267" y="935"/>
                  </a:lnTo>
                  <a:lnTo>
                    <a:pt x="334" y="901"/>
                  </a:lnTo>
                  <a:lnTo>
                    <a:pt x="401" y="834"/>
                  </a:lnTo>
                  <a:lnTo>
                    <a:pt x="467" y="768"/>
                  </a:lnTo>
                  <a:lnTo>
                    <a:pt x="534" y="301"/>
                  </a:lnTo>
                  <a:lnTo>
                    <a:pt x="534" y="201"/>
                  </a:lnTo>
                  <a:lnTo>
                    <a:pt x="501" y="134"/>
                  </a:lnTo>
                  <a:lnTo>
                    <a:pt x="434" y="67"/>
                  </a:lnTo>
                  <a:lnTo>
                    <a:pt x="367" y="34"/>
                  </a:lnTo>
                  <a:lnTo>
                    <a:pt x="26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1028;p50">
              <a:extLst>
                <a:ext uri="{FF2B5EF4-FFF2-40B4-BE49-F238E27FC236}">
                  <a16:creationId xmlns:a16="http://schemas.microsoft.com/office/drawing/2014/main" id="{5686DCB3-2EA0-A4DA-A742-DE0657364BFC}"/>
                </a:ext>
              </a:extLst>
            </p:cNvPr>
            <p:cNvSpPr/>
            <p:nvPr/>
          </p:nvSpPr>
          <p:spPr>
            <a:xfrm>
              <a:off x="2497600" y="3455925"/>
              <a:ext cx="46725" cy="14200"/>
            </a:xfrm>
            <a:custGeom>
              <a:avLst/>
              <a:gdLst/>
              <a:ahLst/>
              <a:cxnLst/>
              <a:rect l="l" t="t" r="r" b="b"/>
              <a:pathLst>
                <a:path w="1869" h="568" extrusionOk="0">
                  <a:moveTo>
                    <a:pt x="1635" y="0"/>
                  </a:moveTo>
                  <a:lnTo>
                    <a:pt x="234" y="100"/>
                  </a:lnTo>
                  <a:lnTo>
                    <a:pt x="134" y="134"/>
                  </a:lnTo>
                  <a:lnTo>
                    <a:pt x="67" y="167"/>
                  </a:lnTo>
                  <a:lnTo>
                    <a:pt x="33" y="234"/>
                  </a:lnTo>
                  <a:lnTo>
                    <a:pt x="0" y="334"/>
                  </a:lnTo>
                  <a:lnTo>
                    <a:pt x="33" y="400"/>
                  </a:lnTo>
                  <a:lnTo>
                    <a:pt x="67" y="501"/>
                  </a:lnTo>
                  <a:lnTo>
                    <a:pt x="134" y="534"/>
                  </a:lnTo>
                  <a:lnTo>
                    <a:pt x="234" y="567"/>
                  </a:lnTo>
                  <a:lnTo>
                    <a:pt x="1635" y="467"/>
                  </a:lnTo>
                  <a:lnTo>
                    <a:pt x="1735" y="434"/>
                  </a:lnTo>
                  <a:lnTo>
                    <a:pt x="1802" y="400"/>
                  </a:lnTo>
                  <a:lnTo>
                    <a:pt x="1835" y="334"/>
                  </a:lnTo>
                  <a:lnTo>
                    <a:pt x="1868" y="234"/>
                  </a:lnTo>
                  <a:lnTo>
                    <a:pt x="1835" y="167"/>
                  </a:lnTo>
                  <a:lnTo>
                    <a:pt x="1802" y="67"/>
                  </a:lnTo>
                  <a:lnTo>
                    <a:pt x="1735" y="33"/>
                  </a:lnTo>
                  <a:lnTo>
                    <a:pt x="163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1029;p50">
              <a:extLst>
                <a:ext uri="{FF2B5EF4-FFF2-40B4-BE49-F238E27FC236}">
                  <a16:creationId xmlns:a16="http://schemas.microsoft.com/office/drawing/2014/main" id="{52A16ACD-E522-25D2-EA46-F422E1D5AB4C}"/>
                </a:ext>
              </a:extLst>
            </p:cNvPr>
            <p:cNvSpPr/>
            <p:nvPr/>
          </p:nvSpPr>
          <p:spPr>
            <a:xfrm>
              <a:off x="2507600" y="3518475"/>
              <a:ext cx="26725" cy="13375"/>
            </a:xfrm>
            <a:custGeom>
              <a:avLst/>
              <a:gdLst/>
              <a:ahLst/>
              <a:cxnLst/>
              <a:rect l="l" t="t" r="r" b="b"/>
              <a:pathLst>
                <a:path w="1069" h="535" extrusionOk="0">
                  <a:moveTo>
                    <a:pt x="834" y="0"/>
                  </a:moveTo>
                  <a:lnTo>
                    <a:pt x="234" y="100"/>
                  </a:lnTo>
                  <a:lnTo>
                    <a:pt x="134" y="100"/>
                  </a:lnTo>
                  <a:lnTo>
                    <a:pt x="67" y="167"/>
                  </a:lnTo>
                  <a:lnTo>
                    <a:pt x="0" y="234"/>
                  </a:lnTo>
                  <a:lnTo>
                    <a:pt x="0" y="334"/>
                  </a:lnTo>
                  <a:lnTo>
                    <a:pt x="0" y="401"/>
                  </a:lnTo>
                  <a:lnTo>
                    <a:pt x="67" y="467"/>
                  </a:lnTo>
                  <a:lnTo>
                    <a:pt x="134" y="534"/>
                  </a:lnTo>
                  <a:lnTo>
                    <a:pt x="234" y="534"/>
                  </a:lnTo>
                  <a:lnTo>
                    <a:pt x="834" y="467"/>
                  </a:lnTo>
                  <a:lnTo>
                    <a:pt x="935" y="434"/>
                  </a:lnTo>
                  <a:lnTo>
                    <a:pt x="1001" y="401"/>
                  </a:lnTo>
                  <a:lnTo>
                    <a:pt x="1068" y="334"/>
                  </a:lnTo>
                  <a:lnTo>
                    <a:pt x="1068" y="234"/>
                  </a:lnTo>
                  <a:lnTo>
                    <a:pt x="1068" y="167"/>
                  </a:lnTo>
                  <a:lnTo>
                    <a:pt x="1001" y="67"/>
                  </a:lnTo>
                  <a:lnTo>
                    <a:pt x="935" y="34"/>
                  </a:lnTo>
                  <a:lnTo>
                    <a:pt x="8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780299637"/>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40"/>
                                        </p:tgtEl>
                                        <p:attrNameLst>
                                          <p:attrName>style.visibility</p:attrName>
                                        </p:attrNameLst>
                                      </p:cBhvr>
                                      <p:to>
                                        <p:strVal val="visible"/>
                                      </p:to>
                                    </p:set>
                                    <p:anim calcmode="lin" valueType="num">
                                      <p:cBhvr>
                                        <p:cTn id="7" dur="500" fill="hold"/>
                                        <p:tgtEl>
                                          <p:spTgt spid="1140"/>
                                        </p:tgtEl>
                                        <p:attrNameLst>
                                          <p:attrName>ppt_w</p:attrName>
                                        </p:attrNameLst>
                                      </p:cBhvr>
                                      <p:tavLst>
                                        <p:tav tm="0">
                                          <p:val>
                                            <p:fltVal val="0"/>
                                          </p:val>
                                        </p:tav>
                                        <p:tav tm="100000">
                                          <p:val>
                                            <p:strVal val="#ppt_w"/>
                                          </p:val>
                                        </p:tav>
                                      </p:tavLst>
                                    </p:anim>
                                    <p:anim calcmode="lin" valueType="num">
                                      <p:cBhvr>
                                        <p:cTn id="8" dur="500" fill="hold"/>
                                        <p:tgtEl>
                                          <p:spTgt spid="1140"/>
                                        </p:tgtEl>
                                        <p:attrNameLst>
                                          <p:attrName>ppt_h</p:attrName>
                                        </p:attrNameLst>
                                      </p:cBhvr>
                                      <p:tavLst>
                                        <p:tav tm="0">
                                          <p:val>
                                            <p:fltVal val="0"/>
                                          </p:val>
                                        </p:tav>
                                        <p:tav tm="100000">
                                          <p:val>
                                            <p:strVal val="#ppt_h"/>
                                          </p:val>
                                        </p:tav>
                                      </p:tavLst>
                                    </p:anim>
                                    <p:animEffect transition="in" filter="fade">
                                      <p:cBhvr>
                                        <p:cTn id="9" dur="500"/>
                                        <p:tgtEl>
                                          <p:spTgt spid="1140"/>
                                        </p:tgtEl>
                                      </p:cBhvr>
                                    </p:animEffect>
                                  </p:childTnLst>
                                </p:cTn>
                              </p:par>
                              <p:par>
                                <p:cTn id="10" presetID="53" presetClass="entr" presetSubtype="16" fill="hold" nodeType="withEffect">
                                  <p:stCondLst>
                                    <p:cond delay="0"/>
                                  </p:stCondLst>
                                  <p:childTnLst>
                                    <p:set>
                                      <p:cBhvr>
                                        <p:cTn id="11" dur="1" fill="hold">
                                          <p:stCondLst>
                                            <p:cond delay="0"/>
                                          </p:stCondLst>
                                        </p:cTn>
                                        <p:tgtEl>
                                          <p:spTgt spid="2055"/>
                                        </p:tgtEl>
                                        <p:attrNameLst>
                                          <p:attrName>style.visibility</p:attrName>
                                        </p:attrNameLst>
                                      </p:cBhvr>
                                      <p:to>
                                        <p:strVal val="visible"/>
                                      </p:to>
                                    </p:set>
                                    <p:anim calcmode="lin" valueType="num">
                                      <p:cBhvr>
                                        <p:cTn id="12" dur="500" fill="hold"/>
                                        <p:tgtEl>
                                          <p:spTgt spid="2055"/>
                                        </p:tgtEl>
                                        <p:attrNameLst>
                                          <p:attrName>ppt_w</p:attrName>
                                        </p:attrNameLst>
                                      </p:cBhvr>
                                      <p:tavLst>
                                        <p:tav tm="0">
                                          <p:val>
                                            <p:fltVal val="0"/>
                                          </p:val>
                                        </p:tav>
                                        <p:tav tm="100000">
                                          <p:val>
                                            <p:strVal val="#ppt_w"/>
                                          </p:val>
                                        </p:tav>
                                      </p:tavLst>
                                    </p:anim>
                                    <p:anim calcmode="lin" valueType="num">
                                      <p:cBhvr>
                                        <p:cTn id="13" dur="500" fill="hold"/>
                                        <p:tgtEl>
                                          <p:spTgt spid="2055"/>
                                        </p:tgtEl>
                                        <p:attrNameLst>
                                          <p:attrName>ppt_h</p:attrName>
                                        </p:attrNameLst>
                                      </p:cBhvr>
                                      <p:tavLst>
                                        <p:tav tm="0">
                                          <p:val>
                                            <p:fltVal val="0"/>
                                          </p:val>
                                        </p:tav>
                                        <p:tav tm="100000">
                                          <p:val>
                                            <p:strVal val="#ppt_h"/>
                                          </p:val>
                                        </p:tav>
                                      </p:tavLst>
                                    </p:anim>
                                    <p:animEffect transition="in" filter="fade">
                                      <p:cBhvr>
                                        <p:cTn id="14" dur="500"/>
                                        <p:tgtEl>
                                          <p:spTgt spid="2055"/>
                                        </p:tgtEl>
                                      </p:cBhvr>
                                    </p:animEffect>
                                  </p:childTnLst>
                                </p:cTn>
                              </p:par>
                            </p:childTnLst>
                          </p:cTn>
                        </p:par>
                        <p:par>
                          <p:cTn id="15" fill="hold">
                            <p:stCondLst>
                              <p:cond delay="500"/>
                            </p:stCondLst>
                            <p:childTnLst>
                              <p:par>
                                <p:cTn id="16" presetID="14" presetClass="entr" presetSubtype="10" fill="hold" nodeType="afterEffect">
                                  <p:stCondLst>
                                    <p:cond delay="0"/>
                                  </p:stCondLst>
                                  <p:childTnLst>
                                    <p:set>
                                      <p:cBhvr>
                                        <p:cTn id="17" dur="1" fill="hold">
                                          <p:stCondLst>
                                            <p:cond delay="0"/>
                                          </p:stCondLst>
                                        </p:cTn>
                                        <p:tgtEl>
                                          <p:spTgt spid="1139"/>
                                        </p:tgtEl>
                                        <p:attrNameLst>
                                          <p:attrName>style.visibility</p:attrName>
                                        </p:attrNameLst>
                                      </p:cBhvr>
                                      <p:to>
                                        <p:strVal val="visible"/>
                                      </p:to>
                                    </p:set>
                                    <p:animEffect transition="in" filter="randombar(horizontal)">
                                      <p:cBhvr>
                                        <p:cTn id="18" dur="500"/>
                                        <p:tgtEl>
                                          <p:spTgt spid="1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sp>
        <p:nvSpPr>
          <p:cNvPr id="1096" name="Google Shape;1096;p52"/>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lvl="0" indent="0" algn="ctr" rtl="0">
              <a:spcBef>
                <a:spcPts val="0"/>
              </a:spcBef>
              <a:spcAft>
                <a:spcPts val="100"/>
              </a:spcAft>
              <a:buNone/>
            </a:pPr>
            <a:fld id="{00000000-1234-1234-1234-123412341234}" type="slidenum">
              <a:rPr lang="en"/>
              <a:t>47</a:t>
            </a:fld>
            <a:endParaRPr/>
          </a:p>
        </p:txBody>
      </p:sp>
      <p:sp>
        <p:nvSpPr>
          <p:cNvPr id="1098" name="Google Shape;1098;p52"/>
          <p:cNvSpPr txBox="1">
            <a:spLocks noGrp="1"/>
          </p:cNvSpPr>
          <p:nvPr>
            <p:ph type="title" idx="2"/>
          </p:nvPr>
        </p:nvSpPr>
        <p:spPr>
          <a:xfrm>
            <a:off x="651963" y="985821"/>
            <a:ext cx="7972361" cy="862012"/>
          </a:xfrm>
          <a:prstGeom prst="rect">
            <a:avLst/>
          </a:prstGeom>
          <a:noFill/>
          <a:ln>
            <a:noFill/>
          </a:ln>
        </p:spPr>
        <p:txBody>
          <a:bodyPr spcFirstLastPara="1" wrap="square" lIns="91425" tIns="91425" rIns="91425" bIns="91425" anchor="t" anchorCtr="0">
            <a:noAutofit/>
          </a:bodyPr>
          <a:lstStyle/>
          <a:p>
            <a:pPr>
              <a:spcAft>
                <a:spcPts val="100"/>
              </a:spcAft>
            </a:pPr>
            <a:r>
              <a:rPr lang="en-US" sz="2200" b="0" dirty="0" err="1">
                <a:latin typeface="Roboto" panose="02000000000000000000" pitchFamily="2" charset="0"/>
                <a:cs typeface="#9Slide03 Arima Madurai Black" panose="00000A00000000000000" pitchFamily="2" charset="-93"/>
              </a:rPr>
              <a:t>Câu</a:t>
            </a:r>
            <a:r>
              <a:rPr lang="en-US" sz="2200" b="0" dirty="0">
                <a:latin typeface="Roboto" panose="02000000000000000000" pitchFamily="2" charset="0"/>
                <a:cs typeface="#9Slide03 Arima Madurai Black" panose="00000A00000000000000" pitchFamily="2" charset="-93"/>
              </a:rPr>
              <a:t> 10: </a:t>
            </a:r>
            <a:r>
              <a:rPr lang="vi-VN" sz="2200" b="0" dirty="0">
                <a:latin typeface="Roboto" panose="02000000000000000000" pitchFamily="2" charset="0"/>
                <a:cs typeface="#9Slide03 Arima Madurai Black" panose="00000A00000000000000" pitchFamily="2" charset="-93"/>
              </a:rPr>
              <a:t>Vẽ sơ đồ mạch điện để mô tả cách mắc các bộ phận chính của đèn pin: hai pin, bóng đèn, công tác và các dây nối.</a:t>
            </a:r>
            <a:endParaRPr sz="2200" b="0" dirty="0">
              <a:latin typeface="Roboto" panose="02000000000000000000" pitchFamily="2" charset="0"/>
              <a:cs typeface="#9Slide03 Arima Madurai Black" panose="00000A00000000000000" pitchFamily="2" charset="-93"/>
            </a:endParaRPr>
          </a:p>
        </p:txBody>
      </p:sp>
      <p:sp>
        <p:nvSpPr>
          <p:cNvPr id="1133" name="Google Shape;1133;p52"/>
          <p:cNvSpPr txBox="1"/>
          <p:nvPr/>
        </p:nvSpPr>
        <p:spPr>
          <a:xfrm>
            <a:off x="748992" y="229026"/>
            <a:ext cx="2634288"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00"/>
              </a:spcAft>
              <a:buNone/>
            </a:pPr>
            <a:r>
              <a:rPr lang="vi-VN" b="1" dirty="0">
                <a:solidFill>
                  <a:schemeClr val="dk1"/>
                </a:solidFill>
                <a:latin typeface="Roboto" panose="02000000000000000000" pitchFamily="2" charset="0"/>
                <a:ea typeface="Hammersmith One"/>
                <a:cs typeface="Hammersmith One"/>
                <a:sym typeface="Hammersmith One"/>
              </a:rPr>
              <a:t>BÀI 22: MẠCH ĐIỆN ĐƠN GIẢN</a:t>
            </a:r>
            <a:endParaRPr b="1" dirty="0">
              <a:solidFill>
                <a:schemeClr val="dk1"/>
              </a:solidFill>
              <a:latin typeface="Roboto" panose="02000000000000000000" pitchFamily="2" charset="0"/>
              <a:ea typeface="Hammersmith One"/>
              <a:cs typeface="Hammersmith One"/>
              <a:sym typeface="Hammersmith One"/>
            </a:endParaRPr>
          </a:p>
        </p:txBody>
      </p:sp>
      <p:sp>
        <p:nvSpPr>
          <p:cNvPr id="1134" name="Google Shape;1134;p52"/>
          <p:cNvSpPr/>
          <p:nvPr/>
        </p:nvSpPr>
        <p:spPr>
          <a:xfrm>
            <a:off x="357608" y="327384"/>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52"/>
          <p:cNvSpPr/>
          <p:nvPr/>
        </p:nvSpPr>
        <p:spPr>
          <a:xfrm>
            <a:off x="581516" y="327384"/>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A6B7841F-1C44-5EB0-841B-8DE0954E6701}"/>
              </a:ext>
            </a:extLst>
          </p:cNvPr>
          <p:cNvGrpSpPr/>
          <p:nvPr/>
        </p:nvGrpSpPr>
        <p:grpSpPr>
          <a:xfrm>
            <a:off x="2140211" y="1958683"/>
            <a:ext cx="4785599" cy="2368478"/>
            <a:chOff x="1582756" y="1706833"/>
            <a:chExt cx="3156492" cy="1562204"/>
          </a:xfrm>
        </p:grpSpPr>
        <p:cxnSp>
          <p:nvCxnSpPr>
            <p:cNvPr id="3" name="Straight Connector 2">
              <a:extLst>
                <a:ext uri="{FF2B5EF4-FFF2-40B4-BE49-F238E27FC236}">
                  <a16:creationId xmlns:a16="http://schemas.microsoft.com/office/drawing/2014/main" id="{44F7D4C7-3CB6-3FCE-905C-049C9849C987}"/>
                </a:ext>
              </a:extLst>
            </p:cNvPr>
            <p:cNvCxnSpPr>
              <a:cxnSpLocks/>
            </p:cNvCxnSpPr>
            <p:nvPr/>
          </p:nvCxnSpPr>
          <p:spPr>
            <a:xfrm>
              <a:off x="1584300" y="3119168"/>
              <a:ext cx="954321" cy="0"/>
            </a:xfrm>
            <a:prstGeom prst="line">
              <a:avLst/>
            </a:prstGeom>
            <a:noFill/>
            <a:ln w="19050" cap="flat" cmpd="sng" algn="ctr">
              <a:solidFill>
                <a:sysClr val="windowText" lastClr="000000"/>
              </a:solidFill>
              <a:prstDash val="solid"/>
              <a:miter lim="800000"/>
              <a:headEnd type="none" w="med" len="med"/>
              <a:tailEnd type="arrow" w="med" len="med"/>
            </a:ln>
            <a:effectLst/>
          </p:spPr>
        </p:cxnSp>
        <p:cxnSp>
          <p:nvCxnSpPr>
            <p:cNvPr id="11" name="Straight Connector 10">
              <a:extLst>
                <a:ext uri="{FF2B5EF4-FFF2-40B4-BE49-F238E27FC236}">
                  <a16:creationId xmlns:a16="http://schemas.microsoft.com/office/drawing/2014/main" id="{BE97A891-9ABF-908F-FFD1-D15882FFC0F9}"/>
                </a:ext>
              </a:extLst>
            </p:cNvPr>
            <p:cNvCxnSpPr>
              <a:cxnSpLocks/>
            </p:cNvCxnSpPr>
            <p:nvPr/>
          </p:nvCxnSpPr>
          <p:spPr>
            <a:xfrm>
              <a:off x="1585845" y="2097909"/>
              <a:ext cx="0" cy="1028396"/>
            </a:xfrm>
            <a:prstGeom prst="line">
              <a:avLst/>
            </a:prstGeom>
            <a:noFill/>
            <a:ln w="19050" cap="flat" cmpd="sng" algn="ctr">
              <a:solidFill>
                <a:sysClr val="windowText" lastClr="000000"/>
              </a:solidFill>
              <a:prstDash val="solid"/>
              <a:miter lim="800000"/>
            </a:ln>
            <a:effectLst/>
          </p:spPr>
        </p:cxnSp>
        <p:cxnSp>
          <p:nvCxnSpPr>
            <p:cNvPr id="13" name="Straight Connector 12">
              <a:extLst>
                <a:ext uri="{FF2B5EF4-FFF2-40B4-BE49-F238E27FC236}">
                  <a16:creationId xmlns:a16="http://schemas.microsoft.com/office/drawing/2014/main" id="{70D2C8FC-5A00-08B6-5D09-F1F9940EC9D3}"/>
                </a:ext>
              </a:extLst>
            </p:cNvPr>
            <p:cNvCxnSpPr/>
            <p:nvPr/>
          </p:nvCxnSpPr>
          <p:spPr>
            <a:xfrm>
              <a:off x="1582756" y="2103218"/>
              <a:ext cx="517584" cy="0"/>
            </a:xfrm>
            <a:prstGeom prst="line">
              <a:avLst/>
            </a:prstGeom>
            <a:noFill/>
            <a:ln w="19050" cap="flat" cmpd="sng" algn="ctr">
              <a:solidFill>
                <a:sysClr val="windowText" lastClr="000000"/>
              </a:solidFill>
              <a:prstDash val="solid"/>
              <a:miter lim="800000"/>
            </a:ln>
            <a:effectLst/>
          </p:spPr>
        </p:cxnSp>
        <p:cxnSp>
          <p:nvCxnSpPr>
            <p:cNvPr id="14" name="Straight Connector 13">
              <a:extLst>
                <a:ext uri="{FF2B5EF4-FFF2-40B4-BE49-F238E27FC236}">
                  <a16:creationId xmlns:a16="http://schemas.microsoft.com/office/drawing/2014/main" id="{F45D93F9-CA64-50F8-6991-66E4A7FD155D}"/>
                </a:ext>
              </a:extLst>
            </p:cNvPr>
            <p:cNvCxnSpPr>
              <a:cxnSpLocks/>
            </p:cNvCxnSpPr>
            <p:nvPr/>
          </p:nvCxnSpPr>
          <p:spPr>
            <a:xfrm>
              <a:off x="4270714" y="2097909"/>
              <a:ext cx="468534" cy="0"/>
            </a:xfrm>
            <a:prstGeom prst="line">
              <a:avLst/>
            </a:prstGeom>
            <a:noFill/>
            <a:ln w="19050" cap="flat" cmpd="sng" algn="ctr">
              <a:solidFill>
                <a:sysClr val="windowText" lastClr="000000"/>
              </a:solidFill>
              <a:prstDash val="solid"/>
              <a:miter lim="800000"/>
              <a:headEnd type="arrow" w="med" len="med"/>
              <a:tailEnd type="none" w="med" len="med"/>
            </a:ln>
            <a:effectLst/>
          </p:spPr>
        </p:cxnSp>
        <p:cxnSp>
          <p:nvCxnSpPr>
            <p:cNvPr id="15" name="Straight Connector 14">
              <a:extLst>
                <a:ext uri="{FF2B5EF4-FFF2-40B4-BE49-F238E27FC236}">
                  <a16:creationId xmlns:a16="http://schemas.microsoft.com/office/drawing/2014/main" id="{621BA23D-8AF8-6747-B79F-4686FD0A1B58}"/>
                </a:ext>
              </a:extLst>
            </p:cNvPr>
            <p:cNvCxnSpPr>
              <a:cxnSpLocks/>
            </p:cNvCxnSpPr>
            <p:nvPr/>
          </p:nvCxnSpPr>
          <p:spPr>
            <a:xfrm>
              <a:off x="2566284" y="2089282"/>
              <a:ext cx="366445" cy="0"/>
            </a:xfrm>
            <a:prstGeom prst="line">
              <a:avLst/>
            </a:prstGeom>
            <a:noFill/>
            <a:ln w="19050" cap="flat" cmpd="sng" algn="ctr">
              <a:solidFill>
                <a:sysClr val="windowText" lastClr="000000"/>
              </a:solidFill>
              <a:prstDash val="solid"/>
              <a:miter lim="800000"/>
            </a:ln>
            <a:effectLst/>
          </p:spPr>
        </p:cxnSp>
        <p:cxnSp>
          <p:nvCxnSpPr>
            <p:cNvPr id="16" name="Straight Connector 15">
              <a:extLst>
                <a:ext uri="{FF2B5EF4-FFF2-40B4-BE49-F238E27FC236}">
                  <a16:creationId xmlns:a16="http://schemas.microsoft.com/office/drawing/2014/main" id="{69C281F3-7BA9-AF58-49C5-9B9EC83295F6}"/>
                </a:ext>
              </a:extLst>
            </p:cNvPr>
            <p:cNvCxnSpPr>
              <a:cxnSpLocks/>
            </p:cNvCxnSpPr>
            <p:nvPr/>
          </p:nvCxnSpPr>
          <p:spPr>
            <a:xfrm>
              <a:off x="4728521" y="2708827"/>
              <a:ext cx="0" cy="425173"/>
            </a:xfrm>
            <a:prstGeom prst="line">
              <a:avLst/>
            </a:prstGeom>
            <a:noFill/>
            <a:ln w="19050" cap="flat" cmpd="sng" algn="ctr">
              <a:solidFill>
                <a:sysClr val="windowText" lastClr="000000"/>
              </a:solidFill>
              <a:prstDash val="solid"/>
              <a:miter lim="800000"/>
              <a:headEnd type="arrow" w="med" len="med"/>
              <a:tailEnd type="none" w="med" len="med"/>
            </a:ln>
            <a:effectLst/>
          </p:spPr>
        </p:cxnSp>
        <p:cxnSp>
          <p:nvCxnSpPr>
            <p:cNvPr id="28" name="Straight Connector 27">
              <a:extLst>
                <a:ext uri="{FF2B5EF4-FFF2-40B4-BE49-F238E27FC236}">
                  <a16:creationId xmlns:a16="http://schemas.microsoft.com/office/drawing/2014/main" id="{0CEB32F9-5BFF-788A-D981-EE79BDA47739}"/>
                </a:ext>
              </a:extLst>
            </p:cNvPr>
            <p:cNvCxnSpPr>
              <a:cxnSpLocks/>
            </p:cNvCxnSpPr>
            <p:nvPr/>
          </p:nvCxnSpPr>
          <p:spPr>
            <a:xfrm>
              <a:off x="2514462" y="3126306"/>
              <a:ext cx="2214059" cy="0"/>
            </a:xfrm>
            <a:prstGeom prst="line">
              <a:avLst/>
            </a:prstGeom>
            <a:noFill/>
            <a:ln w="19050" cap="flat" cmpd="sng" algn="ctr">
              <a:solidFill>
                <a:sysClr val="windowText" lastClr="000000"/>
              </a:solidFill>
              <a:prstDash val="solid"/>
              <a:miter lim="800000"/>
              <a:headEnd type="none" w="med" len="med"/>
              <a:tailEnd type="none" w="med" len="med"/>
            </a:ln>
            <a:effectLst/>
          </p:spPr>
        </p:cxnSp>
        <p:sp>
          <p:nvSpPr>
            <p:cNvPr id="29" name="Flowchart: Connector 28">
              <a:extLst>
                <a:ext uri="{FF2B5EF4-FFF2-40B4-BE49-F238E27FC236}">
                  <a16:creationId xmlns:a16="http://schemas.microsoft.com/office/drawing/2014/main" id="{B7126F58-FD40-F007-F332-68F7EA742468}"/>
                </a:ext>
              </a:extLst>
            </p:cNvPr>
            <p:cNvSpPr/>
            <p:nvPr/>
          </p:nvSpPr>
          <p:spPr>
            <a:xfrm>
              <a:off x="2990781" y="2946015"/>
              <a:ext cx="323022" cy="323022"/>
            </a:xfrm>
            <a:prstGeom prst="flowChartConnector">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Roboto" panose="02000000000000000000" pitchFamily="2" charset="0"/>
                <a:ea typeface="+mn-ea"/>
                <a:cs typeface="#9Slide03 Arima Madurai" panose="00000500000000000000" pitchFamily="2" charset="-93"/>
              </a:endParaRPr>
            </a:p>
          </p:txBody>
        </p:sp>
        <p:cxnSp>
          <p:nvCxnSpPr>
            <p:cNvPr id="30" name="Straight Connector 29">
              <a:extLst>
                <a:ext uri="{FF2B5EF4-FFF2-40B4-BE49-F238E27FC236}">
                  <a16:creationId xmlns:a16="http://schemas.microsoft.com/office/drawing/2014/main" id="{6771E7B3-1FB8-FA9D-6BB9-D5D5775BDD5F}"/>
                </a:ext>
              </a:extLst>
            </p:cNvPr>
            <p:cNvCxnSpPr>
              <a:cxnSpLocks/>
              <a:stCxn id="29" idx="1"/>
              <a:endCxn id="29" idx="5"/>
            </p:cNvCxnSpPr>
            <p:nvPr/>
          </p:nvCxnSpPr>
          <p:spPr>
            <a:xfrm>
              <a:off x="3038086" y="2993320"/>
              <a:ext cx="228412" cy="228412"/>
            </a:xfrm>
            <a:prstGeom prst="line">
              <a:avLst/>
            </a:prstGeom>
            <a:noFill/>
            <a:ln w="19050" cap="flat" cmpd="sng" algn="ctr">
              <a:solidFill>
                <a:sysClr val="windowText" lastClr="000000"/>
              </a:solidFill>
              <a:prstDash val="solid"/>
              <a:miter lim="800000"/>
            </a:ln>
            <a:effectLst/>
          </p:spPr>
        </p:cxnSp>
        <p:cxnSp>
          <p:nvCxnSpPr>
            <p:cNvPr id="1125" name="Straight Connector 1124">
              <a:extLst>
                <a:ext uri="{FF2B5EF4-FFF2-40B4-BE49-F238E27FC236}">
                  <a16:creationId xmlns:a16="http://schemas.microsoft.com/office/drawing/2014/main" id="{85D560DD-356E-EBCD-8825-E1BF734A5E32}"/>
                </a:ext>
              </a:extLst>
            </p:cNvPr>
            <p:cNvCxnSpPr>
              <a:cxnSpLocks/>
              <a:stCxn id="29" idx="7"/>
              <a:endCxn id="29" idx="3"/>
            </p:cNvCxnSpPr>
            <p:nvPr/>
          </p:nvCxnSpPr>
          <p:spPr>
            <a:xfrm flipH="1">
              <a:off x="3038086" y="2993320"/>
              <a:ext cx="228412" cy="228412"/>
            </a:xfrm>
            <a:prstGeom prst="line">
              <a:avLst/>
            </a:prstGeom>
            <a:noFill/>
            <a:ln w="19050" cap="flat" cmpd="sng" algn="ctr">
              <a:solidFill>
                <a:sysClr val="windowText" lastClr="000000"/>
              </a:solidFill>
              <a:prstDash val="solid"/>
              <a:miter lim="800000"/>
            </a:ln>
            <a:effectLst/>
          </p:spPr>
        </p:cxnSp>
        <p:cxnSp>
          <p:nvCxnSpPr>
            <p:cNvPr id="1126" name="Straight Connector 1125">
              <a:extLst>
                <a:ext uri="{FF2B5EF4-FFF2-40B4-BE49-F238E27FC236}">
                  <a16:creationId xmlns:a16="http://schemas.microsoft.com/office/drawing/2014/main" id="{7AD1480D-E891-3605-7BE0-A70AECAD88BF}"/>
                </a:ext>
              </a:extLst>
            </p:cNvPr>
            <p:cNvCxnSpPr>
              <a:cxnSpLocks/>
            </p:cNvCxnSpPr>
            <p:nvPr/>
          </p:nvCxnSpPr>
          <p:spPr>
            <a:xfrm>
              <a:off x="4728521" y="2105832"/>
              <a:ext cx="0" cy="1033461"/>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1127" name="Straight Connector 1126">
              <a:extLst>
                <a:ext uri="{FF2B5EF4-FFF2-40B4-BE49-F238E27FC236}">
                  <a16:creationId xmlns:a16="http://schemas.microsoft.com/office/drawing/2014/main" id="{619BDB68-2284-3687-675A-BD3652F7D5A7}"/>
                </a:ext>
              </a:extLst>
            </p:cNvPr>
            <p:cNvCxnSpPr>
              <a:cxnSpLocks/>
            </p:cNvCxnSpPr>
            <p:nvPr/>
          </p:nvCxnSpPr>
          <p:spPr>
            <a:xfrm>
              <a:off x="3849508" y="2097908"/>
              <a:ext cx="825160"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2050" name="Straight Connector 2049">
              <a:extLst>
                <a:ext uri="{FF2B5EF4-FFF2-40B4-BE49-F238E27FC236}">
                  <a16:creationId xmlns:a16="http://schemas.microsoft.com/office/drawing/2014/main" id="{603DAC28-EE16-E1F7-57AC-9C3E86F2D187}"/>
                </a:ext>
              </a:extLst>
            </p:cNvPr>
            <p:cNvCxnSpPr>
              <a:cxnSpLocks/>
            </p:cNvCxnSpPr>
            <p:nvPr/>
          </p:nvCxnSpPr>
          <p:spPr>
            <a:xfrm flipV="1">
              <a:off x="1687760" y="2105832"/>
              <a:ext cx="360940" cy="1557"/>
            </a:xfrm>
            <a:prstGeom prst="line">
              <a:avLst/>
            </a:prstGeom>
            <a:noFill/>
            <a:ln w="19050" cap="flat" cmpd="sng" algn="ctr">
              <a:solidFill>
                <a:sysClr val="windowText" lastClr="000000"/>
              </a:solidFill>
              <a:prstDash val="solid"/>
              <a:miter lim="800000"/>
              <a:headEnd type="arrow" w="med" len="med"/>
              <a:tailEnd type="none" w="med" len="med"/>
            </a:ln>
            <a:effectLst/>
          </p:spPr>
        </p:cxnSp>
        <p:cxnSp>
          <p:nvCxnSpPr>
            <p:cNvPr id="2067" name="Straight Connector 2066">
              <a:extLst>
                <a:ext uri="{FF2B5EF4-FFF2-40B4-BE49-F238E27FC236}">
                  <a16:creationId xmlns:a16="http://schemas.microsoft.com/office/drawing/2014/main" id="{EB71B1B8-8D17-830B-4C75-D0A160BADDE3}"/>
                </a:ext>
              </a:extLst>
            </p:cNvPr>
            <p:cNvCxnSpPr>
              <a:cxnSpLocks/>
            </p:cNvCxnSpPr>
            <p:nvPr/>
          </p:nvCxnSpPr>
          <p:spPr>
            <a:xfrm>
              <a:off x="3426200" y="3126306"/>
              <a:ext cx="954321" cy="0"/>
            </a:xfrm>
            <a:prstGeom prst="line">
              <a:avLst/>
            </a:prstGeom>
            <a:noFill/>
            <a:ln w="19050" cap="flat" cmpd="sng" algn="ctr">
              <a:solidFill>
                <a:sysClr val="windowText" lastClr="000000"/>
              </a:solidFill>
              <a:prstDash val="solid"/>
              <a:miter lim="800000"/>
              <a:headEnd type="none" w="med" len="med"/>
              <a:tailEnd type="arrow" w="med" len="med"/>
            </a:ln>
            <a:effectLst/>
          </p:spPr>
        </p:cxnSp>
        <p:grpSp>
          <p:nvGrpSpPr>
            <p:cNvPr id="2068" name="Group 2067">
              <a:extLst>
                <a:ext uri="{FF2B5EF4-FFF2-40B4-BE49-F238E27FC236}">
                  <a16:creationId xmlns:a16="http://schemas.microsoft.com/office/drawing/2014/main" id="{4A964DD3-B099-9281-B282-4DD196B44127}"/>
                </a:ext>
              </a:extLst>
            </p:cNvPr>
            <p:cNvGrpSpPr/>
            <p:nvPr/>
          </p:nvGrpSpPr>
          <p:grpSpPr>
            <a:xfrm>
              <a:off x="2054798" y="1706833"/>
              <a:ext cx="549434" cy="421860"/>
              <a:chOff x="367464" y="1427074"/>
              <a:chExt cx="549434" cy="421860"/>
            </a:xfrm>
          </p:grpSpPr>
          <p:sp>
            <p:nvSpPr>
              <p:cNvPr id="2078" name="Rectangle 2077">
                <a:extLst>
                  <a:ext uri="{FF2B5EF4-FFF2-40B4-BE49-F238E27FC236}">
                    <a16:creationId xmlns:a16="http://schemas.microsoft.com/office/drawing/2014/main" id="{95EC16AC-5764-9C87-6522-DA86E2B90D36}"/>
                  </a:ext>
                </a:extLst>
              </p:cNvPr>
              <p:cNvSpPr/>
              <p:nvPr/>
            </p:nvSpPr>
            <p:spPr>
              <a:xfrm>
                <a:off x="432587" y="1740475"/>
                <a:ext cx="419190" cy="1084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grpSp>
            <p:nvGrpSpPr>
              <p:cNvPr id="2079" name="Group 2078">
                <a:extLst>
                  <a:ext uri="{FF2B5EF4-FFF2-40B4-BE49-F238E27FC236}">
                    <a16:creationId xmlns:a16="http://schemas.microsoft.com/office/drawing/2014/main" id="{41E91D64-4007-0FBE-5F56-553EF315C6FD}"/>
                  </a:ext>
                </a:extLst>
              </p:cNvPr>
              <p:cNvGrpSpPr/>
              <p:nvPr/>
            </p:nvGrpSpPr>
            <p:grpSpPr>
              <a:xfrm>
                <a:off x="367464" y="1427074"/>
                <a:ext cx="549434" cy="413871"/>
                <a:chOff x="1651930" y="3854572"/>
                <a:chExt cx="467211" cy="351935"/>
              </a:xfrm>
            </p:grpSpPr>
            <p:cxnSp>
              <p:nvCxnSpPr>
                <p:cNvPr id="1088" name="Straight Connector 1087">
                  <a:extLst>
                    <a:ext uri="{FF2B5EF4-FFF2-40B4-BE49-F238E27FC236}">
                      <a16:creationId xmlns:a16="http://schemas.microsoft.com/office/drawing/2014/main" id="{4092414C-36E9-7D88-02F0-F66D6D25192C}"/>
                    </a:ext>
                  </a:extLst>
                </p:cNvPr>
                <p:cNvCxnSpPr>
                  <a:cxnSpLocks/>
                </p:cNvCxnSpPr>
                <p:nvPr/>
              </p:nvCxnSpPr>
              <p:spPr>
                <a:xfrm>
                  <a:off x="1708686" y="4137517"/>
                  <a:ext cx="36328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89" name="TextBox 1088">
                  <a:extLst>
                    <a:ext uri="{FF2B5EF4-FFF2-40B4-BE49-F238E27FC236}">
                      <a16:creationId xmlns:a16="http://schemas.microsoft.com/office/drawing/2014/main" id="{BEB9BC85-E791-7502-ECAF-19611CD963AB}"/>
                    </a:ext>
                  </a:extLst>
                </p:cNvPr>
                <p:cNvSpPr txBox="1"/>
                <p:nvPr/>
              </p:nvSpPr>
              <p:spPr>
                <a:xfrm>
                  <a:off x="1651930" y="3854572"/>
                  <a:ext cx="467211" cy="224412"/>
                </a:xfrm>
                <a:prstGeom prst="rect">
                  <a:avLst/>
                </a:prstGeom>
                <a:noFill/>
              </p:spPr>
              <p:txBody>
                <a:bodyPr wrap="square" rtlCol="0">
                  <a:spAutoFit/>
                </a:bodyPr>
                <a:lstStyle/>
                <a:p>
                  <a:pPr algn="ctr"/>
                  <a:r>
                    <a:rPr lang="en-US" sz="2000" b="1" dirty="0">
                      <a:latin typeface="Roboto" panose="02000000000000000000" pitchFamily="2" charset="0"/>
                      <a:cs typeface="#9Slide03 Arima Madurai" panose="00000500000000000000" pitchFamily="2" charset="-93"/>
                    </a:rPr>
                    <a:t>K</a:t>
                  </a:r>
                </a:p>
              </p:txBody>
            </p:sp>
            <p:sp>
              <p:nvSpPr>
                <p:cNvPr id="1090" name="Oval 1089">
                  <a:extLst>
                    <a:ext uri="{FF2B5EF4-FFF2-40B4-BE49-F238E27FC236}">
                      <a16:creationId xmlns:a16="http://schemas.microsoft.com/office/drawing/2014/main" id="{7C7D1BA6-8960-436B-4AD9-FE541B2F29A5}"/>
                    </a:ext>
                  </a:extLst>
                </p:cNvPr>
                <p:cNvSpPr/>
                <p:nvPr/>
              </p:nvSpPr>
              <p:spPr>
                <a:xfrm>
                  <a:off x="2043650" y="4149863"/>
                  <a:ext cx="56644" cy="56644"/>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sp>
              <p:nvSpPr>
                <p:cNvPr id="1091" name="Oval 1090">
                  <a:extLst>
                    <a:ext uri="{FF2B5EF4-FFF2-40B4-BE49-F238E27FC236}">
                      <a16:creationId xmlns:a16="http://schemas.microsoft.com/office/drawing/2014/main" id="{6ECD78AC-BEB8-CB30-841D-CAA23B9AFAF1}"/>
                    </a:ext>
                  </a:extLst>
                </p:cNvPr>
                <p:cNvSpPr/>
                <p:nvPr/>
              </p:nvSpPr>
              <p:spPr>
                <a:xfrm>
                  <a:off x="1680364" y="4149863"/>
                  <a:ext cx="56644" cy="56644"/>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grpSp>
        </p:grpSp>
        <p:grpSp>
          <p:nvGrpSpPr>
            <p:cNvPr id="2069" name="Group 2068">
              <a:extLst>
                <a:ext uri="{FF2B5EF4-FFF2-40B4-BE49-F238E27FC236}">
                  <a16:creationId xmlns:a16="http://schemas.microsoft.com/office/drawing/2014/main" id="{90A93971-75D9-12DB-D919-9A8C38A64FBB}"/>
                </a:ext>
              </a:extLst>
            </p:cNvPr>
            <p:cNvGrpSpPr/>
            <p:nvPr/>
          </p:nvGrpSpPr>
          <p:grpSpPr>
            <a:xfrm>
              <a:off x="2844757" y="1732529"/>
              <a:ext cx="1291808" cy="547642"/>
              <a:chOff x="297719" y="2305376"/>
              <a:chExt cx="1440601" cy="610720"/>
            </a:xfrm>
          </p:grpSpPr>
          <p:cxnSp>
            <p:nvCxnSpPr>
              <p:cNvPr id="2070" name="Straight Connector 2069">
                <a:extLst>
                  <a:ext uri="{FF2B5EF4-FFF2-40B4-BE49-F238E27FC236}">
                    <a16:creationId xmlns:a16="http://schemas.microsoft.com/office/drawing/2014/main" id="{23428890-44CF-7BCE-936C-624E40B0BD44}"/>
                  </a:ext>
                </a:extLst>
              </p:cNvPr>
              <p:cNvCxnSpPr>
                <a:cxnSpLocks/>
              </p:cNvCxnSpPr>
              <p:nvPr/>
            </p:nvCxnSpPr>
            <p:spPr>
              <a:xfrm>
                <a:off x="815303" y="2508226"/>
                <a:ext cx="0" cy="4041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1" name="Straight Connector 2070">
                <a:extLst>
                  <a:ext uri="{FF2B5EF4-FFF2-40B4-BE49-F238E27FC236}">
                    <a16:creationId xmlns:a16="http://schemas.microsoft.com/office/drawing/2014/main" id="{A19C14FF-ADA8-5F4D-F331-2E2138D977D7}"/>
                  </a:ext>
                </a:extLst>
              </p:cNvPr>
              <p:cNvCxnSpPr>
                <a:cxnSpLocks/>
              </p:cNvCxnSpPr>
              <p:nvPr/>
            </p:nvCxnSpPr>
            <p:spPr>
              <a:xfrm>
                <a:off x="1220736" y="2585863"/>
                <a:ext cx="0" cy="2575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2" name="Straight Connector 2071">
                <a:extLst>
                  <a:ext uri="{FF2B5EF4-FFF2-40B4-BE49-F238E27FC236}">
                    <a16:creationId xmlns:a16="http://schemas.microsoft.com/office/drawing/2014/main" id="{F77C62B2-7EB5-83DD-E2F3-533BBA1725CF}"/>
                  </a:ext>
                </a:extLst>
              </p:cNvPr>
              <p:cNvCxnSpPr/>
              <p:nvPr/>
            </p:nvCxnSpPr>
            <p:spPr>
              <a:xfrm>
                <a:off x="1220736" y="2714004"/>
                <a:ext cx="517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3" name="Straight Connector 2072">
                <a:extLst>
                  <a:ext uri="{FF2B5EF4-FFF2-40B4-BE49-F238E27FC236}">
                    <a16:creationId xmlns:a16="http://schemas.microsoft.com/office/drawing/2014/main" id="{E3CA6214-C9A1-CB04-C3B7-1C4B16E762F8}"/>
                  </a:ext>
                </a:extLst>
              </p:cNvPr>
              <p:cNvCxnSpPr/>
              <p:nvPr/>
            </p:nvCxnSpPr>
            <p:spPr>
              <a:xfrm>
                <a:off x="297719" y="2705377"/>
                <a:ext cx="517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74" name="TextBox 2073">
                <a:extLst>
                  <a:ext uri="{FF2B5EF4-FFF2-40B4-BE49-F238E27FC236}">
                    <a16:creationId xmlns:a16="http://schemas.microsoft.com/office/drawing/2014/main" id="{40604619-46E9-E756-4F34-90AD187D66E6}"/>
                  </a:ext>
                </a:extLst>
              </p:cNvPr>
              <p:cNvSpPr txBox="1"/>
              <p:nvPr/>
            </p:nvSpPr>
            <p:spPr>
              <a:xfrm>
                <a:off x="427116" y="2375450"/>
                <a:ext cx="482459" cy="271663"/>
              </a:xfrm>
              <a:prstGeom prst="rect">
                <a:avLst/>
              </a:prstGeom>
              <a:noFill/>
            </p:spPr>
            <p:txBody>
              <a:bodyPr wrap="square" rtlCol="0">
                <a:spAutoFit/>
              </a:bodyPr>
              <a:lstStyle/>
              <a:p>
                <a:pPr algn="ctr"/>
                <a:r>
                  <a:rPr lang="en-US" sz="1800" b="1" dirty="0">
                    <a:latin typeface="Roboto" panose="02000000000000000000" pitchFamily="2" charset="0"/>
                    <a:cs typeface="Arial" panose="020B0604020202020204" pitchFamily="34" charset="0"/>
                  </a:rPr>
                  <a:t>+</a:t>
                </a:r>
              </a:p>
            </p:txBody>
          </p:sp>
          <p:sp>
            <p:nvSpPr>
              <p:cNvPr id="2075" name="TextBox 2074">
                <a:extLst>
                  <a:ext uri="{FF2B5EF4-FFF2-40B4-BE49-F238E27FC236}">
                    <a16:creationId xmlns:a16="http://schemas.microsoft.com/office/drawing/2014/main" id="{2BE2F778-62E7-314B-8822-610838C46003}"/>
                  </a:ext>
                </a:extLst>
              </p:cNvPr>
              <p:cNvSpPr txBox="1"/>
              <p:nvPr/>
            </p:nvSpPr>
            <p:spPr>
              <a:xfrm>
                <a:off x="1152336" y="2305376"/>
                <a:ext cx="482459" cy="271663"/>
              </a:xfrm>
              <a:prstGeom prst="rect">
                <a:avLst/>
              </a:prstGeom>
              <a:noFill/>
            </p:spPr>
            <p:txBody>
              <a:bodyPr wrap="square" rtlCol="0">
                <a:spAutoFit/>
              </a:bodyPr>
              <a:lstStyle/>
              <a:p>
                <a:pPr algn="ctr"/>
                <a:r>
                  <a:rPr lang="en-US" sz="1800" b="1" dirty="0">
                    <a:latin typeface="Roboto" panose="02000000000000000000" pitchFamily="2" charset="0"/>
                    <a:cs typeface="Arial" panose="020B0604020202020204" pitchFamily="34" charset="0"/>
                  </a:rPr>
                  <a:t>_</a:t>
                </a:r>
              </a:p>
            </p:txBody>
          </p:sp>
          <p:cxnSp>
            <p:nvCxnSpPr>
              <p:cNvPr id="2076" name="Straight Connector 2075">
                <a:extLst>
                  <a:ext uri="{FF2B5EF4-FFF2-40B4-BE49-F238E27FC236}">
                    <a16:creationId xmlns:a16="http://schemas.microsoft.com/office/drawing/2014/main" id="{FB2E4148-BE47-4658-1081-1EC8FC909542}"/>
                  </a:ext>
                </a:extLst>
              </p:cNvPr>
              <p:cNvCxnSpPr>
                <a:cxnSpLocks/>
              </p:cNvCxnSpPr>
              <p:nvPr/>
            </p:nvCxnSpPr>
            <p:spPr>
              <a:xfrm>
                <a:off x="1082721" y="2511912"/>
                <a:ext cx="0" cy="4041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7" name="Straight Connector 2076">
                <a:extLst>
                  <a:ext uri="{FF2B5EF4-FFF2-40B4-BE49-F238E27FC236}">
                    <a16:creationId xmlns:a16="http://schemas.microsoft.com/office/drawing/2014/main" id="{E488DA3A-10B8-FAB8-8999-97522DD22D6F}"/>
                  </a:ext>
                </a:extLst>
              </p:cNvPr>
              <p:cNvCxnSpPr>
                <a:cxnSpLocks/>
              </p:cNvCxnSpPr>
              <p:nvPr/>
            </p:nvCxnSpPr>
            <p:spPr>
              <a:xfrm>
                <a:off x="944699" y="2585236"/>
                <a:ext cx="0" cy="2575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094" name="Google Shape;1407;p60">
            <a:extLst>
              <a:ext uri="{FF2B5EF4-FFF2-40B4-BE49-F238E27FC236}">
                <a16:creationId xmlns:a16="http://schemas.microsoft.com/office/drawing/2014/main" id="{EDCCEA3F-F439-0B57-12FF-BCA9C269809F}"/>
              </a:ext>
            </a:extLst>
          </p:cNvPr>
          <p:cNvGrpSpPr/>
          <p:nvPr/>
        </p:nvGrpSpPr>
        <p:grpSpPr>
          <a:xfrm rot="515536">
            <a:off x="7821571" y="2353460"/>
            <a:ext cx="966013" cy="2317029"/>
            <a:chOff x="294000" y="2956300"/>
            <a:chExt cx="485450" cy="1164375"/>
          </a:xfrm>
        </p:grpSpPr>
        <p:sp>
          <p:nvSpPr>
            <p:cNvPr id="1095" name="Google Shape;1408;p60">
              <a:extLst>
                <a:ext uri="{FF2B5EF4-FFF2-40B4-BE49-F238E27FC236}">
                  <a16:creationId xmlns:a16="http://schemas.microsoft.com/office/drawing/2014/main" id="{A572AE53-25C9-010D-49AD-F6E3B9B18F2D}"/>
                </a:ext>
              </a:extLst>
            </p:cNvPr>
            <p:cNvSpPr/>
            <p:nvPr/>
          </p:nvSpPr>
          <p:spPr>
            <a:xfrm>
              <a:off x="354050" y="3063900"/>
              <a:ext cx="350325" cy="956700"/>
            </a:xfrm>
            <a:custGeom>
              <a:avLst/>
              <a:gdLst/>
              <a:ahLst/>
              <a:cxnLst/>
              <a:rect l="l" t="t" r="r" b="b"/>
              <a:pathLst>
                <a:path w="14013" h="38268" extrusionOk="0">
                  <a:moveTo>
                    <a:pt x="6973" y="1"/>
                  </a:moveTo>
                  <a:lnTo>
                    <a:pt x="6473" y="34"/>
                  </a:lnTo>
                  <a:lnTo>
                    <a:pt x="5972" y="134"/>
                  </a:lnTo>
                  <a:lnTo>
                    <a:pt x="5605" y="234"/>
                  </a:lnTo>
                  <a:lnTo>
                    <a:pt x="5238" y="368"/>
                  </a:lnTo>
                  <a:lnTo>
                    <a:pt x="4871" y="535"/>
                  </a:lnTo>
                  <a:lnTo>
                    <a:pt x="4538" y="735"/>
                  </a:lnTo>
                  <a:lnTo>
                    <a:pt x="4204" y="935"/>
                  </a:lnTo>
                  <a:lnTo>
                    <a:pt x="3870" y="1168"/>
                  </a:lnTo>
                  <a:lnTo>
                    <a:pt x="3237" y="1669"/>
                  </a:lnTo>
                  <a:lnTo>
                    <a:pt x="2703" y="2203"/>
                  </a:lnTo>
                  <a:lnTo>
                    <a:pt x="2202" y="2770"/>
                  </a:lnTo>
                  <a:lnTo>
                    <a:pt x="1735" y="3370"/>
                  </a:lnTo>
                  <a:lnTo>
                    <a:pt x="1302" y="4004"/>
                  </a:lnTo>
                  <a:lnTo>
                    <a:pt x="935" y="4705"/>
                  </a:lnTo>
                  <a:lnTo>
                    <a:pt x="634" y="5372"/>
                  </a:lnTo>
                  <a:lnTo>
                    <a:pt x="401" y="6106"/>
                  </a:lnTo>
                  <a:lnTo>
                    <a:pt x="201" y="6840"/>
                  </a:lnTo>
                  <a:lnTo>
                    <a:pt x="100" y="7441"/>
                  </a:lnTo>
                  <a:lnTo>
                    <a:pt x="34" y="8074"/>
                  </a:lnTo>
                  <a:lnTo>
                    <a:pt x="0" y="8675"/>
                  </a:lnTo>
                  <a:lnTo>
                    <a:pt x="0" y="9275"/>
                  </a:lnTo>
                  <a:lnTo>
                    <a:pt x="34" y="9909"/>
                  </a:lnTo>
                  <a:lnTo>
                    <a:pt x="67" y="10510"/>
                  </a:lnTo>
                  <a:lnTo>
                    <a:pt x="201" y="11744"/>
                  </a:lnTo>
                  <a:lnTo>
                    <a:pt x="434" y="13246"/>
                  </a:lnTo>
                  <a:lnTo>
                    <a:pt x="701" y="14747"/>
                  </a:lnTo>
                  <a:lnTo>
                    <a:pt x="1001" y="16248"/>
                  </a:lnTo>
                  <a:lnTo>
                    <a:pt x="1368" y="17716"/>
                  </a:lnTo>
                  <a:lnTo>
                    <a:pt x="1769" y="19184"/>
                  </a:lnTo>
                  <a:lnTo>
                    <a:pt x="2236" y="20652"/>
                  </a:lnTo>
                  <a:lnTo>
                    <a:pt x="2736" y="22087"/>
                  </a:lnTo>
                  <a:lnTo>
                    <a:pt x="3270" y="23521"/>
                  </a:lnTo>
                  <a:lnTo>
                    <a:pt x="3604" y="24322"/>
                  </a:lnTo>
                  <a:lnTo>
                    <a:pt x="3904" y="25156"/>
                  </a:lnTo>
                  <a:lnTo>
                    <a:pt x="4171" y="25990"/>
                  </a:lnTo>
                  <a:lnTo>
                    <a:pt x="4271" y="26390"/>
                  </a:lnTo>
                  <a:lnTo>
                    <a:pt x="4371" y="26824"/>
                  </a:lnTo>
                  <a:lnTo>
                    <a:pt x="4438" y="27558"/>
                  </a:lnTo>
                  <a:lnTo>
                    <a:pt x="4438" y="28292"/>
                  </a:lnTo>
                  <a:lnTo>
                    <a:pt x="4438" y="29026"/>
                  </a:lnTo>
                  <a:lnTo>
                    <a:pt x="4371" y="29760"/>
                  </a:lnTo>
                  <a:lnTo>
                    <a:pt x="3870" y="37700"/>
                  </a:lnTo>
                  <a:lnTo>
                    <a:pt x="7407" y="38268"/>
                  </a:lnTo>
                  <a:lnTo>
                    <a:pt x="7474" y="35832"/>
                  </a:lnTo>
                  <a:lnTo>
                    <a:pt x="7574" y="33363"/>
                  </a:lnTo>
                  <a:lnTo>
                    <a:pt x="7707" y="30894"/>
                  </a:lnTo>
                  <a:lnTo>
                    <a:pt x="7874" y="28459"/>
                  </a:lnTo>
                  <a:lnTo>
                    <a:pt x="7941" y="27725"/>
                  </a:lnTo>
                  <a:lnTo>
                    <a:pt x="8041" y="26958"/>
                  </a:lnTo>
                  <a:lnTo>
                    <a:pt x="8107" y="26591"/>
                  </a:lnTo>
                  <a:lnTo>
                    <a:pt x="8174" y="26257"/>
                  </a:lnTo>
                  <a:lnTo>
                    <a:pt x="8308" y="25890"/>
                  </a:lnTo>
                  <a:lnTo>
                    <a:pt x="8441" y="25556"/>
                  </a:lnTo>
                  <a:lnTo>
                    <a:pt x="8708" y="25023"/>
                  </a:lnTo>
                  <a:lnTo>
                    <a:pt x="9042" y="24556"/>
                  </a:lnTo>
                  <a:lnTo>
                    <a:pt x="9709" y="23588"/>
                  </a:lnTo>
                  <a:lnTo>
                    <a:pt x="10176" y="22954"/>
                  </a:lnTo>
                  <a:lnTo>
                    <a:pt x="10610" y="22254"/>
                  </a:lnTo>
                  <a:lnTo>
                    <a:pt x="11010" y="21553"/>
                  </a:lnTo>
                  <a:lnTo>
                    <a:pt x="11377" y="20852"/>
                  </a:lnTo>
                  <a:lnTo>
                    <a:pt x="11744" y="20118"/>
                  </a:lnTo>
                  <a:lnTo>
                    <a:pt x="12044" y="19384"/>
                  </a:lnTo>
                  <a:lnTo>
                    <a:pt x="12345" y="18617"/>
                  </a:lnTo>
                  <a:lnTo>
                    <a:pt x="12611" y="17850"/>
                  </a:lnTo>
                  <a:lnTo>
                    <a:pt x="12878" y="17082"/>
                  </a:lnTo>
                  <a:lnTo>
                    <a:pt x="13079" y="16315"/>
                  </a:lnTo>
                  <a:lnTo>
                    <a:pt x="13279" y="15514"/>
                  </a:lnTo>
                  <a:lnTo>
                    <a:pt x="13445" y="14714"/>
                  </a:lnTo>
                  <a:lnTo>
                    <a:pt x="13579" y="13913"/>
                  </a:lnTo>
                  <a:lnTo>
                    <a:pt x="13712" y="13112"/>
                  </a:lnTo>
                  <a:lnTo>
                    <a:pt x="13812" y="12311"/>
                  </a:lnTo>
                  <a:lnTo>
                    <a:pt x="13913" y="11511"/>
                  </a:lnTo>
                  <a:lnTo>
                    <a:pt x="13979" y="10477"/>
                  </a:lnTo>
                  <a:lnTo>
                    <a:pt x="14013" y="9442"/>
                  </a:lnTo>
                  <a:lnTo>
                    <a:pt x="13979" y="8441"/>
                  </a:lnTo>
                  <a:lnTo>
                    <a:pt x="13913" y="7407"/>
                  </a:lnTo>
                  <a:lnTo>
                    <a:pt x="13846" y="6907"/>
                  </a:lnTo>
                  <a:lnTo>
                    <a:pt x="13746" y="6406"/>
                  </a:lnTo>
                  <a:lnTo>
                    <a:pt x="13646" y="5906"/>
                  </a:lnTo>
                  <a:lnTo>
                    <a:pt x="13512" y="5439"/>
                  </a:lnTo>
                  <a:lnTo>
                    <a:pt x="13345" y="4938"/>
                  </a:lnTo>
                  <a:lnTo>
                    <a:pt x="13179" y="4471"/>
                  </a:lnTo>
                  <a:lnTo>
                    <a:pt x="12945" y="4004"/>
                  </a:lnTo>
                  <a:lnTo>
                    <a:pt x="12712" y="3571"/>
                  </a:lnTo>
                  <a:lnTo>
                    <a:pt x="12478" y="3137"/>
                  </a:lnTo>
                  <a:lnTo>
                    <a:pt x="12178" y="2703"/>
                  </a:lnTo>
                  <a:lnTo>
                    <a:pt x="11844" y="2303"/>
                  </a:lnTo>
                  <a:lnTo>
                    <a:pt x="11477" y="1936"/>
                  </a:lnTo>
                  <a:lnTo>
                    <a:pt x="11110" y="1569"/>
                  </a:lnTo>
                  <a:lnTo>
                    <a:pt x="10710" y="1268"/>
                  </a:lnTo>
                  <a:lnTo>
                    <a:pt x="10276" y="968"/>
                  </a:lnTo>
                  <a:lnTo>
                    <a:pt x="9842" y="701"/>
                  </a:lnTo>
                  <a:lnTo>
                    <a:pt x="9375" y="468"/>
                  </a:lnTo>
                  <a:lnTo>
                    <a:pt x="8908" y="301"/>
                  </a:lnTo>
                  <a:lnTo>
                    <a:pt x="8441" y="168"/>
                  </a:lnTo>
                  <a:lnTo>
                    <a:pt x="7941" y="34"/>
                  </a:lnTo>
                  <a:lnTo>
                    <a:pt x="747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409;p60">
              <a:extLst>
                <a:ext uri="{FF2B5EF4-FFF2-40B4-BE49-F238E27FC236}">
                  <a16:creationId xmlns:a16="http://schemas.microsoft.com/office/drawing/2014/main" id="{9F6ED2B9-813B-07D7-F86A-309501015773}"/>
                </a:ext>
              </a:extLst>
            </p:cNvPr>
            <p:cNvSpPr/>
            <p:nvPr/>
          </p:nvSpPr>
          <p:spPr>
            <a:xfrm>
              <a:off x="354050" y="3063900"/>
              <a:ext cx="350325" cy="956700"/>
            </a:xfrm>
            <a:custGeom>
              <a:avLst/>
              <a:gdLst/>
              <a:ahLst/>
              <a:cxnLst/>
              <a:rect l="l" t="t" r="r" b="b"/>
              <a:pathLst>
                <a:path w="14013" h="38268" fill="none" extrusionOk="0">
                  <a:moveTo>
                    <a:pt x="3870" y="37700"/>
                  </a:moveTo>
                  <a:lnTo>
                    <a:pt x="3870" y="37700"/>
                  </a:lnTo>
                  <a:lnTo>
                    <a:pt x="4371" y="29760"/>
                  </a:lnTo>
                  <a:lnTo>
                    <a:pt x="4371" y="29760"/>
                  </a:lnTo>
                  <a:lnTo>
                    <a:pt x="4438" y="29026"/>
                  </a:lnTo>
                  <a:lnTo>
                    <a:pt x="4438" y="28292"/>
                  </a:lnTo>
                  <a:lnTo>
                    <a:pt x="4438" y="27558"/>
                  </a:lnTo>
                  <a:lnTo>
                    <a:pt x="4371" y="26824"/>
                  </a:lnTo>
                  <a:lnTo>
                    <a:pt x="4371" y="26824"/>
                  </a:lnTo>
                  <a:lnTo>
                    <a:pt x="4271" y="26390"/>
                  </a:lnTo>
                  <a:lnTo>
                    <a:pt x="4171" y="25990"/>
                  </a:lnTo>
                  <a:lnTo>
                    <a:pt x="3904" y="25156"/>
                  </a:lnTo>
                  <a:lnTo>
                    <a:pt x="3604" y="24322"/>
                  </a:lnTo>
                  <a:lnTo>
                    <a:pt x="3270" y="23521"/>
                  </a:lnTo>
                  <a:lnTo>
                    <a:pt x="3270" y="23521"/>
                  </a:lnTo>
                  <a:lnTo>
                    <a:pt x="2736" y="22087"/>
                  </a:lnTo>
                  <a:lnTo>
                    <a:pt x="2236" y="20652"/>
                  </a:lnTo>
                  <a:lnTo>
                    <a:pt x="1769" y="19184"/>
                  </a:lnTo>
                  <a:lnTo>
                    <a:pt x="1368" y="17716"/>
                  </a:lnTo>
                  <a:lnTo>
                    <a:pt x="1001" y="16248"/>
                  </a:lnTo>
                  <a:lnTo>
                    <a:pt x="701" y="14747"/>
                  </a:lnTo>
                  <a:lnTo>
                    <a:pt x="434" y="13246"/>
                  </a:lnTo>
                  <a:lnTo>
                    <a:pt x="201" y="11744"/>
                  </a:lnTo>
                  <a:lnTo>
                    <a:pt x="201" y="11744"/>
                  </a:lnTo>
                  <a:lnTo>
                    <a:pt x="67" y="10510"/>
                  </a:lnTo>
                  <a:lnTo>
                    <a:pt x="34" y="9909"/>
                  </a:lnTo>
                  <a:lnTo>
                    <a:pt x="0" y="9275"/>
                  </a:lnTo>
                  <a:lnTo>
                    <a:pt x="0" y="8675"/>
                  </a:lnTo>
                  <a:lnTo>
                    <a:pt x="34" y="8074"/>
                  </a:lnTo>
                  <a:lnTo>
                    <a:pt x="100" y="7441"/>
                  </a:lnTo>
                  <a:lnTo>
                    <a:pt x="201" y="6840"/>
                  </a:lnTo>
                  <a:lnTo>
                    <a:pt x="201" y="6840"/>
                  </a:lnTo>
                  <a:lnTo>
                    <a:pt x="401" y="6106"/>
                  </a:lnTo>
                  <a:lnTo>
                    <a:pt x="634" y="5372"/>
                  </a:lnTo>
                  <a:lnTo>
                    <a:pt x="935" y="4705"/>
                  </a:lnTo>
                  <a:lnTo>
                    <a:pt x="1302" y="4004"/>
                  </a:lnTo>
                  <a:lnTo>
                    <a:pt x="1735" y="3370"/>
                  </a:lnTo>
                  <a:lnTo>
                    <a:pt x="2202" y="2770"/>
                  </a:lnTo>
                  <a:lnTo>
                    <a:pt x="2703" y="2203"/>
                  </a:lnTo>
                  <a:lnTo>
                    <a:pt x="3237" y="1669"/>
                  </a:lnTo>
                  <a:lnTo>
                    <a:pt x="3237" y="1669"/>
                  </a:lnTo>
                  <a:lnTo>
                    <a:pt x="3870" y="1168"/>
                  </a:lnTo>
                  <a:lnTo>
                    <a:pt x="4204" y="935"/>
                  </a:lnTo>
                  <a:lnTo>
                    <a:pt x="4538" y="735"/>
                  </a:lnTo>
                  <a:lnTo>
                    <a:pt x="4871" y="535"/>
                  </a:lnTo>
                  <a:lnTo>
                    <a:pt x="5238" y="368"/>
                  </a:lnTo>
                  <a:lnTo>
                    <a:pt x="5605" y="234"/>
                  </a:lnTo>
                  <a:lnTo>
                    <a:pt x="5972" y="134"/>
                  </a:lnTo>
                  <a:lnTo>
                    <a:pt x="5972" y="134"/>
                  </a:lnTo>
                  <a:lnTo>
                    <a:pt x="6473" y="34"/>
                  </a:lnTo>
                  <a:lnTo>
                    <a:pt x="6973" y="1"/>
                  </a:lnTo>
                  <a:lnTo>
                    <a:pt x="7474" y="1"/>
                  </a:lnTo>
                  <a:lnTo>
                    <a:pt x="7941" y="34"/>
                  </a:lnTo>
                  <a:lnTo>
                    <a:pt x="8441" y="168"/>
                  </a:lnTo>
                  <a:lnTo>
                    <a:pt x="8908" y="301"/>
                  </a:lnTo>
                  <a:lnTo>
                    <a:pt x="9375" y="468"/>
                  </a:lnTo>
                  <a:lnTo>
                    <a:pt x="9842" y="701"/>
                  </a:lnTo>
                  <a:lnTo>
                    <a:pt x="10276" y="968"/>
                  </a:lnTo>
                  <a:lnTo>
                    <a:pt x="10710" y="1268"/>
                  </a:lnTo>
                  <a:lnTo>
                    <a:pt x="11110" y="1569"/>
                  </a:lnTo>
                  <a:lnTo>
                    <a:pt x="11477" y="1936"/>
                  </a:lnTo>
                  <a:lnTo>
                    <a:pt x="11844" y="2303"/>
                  </a:lnTo>
                  <a:lnTo>
                    <a:pt x="12178" y="2703"/>
                  </a:lnTo>
                  <a:lnTo>
                    <a:pt x="12478" y="3137"/>
                  </a:lnTo>
                  <a:lnTo>
                    <a:pt x="12712" y="3571"/>
                  </a:lnTo>
                  <a:lnTo>
                    <a:pt x="12712" y="3571"/>
                  </a:lnTo>
                  <a:lnTo>
                    <a:pt x="12945" y="4004"/>
                  </a:lnTo>
                  <a:lnTo>
                    <a:pt x="13179" y="4471"/>
                  </a:lnTo>
                  <a:lnTo>
                    <a:pt x="13345" y="4938"/>
                  </a:lnTo>
                  <a:lnTo>
                    <a:pt x="13512" y="5439"/>
                  </a:lnTo>
                  <a:lnTo>
                    <a:pt x="13646" y="5906"/>
                  </a:lnTo>
                  <a:lnTo>
                    <a:pt x="13746" y="6406"/>
                  </a:lnTo>
                  <a:lnTo>
                    <a:pt x="13846" y="6907"/>
                  </a:lnTo>
                  <a:lnTo>
                    <a:pt x="13913" y="7407"/>
                  </a:lnTo>
                  <a:lnTo>
                    <a:pt x="13979" y="8441"/>
                  </a:lnTo>
                  <a:lnTo>
                    <a:pt x="14013" y="9442"/>
                  </a:lnTo>
                  <a:lnTo>
                    <a:pt x="13979" y="10477"/>
                  </a:lnTo>
                  <a:lnTo>
                    <a:pt x="13913" y="11511"/>
                  </a:lnTo>
                  <a:lnTo>
                    <a:pt x="13913" y="11511"/>
                  </a:lnTo>
                  <a:lnTo>
                    <a:pt x="13812" y="12311"/>
                  </a:lnTo>
                  <a:lnTo>
                    <a:pt x="13712" y="13112"/>
                  </a:lnTo>
                  <a:lnTo>
                    <a:pt x="13579" y="13913"/>
                  </a:lnTo>
                  <a:lnTo>
                    <a:pt x="13445" y="14714"/>
                  </a:lnTo>
                  <a:lnTo>
                    <a:pt x="13279" y="15514"/>
                  </a:lnTo>
                  <a:lnTo>
                    <a:pt x="13079" y="16315"/>
                  </a:lnTo>
                  <a:lnTo>
                    <a:pt x="12878" y="17082"/>
                  </a:lnTo>
                  <a:lnTo>
                    <a:pt x="12611" y="17850"/>
                  </a:lnTo>
                  <a:lnTo>
                    <a:pt x="12345" y="18617"/>
                  </a:lnTo>
                  <a:lnTo>
                    <a:pt x="12044" y="19384"/>
                  </a:lnTo>
                  <a:lnTo>
                    <a:pt x="11744" y="20118"/>
                  </a:lnTo>
                  <a:lnTo>
                    <a:pt x="11377" y="20852"/>
                  </a:lnTo>
                  <a:lnTo>
                    <a:pt x="11010" y="21553"/>
                  </a:lnTo>
                  <a:lnTo>
                    <a:pt x="10610" y="22254"/>
                  </a:lnTo>
                  <a:lnTo>
                    <a:pt x="10176" y="22954"/>
                  </a:lnTo>
                  <a:lnTo>
                    <a:pt x="9709" y="23588"/>
                  </a:lnTo>
                  <a:lnTo>
                    <a:pt x="9709" y="23588"/>
                  </a:lnTo>
                  <a:lnTo>
                    <a:pt x="9042" y="24556"/>
                  </a:lnTo>
                  <a:lnTo>
                    <a:pt x="8708" y="25023"/>
                  </a:lnTo>
                  <a:lnTo>
                    <a:pt x="8441" y="25556"/>
                  </a:lnTo>
                  <a:lnTo>
                    <a:pt x="8441" y="25556"/>
                  </a:lnTo>
                  <a:lnTo>
                    <a:pt x="8308" y="25890"/>
                  </a:lnTo>
                  <a:lnTo>
                    <a:pt x="8174" y="26257"/>
                  </a:lnTo>
                  <a:lnTo>
                    <a:pt x="8107" y="26591"/>
                  </a:lnTo>
                  <a:lnTo>
                    <a:pt x="8041" y="26958"/>
                  </a:lnTo>
                  <a:lnTo>
                    <a:pt x="7941" y="27725"/>
                  </a:lnTo>
                  <a:lnTo>
                    <a:pt x="7874" y="28459"/>
                  </a:lnTo>
                  <a:lnTo>
                    <a:pt x="7874" y="28459"/>
                  </a:lnTo>
                  <a:lnTo>
                    <a:pt x="7707" y="30894"/>
                  </a:lnTo>
                  <a:lnTo>
                    <a:pt x="7574" y="33363"/>
                  </a:lnTo>
                  <a:lnTo>
                    <a:pt x="7474" y="35832"/>
                  </a:lnTo>
                  <a:lnTo>
                    <a:pt x="7407" y="382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410;p60">
              <a:extLst>
                <a:ext uri="{FF2B5EF4-FFF2-40B4-BE49-F238E27FC236}">
                  <a16:creationId xmlns:a16="http://schemas.microsoft.com/office/drawing/2014/main" id="{9A910A40-8373-D711-4AEF-56EAA5938F4E}"/>
                </a:ext>
              </a:extLst>
            </p:cNvPr>
            <p:cNvSpPr/>
            <p:nvPr/>
          </p:nvSpPr>
          <p:spPr>
            <a:xfrm>
              <a:off x="294000" y="2956300"/>
              <a:ext cx="485450" cy="1065125"/>
            </a:xfrm>
            <a:custGeom>
              <a:avLst/>
              <a:gdLst/>
              <a:ahLst/>
              <a:cxnLst/>
              <a:rect l="l" t="t" r="r" b="b"/>
              <a:pathLst>
                <a:path w="19418" h="42605" extrusionOk="0">
                  <a:moveTo>
                    <a:pt x="8708" y="1"/>
                  </a:moveTo>
                  <a:lnTo>
                    <a:pt x="8174" y="68"/>
                  </a:lnTo>
                  <a:lnTo>
                    <a:pt x="7674" y="168"/>
                  </a:lnTo>
                  <a:lnTo>
                    <a:pt x="7140" y="335"/>
                  </a:lnTo>
                  <a:lnTo>
                    <a:pt x="6639" y="501"/>
                  </a:lnTo>
                  <a:lnTo>
                    <a:pt x="6172" y="702"/>
                  </a:lnTo>
                  <a:lnTo>
                    <a:pt x="5705" y="935"/>
                  </a:lnTo>
                  <a:lnTo>
                    <a:pt x="5238" y="1235"/>
                  </a:lnTo>
                  <a:lnTo>
                    <a:pt x="4771" y="1536"/>
                  </a:lnTo>
                  <a:lnTo>
                    <a:pt x="4337" y="1903"/>
                  </a:lnTo>
                  <a:lnTo>
                    <a:pt x="3904" y="2270"/>
                  </a:lnTo>
                  <a:lnTo>
                    <a:pt x="3503" y="2670"/>
                  </a:lnTo>
                  <a:lnTo>
                    <a:pt x="3136" y="3104"/>
                  </a:lnTo>
                  <a:lnTo>
                    <a:pt x="2769" y="3537"/>
                  </a:lnTo>
                  <a:lnTo>
                    <a:pt x="2436" y="4004"/>
                  </a:lnTo>
                  <a:lnTo>
                    <a:pt x="2135" y="4472"/>
                  </a:lnTo>
                  <a:lnTo>
                    <a:pt x="1869" y="4972"/>
                  </a:lnTo>
                  <a:lnTo>
                    <a:pt x="1602" y="5472"/>
                  </a:lnTo>
                  <a:lnTo>
                    <a:pt x="1368" y="6006"/>
                  </a:lnTo>
                  <a:lnTo>
                    <a:pt x="1135" y="6507"/>
                  </a:lnTo>
                  <a:lnTo>
                    <a:pt x="934" y="7040"/>
                  </a:lnTo>
                  <a:lnTo>
                    <a:pt x="768" y="7574"/>
                  </a:lnTo>
                  <a:lnTo>
                    <a:pt x="601" y="8141"/>
                  </a:lnTo>
                  <a:lnTo>
                    <a:pt x="467" y="8675"/>
                  </a:lnTo>
                  <a:lnTo>
                    <a:pt x="334" y="9309"/>
                  </a:lnTo>
                  <a:lnTo>
                    <a:pt x="234" y="9943"/>
                  </a:lnTo>
                  <a:lnTo>
                    <a:pt x="134" y="10544"/>
                  </a:lnTo>
                  <a:lnTo>
                    <a:pt x="67" y="11177"/>
                  </a:lnTo>
                  <a:lnTo>
                    <a:pt x="34" y="11811"/>
                  </a:lnTo>
                  <a:lnTo>
                    <a:pt x="0" y="12445"/>
                  </a:lnTo>
                  <a:lnTo>
                    <a:pt x="34" y="13713"/>
                  </a:lnTo>
                  <a:lnTo>
                    <a:pt x="100" y="14981"/>
                  </a:lnTo>
                  <a:lnTo>
                    <a:pt x="267" y="16248"/>
                  </a:lnTo>
                  <a:lnTo>
                    <a:pt x="467" y="17483"/>
                  </a:lnTo>
                  <a:lnTo>
                    <a:pt x="734" y="18751"/>
                  </a:lnTo>
                  <a:lnTo>
                    <a:pt x="1035" y="20052"/>
                  </a:lnTo>
                  <a:lnTo>
                    <a:pt x="1402" y="21386"/>
                  </a:lnTo>
                  <a:lnTo>
                    <a:pt x="1769" y="22687"/>
                  </a:lnTo>
                  <a:lnTo>
                    <a:pt x="2169" y="23989"/>
                  </a:lnTo>
                  <a:lnTo>
                    <a:pt x="2536" y="25190"/>
                  </a:lnTo>
                  <a:lnTo>
                    <a:pt x="2970" y="26357"/>
                  </a:lnTo>
                  <a:lnTo>
                    <a:pt x="3203" y="26924"/>
                  </a:lnTo>
                  <a:lnTo>
                    <a:pt x="3470" y="27492"/>
                  </a:lnTo>
                  <a:lnTo>
                    <a:pt x="3770" y="28025"/>
                  </a:lnTo>
                  <a:lnTo>
                    <a:pt x="4071" y="28559"/>
                  </a:lnTo>
                  <a:lnTo>
                    <a:pt x="4804" y="29627"/>
                  </a:lnTo>
                  <a:lnTo>
                    <a:pt x="5105" y="30194"/>
                  </a:lnTo>
                  <a:lnTo>
                    <a:pt x="5238" y="30461"/>
                  </a:lnTo>
                  <a:lnTo>
                    <a:pt x="5338" y="30795"/>
                  </a:lnTo>
                  <a:lnTo>
                    <a:pt x="5405" y="31095"/>
                  </a:lnTo>
                  <a:lnTo>
                    <a:pt x="5472" y="31428"/>
                  </a:lnTo>
                  <a:lnTo>
                    <a:pt x="5505" y="32096"/>
                  </a:lnTo>
                  <a:lnTo>
                    <a:pt x="5505" y="32763"/>
                  </a:lnTo>
                  <a:lnTo>
                    <a:pt x="5472" y="33430"/>
                  </a:lnTo>
                  <a:lnTo>
                    <a:pt x="5438" y="39135"/>
                  </a:lnTo>
                  <a:lnTo>
                    <a:pt x="5405" y="41904"/>
                  </a:lnTo>
                  <a:lnTo>
                    <a:pt x="5405" y="42004"/>
                  </a:lnTo>
                  <a:lnTo>
                    <a:pt x="5472" y="42071"/>
                  </a:lnTo>
                  <a:lnTo>
                    <a:pt x="5538" y="42104"/>
                  </a:lnTo>
                  <a:lnTo>
                    <a:pt x="5639" y="42138"/>
                  </a:lnTo>
                  <a:lnTo>
                    <a:pt x="5705" y="42104"/>
                  </a:lnTo>
                  <a:lnTo>
                    <a:pt x="5772" y="42071"/>
                  </a:lnTo>
                  <a:lnTo>
                    <a:pt x="5839" y="42004"/>
                  </a:lnTo>
                  <a:lnTo>
                    <a:pt x="5872" y="41904"/>
                  </a:lnTo>
                  <a:lnTo>
                    <a:pt x="5905" y="36299"/>
                  </a:lnTo>
                  <a:lnTo>
                    <a:pt x="5939" y="33530"/>
                  </a:lnTo>
                  <a:lnTo>
                    <a:pt x="5939" y="32229"/>
                  </a:lnTo>
                  <a:lnTo>
                    <a:pt x="5939" y="31595"/>
                  </a:lnTo>
                  <a:lnTo>
                    <a:pt x="5839" y="30961"/>
                  </a:lnTo>
                  <a:lnTo>
                    <a:pt x="5772" y="30661"/>
                  </a:lnTo>
                  <a:lnTo>
                    <a:pt x="5672" y="30394"/>
                  </a:lnTo>
                  <a:lnTo>
                    <a:pt x="5572" y="30127"/>
                  </a:lnTo>
                  <a:lnTo>
                    <a:pt x="5438" y="29860"/>
                  </a:lnTo>
                  <a:lnTo>
                    <a:pt x="5138" y="29327"/>
                  </a:lnTo>
                  <a:lnTo>
                    <a:pt x="4804" y="28826"/>
                  </a:lnTo>
                  <a:lnTo>
                    <a:pt x="4471" y="28326"/>
                  </a:lnTo>
                  <a:lnTo>
                    <a:pt x="4171" y="27792"/>
                  </a:lnTo>
                  <a:lnTo>
                    <a:pt x="3904" y="27258"/>
                  </a:lnTo>
                  <a:lnTo>
                    <a:pt x="3637" y="26724"/>
                  </a:lnTo>
                  <a:lnTo>
                    <a:pt x="3370" y="26124"/>
                  </a:lnTo>
                  <a:lnTo>
                    <a:pt x="3170" y="25523"/>
                  </a:lnTo>
                  <a:lnTo>
                    <a:pt x="2736" y="24322"/>
                  </a:lnTo>
                  <a:lnTo>
                    <a:pt x="2369" y="23121"/>
                  </a:lnTo>
                  <a:lnTo>
                    <a:pt x="2002" y="21920"/>
                  </a:lnTo>
                  <a:lnTo>
                    <a:pt x="1668" y="20652"/>
                  </a:lnTo>
                  <a:lnTo>
                    <a:pt x="1335" y="19385"/>
                  </a:lnTo>
                  <a:lnTo>
                    <a:pt x="1068" y="18117"/>
                  </a:lnTo>
                  <a:lnTo>
                    <a:pt x="801" y="16816"/>
                  </a:lnTo>
                  <a:lnTo>
                    <a:pt x="634" y="15548"/>
                  </a:lnTo>
                  <a:lnTo>
                    <a:pt x="501" y="14247"/>
                  </a:lnTo>
                  <a:lnTo>
                    <a:pt x="467" y="12946"/>
                  </a:lnTo>
                  <a:lnTo>
                    <a:pt x="467" y="12278"/>
                  </a:lnTo>
                  <a:lnTo>
                    <a:pt x="501" y="11611"/>
                  </a:lnTo>
                  <a:lnTo>
                    <a:pt x="601" y="10477"/>
                  </a:lnTo>
                  <a:lnTo>
                    <a:pt x="701" y="9876"/>
                  </a:lnTo>
                  <a:lnTo>
                    <a:pt x="801" y="9309"/>
                  </a:lnTo>
                  <a:lnTo>
                    <a:pt x="934" y="8742"/>
                  </a:lnTo>
                  <a:lnTo>
                    <a:pt x="1068" y="8175"/>
                  </a:lnTo>
                  <a:lnTo>
                    <a:pt x="1235" y="7608"/>
                  </a:lnTo>
                  <a:lnTo>
                    <a:pt x="1435" y="7040"/>
                  </a:lnTo>
                  <a:lnTo>
                    <a:pt x="1635" y="6507"/>
                  </a:lnTo>
                  <a:lnTo>
                    <a:pt x="1869" y="5973"/>
                  </a:lnTo>
                  <a:lnTo>
                    <a:pt x="2135" y="5439"/>
                  </a:lnTo>
                  <a:lnTo>
                    <a:pt x="2402" y="4939"/>
                  </a:lnTo>
                  <a:lnTo>
                    <a:pt x="2703" y="4438"/>
                  </a:lnTo>
                  <a:lnTo>
                    <a:pt x="3036" y="3938"/>
                  </a:lnTo>
                  <a:lnTo>
                    <a:pt x="3403" y="3471"/>
                  </a:lnTo>
                  <a:lnTo>
                    <a:pt x="3804" y="3037"/>
                  </a:lnTo>
                  <a:lnTo>
                    <a:pt x="4171" y="2670"/>
                  </a:lnTo>
                  <a:lnTo>
                    <a:pt x="4571" y="2303"/>
                  </a:lnTo>
                  <a:lnTo>
                    <a:pt x="4971" y="1969"/>
                  </a:lnTo>
                  <a:lnTo>
                    <a:pt x="5405" y="1669"/>
                  </a:lnTo>
                  <a:lnTo>
                    <a:pt x="5839" y="1402"/>
                  </a:lnTo>
                  <a:lnTo>
                    <a:pt x="6306" y="1135"/>
                  </a:lnTo>
                  <a:lnTo>
                    <a:pt x="6773" y="935"/>
                  </a:lnTo>
                  <a:lnTo>
                    <a:pt x="7273" y="768"/>
                  </a:lnTo>
                  <a:lnTo>
                    <a:pt x="7807" y="601"/>
                  </a:lnTo>
                  <a:lnTo>
                    <a:pt x="8374" y="535"/>
                  </a:lnTo>
                  <a:lnTo>
                    <a:pt x="8908" y="468"/>
                  </a:lnTo>
                  <a:lnTo>
                    <a:pt x="9475" y="468"/>
                  </a:lnTo>
                  <a:lnTo>
                    <a:pt x="10009" y="501"/>
                  </a:lnTo>
                  <a:lnTo>
                    <a:pt x="10576" y="601"/>
                  </a:lnTo>
                  <a:lnTo>
                    <a:pt x="11110" y="735"/>
                  </a:lnTo>
                  <a:lnTo>
                    <a:pt x="11644" y="868"/>
                  </a:lnTo>
                  <a:lnTo>
                    <a:pt x="12211" y="1102"/>
                  </a:lnTo>
                  <a:lnTo>
                    <a:pt x="12711" y="1335"/>
                  </a:lnTo>
                  <a:lnTo>
                    <a:pt x="13212" y="1636"/>
                  </a:lnTo>
                  <a:lnTo>
                    <a:pt x="13712" y="1936"/>
                  </a:lnTo>
                  <a:lnTo>
                    <a:pt x="14179" y="2303"/>
                  </a:lnTo>
                  <a:lnTo>
                    <a:pt x="14613" y="2670"/>
                  </a:lnTo>
                  <a:lnTo>
                    <a:pt x="15013" y="3070"/>
                  </a:lnTo>
                  <a:lnTo>
                    <a:pt x="15414" y="3471"/>
                  </a:lnTo>
                  <a:lnTo>
                    <a:pt x="15781" y="3904"/>
                  </a:lnTo>
                  <a:lnTo>
                    <a:pt x="16114" y="4371"/>
                  </a:lnTo>
                  <a:lnTo>
                    <a:pt x="16448" y="4872"/>
                  </a:lnTo>
                  <a:lnTo>
                    <a:pt x="16748" y="5339"/>
                  </a:lnTo>
                  <a:lnTo>
                    <a:pt x="17049" y="5873"/>
                  </a:lnTo>
                  <a:lnTo>
                    <a:pt x="17282" y="6373"/>
                  </a:lnTo>
                  <a:lnTo>
                    <a:pt x="17549" y="6907"/>
                  </a:lnTo>
                  <a:lnTo>
                    <a:pt x="17749" y="7441"/>
                  </a:lnTo>
                  <a:lnTo>
                    <a:pt x="18083" y="8408"/>
                  </a:lnTo>
                  <a:lnTo>
                    <a:pt x="18383" y="9376"/>
                  </a:lnTo>
                  <a:lnTo>
                    <a:pt x="18617" y="10377"/>
                  </a:lnTo>
                  <a:lnTo>
                    <a:pt x="18783" y="11378"/>
                  </a:lnTo>
                  <a:lnTo>
                    <a:pt x="18883" y="12412"/>
                  </a:lnTo>
                  <a:lnTo>
                    <a:pt x="18950" y="13413"/>
                  </a:lnTo>
                  <a:lnTo>
                    <a:pt x="18950" y="14447"/>
                  </a:lnTo>
                  <a:lnTo>
                    <a:pt x="18917" y="15448"/>
                  </a:lnTo>
                  <a:lnTo>
                    <a:pt x="18817" y="16482"/>
                  </a:lnTo>
                  <a:lnTo>
                    <a:pt x="18650" y="17483"/>
                  </a:lnTo>
                  <a:lnTo>
                    <a:pt x="18450" y="18484"/>
                  </a:lnTo>
                  <a:lnTo>
                    <a:pt x="18183" y="19485"/>
                  </a:lnTo>
                  <a:lnTo>
                    <a:pt x="17883" y="20452"/>
                  </a:lnTo>
                  <a:lnTo>
                    <a:pt x="17549" y="21420"/>
                  </a:lnTo>
                  <a:lnTo>
                    <a:pt x="17149" y="22354"/>
                  </a:lnTo>
                  <a:lnTo>
                    <a:pt x="16682" y="23288"/>
                  </a:lnTo>
                  <a:lnTo>
                    <a:pt x="16214" y="24155"/>
                  </a:lnTo>
                  <a:lnTo>
                    <a:pt x="15681" y="25023"/>
                  </a:lnTo>
                  <a:lnTo>
                    <a:pt x="15114" y="25824"/>
                  </a:lnTo>
                  <a:lnTo>
                    <a:pt x="14480" y="26624"/>
                  </a:lnTo>
                  <a:lnTo>
                    <a:pt x="13846" y="27392"/>
                  </a:lnTo>
                  <a:lnTo>
                    <a:pt x="13145" y="28126"/>
                  </a:lnTo>
                  <a:lnTo>
                    <a:pt x="12411" y="28793"/>
                  </a:lnTo>
                  <a:lnTo>
                    <a:pt x="11644" y="29460"/>
                  </a:lnTo>
                  <a:lnTo>
                    <a:pt x="11410" y="29627"/>
                  </a:lnTo>
                  <a:lnTo>
                    <a:pt x="11210" y="29827"/>
                  </a:lnTo>
                  <a:lnTo>
                    <a:pt x="11043" y="30027"/>
                  </a:lnTo>
                  <a:lnTo>
                    <a:pt x="10910" y="30261"/>
                  </a:lnTo>
                  <a:lnTo>
                    <a:pt x="10843" y="30528"/>
                  </a:lnTo>
                  <a:lnTo>
                    <a:pt x="10810" y="30795"/>
                  </a:lnTo>
                  <a:lnTo>
                    <a:pt x="10776" y="31328"/>
                  </a:lnTo>
                  <a:lnTo>
                    <a:pt x="10676" y="34097"/>
                  </a:lnTo>
                  <a:lnTo>
                    <a:pt x="10509" y="39636"/>
                  </a:lnTo>
                  <a:lnTo>
                    <a:pt x="10443" y="42371"/>
                  </a:lnTo>
                  <a:lnTo>
                    <a:pt x="10443" y="42471"/>
                  </a:lnTo>
                  <a:lnTo>
                    <a:pt x="10509" y="42538"/>
                  </a:lnTo>
                  <a:lnTo>
                    <a:pt x="10576" y="42572"/>
                  </a:lnTo>
                  <a:lnTo>
                    <a:pt x="10643" y="42605"/>
                  </a:lnTo>
                  <a:lnTo>
                    <a:pt x="10743" y="42572"/>
                  </a:lnTo>
                  <a:lnTo>
                    <a:pt x="10810" y="42538"/>
                  </a:lnTo>
                  <a:lnTo>
                    <a:pt x="10876" y="42471"/>
                  </a:lnTo>
                  <a:lnTo>
                    <a:pt x="10876" y="42371"/>
                  </a:lnTo>
                  <a:lnTo>
                    <a:pt x="11043" y="36700"/>
                  </a:lnTo>
                  <a:lnTo>
                    <a:pt x="11143" y="33864"/>
                  </a:lnTo>
                  <a:lnTo>
                    <a:pt x="11243" y="31028"/>
                  </a:lnTo>
                  <a:lnTo>
                    <a:pt x="11277" y="30694"/>
                  </a:lnTo>
                  <a:lnTo>
                    <a:pt x="11377" y="30428"/>
                  </a:lnTo>
                  <a:lnTo>
                    <a:pt x="11510" y="30194"/>
                  </a:lnTo>
                  <a:lnTo>
                    <a:pt x="11744" y="29960"/>
                  </a:lnTo>
                  <a:lnTo>
                    <a:pt x="12611" y="29260"/>
                  </a:lnTo>
                  <a:lnTo>
                    <a:pt x="13379" y="28526"/>
                  </a:lnTo>
                  <a:lnTo>
                    <a:pt x="14113" y="27792"/>
                  </a:lnTo>
                  <a:lnTo>
                    <a:pt x="14780" y="27025"/>
                  </a:lnTo>
                  <a:lnTo>
                    <a:pt x="15414" y="26224"/>
                  </a:lnTo>
                  <a:lnTo>
                    <a:pt x="15981" y="25390"/>
                  </a:lnTo>
                  <a:lnTo>
                    <a:pt x="16515" y="24522"/>
                  </a:lnTo>
                  <a:lnTo>
                    <a:pt x="17015" y="23622"/>
                  </a:lnTo>
                  <a:lnTo>
                    <a:pt x="17482" y="22721"/>
                  </a:lnTo>
                  <a:lnTo>
                    <a:pt x="17883" y="21787"/>
                  </a:lnTo>
                  <a:lnTo>
                    <a:pt x="18250" y="20819"/>
                  </a:lnTo>
                  <a:lnTo>
                    <a:pt x="18583" y="19852"/>
                  </a:lnTo>
                  <a:lnTo>
                    <a:pt x="18850" y="18851"/>
                  </a:lnTo>
                  <a:lnTo>
                    <a:pt x="19050" y="17850"/>
                  </a:lnTo>
                  <a:lnTo>
                    <a:pt x="19217" y="16816"/>
                  </a:lnTo>
                  <a:lnTo>
                    <a:pt x="19351" y="15815"/>
                  </a:lnTo>
                  <a:lnTo>
                    <a:pt x="19417" y="14781"/>
                  </a:lnTo>
                  <a:lnTo>
                    <a:pt x="19417" y="13746"/>
                  </a:lnTo>
                  <a:lnTo>
                    <a:pt x="19384" y="12745"/>
                  </a:lnTo>
                  <a:lnTo>
                    <a:pt x="19284" y="11711"/>
                  </a:lnTo>
                  <a:lnTo>
                    <a:pt x="19117" y="10710"/>
                  </a:lnTo>
                  <a:lnTo>
                    <a:pt x="18917" y="9709"/>
                  </a:lnTo>
                  <a:lnTo>
                    <a:pt x="18650" y="8709"/>
                  </a:lnTo>
                  <a:lnTo>
                    <a:pt x="18316" y="7608"/>
                  </a:lnTo>
                  <a:lnTo>
                    <a:pt x="17883" y="6540"/>
                  </a:lnTo>
                  <a:lnTo>
                    <a:pt x="17649" y="6040"/>
                  </a:lnTo>
                  <a:lnTo>
                    <a:pt x="17382" y="5539"/>
                  </a:lnTo>
                  <a:lnTo>
                    <a:pt x="17115" y="5039"/>
                  </a:lnTo>
                  <a:lnTo>
                    <a:pt x="16782" y="4538"/>
                  </a:lnTo>
                  <a:lnTo>
                    <a:pt x="16481" y="4071"/>
                  </a:lnTo>
                  <a:lnTo>
                    <a:pt x="16148" y="3604"/>
                  </a:lnTo>
                  <a:lnTo>
                    <a:pt x="15781" y="3170"/>
                  </a:lnTo>
                  <a:lnTo>
                    <a:pt x="15380" y="2770"/>
                  </a:lnTo>
                  <a:lnTo>
                    <a:pt x="14980" y="2370"/>
                  </a:lnTo>
                  <a:lnTo>
                    <a:pt x="14546" y="2003"/>
                  </a:lnTo>
                  <a:lnTo>
                    <a:pt x="14079" y="1636"/>
                  </a:lnTo>
                  <a:lnTo>
                    <a:pt x="13612" y="1335"/>
                  </a:lnTo>
                  <a:lnTo>
                    <a:pt x="13112" y="1035"/>
                  </a:lnTo>
                  <a:lnTo>
                    <a:pt x="12578" y="768"/>
                  </a:lnTo>
                  <a:lnTo>
                    <a:pt x="12078" y="535"/>
                  </a:lnTo>
                  <a:lnTo>
                    <a:pt x="11510" y="368"/>
                  </a:lnTo>
                  <a:lnTo>
                    <a:pt x="10943" y="201"/>
                  </a:lnTo>
                  <a:lnTo>
                    <a:pt x="10376" y="101"/>
                  </a:lnTo>
                  <a:lnTo>
                    <a:pt x="9809" y="34"/>
                  </a:lnTo>
                  <a:lnTo>
                    <a:pt x="924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411;p60">
              <a:extLst>
                <a:ext uri="{FF2B5EF4-FFF2-40B4-BE49-F238E27FC236}">
                  <a16:creationId xmlns:a16="http://schemas.microsoft.com/office/drawing/2014/main" id="{7B272182-88DB-278B-F083-78C33D5EEF9E}"/>
                </a:ext>
              </a:extLst>
            </p:cNvPr>
            <p:cNvSpPr/>
            <p:nvPr/>
          </p:nvSpPr>
          <p:spPr>
            <a:xfrm>
              <a:off x="469150" y="3417550"/>
              <a:ext cx="34225" cy="600550"/>
            </a:xfrm>
            <a:custGeom>
              <a:avLst/>
              <a:gdLst/>
              <a:ahLst/>
              <a:cxnLst/>
              <a:rect l="l" t="t" r="r" b="b"/>
              <a:pathLst>
                <a:path w="1369" h="24022" extrusionOk="0">
                  <a:moveTo>
                    <a:pt x="134" y="0"/>
                  </a:moveTo>
                  <a:lnTo>
                    <a:pt x="67" y="34"/>
                  </a:lnTo>
                  <a:lnTo>
                    <a:pt x="0" y="101"/>
                  </a:lnTo>
                  <a:lnTo>
                    <a:pt x="0" y="201"/>
                  </a:lnTo>
                  <a:lnTo>
                    <a:pt x="234" y="2503"/>
                  </a:lnTo>
                  <a:lnTo>
                    <a:pt x="434" y="4771"/>
                  </a:lnTo>
                  <a:lnTo>
                    <a:pt x="601" y="7073"/>
                  </a:lnTo>
                  <a:lnTo>
                    <a:pt x="701" y="9375"/>
                  </a:lnTo>
                  <a:lnTo>
                    <a:pt x="801" y="11677"/>
                  </a:lnTo>
                  <a:lnTo>
                    <a:pt x="868" y="13979"/>
                  </a:lnTo>
                  <a:lnTo>
                    <a:pt x="901" y="16248"/>
                  </a:lnTo>
                  <a:lnTo>
                    <a:pt x="901" y="18550"/>
                  </a:lnTo>
                  <a:lnTo>
                    <a:pt x="868" y="21186"/>
                  </a:lnTo>
                  <a:lnTo>
                    <a:pt x="768" y="23821"/>
                  </a:lnTo>
                  <a:lnTo>
                    <a:pt x="801" y="23921"/>
                  </a:lnTo>
                  <a:lnTo>
                    <a:pt x="834" y="23988"/>
                  </a:lnTo>
                  <a:lnTo>
                    <a:pt x="901" y="24021"/>
                  </a:lnTo>
                  <a:lnTo>
                    <a:pt x="1101" y="24021"/>
                  </a:lnTo>
                  <a:lnTo>
                    <a:pt x="1168" y="23988"/>
                  </a:lnTo>
                  <a:lnTo>
                    <a:pt x="1201" y="23921"/>
                  </a:lnTo>
                  <a:lnTo>
                    <a:pt x="1235" y="23821"/>
                  </a:lnTo>
                  <a:lnTo>
                    <a:pt x="1302" y="21519"/>
                  </a:lnTo>
                  <a:lnTo>
                    <a:pt x="1368" y="19217"/>
                  </a:lnTo>
                  <a:lnTo>
                    <a:pt x="1368" y="16915"/>
                  </a:lnTo>
                  <a:lnTo>
                    <a:pt x="1335" y="14613"/>
                  </a:lnTo>
                  <a:lnTo>
                    <a:pt x="1302" y="12311"/>
                  </a:lnTo>
                  <a:lnTo>
                    <a:pt x="1201" y="10043"/>
                  </a:lnTo>
                  <a:lnTo>
                    <a:pt x="1101" y="7741"/>
                  </a:lnTo>
                  <a:lnTo>
                    <a:pt x="935" y="5439"/>
                  </a:lnTo>
                  <a:lnTo>
                    <a:pt x="734" y="2836"/>
                  </a:lnTo>
                  <a:lnTo>
                    <a:pt x="467" y="201"/>
                  </a:lnTo>
                  <a:lnTo>
                    <a:pt x="434" y="101"/>
                  </a:lnTo>
                  <a:lnTo>
                    <a:pt x="367" y="34"/>
                  </a:lnTo>
                  <a:lnTo>
                    <a:pt x="30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412;p60">
              <a:extLst>
                <a:ext uri="{FF2B5EF4-FFF2-40B4-BE49-F238E27FC236}">
                  <a16:creationId xmlns:a16="http://schemas.microsoft.com/office/drawing/2014/main" id="{DD5B49CD-EB81-9CC8-08F6-4F03FD418A25}"/>
                </a:ext>
              </a:extLst>
            </p:cNvPr>
            <p:cNvSpPr/>
            <p:nvPr/>
          </p:nvSpPr>
          <p:spPr>
            <a:xfrm>
              <a:off x="377400" y="3194025"/>
              <a:ext cx="308625" cy="833250"/>
            </a:xfrm>
            <a:custGeom>
              <a:avLst/>
              <a:gdLst/>
              <a:ahLst/>
              <a:cxnLst/>
              <a:rect l="l" t="t" r="r" b="b"/>
              <a:pathLst>
                <a:path w="12345" h="33330" extrusionOk="0">
                  <a:moveTo>
                    <a:pt x="5172" y="467"/>
                  </a:moveTo>
                  <a:lnTo>
                    <a:pt x="5472" y="534"/>
                  </a:lnTo>
                  <a:lnTo>
                    <a:pt x="5739" y="668"/>
                  </a:lnTo>
                  <a:lnTo>
                    <a:pt x="5972" y="834"/>
                  </a:lnTo>
                  <a:lnTo>
                    <a:pt x="6139" y="1035"/>
                  </a:lnTo>
                  <a:lnTo>
                    <a:pt x="6306" y="1301"/>
                  </a:lnTo>
                  <a:lnTo>
                    <a:pt x="6373" y="1568"/>
                  </a:lnTo>
                  <a:lnTo>
                    <a:pt x="6406" y="1668"/>
                  </a:lnTo>
                  <a:lnTo>
                    <a:pt x="6440" y="1702"/>
                  </a:lnTo>
                  <a:lnTo>
                    <a:pt x="6239" y="2102"/>
                  </a:lnTo>
                  <a:lnTo>
                    <a:pt x="6173" y="2302"/>
                  </a:lnTo>
                  <a:lnTo>
                    <a:pt x="6106" y="2536"/>
                  </a:lnTo>
                  <a:lnTo>
                    <a:pt x="6106" y="2636"/>
                  </a:lnTo>
                  <a:lnTo>
                    <a:pt x="6139" y="2703"/>
                  </a:lnTo>
                  <a:lnTo>
                    <a:pt x="6206" y="2769"/>
                  </a:lnTo>
                  <a:lnTo>
                    <a:pt x="6273" y="2803"/>
                  </a:lnTo>
                  <a:lnTo>
                    <a:pt x="6440" y="2803"/>
                  </a:lnTo>
                  <a:lnTo>
                    <a:pt x="6506" y="2736"/>
                  </a:lnTo>
                  <a:lnTo>
                    <a:pt x="6540" y="2636"/>
                  </a:lnTo>
                  <a:lnTo>
                    <a:pt x="6673" y="2302"/>
                  </a:lnTo>
                  <a:lnTo>
                    <a:pt x="6806" y="2002"/>
                  </a:lnTo>
                  <a:lnTo>
                    <a:pt x="7040" y="1702"/>
                  </a:lnTo>
                  <a:lnTo>
                    <a:pt x="7274" y="1435"/>
                  </a:lnTo>
                  <a:lnTo>
                    <a:pt x="7574" y="1235"/>
                  </a:lnTo>
                  <a:lnTo>
                    <a:pt x="7907" y="1068"/>
                  </a:lnTo>
                  <a:lnTo>
                    <a:pt x="8241" y="1001"/>
                  </a:lnTo>
                  <a:lnTo>
                    <a:pt x="8608" y="1001"/>
                  </a:lnTo>
                  <a:lnTo>
                    <a:pt x="8808" y="1035"/>
                  </a:lnTo>
                  <a:lnTo>
                    <a:pt x="9008" y="1135"/>
                  </a:lnTo>
                  <a:lnTo>
                    <a:pt x="9142" y="1268"/>
                  </a:lnTo>
                  <a:lnTo>
                    <a:pt x="9242" y="1435"/>
                  </a:lnTo>
                  <a:lnTo>
                    <a:pt x="9309" y="1602"/>
                  </a:lnTo>
                  <a:lnTo>
                    <a:pt x="9342" y="1802"/>
                  </a:lnTo>
                  <a:lnTo>
                    <a:pt x="9375" y="2202"/>
                  </a:lnTo>
                  <a:lnTo>
                    <a:pt x="9342" y="2636"/>
                  </a:lnTo>
                  <a:lnTo>
                    <a:pt x="9242" y="3036"/>
                  </a:lnTo>
                  <a:lnTo>
                    <a:pt x="9075" y="3403"/>
                  </a:lnTo>
                  <a:lnTo>
                    <a:pt x="8842" y="3737"/>
                  </a:lnTo>
                  <a:lnTo>
                    <a:pt x="8775" y="3837"/>
                  </a:lnTo>
                  <a:lnTo>
                    <a:pt x="8775" y="3904"/>
                  </a:lnTo>
                  <a:lnTo>
                    <a:pt x="8775" y="4004"/>
                  </a:lnTo>
                  <a:lnTo>
                    <a:pt x="8842" y="4070"/>
                  </a:lnTo>
                  <a:lnTo>
                    <a:pt x="8908" y="4104"/>
                  </a:lnTo>
                  <a:lnTo>
                    <a:pt x="8975" y="4137"/>
                  </a:lnTo>
                  <a:lnTo>
                    <a:pt x="9075" y="4104"/>
                  </a:lnTo>
                  <a:lnTo>
                    <a:pt x="9142" y="4070"/>
                  </a:lnTo>
                  <a:lnTo>
                    <a:pt x="9275" y="3970"/>
                  </a:lnTo>
                  <a:lnTo>
                    <a:pt x="9442" y="3870"/>
                  </a:lnTo>
                  <a:lnTo>
                    <a:pt x="9742" y="3770"/>
                  </a:lnTo>
                  <a:lnTo>
                    <a:pt x="10076" y="3737"/>
                  </a:lnTo>
                  <a:lnTo>
                    <a:pt x="10376" y="3770"/>
                  </a:lnTo>
                  <a:lnTo>
                    <a:pt x="10710" y="3870"/>
                  </a:lnTo>
                  <a:lnTo>
                    <a:pt x="11010" y="4004"/>
                  </a:lnTo>
                  <a:lnTo>
                    <a:pt x="11277" y="4204"/>
                  </a:lnTo>
                  <a:lnTo>
                    <a:pt x="11477" y="4471"/>
                  </a:lnTo>
                  <a:lnTo>
                    <a:pt x="11677" y="4771"/>
                  </a:lnTo>
                  <a:lnTo>
                    <a:pt x="11778" y="5071"/>
                  </a:lnTo>
                  <a:lnTo>
                    <a:pt x="11878" y="5405"/>
                  </a:lnTo>
                  <a:lnTo>
                    <a:pt x="11911" y="5772"/>
                  </a:lnTo>
                  <a:lnTo>
                    <a:pt x="11878" y="6106"/>
                  </a:lnTo>
                  <a:lnTo>
                    <a:pt x="11844" y="6473"/>
                  </a:lnTo>
                  <a:lnTo>
                    <a:pt x="11744" y="6773"/>
                  </a:lnTo>
                  <a:lnTo>
                    <a:pt x="11611" y="7106"/>
                  </a:lnTo>
                  <a:lnTo>
                    <a:pt x="11477" y="7307"/>
                  </a:lnTo>
                  <a:lnTo>
                    <a:pt x="11344" y="7507"/>
                  </a:lnTo>
                  <a:lnTo>
                    <a:pt x="11177" y="7674"/>
                  </a:lnTo>
                  <a:lnTo>
                    <a:pt x="10977" y="7807"/>
                  </a:lnTo>
                  <a:lnTo>
                    <a:pt x="10777" y="7941"/>
                  </a:lnTo>
                  <a:lnTo>
                    <a:pt x="10576" y="8007"/>
                  </a:lnTo>
                  <a:lnTo>
                    <a:pt x="10343" y="8074"/>
                  </a:lnTo>
                  <a:lnTo>
                    <a:pt x="10143" y="8074"/>
                  </a:lnTo>
                  <a:lnTo>
                    <a:pt x="9876" y="8007"/>
                  </a:lnTo>
                  <a:lnTo>
                    <a:pt x="9642" y="7907"/>
                  </a:lnTo>
                  <a:lnTo>
                    <a:pt x="9442" y="7774"/>
                  </a:lnTo>
                  <a:lnTo>
                    <a:pt x="9242" y="7607"/>
                  </a:lnTo>
                  <a:lnTo>
                    <a:pt x="9042" y="7440"/>
                  </a:lnTo>
                  <a:lnTo>
                    <a:pt x="8875" y="7240"/>
                  </a:lnTo>
                  <a:lnTo>
                    <a:pt x="8708" y="7040"/>
                  </a:lnTo>
                  <a:lnTo>
                    <a:pt x="8575" y="6806"/>
                  </a:lnTo>
                  <a:lnTo>
                    <a:pt x="8541" y="6739"/>
                  </a:lnTo>
                  <a:lnTo>
                    <a:pt x="8441" y="6706"/>
                  </a:lnTo>
                  <a:lnTo>
                    <a:pt x="8375" y="6673"/>
                  </a:lnTo>
                  <a:lnTo>
                    <a:pt x="8274" y="6706"/>
                  </a:lnTo>
                  <a:lnTo>
                    <a:pt x="8208" y="6773"/>
                  </a:lnTo>
                  <a:lnTo>
                    <a:pt x="8174" y="6873"/>
                  </a:lnTo>
                  <a:lnTo>
                    <a:pt x="8174" y="6940"/>
                  </a:lnTo>
                  <a:lnTo>
                    <a:pt x="8208" y="7040"/>
                  </a:lnTo>
                  <a:lnTo>
                    <a:pt x="8308" y="7240"/>
                  </a:lnTo>
                  <a:lnTo>
                    <a:pt x="8441" y="7440"/>
                  </a:lnTo>
                  <a:lnTo>
                    <a:pt x="8341" y="7507"/>
                  </a:lnTo>
                  <a:lnTo>
                    <a:pt x="8241" y="7607"/>
                  </a:lnTo>
                  <a:lnTo>
                    <a:pt x="8174" y="7740"/>
                  </a:lnTo>
                  <a:lnTo>
                    <a:pt x="8074" y="7974"/>
                  </a:lnTo>
                  <a:lnTo>
                    <a:pt x="7974" y="8107"/>
                  </a:lnTo>
                  <a:lnTo>
                    <a:pt x="7841" y="8241"/>
                  </a:lnTo>
                  <a:lnTo>
                    <a:pt x="7707" y="8341"/>
                  </a:lnTo>
                  <a:lnTo>
                    <a:pt x="7574" y="8408"/>
                  </a:lnTo>
                  <a:lnTo>
                    <a:pt x="7374" y="8474"/>
                  </a:lnTo>
                  <a:lnTo>
                    <a:pt x="7207" y="8541"/>
                  </a:lnTo>
                  <a:lnTo>
                    <a:pt x="6806" y="8541"/>
                  </a:lnTo>
                  <a:lnTo>
                    <a:pt x="6640" y="8508"/>
                  </a:lnTo>
                  <a:lnTo>
                    <a:pt x="6473" y="8474"/>
                  </a:lnTo>
                  <a:lnTo>
                    <a:pt x="6306" y="8408"/>
                  </a:lnTo>
                  <a:lnTo>
                    <a:pt x="6139" y="8308"/>
                  </a:lnTo>
                  <a:lnTo>
                    <a:pt x="5839" y="8074"/>
                  </a:lnTo>
                  <a:lnTo>
                    <a:pt x="5572" y="7774"/>
                  </a:lnTo>
                  <a:lnTo>
                    <a:pt x="5372" y="7440"/>
                  </a:lnTo>
                  <a:lnTo>
                    <a:pt x="5205" y="7106"/>
                  </a:lnTo>
                  <a:lnTo>
                    <a:pt x="5138" y="7006"/>
                  </a:lnTo>
                  <a:lnTo>
                    <a:pt x="5005" y="6940"/>
                  </a:lnTo>
                  <a:lnTo>
                    <a:pt x="4871" y="6973"/>
                  </a:lnTo>
                  <a:lnTo>
                    <a:pt x="4838" y="7006"/>
                  </a:lnTo>
                  <a:lnTo>
                    <a:pt x="4771" y="7040"/>
                  </a:lnTo>
                  <a:lnTo>
                    <a:pt x="4538" y="7440"/>
                  </a:lnTo>
                  <a:lnTo>
                    <a:pt x="4271" y="7774"/>
                  </a:lnTo>
                  <a:lnTo>
                    <a:pt x="3971" y="8107"/>
                  </a:lnTo>
                  <a:lnTo>
                    <a:pt x="3604" y="8341"/>
                  </a:lnTo>
                  <a:lnTo>
                    <a:pt x="3237" y="8541"/>
                  </a:lnTo>
                  <a:lnTo>
                    <a:pt x="3003" y="8641"/>
                  </a:lnTo>
                  <a:lnTo>
                    <a:pt x="2803" y="8675"/>
                  </a:lnTo>
                  <a:lnTo>
                    <a:pt x="2603" y="8708"/>
                  </a:lnTo>
                  <a:lnTo>
                    <a:pt x="2369" y="8708"/>
                  </a:lnTo>
                  <a:lnTo>
                    <a:pt x="2136" y="8675"/>
                  </a:lnTo>
                  <a:lnTo>
                    <a:pt x="1902" y="8608"/>
                  </a:lnTo>
                  <a:lnTo>
                    <a:pt x="1735" y="8541"/>
                  </a:lnTo>
                  <a:lnTo>
                    <a:pt x="1569" y="8441"/>
                  </a:lnTo>
                  <a:lnTo>
                    <a:pt x="1402" y="8341"/>
                  </a:lnTo>
                  <a:lnTo>
                    <a:pt x="1268" y="8207"/>
                  </a:lnTo>
                  <a:lnTo>
                    <a:pt x="1135" y="8074"/>
                  </a:lnTo>
                  <a:lnTo>
                    <a:pt x="1035" y="7907"/>
                  </a:lnTo>
                  <a:lnTo>
                    <a:pt x="968" y="7707"/>
                  </a:lnTo>
                  <a:lnTo>
                    <a:pt x="935" y="7507"/>
                  </a:lnTo>
                  <a:lnTo>
                    <a:pt x="935" y="7340"/>
                  </a:lnTo>
                  <a:lnTo>
                    <a:pt x="935" y="7140"/>
                  </a:lnTo>
                  <a:lnTo>
                    <a:pt x="1001" y="6973"/>
                  </a:lnTo>
                  <a:lnTo>
                    <a:pt x="1068" y="6806"/>
                  </a:lnTo>
                  <a:lnTo>
                    <a:pt x="1168" y="6639"/>
                  </a:lnTo>
                  <a:lnTo>
                    <a:pt x="1268" y="6506"/>
                  </a:lnTo>
                  <a:lnTo>
                    <a:pt x="1402" y="6373"/>
                  </a:lnTo>
                  <a:lnTo>
                    <a:pt x="1569" y="6306"/>
                  </a:lnTo>
                  <a:lnTo>
                    <a:pt x="1635" y="6272"/>
                  </a:lnTo>
                  <a:lnTo>
                    <a:pt x="1702" y="6206"/>
                  </a:lnTo>
                  <a:lnTo>
                    <a:pt x="1735" y="6139"/>
                  </a:lnTo>
                  <a:lnTo>
                    <a:pt x="1735" y="6072"/>
                  </a:lnTo>
                  <a:lnTo>
                    <a:pt x="1735" y="6006"/>
                  </a:lnTo>
                  <a:lnTo>
                    <a:pt x="1702" y="5939"/>
                  </a:lnTo>
                  <a:lnTo>
                    <a:pt x="1669" y="5905"/>
                  </a:lnTo>
                  <a:lnTo>
                    <a:pt x="1569" y="5872"/>
                  </a:lnTo>
                  <a:lnTo>
                    <a:pt x="1402" y="5772"/>
                  </a:lnTo>
                  <a:lnTo>
                    <a:pt x="1235" y="5672"/>
                  </a:lnTo>
                  <a:lnTo>
                    <a:pt x="1102" y="5572"/>
                  </a:lnTo>
                  <a:lnTo>
                    <a:pt x="968" y="5438"/>
                  </a:lnTo>
                  <a:lnTo>
                    <a:pt x="735" y="5138"/>
                  </a:lnTo>
                  <a:lnTo>
                    <a:pt x="568" y="4804"/>
                  </a:lnTo>
                  <a:lnTo>
                    <a:pt x="468" y="4437"/>
                  </a:lnTo>
                  <a:lnTo>
                    <a:pt x="434" y="4237"/>
                  </a:lnTo>
                  <a:lnTo>
                    <a:pt x="434" y="4037"/>
                  </a:lnTo>
                  <a:lnTo>
                    <a:pt x="468" y="3870"/>
                  </a:lnTo>
                  <a:lnTo>
                    <a:pt x="501" y="3670"/>
                  </a:lnTo>
                  <a:lnTo>
                    <a:pt x="568" y="3503"/>
                  </a:lnTo>
                  <a:lnTo>
                    <a:pt x="668" y="3337"/>
                  </a:lnTo>
                  <a:lnTo>
                    <a:pt x="768" y="3170"/>
                  </a:lnTo>
                  <a:lnTo>
                    <a:pt x="901" y="3036"/>
                  </a:lnTo>
                  <a:lnTo>
                    <a:pt x="1035" y="2903"/>
                  </a:lnTo>
                  <a:lnTo>
                    <a:pt x="1168" y="2803"/>
                  </a:lnTo>
                  <a:lnTo>
                    <a:pt x="1502" y="2636"/>
                  </a:lnTo>
                  <a:lnTo>
                    <a:pt x="1869" y="2569"/>
                  </a:lnTo>
                  <a:lnTo>
                    <a:pt x="2236" y="2536"/>
                  </a:lnTo>
                  <a:lnTo>
                    <a:pt x="2603" y="2569"/>
                  </a:lnTo>
                  <a:lnTo>
                    <a:pt x="2936" y="2703"/>
                  </a:lnTo>
                  <a:lnTo>
                    <a:pt x="3103" y="2769"/>
                  </a:lnTo>
                  <a:lnTo>
                    <a:pt x="3270" y="2869"/>
                  </a:lnTo>
                  <a:lnTo>
                    <a:pt x="3337" y="2903"/>
                  </a:lnTo>
                  <a:lnTo>
                    <a:pt x="3437" y="2903"/>
                  </a:lnTo>
                  <a:lnTo>
                    <a:pt x="3504" y="2869"/>
                  </a:lnTo>
                  <a:lnTo>
                    <a:pt x="3570" y="2736"/>
                  </a:lnTo>
                  <a:lnTo>
                    <a:pt x="3604" y="2669"/>
                  </a:lnTo>
                  <a:lnTo>
                    <a:pt x="3604" y="2603"/>
                  </a:lnTo>
                  <a:lnTo>
                    <a:pt x="3537" y="2302"/>
                  </a:lnTo>
                  <a:lnTo>
                    <a:pt x="3537" y="2002"/>
                  </a:lnTo>
                  <a:lnTo>
                    <a:pt x="3604" y="1668"/>
                  </a:lnTo>
                  <a:lnTo>
                    <a:pt x="3704" y="1368"/>
                  </a:lnTo>
                  <a:lnTo>
                    <a:pt x="3871" y="1101"/>
                  </a:lnTo>
                  <a:lnTo>
                    <a:pt x="4071" y="868"/>
                  </a:lnTo>
                  <a:lnTo>
                    <a:pt x="4304" y="668"/>
                  </a:lnTo>
                  <a:lnTo>
                    <a:pt x="4571" y="534"/>
                  </a:lnTo>
                  <a:lnTo>
                    <a:pt x="4871" y="467"/>
                  </a:lnTo>
                  <a:close/>
                  <a:moveTo>
                    <a:pt x="4805" y="0"/>
                  </a:moveTo>
                  <a:lnTo>
                    <a:pt x="4638" y="34"/>
                  </a:lnTo>
                  <a:lnTo>
                    <a:pt x="4471" y="67"/>
                  </a:lnTo>
                  <a:lnTo>
                    <a:pt x="4137" y="234"/>
                  </a:lnTo>
                  <a:lnTo>
                    <a:pt x="3871" y="401"/>
                  </a:lnTo>
                  <a:lnTo>
                    <a:pt x="3637" y="668"/>
                  </a:lnTo>
                  <a:lnTo>
                    <a:pt x="3437" y="934"/>
                  </a:lnTo>
                  <a:lnTo>
                    <a:pt x="3270" y="1235"/>
                  </a:lnTo>
                  <a:lnTo>
                    <a:pt x="3170" y="1568"/>
                  </a:lnTo>
                  <a:lnTo>
                    <a:pt x="3103" y="1902"/>
                  </a:lnTo>
                  <a:lnTo>
                    <a:pt x="3103" y="2236"/>
                  </a:lnTo>
                  <a:lnTo>
                    <a:pt x="2703" y="2102"/>
                  </a:lnTo>
                  <a:lnTo>
                    <a:pt x="2303" y="2069"/>
                  </a:lnTo>
                  <a:lnTo>
                    <a:pt x="1902" y="2102"/>
                  </a:lnTo>
                  <a:lnTo>
                    <a:pt x="1502" y="2169"/>
                  </a:lnTo>
                  <a:lnTo>
                    <a:pt x="1102" y="2336"/>
                  </a:lnTo>
                  <a:lnTo>
                    <a:pt x="768" y="2536"/>
                  </a:lnTo>
                  <a:lnTo>
                    <a:pt x="601" y="2669"/>
                  </a:lnTo>
                  <a:lnTo>
                    <a:pt x="468" y="2836"/>
                  </a:lnTo>
                  <a:lnTo>
                    <a:pt x="334" y="3003"/>
                  </a:lnTo>
                  <a:lnTo>
                    <a:pt x="234" y="3170"/>
                  </a:lnTo>
                  <a:lnTo>
                    <a:pt x="134" y="3370"/>
                  </a:lnTo>
                  <a:lnTo>
                    <a:pt x="67" y="3570"/>
                  </a:lnTo>
                  <a:lnTo>
                    <a:pt x="34" y="3770"/>
                  </a:lnTo>
                  <a:lnTo>
                    <a:pt x="1" y="3970"/>
                  </a:lnTo>
                  <a:lnTo>
                    <a:pt x="1" y="4371"/>
                  </a:lnTo>
                  <a:lnTo>
                    <a:pt x="67" y="4771"/>
                  </a:lnTo>
                  <a:lnTo>
                    <a:pt x="234" y="5171"/>
                  </a:lnTo>
                  <a:lnTo>
                    <a:pt x="434" y="5538"/>
                  </a:lnTo>
                  <a:lnTo>
                    <a:pt x="735" y="5839"/>
                  </a:lnTo>
                  <a:lnTo>
                    <a:pt x="1035" y="6106"/>
                  </a:lnTo>
                  <a:lnTo>
                    <a:pt x="801" y="6339"/>
                  </a:lnTo>
                  <a:lnTo>
                    <a:pt x="634" y="6639"/>
                  </a:lnTo>
                  <a:lnTo>
                    <a:pt x="534" y="6973"/>
                  </a:lnTo>
                  <a:lnTo>
                    <a:pt x="468" y="7307"/>
                  </a:lnTo>
                  <a:lnTo>
                    <a:pt x="468" y="7574"/>
                  </a:lnTo>
                  <a:lnTo>
                    <a:pt x="534" y="7807"/>
                  </a:lnTo>
                  <a:lnTo>
                    <a:pt x="601" y="8041"/>
                  </a:lnTo>
                  <a:lnTo>
                    <a:pt x="735" y="8274"/>
                  </a:lnTo>
                  <a:lnTo>
                    <a:pt x="868" y="8474"/>
                  </a:lnTo>
                  <a:lnTo>
                    <a:pt x="1035" y="8641"/>
                  </a:lnTo>
                  <a:lnTo>
                    <a:pt x="1235" y="8775"/>
                  </a:lnTo>
                  <a:lnTo>
                    <a:pt x="1468" y="8908"/>
                  </a:lnTo>
                  <a:lnTo>
                    <a:pt x="1702" y="9042"/>
                  </a:lnTo>
                  <a:lnTo>
                    <a:pt x="1969" y="9108"/>
                  </a:lnTo>
                  <a:lnTo>
                    <a:pt x="2202" y="9142"/>
                  </a:lnTo>
                  <a:lnTo>
                    <a:pt x="2469" y="9175"/>
                  </a:lnTo>
                  <a:lnTo>
                    <a:pt x="2703" y="9142"/>
                  </a:lnTo>
                  <a:lnTo>
                    <a:pt x="2936" y="9108"/>
                  </a:lnTo>
                  <a:lnTo>
                    <a:pt x="3203" y="9042"/>
                  </a:lnTo>
                  <a:lnTo>
                    <a:pt x="3437" y="8975"/>
                  </a:lnTo>
                  <a:lnTo>
                    <a:pt x="3637" y="8841"/>
                  </a:lnTo>
                  <a:lnTo>
                    <a:pt x="3871" y="8708"/>
                  </a:lnTo>
                  <a:lnTo>
                    <a:pt x="4271" y="8408"/>
                  </a:lnTo>
                  <a:lnTo>
                    <a:pt x="4638" y="8041"/>
                  </a:lnTo>
                  <a:lnTo>
                    <a:pt x="4938" y="7640"/>
                  </a:lnTo>
                  <a:lnTo>
                    <a:pt x="5105" y="7907"/>
                  </a:lnTo>
                  <a:lnTo>
                    <a:pt x="5305" y="8174"/>
                  </a:lnTo>
                  <a:lnTo>
                    <a:pt x="5505" y="8408"/>
                  </a:lnTo>
                  <a:lnTo>
                    <a:pt x="5739" y="8608"/>
                  </a:lnTo>
                  <a:lnTo>
                    <a:pt x="6006" y="8775"/>
                  </a:lnTo>
                  <a:lnTo>
                    <a:pt x="6273" y="8908"/>
                  </a:lnTo>
                  <a:lnTo>
                    <a:pt x="6573" y="8975"/>
                  </a:lnTo>
                  <a:lnTo>
                    <a:pt x="6873" y="9008"/>
                  </a:lnTo>
                  <a:lnTo>
                    <a:pt x="6573" y="13679"/>
                  </a:lnTo>
                  <a:lnTo>
                    <a:pt x="6273" y="18383"/>
                  </a:lnTo>
                  <a:lnTo>
                    <a:pt x="6006" y="23054"/>
                  </a:lnTo>
                  <a:lnTo>
                    <a:pt x="5806" y="27758"/>
                  </a:lnTo>
                  <a:lnTo>
                    <a:pt x="5605" y="33129"/>
                  </a:lnTo>
                  <a:lnTo>
                    <a:pt x="5605" y="33229"/>
                  </a:lnTo>
                  <a:lnTo>
                    <a:pt x="5672" y="33296"/>
                  </a:lnTo>
                  <a:lnTo>
                    <a:pt x="5739" y="33329"/>
                  </a:lnTo>
                  <a:lnTo>
                    <a:pt x="5906" y="33329"/>
                  </a:lnTo>
                  <a:lnTo>
                    <a:pt x="5972" y="33296"/>
                  </a:lnTo>
                  <a:lnTo>
                    <a:pt x="6039" y="33229"/>
                  </a:lnTo>
                  <a:lnTo>
                    <a:pt x="6073" y="33129"/>
                  </a:lnTo>
                  <a:lnTo>
                    <a:pt x="6239" y="28392"/>
                  </a:lnTo>
                  <a:lnTo>
                    <a:pt x="6440" y="23688"/>
                  </a:lnTo>
                  <a:lnTo>
                    <a:pt x="6706" y="18984"/>
                  </a:lnTo>
                  <a:lnTo>
                    <a:pt x="6973" y="14279"/>
                  </a:lnTo>
                  <a:lnTo>
                    <a:pt x="7340" y="8975"/>
                  </a:lnTo>
                  <a:lnTo>
                    <a:pt x="7641" y="8875"/>
                  </a:lnTo>
                  <a:lnTo>
                    <a:pt x="7907" y="8741"/>
                  </a:lnTo>
                  <a:lnTo>
                    <a:pt x="8141" y="8574"/>
                  </a:lnTo>
                  <a:lnTo>
                    <a:pt x="8341" y="8374"/>
                  </a:lnTo>
                  <a:lnTo>
                    <a:pt x="8441" y="8207"/>
                  </a:lnTo>
                  <a:lnTo>
                    <a:pt x="8541" y="8041"/>
                  </a:lnTo>
                  <a:lnTo>
                    <a:pt x="8608" y="7974"/>
                  </a:lnTo>
                  <a:lnTo>
                    <a:pt x="8641" y="7907"/>
                  </a:lnTo>
                  <a:lnTo>
                    <a:pt x="8742" y="7874"/>
                  </a:lnTo>
                  <a:lnTo>
                    <a:pt x="8808" y="7907"/>
                  </a:lnTo>
                  <a:lnTo>
                    <a:pt x="8975" y="8041"/>
                  </a:lnTo>
                  <a:lnTo>
                    <a:pt x="9142" y="8174"/>
                  </a:lnTo>
                  <a:lnTo>
                    <a:pt x="9309" y="8308"/>
                  </a:lnTo>
                  <a:lnTo>
                    <a:pt x="9509" y="8408"/>
                  </a:lnTo>
                  <a:lnTo>
                    <a:pt x="9809" y="8508"/>
                  </a:lnTo>
                  <a:lnTo>
                    <a:pt x="10109" y="8541"/>
                  </a:lnTo>
                  <a:lnTo>
                    <a:pt x="10476" y="8541"/>
                  </a:lnTo>
                  <a:lnTo>
                    <a:pt x="10777" y="8441"/>
                  </a:lnTo>
                  <a:lnTo>
                    <a:pt x="11044" y="8341"/>
                  </a:lnTo>
                  <a:lnTo>
                    <a:pt x="11277" y="8174"/>
                  </a:lnTo>
                  <a:lnTo>
                    <a:pt x="11511" y="7974"/>
                  </a:lnTo>
                  <a:lnTo>
                    <a:pt x="11744" y="7740"/>
                  </a:lnTo>
                  <a:lnTo>
                    <a:pt x="11911" y="7473"/>
                  </a:lnTo>
                  <a:lnTo>
                    <a:pt x="12044" y="7207"/>
                  </a:lnTo>
                  <a:lnTo>
                    <a:pt x="12211" y="6840"/>
                  </a:lnTo>
                  <a:lnTo>
                    <a:pt x="12311" y="6439"/>
                  </a:lnTo>
                  <a:lnTo>
                    <a:pt x="12345" y="6039"/>
                  </a:lnTo>
                  <a:lnTo>
                    <a:pt x="12345" y="5639"/>
                  </a:lnTo>
                  <a:lnTo>
                    <a:pt x="12311" y="5238"/>
                  </a:lnTo>
                  <a:lnTo>
                    <a:pt x="12178" y="4838"/>
                  </a:lnTo>
                  <a:lnTo>
                    <a:pt x="12044" y="4471"/>
                  </a:lnTo>
                  <a:lnTo>
                    <a:pt x="11811" y="4137"/>
                  </a:lnTo>
                  <a:lnTo>
                    <a:pt x="11611" y="3904"/>
                  </a:lnTo>
                  <a:lnTo>
                    <a:pt x="11344" y="3704"/>
                  </a:lnTo>
                  <a:lnTo>
                    <a:pt x="11077" y="3537"/>
                  </a:lnTo>
                  <a:lnTo>
                    <a:pt x="10810" y="3403"/>
                  </a:lnTo>
                  <a:lnTo>
                    <a:pt x="10510" y="3337"/>
                  </a:lnTo>
                  <a:lnTo>
                    <a:pt x="10209" y="3303"/>
                  </a:lnTo>
                  <a:lnTo>
                    <a:pt x="9909" y="3303"/>
                  </a:lnTo>
                  <a:lnTo>
                    <a:pt x="9576" y="3337"/>
                  </a:lnTo>
                  <a:lnTo>
                    <a:pt x="9709" y="3070"/>
                  </a:lnTo>
                  <a:lnTo>
                    <a:pt x="9776" y="2769"/>
                  </a:lnTo>
                  <a:lnTo>
                    <a:pt x="9842" y="2469"/>
                  </a:lnTo>
                  <a:lnTo>
                    <a:pt x="9842" y="2169"/>
                  </a:lnTo>
                  <a:lnTo>
                    <a:pt x="9842" y="1902"/>
                  </a:lnTo>
                  <a:lnTo>
                    <a:pt x="9809" y="1668"/>
                  </a:lnTo>
                  <a:lnTo>
                    <a:pt x="9742" y="1435"/>
                  </a:lnTo>
                  <a:lnTo>
                    <a:pt x="9642" y="1201"/>
                  </a:lnTo>
                  <a:lnTo>
                    <a:pt x="9509" y="1001"/>
                  </a:lnTo>
                  <a:lnTo>
                    <a:pt x="9342" y="834"/>
                  </a:lnTo>
                  <a:lnTo>
                    <a:pt x="9175" y="701"/>
                  </a:lnTo>
                  <a:lnTo>
                    <a:pt x="8908" y="601"/>
                  </a:lnTo>
                  <a:lnTo>
                    <a:pt x="8641" y="534"/>
                  </a:lnTo>
                  <a:lnTo>
                    <a:pt x="8341" y="534"/>
                  </a:lnTo>
                  <a:lnTo>
                    <a:pt x="8041" y="567"/>
                  </a:lnTo>
                  <a:lnTo>
                    <a:pt x="7774" y="634"/>
                  </a:lnTo>
                  <a:lnTo>
                    <a:pt x="7507" y="734"/>
                  </a:lnTo>
                  <a:lnTo>
                    <a:pt x="7240" y="901"/>
                  </a:lnTo>
                  <a:lnTo>
                    <a:pt x="7007" y="1068"/>
                  </a:lnTo>
                  <a:lnTo>
                    <a:pt x="6773" y="1301"/>
                  </a:lnTo>
                  <a:lnTo>
                    <a:pt x="6740" y="1101"/>
                  </a:lnTo>
                  <a:lnTo>
                    <a:pt x="6640" y="968"/>
                  </a:lnTo>
                  <a:lnTo>
                    <a:pt x="6440" y="668"/>
                  </a:lnTo>
                  <a:lnTo>
                    <a:pt x="6173" y="401"/>
                  </a:lnTo>
                  <a:lnTo>
                    <a:pt x="5872" y="200"/>
                  </a:lnTo>
                  <a:lnTo>
                    <a:pt x="5539" y="67"/>
                  </a:lnTo>
                  <a:lnTo>
                    <a:pt x="517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413;p60">
              <a:extLst>
                <a:ext uri="{FF2B5EF4-FFF2-40B4-BE49-F238E27FC236}">
                  <a16:creationId xmlns:a16="http://schemas.microsoft.com/office/drawing/2014/main" id="{BEB2EEA4-E92B-C9C7-5729-5C1FB99FA6F1}"/>
                </a:ext>
              </a:extLst>
            </p:cNvPr>
            <p:cNvSpPr/>
            <p:nvPr/>
          </p:nvSpPr>
          <p:spPr>
            <a:xfrm>
              <a:off x="403250" y="3982200"/>
              <a:ext cx="187700" cy="138475"/>
            </a:xfrm>
            <a:custGeom>
              <a:avLst/>
              <a:gdLst/>
              <a:ahLst/>
              <a:cxnLst/>
              <a:rect l="l" t="t" r="r" b="b"/>
              <a:pathLst>
                <a:path w="7508" h="5539" extrusionOk="0">
                  <a:moveTo>
                    <a:pt x="6573" y="2069"/>
                  </a:moveTo>
                  <a:lnTo>
                    <a:pt x="6707" y="2236"/>
                  </a:lnTo>
                  <a:lnTo>
                    <a:pt x="6773" y="2436"/>
                  </a:lnTo>
                  <a:lnTo>
                    <a:pt x="6773" y="2636"/>
                  </a:lnTo>
                  <a:lnTo>
                    <a:pt x="6740" y="2803"/>
                  </a:lnTo>
                  <a:lnTo>
                    <a:pt x="6673" y="3003"/>
                  </a:lnTo>
                  <a:lnTo>
                    <a:pt x="6573" y="3170"/>
                  </a:lnTo>
                  <a:lnTo>
                    <a:pt x="6440" y="3304"/>
                  </a:lnTo>
                  <a:lnTo>
                    <a:pt x="6240" y="3437"/>
                  </a:lnTo>
                  <a:lnTo>
                    <a:pt x="5973" y="3504"/>
                  </a:lnTo>
                  <a:lnTo>
                    <a:pt x="5639" y="3571"/>
                  </a:lnTo>
                  <a:lnTo>
                    <a:pt x="5039" y="3604"/>
                  </a:lnTo>
                  <a:lnTo>
                    <a:pt x="3604" y="3737"/>
                  </a:lnTo>
                  <a:lnTo>
                    <a:pt x="2903" y="3804"/>
                  </a:lnTo>
                  <a:lnTo>
                    <a:pt x="2203" y="3838"/>
                  </a:lnTo>
                  <a:lnTo>
                    <a:pt x="1869" y="3838"/>
                  </a:lnTo>
                  <a:lnTo>
                    <a:pt x="1535" y="3804"/>
                  </a:lnTo>
                  <a:lnTo>
                    <a:pt x="1202" y="3771"/>
                  </a:lnTo>
                  <a:lnTo>
                    <a:pt x="902" y="3637"/>
                  </a:lnTo>
                  <a:lnTo>
                    <a:pt x="768" y="3571"/>
                  </a:lnTo>
                  <a:lnTo>
                    <a:pt x="635" y="3471"/>
                  </a:lnTo>
                  <a:lnTo>
                    <a:pt x="535" y="3337"/>
                  </a:lnTo>
                  <a:lnTo>
                    <a:pt x="501" y="3204"/>
                  </a:lnTo>
                  <a:lnTo>
                    <a:pt x="468" y="3070"/>
                  </a:lnTo>
                  <a:lnTo>
                    <a:pt x="501" y="2903"/>
                  </a:lnTo>
                  <a:lnTo>
                    <a:pt x="568" y="2770"/>
                  </a:lnTo>
                  <a:lnTo>
                    <a:pt x="668" y="2636"/>
                  </a:lnTo>
                  <a:lnTo>
                    <a:pt x="801" y="2536"/>
                  </a:lnTo>
                  <a:lnTo>
                    <a:pt x="968" y="2470"/>
                  </a:lnTo>
                  <a:lnTo>
                    <a:pt x="1102" y="2403"/>
                  </a:lnTo>
                  <a:lnTo>
                    <a:pt x="1269" y="2370"/>
                  </a:lnTo>
                  <a:lnTo>
                    <a:pt x="1936" y="2370"/>
                  </a:lnTo>
                  <a:lnTo>
                    <a:pt x="2036" y="2336"/>
                  </a:lnTo>
                  <a:lnTo>
                    <a:pt x="2103" y="2303"/>
                  </a:lnTo>
                  <a:lnTo>
                    <a:pt x="2837" y="2303"/>
                  </a:lnTo>
                  <a:lnTo>
                    <a:pt x="3537" y="2269"/>
                  </a:lnTo>
                  <a:lnTo>
                    <a:pt x="5039" y="2269"/>
                  </a:lnTo>
                  <a:lnTo>
                    <a:pt x="5439" y="2236"/>
                  </a:lnTo>
                  <a:lnTo>
                    <a:pt x="5839" y="2203"/>
                  </a:lnTo>
                  <a:lnTo>
                    <a:pt x="6240" y="2136"/>
                  </a:lnTo>
                  <a:lnTo>
                    <a:pt x="6573" y="2069"/>
                  </a:lnTo>
                  <a:close/>
                  <a:moveTo>
                    <a:pt x="2336" y="1"/>
                  </a:moveTo>
                  <a:lnTo>
                    <a:pt x="2003" y="34"/>
                  </a:lnTo>
                  <a:lnTo>
                    <a:pt x="1669" y="68"/>
                  </a:lnTo>
                  <a:lnTo>
                    <a:pt x="1369" y="168"/>
                  </a:lnTo>
                  <a:lnTo>
                    <a:pt x="1068" y="268"/>
                  </a:lnTo>
                  <a:lnTo>
                    <a:pt x="868" y="334"/>
                  </a:lnTo>
                  <a:lnTo>
                    <a:pt x="735" y="435"/>
                  </a:lnTo>
                  <a:lnTo>
                    <a:pt x="601" y="535"/>
                  </a:lnTo>
                  <a:lnTo>
                    <a:pt x="468" y="668"/>
                  </a:lnTo>
                  <a:lnTo>
                    <a:pt x="401" y="768"/>
                  </a:lnTo>
                  <a:lnTo>
                    <a:pt x="334" y="902"/>
                  </a:lnTo>
                  <a:lnTo>
                    <a:pt x="268" y="1035"/>
                  </a:lnTo>
                  <a:lnTo>
                    <a:pt x="268" y="1169"/>
                  </a:lnTo>
                  <a:lnTo>
                    <a:pt x="268" y="1269"/>
                  </a:lnTo>
                  <a:lnTo>
                    <a:pt x="268" y="1402"/>
                  </a:lnTo>
                  <a:lnTo>
                    <a:pt x="301" y="1536"/>
                  </a:lnTo>
                  <a:lnTo>
                    <a:pt x="368" y="1636"/>
                  </a:lnTo>
                  <a:lnTo>
                    <a:pt x="468" y="1769"/>
                  </a:lnTo>
                  <a:lnTo>
                    <a:pt x="568" y="1869"/>
                  </a:lnTo>
                  <a:lnTo>
                    <a:pt x="801" y="2036"/>
                  </a:lnTo>
                  <a:lnTo>
                    <a:pt x="535" y="2169"/>
                  </a:lnTo>
                  <a:lnTo>
                    <a:pt x="401" y="2269"/>
                  </a:lnTo>
                  <a:lnTo>
                    <a:pt x="268" y="2370"/>
                  </a:lnTo>
                  <a:lnTo>
                    <a:pt x="201" y="2470"/>
                  </a:lnTo>
                  <a:lnTo>
                    <a:pt x="101" y="2603"/>
                  </a:lnTo>
                  <a:lnTo>
                    <a:pt x="34" y="2770"/>
                  </a:lnTo>
                  <a:lnTo>
                    <a:pt x="1" y="2937"/>
                  </a:lnTo>
                  <a:lnTo>
                    <a:pt x="1" y="3104"/>
                  </a:lnTo>
                  <a:lnTo>
                    <a:pt x="1" y="3270"/>
                  </a:lnTo>
                  <a:lnTo>
                    <a:pt x="34" y="3404"/>
                  </a:lnTo>
                  <a:lnTo>
                    <a:pt x="101" y="3537"/>
                  </a:lnTo>
                  <a:lnTo>
                    <a:pt x="268" y="3737"/>
                  </a:lnTo>
                  <a:lnTo>
                    <a:pt x="501" y="3938"/>
                  </a:lnTo>
                  <a:lnTo>
                    <a:pt x="735" y="4071"/>
                  </a:lnTo>
                  <a:lnTo>
                    <a:pt x="1035" y="4171"/>
                  </a:lnTo>
                  <a:lnTo>
                    <a:pt x="1302" y="4238"/>
                  </a:lnTo>
                  <a:lnTo>
                    <a:pt x="1602" y="4271"/>
                  </a:lnTo>
                  <a:lnTo>
                    <a:pt x="1702" y="4271"/>
                  </a:lnTo>
                  <a:lnTo>
                    <a:pt x="1869" y="4571"/>
                  </a:lnTo>
                  <a:lnTo>
                    <a:pt x="2069" y="4838"/>
                  </a:lnTo>
                  <a:lnTo>
                    <a:pt x="2303" y="5039"/>
                  </a:lnTo>
                  <a:lnTo>
                    <a:pt x="2570" y="5239"/>
                  </a:lnTo>
                  <a:lnTo>
                    <a:pt x="2870" y="5372"/>
                  </a:lnTo>
                  <a:lnTo>
                    <a:pt x="3170" y="5472"/>
                  </a:lnTo>
                  <a:lnTo>
                    <a:pt x="3504" y="5539"/>
                  </a:lnTo>
                  <a:lnTo>
                    <a:pt x="4138" y="5539"/>
                  </a:lnTo>
                  <a:lnTo>
                    <a:pt x="4471" y="5439"/>
                  </a:lnTo>
                  <a:lnTo>
                    <a:pt x="4772" y="5305"/>
                  </a:lnTo>
                  <a:lnTo>
                    <a:pt x="5039" y="5139"/>
                  </a:lnTo>
                  <a:lnTo>
                    <a:pt x="5272" y="4905"/>
                  </a:lnTo>
                  <a:lnTo>
                    <a:pt x="5472" y="4672"/>
                  </a:lnTo>
                  <a:lnTo>
                    <a:pt x="5606" y="4371"/>
                  </a:lnTo>
                  <a:lnTo>
                    <a:pt x="5672" y="4038"/>
                  </a:lnTo>
                  <a:lnTo>
                    <a:pt x="6073" y="3971"/>
                  </a:lnTo>
                  <a:lnTo>
                    <a:pt x="6440" y="3838"/>
                  </a:lnTo>
                  <a:lnTo>
                    <a:pt x="6607" y="3771"/>
                  </a:lnTo>
                  <a:lnTo>
                    <a:pt x="6740" y="3671"/>
                  </a:lnTo>
                  <a:lnTo>
                    <a:pt x="6873" y="3537"/>
                  </a:lnTo>
                  <a:lnTo>
                    <a:pt x="7007" y="3404"/>
                  </a:lnTo>
                  <a:lnTo>
                    <a:pt x="7107" y="3237"/>
                  </a:lnTo>
                  <a:lnTo>
                    <a:pt x="7174" y="3037"/>
                  </a:lnTo>
                  <a:lnTo>
                    <a:pt x="7240" y="2837"/>
                  </a:lnTo>
                  <a:lnTo>
                    <a:pt x="7240" y="2636"/>
                  </a:lnTo>
                  <a:lnTo>
                    <a:pt x="7207" y="2436"/>
                  </a:lnTo>
                  <a:lnTo>
                    <a:pt x="7174" y="2236"/>
                  </a:lnTo>
                  <a:lnTo>
                    <a:pt x="7107" y="2069"/>
                  </a:lnTo>
                  <a:lnTo>
                    <a:pt x="7007" y="1869"/>
                  </a:lnTo>
                  <a:lnTo>
                    <a:pt x="7174" y="1769"/>
                  </a:lnTo>
                  <a:lnTo>
                    <a:pt x="7307" y="1636"/>
                  </a:lnTo>
                  <a:lnTo>
                    <a:pt x="7407" y="1536"/>
                  </a:lnTo>
                  <a:lnTo>
                    <a:pt x="7474" y="1402"/>
                  </a:lnTo>
                  <a:lnTo>
                    <a:pt x="7507" y="1269"/>
                  </a:lnTo>
                  <a:lnTo>
                    <a:pt x="7507" y="1135"/>
                  </a:lnTo>
                  <a:lnTo>
                    <a:pt x="7474" y="1002"/>
                  </a:lnTo>
                  <a:lnTo>
                    <a:pt x="7441" y="902"/>
                  </a:lnTo>
                  <a:lnTo>
                    <a:pt x="7341" y="735"/>
                  </a:lnTo>
                  <a:lnTo>
                    <a:pt x="7240" y="601"/>
                  </a:lnTo>
                  <a:lnTo>
                    <a:pt x="7107" y="468"/>
                  </a:lnTo>
                  <a:lnTo>
                    <a:pt x="6940" y="368"/>
                  </a:lnTo>
                  <a:lnTo>
                    <a:pt x="6773" y="268"/>
                  </a:lnTo>
                  <a:lnTo>
                    <a:pt x="6573" y="201"/>
                  </a:lnTo>
                  <a:lnTo>
                    <a:pt x="6373" y="134"/>
                  </a:lnTo>
                  <a:lnTo>
                    <a:pt x="6206" y="134"/>
                  </a:lnTo>
                  <a:lnTo>
                    <a:pt x="5239" y="68"/>
                  </a:lnTo>
                  <a:lnTo>
                    <a:pt x="427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414;p60">
              <a:extLst>
                <a:ext uri="{FF2B5EF4-FFF2-40B4-BE49-F238E27FC236}">
                  <a16:creationId xmlns:a16="http://schemas.microsoft.com/office/drawing/2014/main" id="{2637C191-65DD-68FB-BEDB-ADC58D329138}"/>
                </a:ext>
              </a:extLst>
            </p:cNvPr>
            <p:cNvSpPr/>
            <p:nvPr/>
          </p:nvSpPr>
          <p:spPr>
            <a:xfrm>
              <a:off x="377400" y="3164825"/>
              <a:ext cx="40050" cy="42575"/>
            </a:xfrm>
            <a:custGeom>
              <a:avLst/>
              <a:gdLst/>
              <a:ahLst/>
              <a:cxnLst/>
              <a:rect l="l" t="t" r="r" b="b"/>
              <a:pathLst>
                <a:path w="1602" h="1703" extrusionOk="0">
                  <a:moveTo>
                    <a:pt x="234" y="1"/>
                  </a:moveTo>
                  <a:lnTo>
                    <a:pt x="134" y="34"/>
                  </a:lnTo>
                  <a:lnTo>
                    <a:pt x="67" y="67"/>
                  </a:lnTo>
                  <a:lnTo>
                    <a:pt x="34" y="167"/>
                  </a:lnTo>
                  <a:lnTo>
                    <a:pt x="1" y="234"/>
                  </a:lnTo>
                  <a:lnTo>
                    <a:pt x="34" y="334"/>
                  </a:lnTo>
                  <a:lnTo>
                    <a:pt x="67" y="401"/>
                  </a:lnTo>
                  <a:lnTo>
                    <a:pt x="401" y="668"/>
                  </a:lnTo>
                  <a:lnTo>
                    <a:pt x="668" y="968"/>
                  </a:lnTo>
                  <a:lnTo>
                    <a:pt x="968" y="1302"/>
                  </a:lnTo>
                  <a:lnTo>
                    <a:pt x="1001" y="1368"/>
                  </a:lnTo>
                  <a:lnTo>
                    <a:pt x="1035" y="1368"/>
                  </a:lnTo>
                  <a:lnTo>
                    <a:pt x="1068" y="1435"/>
                  </a:lnTo>
                  <a:lnTo>
                    <a:pt x="1168" y="1602"/>
                  </a:lnTo>
                  <a:lnTo>
                    <a:pt x="1235" y="1669"/>
                  </a:lnTo>
                  <a:lnTo>
                    <a:pt x="1335" y="1702"/>
                  </a:lnTo>
                  <a:lnTo>
                    <a:pt x="1402" y="1702"/>
                  </a:lnTo>
                  <a:lnTo>
                    <a:pt x="1502" y="1669"/>
                  </a:lnTo>
                  <a:lnTo>
                    <a:pt x="1569" y="1602"/>
                  </a:lnTo>
                  <a:lnTo>
                    <a:pt x="1602" y="1535"/>
                  </a:lnTo>
                  <a:lnTo>
                    <a:pt x="1602" y="1435"/>
                  </a:lnTo>
                  <a:lnTo>
                    <a:pt x="1569" y="1368"/>
                  </a:lnTo>
                  <a:lnTo>
                    <a:pt x="1302" y="1001"/>
                  </a:lnTo>
                  <a:lnTo>
                    <a:pt x="1035" y="668"/>
                  </a:lnTo>
                  <a:lnTo>
                    <a:pt x="735" y="368"/>
                  </a:lnTo>
                  <a:lnTo>
                    <a:pt x="401" y="67"/>
                  </a:lnTo>
                  <a:lnTo>
                    <a:pt x="334" y="34"/>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415;p60">
              <a:extLst>
                <a:ext uri="{FF2B5EF4-FFF2-40B4-BE49-F238E27FC236}">
                  <a16:creationId xmlns:a16="http://schemas.microsoft.com/office/drawing/2014/main" id="{4A6D3CF7-9929-8BFB-0A5D-CF2F439A93D2}"/>
                </a:ext>
              </a:extLst>
            </p:cNvPr>
            <p:cNvSpPr/>
            <p:nvPr/>
          </p:nvSpPr>
          <p:spPr>
            <a:xfrm>
              <a:off x="429950" y="3123125"/>
              <a:ext cx="35050" cy="44225"/>
            </a:xfrm>
            <a:custGeom>
              <a:avLst/>
              <a:gdLst/>
              <a:ahLst/>
              <a:cxnLst/>
              <a:rect l="l" t="t" r="r" b="b"/>
              <a:pathLst>
                <a:path w="1402" h="1769" extrusionOk="0">
                  <a:moveTo>
                    <a:pt x="234" y="0"/>
                  </a:moveTo>
                  <a:lnTo>
                    <a:pt x="134" y="34"/>
                  </a:lnTo>
                  <a:lnTo>
                    <a:pt x="67" y="67"/>
                  </a:lnTo>
                  <a:lnTo>
                    <a:pt x="0" y="134"/>
                  </a:lnTo>
                  <a:lnTo>
                    <a:pt x="0" y="234"/>
                  </a:lnTo>
                  <a:lnTo>
                    <a:pt x="0" y="301"/>
                  </a:lnTo>
                  <a:lnTo>
                    <a:pt x="67" y="401"/>
                  </a:lnTo>
                  <a:lnTo>
                    <a:pt x="534" y="1001"/>
                  </a:lnTo>
                  <a:lnTo>
                    <a:pt x="968" y="1669"/>
                  </a:lnTo>
                  <a:lnTo>
                    <a:pt x="1035" y="1735"/>
                  </a:lnTo>
                  <a:lnTo>
                    <a:pt x="1135" y="1769"/>
                  </a:lnTo>
                  <a:lnTo>
                    <a:pt x="1201" y="1769"/>
                  </a:lnTo>
                  <a:lnTo>
                    <a:pt x="1302" y="1735"/>
                  </a:lnTo>
                  <a:lnTo>
                    <a:pt x="1368" y="1669"/>
                  </a:lnTo>
                  <a:lnTo>
                    <a:pt x="1402" y="1602"/>
                  </a:lnTo>
                  <a:lnTo>
                    <a:pt x="1402" y="1502"/>
                  </a:lnTo>
                  <a:lnTo>
                    <a:pt x="1368" y="1435"/>
                  </a:lnTo>
                  <a:lnTo>
                    <a:pt x="901" y="734"/>
                  </a:lnTo>
                  <a:lnTo>
                    <a:pt x="401" y="67"/>
                  </a:lnTo>
                  <a:lnTo>
                    <a:pt x="30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416;p60">
              <a:extLst>
                <a:ext uri="{FF2B5EF4-FFF2-40B4-BE49-F238E27FC236}">
                  <a16:creationId xmlns:a16="http://schemas.microsoft.com/office/drawing/2014/main" id="{8E0BA746-B3FD-8368-2891-336F3BDED3C2}"/>
                </a:ext>
              </a:extLst>
            </p:cNvPr>
            <p:cNvSpPr/>
            <p:nvPr/>
          </p:nvSpPr>
          <p:spPr>
            <a:xfrm>
              <a:off x="528375" y="3099775"/>
              <a:ext cx="11700" cy="65900"/>
            </a:xfrm>
            <a:custGeom>
              <a:avLst/>
              <a:gdLst/>
              <a:ahLst/>
              <a:cxnLst/>
              <a:rect l="l" t="t" r="r" b="b"/>
              <a:pathLst>
                <a:path w="468" h="2636" extrusionOk="0">
                  <a:moveTo>
                    <a:pt x="134" y="0"/>
                  </a:moveTo>
                  <a:lnTo>
                    <a:pt x="67" y="34"/>
                  </a:lnTo>
                  <a:lnTo>
                    <a:pt x="0" y="100"/>
                  </a:lnTo>
                  <a:lnTo>
                    <a:pt x="0" y="200"/>
                  </a:lnTo>
                  <a:lnTo>
                    <a:pt x="0" y="2402"/>
                  </a:lnTo>
                  <a:lnTo>
                    <a:pt x="0" y="2502"/>
                  </a:lnTo>
                  <a:lnTo>
                    <a:pt x="67" y="2569"/>
                  </a:lnTo>
                  <a:lnTo>
                    <a:pt x="134" y="2636"/>
                  </a:lnTo>
                  <a:lnTo>
                    <a:pt x="300" y="2636"/>
                  </a:lnTo>
                  <a:lnTo>
                    <a:pt x="367" y="2569"/>
                  </a:lnTo>
                  <a:lnTo>
                    <a:pt x="434" y="2502"/>
                  </a:lnTo>
                  <a:lnTo>
                    <a:pt x="467" y="2402"/>
                  </a:lnTo>
                  <a:lnTo>
                    <a:pt x="467" y="200"/>
                  </a:lnTo>
                  <a:lnTo>
                    <a:pt x="434" y="100"/>
                  </a:lnTo>
                  <a:lnTo>
                    <a:pt x="367" y="34"/>
                  </a:lnTo>
                  <a:lnTo>
                    <a:pt x="30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417;p60">
              <a:extLst>
                <a:ext uri="{FF2B5EF4-FFF2-40B4-BE49-F238E27FC236}">
                  <a16:creationId xmlns:a16="http://schemas.microsoft.com/office/drawing/2014/main" id="{F79B8CA8-49A0-C7FE-6A84-5017265D9C5A}"/>
                </a:ext>
              </a:extLst>
            </p:cNvPr>
            <p:cNvSpPr/>
            <p:nvPr/>
          </p:nvSpPr>
          <p:spPr>
            <a:xfrm>
              <a:off x="581750" y="3134800"/>
              <a:ext cx="19200" cy="38400"/>
            </a:xfrm>
            <a:custGeom>
              <a:avLst/>
              <a:gdLst/>
              <a:ahLst/>
              <a:cxnLst/>
              <a:rect l="l" t="t" r="r" b="b"/>
              <a:pathLst>
                <a:path w="768" h="1536" extrusionOk="0">
                  <a:moveTo>
                    <a:pt x="501" y="1"/>
                  </a:moveTo>
                  <a:lnTo>
                    <a:pt x="401" y="34"/>
                  </a:lnTo>
                  <a:lnTo>
                    <a:pt x="334" y="101"/>
                  </a:lnTo>
                  <a:lnTo>
                    <a:pt x="301" y="167"/>
                  </a:lnTo>
                  <a:lnTo>
                    <a:pt x="0" y="1235"/>
                  </a:lnTo>
                  <a:lnTo>
                    <a:pt x="0" y="1335"/>
                  </a:lnTo>
                  <a:lnTo>
                    <a:pt x="34" y="1435"/>
                  </a:lnTo>
                  <a:lnTo>
                    <a:pt x="67" y="1502"/>
                  </a:lnTo>
                  <a:lnTo>
                    <a:pt x="167" y="1535"/>
                  </a:lnTo>
                  <a:lnTo>
                    <a:pt x="234" y="1535"/>
                  </a:lnTo>
                  <a:lnTo>
                    <a:pt x="334" y="1502"/>
                  </a:lnTo>
                  <a:lnTo>
                    <a:pt x="401" y="1468"/>
                  </a:lnTo>
                  <a:lnTo>
                    <a:pt x="434" y="1368"/>
                  </a:lnTo>
                  <a:lnTo>
                    <a:pt x="734" y="301"/>
                  </a:lnTo>
                  <a:lnTo>
                    <a:pt x="768" y="201"/>
                  </a:lnTo>
                  <a:lnTo>
                    <a:pt x="734" y="134"/>
                  </a:lnTo>
                  <a:lnTo>
                    <a:pt x="668" y="67"/>
                  </a:lnTo>
                  <a:lnTo>
                    <a:pt x="601" y="34"/>
                  </a:lnTo>
                  <a:lnTo>
                    <a:pt x="5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418;p60">
              <a:extLst>
                <a:ext uri="{FF2B5EF4-FFF2-40B4-BE49-F238E27FC236}">
                  <a16:creationId xmlns:a16="http://schemas.microsoft.com/office/drawing/2014/main" id="{DE28A45D-6777-AB7B-3790-B7129A26B293}"/>
                </a:ext>
              </a:extLst>
            </p:cNvPr>
            <p:cNvSpPr/>
            <p:nvPr/>
          </p:nvSpPr>
          <p:spPr>
            <a:xfrm>
              <a:off x="634300" y="3172325"/>
              <a:ext cx="33375" cy="42575"/>
            </a:xfrm>
            <a:custGeom>
              <a:avLst/>
              <a:gdLst/>
              <a:ahLst/>
              <a:cxnLst/>
              <a:rect l="l" t="t" r="r" b="b"/>
              <a:pathLst>
                <a:path w="1335" h="1703" extrusionOk="0">
                  <a:moveTo>
                    <a:pt x="1034" y="1"/>
                  </a:moveTo>
                  <a:lnTo>
                    <a:pt x="968" y="68"/>
                  </a:lnTo>
                  <a:lnTo>
                    <a:pt x="467" y="701"/>
                  </a:lnTo>
                  <a:lnTo>
                    <a:pt x="34" y="1369"/>
                  </a:lnTo>
                  <a:lnTo>
                    <a:pt x="0" y="1469"/>
                  </a:lnTo>
                  <a:lnTo>
                    <a:pt x="0" y="1536"/>
                  </a:lnTo>
                  <a:lnTo>
                    <a:pt x="34" y="1636"/>
                  </a:lnTo>
                  <a:lnTo>
                    <a:pt x="100" y="1669"/>
                  </a:lnTo>
                  <a:lnTo>
                    <a:pt x="200" y="1702"/>
                  </a:lnTo>
                  <a:lnTo>
                    <a:pt x="267" y="1702"/>
                  </a:lnTo>
                  <a:lnTo>
                    <a:pt x="367" y="1669"/>
                  </a:lnTo>
                  <a:lnTo>
                    <a:pt x="434" y="1602"/>
                  </a:lnTo>
                  <a:lnTo>
                    <a:pt x="834" y="968"/>
                  </a:lnTo>
                  <a:lnTo>
                    <a:pt x="934" y="802"/>
                  </a:lnTo>
                  <a:lnTo>
                    <a:pt x="1001" y="735"/>
                  </a:lnTo>
                  <a:lnTo>
                    <a:pt x="1001" y="701"/>
                  </a:lnTo>
                  <a:lnTo>
                    <a:pt x="1034" y="701"/>
                  </a:lnTo>
                  <a:lnTo>
                    <a:pt x="1268" y="401"/>
                  </a:lnTo>
                  <a:lnTo>
                    <a:pt x="1335" y="301"/>
                  </a:lnTo>
                  <a:lnTo>
                    <a:pt x="1335" y="234"/>
                  </a:lnTo>
                  <a:lnTo>
                    <a:pt x="1335" y="134"/>
                  </a:lnTo>
                  <a:lnTo>
                    <a:pt x="1268" y="68"/>
                  </a:lnTo>
                  <a:lnTo>
                    <a:pt x="1201" y="34"/>
                  </a:lnTo>
                  <a:lnTo>
                    <a:pt x="11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419;p60">
              <a:extLst>
                <a:ext uri="{FF2B5EF4-FFF2-40B4-BE49-F238E27FC236}">
                  <a16:creationId xmlns:a16="http://schemas.microsoft.com/office/drawing/2014/main" id="{F629BF4A-D171-664A-C41E-BAF5A5F1A609}"/>
                </a:ext>
              </a:extLst>
            </p:cNvPr>
            <p:cNvSpPr/>
            <p:nvPr/>
          </p:nvSpPr>
          <p:spPr>
            <a:xfrm>
              <a:off x="674325" y="3236550"/>
              <a:ext cx="26725" cy="21725"/>
            </a:xfrm>
            <a:custGeom>
              <a:avLst/>
              <a:gdLst/>
              <a:ahLst/>
              <a:cxnLst/>
              <a:rect l="l" t="t" r="r" b="b"/>
              <a:pathLst>
                <a:path w="1069" h="869" extrusionOk="0">
                  <a:moveTo>
                    <a:pt x="801" y="1"/>
                  </a:moveTo>
                  <a:lnTo>
                    <a:pt x="701" y="34"/>
                  </a:lnTo>
                  <a:lnTo>
                    <a:pt x="101" y="434"/>
                  </a:lnTo>
                  <a:lnTo>
                    <a:pt x="34" y="501"/>
                  </a:lnTo>
                  <a:lnTo>
                    <a:pt x="1" y="568"/>
                  </a:lnTo>
                  <a:lnTo>
                    <a:pt x="1" y="668"/>
                  </a:lnTo>
                  <a:lnTo>
                    <a:pt x="34" y="768"/>
                  </a:lnTo>
                  <a:lnTo>
                    <a:pt x="101" y="835"/>
                  </a:lnTo>
                  <a:lnTo>
                    <a:pt x="167" y="868"/>
                  </a:lnTo>
                  <a:lnTo>
                    <a:pt x="268" y="868"/>
                  </a:lnTo>
                  <a:lnTo>
                    <a:pt x="334" y="835"/>
                  </a:lnTo>
                  <a:lnTo>
                    <a:pt x="935" y="434"/>
                  </a:lnTo>
                  <a:lnTo>
                    <a:pt x="1001" y="368"/>
                  </a:lnTo>
                  <a:lnTo>
                    <a:pt x="1035" y="301"/>
                  </a:lnTo>
                  <a:lnTo>
                    <a:pt x="1068" y="201"/>
                  </a:lnTo>
                  <a:lnTo>
                    <a:pt x="1035" y="101"/>
                  </a:lnTo>
                  <a:lnTo>
                    <a:pt x="968" y="34"/>
                  </a:lnTo>
                  <a:lnTo>
                    <a:pt x="9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420;p60">
              <a:extLst>
                <a:ext uri="{FF2B5EF4-FFF2-40B4-BE49-F238E27FC236}">
                  <a16:creationId xmlns:a16="http://schemas.microsoft.com/office/drawing/2014/main" id="{BB834DBE-82A7-4B70-420E-E155BD066DDA}"/>
                </a:ext>
              </a:extLst>
            </p:cNvPr>
            <p:cNvSpPr/>
            <p:nvPr/>
          </p:nvSpPr>
          <p:spPr>
            <a:xfrm>
              <a:off x="640125" y="3318300"/>
              <a:ext cx="20875" cy="51725"/>
            </a:xfrm>
            <a:custGeom>
              <a:avLst/>
              <a:gdLst/>
              <a:ahLst/>
              <a:cxnLst/>
              <a:rect l="l" t="t" r="r" b="b"/>
              <a:pathLst>
                <a:path w="835" h="2069" extrusionOk="0">
                  <a:moveTo>
                    <a:pt x="468" y="0"/>
                  </a:moveTo>
                  <a:lnTo>
                    <a:pt x="401" y="67"/>
                  </a:lnTo>
                  <a:lnTo>
                    <a:pt x="334" y="134"/>
                  </a:lnTo>
                  <a:lnTo>
                    <a:pt x="301" y="200"/>
                  </a:lnTo>
                  <a:lnTo>
                    <a:pt x="301" y="301"/>
                  </a:lnTo>
                  <a:lnTo>
                    <a:pt x="368" y="467"/>
                  </a:lnTo>
                  <a:lnTo>
                    <a:pt x="368" y="668"/>
                  </a:lnTo>
                  <a:lnTo>
                    <a:pt x="368" y="868"/>
                  </a:lnTo>
                  <a:lnTo>
                    <a:pt x="368" y="968"/>
                  </a:lnTo>
                  <a:lnTo>
                    <a:pt x="368" y="1001"/>
                  </a:lnTo>
                  <a:lnTo>
                    <a:pt x="301" y="1201"/>
                  </a:lnTo>
                  <a:lnTo>
                    <a:pt x="234" y="1368"/>
                  </a:lnTo>
                  <a:lnTo>
                    <a:pt x="168" y="1535"/>
                  </a:lnTo>
                  <a:lnTo>
                    <a:pt x="67" y="1668"/>
                  </a:lnTo>
                  <a:lnTo>
                    <a:pt x="1" y="1768"/>
                  </a:lnTo>
                  <a:lnTo>
                    <a:pt x="1" y="1835"/>
                  </a:lnTo>
                  <a:lnTo>
                    <a:pt x="1" y="1935"/>
                  </a:lnTo>
                  <a:lnTo>
                    <a:pt x="67" y="2002"/>
                  </a:lnTo>
                  <a:lnTo>
                    <a:pt x="134" y="2035"/>
                  </a:lnTo>
                  <a:lnTo>
                    <a:pt x="234" y="2069"/>
                  </a:lnTo>
                  <a:lnTo>
                    <a:pt x="301" y="2069"/>
                  </a:lnTo>
                  <a:lnTo>
                    <a:pt x="368" y="2002"/>
                  </a:lnTo>
                  <a:lnTo>
                    <a:pt x="535" y="1802"/>
                  </a:lnTo>
                  <a:lnTo>
                    <a:pt x="635" y="1602"/>
                  </a:lnTo>
                  <a:lnTo>
                    <a:pt x="735" y="1368"/>
                  </a:lnTo>
                  <a:lnTo>
                    <a:pt x="801" y="1135"/>
                  </a:lnTo>
                  <a:lnTo>
                    <a:pt x="835" y="901"/>
                  </a:lnTo>
                  <a:lnTo>
                    <a:pt x="835" y="668"/>
                  </a:lnTo>
                  <a:lnTo>
                    <a:pt x="801" y="401"/>
                  </a:lnTo>
                  <a:lnTo>
                    <a:pt x="768" y="167"/>
                  </a:lnTo>
                  <a:lnTo>
                    <a:pt x="701" y="100"/>
                  </a:lnTo>
                  <a:lnTo>
                    <a:pt x="635" y="34"/>
                  </a:lnTo>
                  <a:lnTo>
                    <a:pt x="56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421;p60">
              <a:extLst>
                <a:ext uri="{FF2B5EF4-FFF2-40B4-BE49-F238E27FC236}">
                  <a16:creationId xmlns:a16="http://schemas.microsoft.com/office/drawing/2014/main" id="{E1C702CC-3C35-2FDE-A918-1F224506D584}"/>
                </a:ext>
              </a:extLst>
            </p:cNvPr>
            <p:cNvSpPr/>
            <p:nvPr/>
          </p:nvSpPr>
          <p:spPr>
            <a:xfrm>
              <a:off x="409100" y="3271575"/>
              <a:ext cx="26700" cy="51750"/>
            </a:xfrm>
            <a:custGeom>
              <a:avLst/>
              <a:gdLst/>
              <a:ahLst/>
              <a:cxnLst/>
              <a:rect l="l" t="t" r="r" b="b"/>
              <a:pathLst>
                <a:path w="1068" h="2070" extrusionOk="0">
                  <a:moveTo>
                    <a:pt x="267" y="1"/>
                  </a:moveTo>
                  <a:lnTo>
                    <a:pt x="200" y="34"/>
                  </a:lnTo>
                  <a:lnTo>
                    <a:pt x="134" y="101"/>
                  </a:lnTo>
                  <a:lnTo>
                    <a:pt x="100" y="168"/>
                  </a:lnTo>
                  <a:lnTo>
                    <a:pt x="34" y="435"/>
                  </a:lnTo>
                  <a:lnTo>
                    <a:pt x="0" y="702"/>
                  </a:lnTo>
                  <a:lnTo>
                    <a:pt x="34" y="968"/>
                  </a:lnTo>
                  <a:lnTo>
                    <a:pt x="100" y="1235"/>
                  </a:lnTo>
                  <a:lnTo>
                    <a:pt x="200" y="1469"/>
                  </a:lnTo>
                  <a:lnTo>
                    <a:pt x="334" y="1669"/>
                  </a:lnTo>
                  <a:lnTo>
                    <a:pt x="501" y="1869"/>
                  </a:lnTo>
                  <a:lnTo>
                    <a:pt x="734" y="2036"/>
                  </a:lnTo>
                  <a:lnTo>
                    <a:pt x="801" y="2069"/>
                  </a:lnTo>
                  <a:lnTo>
                    <a:pt x="901" y="2069"/>
                  </a:lnTo>
                  <a:lnTo>
                    <a:pt x="968" y="2036"/>
                  </a:lnTo>
                  <a:lnTo>
                    <a:pt x="1035" y="1969"/>
                  </a:lnTo>
                  <a:lnTo>
                    <a:pt x="1068" y="1869"/>
                  </a:lnTo>
                  <a:lnTo>
                    <a:pt x="1068" y="1769"/>
                  </a:lnTo>
                  <a:lnTo>
                    <a:pt x="1035" y="1702"/>
                  </a:lnTo>
                  <a:lnTo>
                    <a:pt x="968" y="1636"/>
                  </a:lnTo>
                  <a:lnTo>
                    <a:pt x="901" y="1602"/>
                  </a:lnTo>
                  <a:lnTo>
                    <a:pt x="801" y="1536"/>
                  </a:lnTo>
                  <a:lnTo>
                    <a:pt x="734" y="1469"/>
                  </a:lnTo>
                  <a:lnTo>
                    <a:pt x="701" y="1436"/>
                  </a:lnTo>
                  <a:lnTo>
                    <a:pt x="701" y="1402"/>
                  </a:lnTo>
                  <a:lnTo>
                    <a:pt x="601" y="1235"/>
                  </a:lnTo>
                  <a:lnTo>
                    <a:pt x="567" y="1169"/>
                  </a:lnTo>
                  <a:lnTo>
                    <a:pt x="534" y="1169"/>
                  </a:lnTo>
                  <a:lnTo>
                    <a:pt x="501" y="1069"/>
                  </a:lnTo>
                  <a:lnTo>
                    <a:pt x="467" y="868"/>
                  </a:lnTo>
                  <a:lnTo>
                    <a:pt x="467" y="835"/>
                  </a:lnTo>
                  <a:lnTo>
                    <a:pt x="467" y="802"/>
                  </a:lnTo>
                  <a:lnTo>
                    <a:pt x="467" y="702"/>
                  </a:lnTo>
                  <a:lnTo>
                    <a:pt x="467" y="568"/>
                  </a:lnTo>
                  <a:lnTo>
                    <a:pt x="467" y="501"/>
                  </a:lnTo>
                  <a:lnTo>
                    <a:pt x="534" y="301"/>
                  </a:lnTo>
                  <a:lnTo>
                    <a:pt x="534" y="201"/>
                  </a:lnTo>
                  <a:lnTo>
                    <a:pt x="501" y="134"/>
                  </a:lnTo>
                  <a:lnTo>
                    <a:pt x="467" y="68"/>
                  </a:lnTo>
                  <a:lnTo>
                    <a:pt x="367" y="34"/>
                  </a:lnTo>
                  <a:lnTo>
                    <a:pt x="26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422;p60">
              <a:extLst>
                <a:ext uri="{FF2B5EF4-FFF2-40B4-BE49-F238E27FC236}">
                  <a16:creationId xmlns:a16="http://schemas.microsoft.com/office/drawing/2014/main" id="{B1F769BF-B049-7472-6DD9-E2A5BFD110A2}"/>
                </a:ext>
              </a:extLst>
            </p:cNvPr>
            <p:cNvSpPr/>
            <p:nvPr/>
          </p:nvSpPr>
          <p:spPr>
            <a:xfrm>
              <a:off x="445800" y="3382525"/>
              <a:ext cx="25" cy="850"/>
            </a:xfrm>
            <a:custGeom>
              <a:avLst/>
              <a:gdLst/>
              <a:ahLst/>
              <a:cxnLst/>
              <a:rect l="l" t="t" r="r" b="b"/>
              <a:pathLst>
                <a:path w="1" h="34" extrusionOk="0">
                  <a:moveTo>
                    <a:pt x="0" y="0"/>
                  </a:moveTo>
                  <a:lnTo>
                    <a:pt x="0" y="0"/>
                  </a:lnTo>
                  <a:lnTo>
                    <a:pt x="0" y="34"/>
                  </a:lnTo>
                  <a:lnTo>
                    <a:pt x="0" y="34"/>
                  </a:lnTo>
                  <a:lnTo>
                    <a:pt x="0" y="34"/>
                  </a:lnTo>
                  <a:lnTo>
                    <a:pt x="0" y="34"/>
                  </a:lnTo>
                  <a:lnTo>
                    <a:pt x="0" y="0"/>
                  </a:lnTo>
                  <a:lnTo>
                    <a:pt x="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423;p60">
              <a:extLst>
                <a:ext uri="{FF2B5EF4-FFF2-40B4-BE49-F238E27FC236}">
                  <a16:creationId xmlns:a16="http://schemas.microsoft.com/office/drawing/2014/main" id="{0F0603B2-5D7F-7227-C38A-D2668D894438}"/>
                </a:ext>
              </a:extLst>
            </p:cNvPr>
            <p:cNvSpPr/>
            <p:nvPr/>
          </p:nvSpPr>
          <p:spPr>
            <a:xfrm>
              <a:off x="416600" y="3373350"/>
              <a:ext cx="42575" cy="21700"/>
            </a:xfrm>
            <a:custGeom>
              <a:avLst/>
              <a:gdLst/>
              <a:ahLst/>
              <a:cxnLst/>
              <a:rect l="l" t="t" r="r" b="b"/>
              <a:pathLst>
                <a:path w="1703" h="868" extrusionOk="0">
                  <a:moveTo>
                    <a:pt x="201" y="0"/>
                  </a:moveTo>
                  <a:lnTo>
                    <a:pt x="101" y="34"/>
                  </a:lnTo>
                  <a:lnTo>
                    <a:pt x="34" y="100"/>
                  </a:lnTo>
                  <a:lnTo>
                    <a:pt x="1" y="200"/>
                  </a:lnTo>
                  <a:lnTo>
                    <a:pt x="1" y="267"/>
                  </a:lnTo>
                  <a:lnTo>
                    <a:pt x="34" y="367"/>
                  </a:lnTo>
                  <a:lnTo>
                    <a:pt x="167" y="567"/>
                  </a:lnTo>
                  <a:lnTo>
                    <a:pt x="334" y="701"/>
                  </a:lnTo>
                  <a:lnTo>
                    <a:pt x="534" y="801"/>
                  </a:lnTo>
                  <a:lnTo>
                    <a:pt x="768" y="868"/>
                  </a:lnTo>
                  <a:lnTo>
                    <a:pt x="1001" y="868"/>
                  </a:lnTo>
                  <a:lnTo>
                    <a:pt x="1202" y="834"/>
                  </a:lnTo>
                  <a:lnTo>
                    <a:pt x="1435" y="768"/>
                  </a:lnTo>
                  <a:lnTo>
                    <a:pt x="1635" y="634"/>
                  </a:lnTo>
                  <a:lnTo>
                    <a:pt x="1669" y="567"/>
                  </a:lnTo>
                  <a:lnTo>
                    <a:pt x="1702" y="467"/>
                  </a:lnTo>
                  <a:lnTo>
                    <a:pt x="1669" y="367"/>
                  </a:lnTo>
                  <a:lnTo>
                    <a:pt x="1635" y="300"/>
                  </a:lnTo>
                  <a:lnTo>
                    <a:pt x="1535" y="267"/>
                  </a:lnTo>
                  <a:lnTo>
                    <a:pt x="1469" y="234"/>
                  </a:lnTo>
                  <a:lnTo>
                    <a:pt x="1368" y="267"/>
                  </a:lnTo>
                  <a:lnTo>
                    <a:pt x="1302" y="300"/>
                  </a:lnTo>
                  <a:lnTo>
                    <a:pt x="1268" y="334"/>
                  </a:lnTo>
                  <a:lnTo>
                    <a:pt x="1202" y="367"/>
                  </a:lnTo>
                  <a:lnTo>
                    <a:pt x="1168" y="367"/>
                  </a:lnTo>
                  <a:lnTo>
                    <a:pt x="1168" y="401"/>
                  </a:lnTo>
                  <a:lnTo>
                    <a:pt x="1068" y="401"/>
                  </a:lnTo>
                  <a:lnTo>
                    <a:pt x="1035" y="434"/>
                  </a:lnTo>
                  <a:lnTo>
                    <a:pt x="835" y="434"/>
                  </a:lnTo>
                  <a:lnTo>
                    <a:pt x="668" y="367"/>
                  </a:lnTo>
                  <a:lnTo>
                    <a:pt x="634" y="367"/>
                  </a:lnTo>
                  <a:lnTo>
                    <a:pt x="568" y="300"/>
                  </a:lnTo>
                  <a:lnTo>
                    <a:pt x="534" y="300"/>
                  </a:lnTo>
                  <a:lnTo>
                    <a:pt x="501" y="234"/>
                  </a:lnTo>
                  <a:lnTo>
                    <a:pt x="468" y="200"/>
                  </a:lnTo>
                  <a:lnTo>
                    <a:pt x="401" y="134"/>
                  </a:lnTo>
                  <a:lnTo>
                    <a:pt x="368" y="67"/>
                  </a:lnTo>
                  <a:lnTo>
                    <a:pt x="267" y="34"/>
                  </a:lnTo>
                  <a:lnTo>
                    <a:pt x="20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424;p60">
              <a:extLst>
                <a:ext uri="{FF2B5EF4-FFF2-40B4-BE49-F238E27FC236}">
                  <a16:creationId xmlns:a16="http://schemas.microsoft.com/office/drawing/2014/main" id="{0365587C-8AAD-46EF-9698-34A504000A22}"/>
                </a:ext>
              </a:extLst>
            </p:cNvPr>
            <p:cNvSpPr/>
            <p:nvPr/>
          </p:nvSpPr>
          <p:spPr>
            <a:xfrm>
              <a:off x="442450" y="3384175"/>
              <a:ext cx="25" cy="25"/>
            </a:xfrm>
            <a:custGeom>
              <a:avLst/>
              <a:gdLst/>
              <a:ahLst/>
              <a:cxnLst/>
              <a:rect l="l" t="t" r="r" b="b"/>
              <a:pathLst>
                <a:path w="1" h="1" extrusionOk="0">
                  <a:moveTo>
                    <a:pt x="1" y="1"/>
                  </a:moveTo>
                  <a:lnTo>
                    <a:pt x="1" y="1"/>
                  </a:lnTo>
                  <a:lnTo>
                    <a:pt x="1" y="1"/>
                  </a:lnTo>
                  <a:lnTo>
                    <a:pt x="1" y="1"/>
                  </a:lnTo>
                  <a:lnTo>
                    <a:pt x="1" y="1"/>
                  </a:lnTo>
                  <a:lnTo>
                    <a:pt x="1" y="1"/>
                  </a:lnTo>
                  <a:lnTo>
                    <a:pt x="1" y="1"/>
                  </a:lnTo>
                  <a:lnTo>
                    <a:pt x="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5" name="Google Shape;1428;p60">
            <a:extLst>
              <a:ext uri="{FF2B5EF4-FFF2-40B4-BE49-F238E27FC236}">
                <a16:creationId xmlns:a16="http://schemas.microsoft.com/office/drawing/2014/main" id="{062B26D6-ECFA-D16B-A109-3EE5ED6BCF3A}"/>
              </a:ext>
            </a:extLst>
          </p:cNvPr>
          <p:cNvGrpSpPr/>
          <p:nvPr/>
        </p:nvGrpSpPr>
        <p:grpSpPr>
          <a:xfrm>
            <a:off x="411925" y="2827928"/>
            <a:ext cx="1032565" cy="1858166"/>
            <a:chOff x="881175" y="1854525"/>
            <a:chExt cx="491300" cy="884125"/>
          </a:xfrm>
        </p:grpSpPr>
        <p:sp>
          <p:nvSpPr>
            <p:cNvPr id="1116" name="Google Shape;1429;p60">
              <a:extLst>
                <a:ext uri="{FF2B5EF4-FFF2-40B4-BE49-F238E27FC236}">
                  <a16:creationId xmlns:a16="http://schemas.microsoft.com/office/drawing/2014/main" id="{345863BF-F26D-34C6-249B-858C3CC3ABA0}"/>
                </a:ext>
              </a:extLst>
            </p:cNvPr>
            <p:cNvSpPr/>
            <p:nvPr/>
          </p:nvSpPr>
          <p:spPr>
            <a:xfrm>
              <a:off x="931225" y="1935425"/>
              <a:ext cx="383700" cy="655600"/>
            </a:xfrm>
            <a:custGeom>
              <a:avLst/>
              <a:gdLst/>
              <a:ahLst/>
              <a:cxnLst/>
              <a:rect l="l" t="t" r="r" b="b"/>
              <a:pathLst>
                <a:path w="15348" h="26224" extrusionOk="0">
                  <a:moveTo>
                    <a:pt x="7974" y="0"/>
                  </a:moveTo>
                  <a:lnTo>
                    <a:pt x="7607" y="34"/>
                  </a:lnTo>
                  <a:lnTo>
                    <a:pt x="7273" y="67"/>
                  </a:lnTo>
                  <a:lnTo>
                    <a:pt x="6539" y="200"/>
                  </a:lnTo>
                  <a:lnTo>
                    <a:pt x="5839" y="401"/>
                  </a:lnTo>
                  <a:lnTo>
                    <a:pt x="5305" y="634"/>
                  </a:lnTo>
                  <a:lnTo>
                    <a:pt x="4771" y="868"/>
                  </a:lnTo>
                  <a:lnTo>
                    <a:pt x="4271" y="1168"/>
                  </a:lnTo>
                  <a:lnTo>
                    <a:pt x="3804" y="1468"/>
                  </a:lnTo>
                  <a:lnTo>
                    <a:pt x="3337" y="1835"/>
                  </a:lnTo>
                  <a:lnTo>
                    <a:pt x="2903" y="2202"/>
                  </a:lnTo>
                  <a:lnTo>
                    <a:pt x="2502" y="2603"/>
                  </a:lnTo>
                  <a:lnTo>
                    <a:pt x="2135" y="3036"/>
                  </a:lnTo>
                  <a:lnTo>
                    <a:pt x="1768" y="3503"/>
                  </a:lnTo>
                  <a:lnTo>
                    <a:pt x="1435" y="3970"/>
                  </a:lnTo>
                  <a:lnTo>
                    <a:pt x="1135" y="4471"/>
                  </a:lnTo>
                  <a:lnTo>
                    <a:pt x="868" y="5005"/>
                  </a:lnTo>
                  <a:lnTo>
                    <a:pt x="634" y="5538"/>
                  </a:lnTo>
                  <a:lnTo>
                    <a:pt x="434" y="6072"/>
                  </a:lnTo>
                  <a:lnTo>
                    <a:pt x="267" y="6639"/>
                  </a:lnTo>
                  <a:lnTo>
                    <a:pt x="134" y="7207"/>
                  </a:lnTo>
                  <a:lnTo>
                    <a:pt x="34" y="7840"/>
                  </a:lnTo>
                  <a:lnTo>
                    <a:pt x="0" y="8474"/>
                  </a:lnTo>
                  <a:lnTo>
                    <a:pt x="0" y="9108"/>
                  </a:lnTo>
                  <a:lnTo>
                    <a:pt x="34" y="9709"/>
                  </a:lnTo>
                  <a:lnTo>
                    <a:pt x="100" y="10276"/>
                  </a:lnTo>
                  <a:lnTo>
                    <a:pt x="200" y="10843"/>
                  </a:lnTo>
                  <a:lnTo>
                    <a:pt x="367" y="11410"/>
                  </a:lnTo>
                  <a:lnTo>
                    <a:pt x="534" y="11944"/>
                  </a:lnTo>
                  <a:lnTo>
                    <a:pt x="734" y="12511"/>
                  </a:lnTo>
                  <a:lnTo>
                    <a:pt x="934" y="13045"/>
                  </a:lnTo>
                  <a:lnTo>
                    <a:pt x="1401" y="14113"/>
                  </a:lnTo>
                  <a:lnTo>
                    <a:pt x="1902" y="15214"/>
                  </a:lnTo>
                  <a:lnTo>
                    <a:pt x="2369" y="16348"/>
                  </a:lnTo>
                  <a:lnTo>
                    <a:pt x="2936" y="17582"/>
                  </a:lnTo>
                  <a:lnTo>
                    <a:pt x="3503" y="18783"/>
                  </a:lnTo>
                  <a:lnTo>
                    <a:pt x="4070" y="19984"/>
                  </a:lnTo>
                  <a:lnTo>
                    <a:pt x="4337" y="20585"/>
                  </a:lnTo>
                  <a:lnTo>
                    <a:pt x="4571" y="21185"/>
                  </a:lnTo>
                  <a:lnTo>
                    <a:pt x="4838" y="22153"/>
                  </a:lnTo>
                  <a:lnTo>
                    <a:pt x="5272" y="23854"/>
                  </a:lnTo>
                  <a:lnTo>
                    <a:pt x="5472" y="24722"/>
                  </a:lnTo>
                  <a:lnTo>
                    <a:pt x="5605" y="25456"/>
                  </a:lnTo>
                  <a:lnTo>
                    <a:pt x="5672" y="25990"/>
                  </a:lnTo>
                  <a:lnTo>
                    <a:pt x="5672" y="26123"/>
                  </a:lnTo>
                  <a:lnTo>
                    <a:pt x="5639" y="26190"/>
                  </a:lnTo>
                  <a:lnTo>
                    <a:pt x="5605" y="26190"/>
                  </a:lnTo>
                  <a:lnTo>
                    <a:pt x="6372" y="26223"/>
                  </a:lnTo>
                  <a:lnTo>
                    <a:pt x="7106" y="26223"/>
                  </a:lnTo>
                  <a:lnTo>
                    <a:pt x="8608" y="26190"/>
                  </a:lnTo>
                  <a:lnTo>
                    <a:pt x="10076" y="26123"/>
                  </a:lnTo>
                  <a:lnTo>
                    <a:pt x="11577" y="26056"/>
                  </a:lnTo>
                  <a:lnTo>
                    <a:pt x="11477" y="25156"/>
                  </a:lnTo>
                  <a:lnTo>
                    <a:pt x="11377" y="24288"/>
                  </a:lnTo>
                  <a:lnTo>
                    <a:pt x="11310" y="23421"/>
                  </a:lnTo>
                  <a:lnTo>
                    <a:pt x="11310" y="22587"/>
                  </a:lnTo>
                  <a:lnTo>
                    <a:pt x="11344" y="21719"/>
                  </a:lnTo>
                  <a:lnTo>
                    <a:pt x="11444" y="20885"/>
                  </a:lnTo>
                  <a:lnTo>
                    <a:pt x="11577" y="20018"/>
                  </a:lnTo>
                  <a:lnTo>
                    <a:pt x="11777" y="19150"/>
                  </a:lnTo>
                  <a:lnTo>
                    <a:pt x="12077" y="18183"/>
                  </a:lnTo>
                  <a:lnTo>
                    <a:pt x="12444" y="17215"/>
                  </a:lnTo>
                  <a:lnTo>
                    <a:pt x="12811" y="16281"/>
                  </a:lnTo>
                  <a:lnTo>
                    <a:pt x="13245" y="15314"/>
                  </a:lnTo>
                  <a:lnTo>
                    <a:pt x="13712" y="14246"/>
                  </a:lnTo>
                  <a:lnTo>
                    <a:pt x="14179" y="13145"/>
                  </a:lnTo>
                  <a:lnTo>
                    <a:pt x="14613" y="12044"/>
                  </a:lnTo>
                  <a:lnTo>
                    <a:pt x="14813" y="11510"/>
                  </a:lnTo>
                  <a:lnTo>
                    <a:pt x="14980" y="10943"/>
                  </a:lnTo>
                  <a:lnTo>
                    <a:pt x="15113" y="10376"/>
                  </a:lnTo>
                  <a:lnTo>
                    <a:pt x="15214" y="9809"/>
                  </a:lnTo>
                  <a:lnTo>
                    <a:pt x="15314" y="9242"/>
                  </a:lnTo>
                  <a:lnTo>
                    <a:pt x="15347" y="8641"/>
                  </a:lnTo>
                  <a:lnTo>
                    <a:pt x="15347" y="8074"/>
                  </a:lnTo>
                  <a:lnTo>
                    <a:pt x="15314" y="7473"/>
                  </a:lnTo>
                  <a:lnTo>
                    <a:pt x="15247" y="6873"/>
                  </a:lnTo>
                  <a:lnTo>
                    <a:pt x="15113" y="6272"/>
                  </a:lnTo>
                  <a:lnTo>
                    <a:pt x="14913" y="5538"/>
                  </a:lnTo>
                  <a:lnTo>
                    <a:pt x="14613" y="4838"/>
                  </a:lnTo>
                  <a:lnTo>
                    <a:pt x="14279" y="4137"/>
                  </a:lnTo>
                  <a:lnTo>
                    <a:pt x="13879" y="3503"/>
                  </a:lnTo>
                  <a:lnTo>
                    <a:pt x="13412" y="2869"/>
                  </a:lnTo>
                  <a:lnTo>
                    <a:pt x="12912" y="2302"/>
                  </a:lnTo>
                  <a:lnTo>
                    <a:pt x="12378" y="1768"/>
                  </a:lnTo>
                  <a:lnTo>
                    <a:pt x="11777" y="1301"/>
                  </a:lnTo>
                  <a:lnTo>
                    <a:pt x="11410" y="1068"/>
                  </a:lnTo>
                  <a:lnTo>
                    <a:pt x="11077" y="868"/>
                  </a:lnTo>
                  <a:lnTo>
                    <a:pt x="10710" y="668"/>
                  </a:lnTo>
                  <a:lnTo>
                    <a:pt x="10309" y="501"/>
                  </a:lnTo>
                  <a:lnTo>
                    <a:pt x="9909" y="334"/>
                  </a:lnTo>
                  <a:lnTo>
                    <a:pt x="9542" y="200"/>
                  </a:lnTo>
                  <a:lnTo>
                    <a:pt x="9108" y="100"/>
                  </a:lnTo>
                  <a:lnTo>
                    <a:pt x="8708" y="67"/>
                  </a:lnTo>
                  <a:lnTo>
                    <a:pt x="8341" y="34"/>
                  </a:lnTo>
                  <a:lnTo>
                    <a:pt x="79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430;p60">
              <a:extLst>
                <a:ext uri="{FF2B5EF4-FFF2-40B4-BE49-F238E27FC236}">
                  <a16:creationId xmlns:a16="http://schemas.microsoft.com/office/drawing/2014/main" id="{CE51CD86-0559-CFFF-5BF9-A98B6A7DC9E4}"/>
                </a:ext>
              </a:extLst>
            </p:cNvPr>
            <p:cNvSpPr/>
            <p:nvPr/>
          </p:nvSpPr>
          <p:spPr>
            <a:xfrm>
              <a:off x="881175" y="1854525"/>
              <a:ext cx="491300" cy="732325"/>
            </a:xfrm>
            <a:custGeom>
              <a:avLst/>
              <a:gdLst/>
              <a:ahLst/>
              <a:cxnLst/>
              <a:rect l="l" t="t" r="r" b="b"/>
              <a:pathLst>
                <a:path w="19652" h="29293" extrusionOk="0">
                  <a:moveTo>
                    <a:pt x="9509" y="0"/>
                  </a:moveTo>
                  <a:lnTo>
                    <a:pt x="8675" y="33"/>
                  </a:lnTo>
                  <a:lnTo>
                    <a:pt x="8274" y="67"/>
                  </a:lnTo>
                  <a:lnTo>
                    <a:pt x="7874" y="134"/>
                  </a:lnTo>
                  <a:lnTo>
                    <a:pt x="7474" y="200"/>
                  </a:lnTo>
                  <a:lnTo>
                    <a:pt x="7073" y="300"/>
                  </a:lnTo>
                  <a:lnTo>
                    <a:pt x="6673" y="434"/>
                  </a:lnTo>
                  <a:lnTo>
                    <a:pt x="6306" y="567"/>
                  </a:lnTo>
                  <a:lnTo>
                    <a:pt x="5906" y="734"/>
                  </a:lnTo>
                  <a:lnTo>
                    <a:pt x="5539" y="901"/>
                  </a:lnTo>
                  <a:lnTo>
                    <a:pt x="5172" y="1101"/>
                  </a:lnTo>
                  <a:lnTo>
                    <a:pt x="4838" y="1335"/>
                  </a:lnTo>
                  <a:lnTo>
                    <a:pt x="4504" y="1568"/>
                  </a:lnTo>
                  <a:lnTo>
                    <a:pt x="4171" y="1835"/>
                  </a:lnTo>
                  <a:lnTo>
                    <a:pt x="3570" y="2369"/>
                  </a:lnTo>
                  <a:lnTo>
                    <a:pt x="3036" y="2969"/>
                  </a:lnTo>
                  <a:lnTo>
                    <a:pt x="2536" y="3603"/>
                  </a:lnTo>
                  <a:lnTo>
                    <a:pt x="2069" y="4304"/>
                  </a:lnTo>
                  <a:lnTo>
                    <a:pt x="1669" y="5004"/>
                  </a:lnTo>
                  <a:lnTo>
                    <a:pt x="1302" y="5738"/>
                  </a:lnTo>
                  <a:lnTo>
                    <a:pt x="968" y="6506"/>
                  </a:lnTo>
                  <a:lnTo>
                    <a:pt x="701" y="7273"/>
                  </a:lnTo>
                  <a:lnTo>
                    <a:pt x="468" y="8040"/>
                  </a:lnTo>
                  <a:lnTo>
                    <a:pt x="267" y="8875"/>
                  </a:lnTo>
                  <a:lnTo>
                    <a:pt x="134" y="9675"/>
                  </a:lnTo>
                  <a:lnTo>
                    <a:pt x="34" y="10509"/>
                  </a:lnTo>
                  <a:lnTo>
                    <a:pt x="1" y="11343"/>
                  </a:lnTo>
                  <a:lnTo>
                    <a:pt x="1" y="12177"/>
                  </a:lnTo>
                  <a:lnTo>
                    <a:pt x="34" y="12978"/>
                  </a:lnTo>
                  <a:lnTo>
                    <a:pt x="134" y="13812"/>
                  </a:lnTo>
                  <a:lnTo>
                    <a:pt x="267" y="14680"/>
                  </a:lnTo>
                  <a:lnTo>
                    <a:pt x="501" y="15547"/>
                  </a:lnTo>
                  <a:lnTo>
                    <a:pt x="768" y="16348"/>
                  </a:lnTo>
                  <a:lnTo>
                    <a:pt x="1068" y="17182"/>
                  </a:lnTo>
                  <a:lnTo>
                    <a:pt x="1402" y="17982"/>
                  </a:lnTo>
                  <a:lnTo>
                    <a:pt x="1769" y="18783"/>
                  </a:lnTo>
                  <a:lnTo>
                    <a:pt x="2569" y="20351"/>
                  </a:lnTo>
                  <a:lnTo>
                    <a:pt x="3437" y="21986"/>
                  </a:lnTo>
                  <a:lnTo>
                    <a:pt x="3837" y="22820"/>
                  </a:lnTo>
                  <a:lnTo>
                    <a:pt x="4204" y="23687"/>
                  </a:lnTo>
                  <a:lnTo>
                    <a:pt x="4538" y="24555"/>
                  </a:lnTo>
                  <a:lnTo>
                    <a:pt x="4838" y="25456"/>
                  </a:lnTo>
                  <a:lnTo>
                    <a:pt x="5038" y="26356"/>
                  </a:lnTo>
                  <a:lnTo>
                    <a:pt x="5138" y="26824"/>
                  </a:lnTo>
                  <a:lnTo>
                    <a:pt x="5172" y="27257"/>
                  </a:lnTo>
                  <a:lnTo>
                    <a:pt x="5205" y="27724"/>
                  </a:lnTo>
                  <a:lnTo>
                    <a:pt x="5238" y="28158"/>
                  </a:lnTo>
                  <a:lnTo>
                    <a:pt x="5205" y="28625"/>
                  </a:lnTo>
                  <a:lnTo>
                    <a:pt x="5172" y="29059"/>
                  </a:lnTo>
                  <a:lnTo>
                    <a:pt x="5172" y="29159"/>
                  </a:lnTo>
                  <a:lnTo>
                    <a:pt x="5238" y="29226"/>
                  </a:lnTo>
                  <a:lnTo>
                    <a:pt x="5305" y="29259"/>
                  </a:lnTo>
                  <a:lnTo>
                    <a:pt x="5372" y="29292"/>
                  </a:lnTo>
                  <a:lnTo>
                    <a:pt x="5472" y="29259"/>
                  </a:lnTo>
                  <a:lnTo>
                    <a:pt x="5539" y="29226"/>
                  </a:lnTo>
                  <a:lnTo>
                    <a:pt x="5605" y="29159"/>
                  </a:lnTo>
                  <a:lnTo>
                    <a:pt x="5639" y="29059"/>
                  </a:lnTo>
                  <a:lnTo>
                    <a:pt x="5672" y="28625"/>
                  </a:lnTo>
                  <a:lnTo>
                    <a:pt x="5672" y="28158"/>
                  </a:lnTo>
                  <a:lnTo>
                    <a:pt x="5672" y="27724"/>
                  </a:lnTo>
                  <a:lnTo>
                    <a:pt x="5639" y="27291"/>
                  </a:lnTo>
                  <a:lnTo>
                    <a:pt x="5539" y="26423"/>
                  </a:lnTo>
                  <a:lnTo>
                    <a:pt x="5339" y="25556"/>
                  </a:lnTo>
                  <a:lnTo>
                    <a:pt x="5072" y="24722"/>
                  </a:lnTo>
                  <a:lnTo>
                    <a:pt x="4771" y="23921"/>
                  </a:lnTo>
                  <a:lnTo>
                    <a:pt x="4438" y="23087"/>
                  </a:lnTo>
                  <a:lnTo>
                    <a:pt x="4071" y="22286"/>
                  </a:lnTo>
                  <a:lnTo>
                    <a:pt x="3270" y="20718"/>
                  </a:lnTo>
                  <a:lnTo>
                    <a:pt x="2436" y="19117"/>
                  </a:lnTo>
                  <a:lnTo>
                    <a:pt x="2036" y="18349"/>
                  </a:lnTo>
                  <a:lnTo>
                    <a:pt x="1669" y="17549"/>
                  </a:lnTo>
                  <a:lnTo>
                    <a:pt x="1335" y="16715"/>
                  </a:lnTo>
                  <a:lnTo>
                    <a:pt x="1068" y="15914"/>
                  </a:lnTo>
                  <a:lnTo>
                    <a:pt x="835" y="15113"/>
                  </a:lnTo>
                  <a:lnTo>
                    <a:pt x="668" y="14313"/>
                  </a:lnTo>
                  <a:lnTo>
                    <a:pt x="534" y="13512"/>
                  </a:lnTo>
                  <a:lnTo>
                    <a:pt x="468" y="12678"/>
                  </a:lnTo>
                  <a:lnTo>
                    <a:pt x="434" y="11877"/>
                  </a:lnTo>
                  <a:lnTo>
                    <a:pt x="434" y="11043"/>
                  </a:lnTo>
                  <a:lnTo>
                    <a:pt x="501" y="10209"/>
                  </a:lnTo>
                  <a:lnTo>
                    <a:pt x="634" y="9408"/>
                  </a:lnTo>
                  <a:lnTo>
                    <a:pt x="768" y="8574"/>
                  </a:lnTo>
                  <a:lnTo>
                    <a:pt x="1001" y="7807"/>
                  </a:lnTo>
                  <a:lnTo>
                    <a:pt x="1235" y="7006"/>
                  </a:lnTo>
                  <a:lnTo>
                    <a:pt x="1535" y="6239"/>
                  </a:lnTo>
                  <a:lnTo>
                    <a:pt x="1902" y="5505"/>
                  </a:lnTo>
                  <a:lnTo>
                    <a:pt x="2303" y="4771"/>
                  </a:lnTo>
                  <a:lnTo>
                    <a:pt x="2736" y="4104"/>
                  </a:lnTo>
                  <a:lnTo>
                    <a:pt x="3237" y="3436"/>
                  </a:lnTo>
                  <a:lnTo>
                    <a:pt x="3770" y="2836"/>
                  </a:lnTo>
                  <a:lnTo>
                    <a:pt x="4371" y="2269"/>
                  </a:lnTo>
                  <a:lnTo>
                    <a:pt x="4671" y="2002"/>
                  </a:lnTo>
                  <a:lnTo>
                    <a:pt x="5005" y="1768"/>
                  </a:lnTo>
                  <a:lnTo>
                    <a:pt x="5339" y="1568"/>
                  </a:lnTo>
                  <a:lnTo>
                    <a:pt x="5672" y="1368"/>
                  </a:lnTo>
                  <a:lnTo>
                    <a:pt x="6039" y="1168"/>
                  </a:lnTo>
                  <a:lnTo>
                    <a:pt x="6406" y="1001"/>
                  </a:lnTo>
                  <a:lnTo>
                    <a:pt x="6773" y="868"/>
                  </a:lnTo>
                  <a:lnTo>
                    <a:pt x="7173" y="767"/>
                  </a:lnTo>
                  <a:lnTo>
                    <a:pt x="7540" y="634"/>
                  </a:lnTo>
                  <a:lnTo>
                    <a:pt x="7941" y="567"/>
                  </a:lnTo>
                  <a:lnTo>
                    <a:pt x="8341" y="501"/>
                  </a:lnTo>
                  <a:lnTo>
                    <a:pt x="8775" y="467"/>
                  </a:lnTo>
                  <a:lnTo>
                    <a:pt x="9576" y="467"/>
                  </a:lnTo>
                  <a:lnTo>
                    <a:pt x="10376" y="534"/>
                  </a:lnTo>
                  <a:lnTo>
                    <a:pt x="11177" y="667"/>
                  </a:lnTo>
                  <a:lnTo>
                    <a:pt x="11944" y="901"/>
                  </a:lnTo>
                  <a:lnTo>
                    <a:pt x="12712" y="1168"/>
                  </a:lnTo>
                  <a:lnTo>
                    <a:pt x="13446" y="1501"/>
                  </a:lnTo>
                  <a:lnTo>
                    <a:pt x="14146" y="1902"/>
                  </a:lnTo>
                  <a:lnTo>
                    <a:pt x="14813" y="2369"/>
                  </a:lnTo>
                  <a:lnTo>
                    <a:pt x="15481" y="2869"/>
                  </a:lnTo>
                  <a:lnTo>
                    <a:pt x="16081" y="3436"/>
                  </a:lnTo>
                  <a:lnTo>
                    <a:pt x="16648" y="4004"/>
                  </a:lnTo>
                  <a:lnTo>
                    <a:pt x="17182" y="4671"/>
                  </a:lnTo>
                  <a:lnTo>
                    <a:pt x="17683" y="5338"/>
                  </a:lnTo>
                  <a:lnTo>
                    <a:pt x="18116" y="6039"/>
                  </a:lnTo>
                  <a:lnTo>
                    <a:pt x="18483" y="6773"/>
                  </a:lnTo>
                  <a:lnTo>
                    <a:pt x="18784" y="7540"/>
                  </a:lnTo>
                  <a:lnTo>
                    <a:pt x="18917" y="7974"/>
                  </a:lnTo>
                  <a:lnTo>
                    <a:pt x="19017" y="8407"/>
                  </a:lnTo>
                  <a:lnTo>
                    <a:pt x="19117" y="8808"/>
                  </a:lnTo>
                  <a:lnTo>
                    <a:pt x="19151" y="9242"/>
                  </a:lnTo>
                  <a:lnTo>
                    <a:pt x="19184" y="9675"/>
                  </a:lnTo>
                  <a:lnTo>
                    <a:pt x="19217" y="10109"/>
                  </a:lnTo>
                  <a:lnTo>
                    <a:pt x="19184" y="10976"/>
                  </a:lnTo>
                  <a:lnTo>
                    <a:pt x="19051" y="11844"/>
                  </a:lnTo>
                  <a:lnTo>
                    <a:pt x="18884" y="12678"/>
                  </a:lnTo>
                  <a:lnTo>
                    <a:pt x="18684" y="13545"/>
                  </a:lnTo>
                  <a:lnTo>
                    <a:pt x="18383" y="14379"/>
                  </a:lnTo>
                  <a:lnTo>
                    <a:pt x="18083" y="15213"/>
                  </a:lnTo>
                  <a:lnTo>
                    <a:pt x="17716" y="16014"/>
                  </a:lnTo>
                  <a:lnTo>
                    <a:pt x="16982" y="17616"/>
                  </a:lnTo>
                  <a:lnTo>
                    <a:pt x="16215" y="19217"/>
                  </a:lnTo>
                  <a:lnTo>
                    <a:pt x="15814" y="20051"/>
                  </a:lnTo>
                  <a:lnTo>
                    <a:pt x="15481" y="20852"/>
                  </a:lnTo>
                  <a:lnTo>
                    <a:pt x="15147" y="21652"/>
                  </a:lnTo>
                  <a:lnTo>
                    <a:pt x="14847" y="22453"/>
                  </a:lnTo>
                  <a:lnTo>
                    <a:pt x="14580" y="23287"/>
                  </a:lnTo>
                  <a:lnTo>
                    <a:pt x="14380" y="24121"/>
                  </a:lnTo>
                  <a:lnTo>
                    <a:pt x="14213" y="24955"/>
                  </a:lnTo>
                  <a:lnTo>
                    <a:pt x="14113" y="25823"/>
                  </a:lnTo>
                  <a:lnTo>
                    <a:pt x="14113" y="26657"/>
                  </a:lnTo>
                  <a:lnTo>
                    <a:pt x="14113" y="27090"/>
                  </a:lnTo>
                  <a:lnTo>
                    <a:pt x="14146" y="27524"/>
                  </a:lnTo>
                  <a:lnTo>
                    <a:pt x="14213" y="27925"/>
                  </a:lnTo>
                  <a:lnTo>
                    <a:pt x="14280" y="28325"/>
                  </a:lnTo>
                  <a:lnTo>
                    <a:pt x="14380" y="28725"/>
                  </a:lnTo>
                  <a:lnTo>
                    <a:pt x="14513" y="29126"/>
                  </a:lnTo>
                  <a:lnTo>
                    <a:pt x="14547" y="29192"/>
                  </a:lnTo>
                  <a:lnTo>
                    <a:pt x="14613" y="29259"/>
                  </a:lnTo>
                  <a:lnTo>
                    <a:pt x="14713" y="29292"/>
                  </a:lnTo>
                  <a:lnTo>
                    <a:pt x="14780" y="29259"/>
                  </a:lnTo>
                  <a:lnTo>
                    <a:pt x="14880" y="29226"/>
                  </a:lnTo>
                  <a:lnTo>
                    <a:pt x="14914" y="29159"/>
                  </a:lnTo>
                  <a:lnTo>
                    <a:pt x="14947" y="29092"/>
                  </a:lnTo>
                  <a:lnTo>
                    <a:pt x="14947" y="28992"/>
                  </a:lnTo>
                  <a:lnTo>
                    <a:pt x="14813" y="28558"/>
                  </a:lnTo>
                  <a:lnTo>
                    <a:pt x="14713" y="28125"/>
                  </a:lnTo>
                  <a:lnTo>
                    <a:pt x="14647" y="27691"/>
                  </a:lnTo>
                  <a:lnTo>
                    <a:pt x="14580" y="27224"/>
                  </a:lnTo>
                  <a:lnTo>
                    <a:pt x="14547" y="26790"/>
                  </a:lnTo>
                  <a:lnTo>
                    <a:pt x="14547" y="26356"/>
                  </a:lnTo>
                  <a:lnTo>
                    <a:pt x="14580" y="25889"/>
                  </a:lnTo>
                  <a:lnTo>
                    <a:pt x="14613" y="25456"/>
                  </a:lnTo>
                  <a:lnTo>
                    <a:pt x="14747" y="24555"/>
                  </a:lnTo>
                  <a:lnTo>
                    <a:pt x="14947" y="23687"/>
                  </a:lnTo>
                  <a:lnTo>
                    <a:pt x="15214" y="22820"/>
                  </a:lnTo>
                  <a:lnTo>
                    <a:pt x="15514" y="21986"/>
                  </a:lnTo>
                  <a:lnTo>
                    <a:pt x="15848" y="21119"/>
                  </a:lnTo>
                  <a:lnTo>
                    <a:pt x="16215" y="20285"/>
                  </a:lnTo>
                  <a:lnTo>
                    <a:pt x="16982" y="18616"/>
                  </a:lnTo>
                  <a:lnTo>
                    <a:pt x="17783" y="16948"/>
                  </a:lnTo>
                  <a:lnTo>
                    <a:pt x="18183" y="16114"/>
                  </a:lnTo>
                  <a:lnTo>
                    <a:pt x="18517" y="15247"/>
                  </a:lnTo>
                  <a:lnTo>
                    <a:pt x="18850" y="14446"/>
                  </a:lnTo>
                  <a:lnTo>
                    <a:pt x="19117" y="13579"/>
                  </a:lnTo>
                  <a:lnTo>
                    <a:pt x="19351" y="12711"/>
                  </a:lnTo>
                  <a:lnTo>
                    <a:pt x="19518" y="11844"/>
                  </a:lnTo>
                  <a:lnTo>
                    <a:pt x="19618" y="10976"/>
                  </a:lnTo>
                  <a:lnTo>
                    <a:pt x="19651" y="10543"/>
                  </a:lnTo>
                  <a:lnTo>
                    <a:pt x="19651" y="10109"/>
                  </a:lnTo>
                  <a:lnTo>
                    <a:pt x="19651" y="9642"/>
                  </a:lnTo>
                  <a:lnTo>
                    <a:pt x="19618" y="9208"/>
                  </a:lnTo>
                  <a:lnTo>
                    <a:pt x="19551" y="8774"/>
                  </a:lnTo>
                  <a:lnTo>
                    <a:pt x="19484" y="8341"/>
                  </a:lnTo>
                  <a:lnTo>
                    <a:pt x="19384" y="7940"/>
                  </a:lnTo>
                  <a:lnTo>
                    <a:pt x="19251" y="7540"/>
                  </a:lnTo>
                  <a:lnTo>
                    <a:pt x="18984" y="6773"/>
                  </a:lnTo>
                  <a:lnTo>
                    <a:pt x="18617" y="6005"/>
                  </a:lnTo>
                  <a:lnTo>
                    <a:pt x="18183" y="5305"/>
                  </a:lnTo>
                  <a:lnTo>
                    <a:pt x="17716" y="4604"/>
                  </a:lnTo>
                  <a:lnTo>
                    <a:pt x="17216" y="3970"/>
                  </a:lnTo>
                  <a:lnTo>
                    <a:pt x="16648" y="3370"/>
                  </a:lnTo>
                  <a:lnTo>
                    <a:pt x="16048" y="2803"/>
                  </a:lnTo>
                  <a:lnTo>
                    <a:pt x="15447" y="2269"/>
                  </a:lnTo>
                  <a:lnTo>
                    <a:pt x="14780" y="1802"/>
                  </a:lnTo>
                  <a:lnTo>
                    <a:pt x="14113" y="1368"/>
                  </a:lnTo>
                  <a:lnTo>
                    <a:pt x="13412" y="968"/>
                  </a:lnTo>
                  <a:lnTo>
                    <a:pt x="12678" y="667"/>
                  </a:lnTo>
                  <a:lnTo>
                    <a:pt x="11911" y="400"/>
                  </a:lnTo>
                  <a:lnTo>
                    <a:pt x="11110" y="200"/>
                  </a:lnTo>
                  <a:lnTo>
                    <a:pt x="10343" y="67"/>
                  </a:lnTo>
                  <a:lnTo>
                    <a:pt x="950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431;p60">
              <a:extLst>
                <a:ext uri="{FF2B5EF4-FFF2-40B4-BE49-F238E27FC236}">
                  <a16:creationId xmlns:a16="http://schemas.microsoft.com/office/drawing/2014/main" id="{1DDBC565-5F24-0895-5802-C63280F4840B}"/>
                </a:ext>
              </a:extLst>
            </p:cNvPr>
            <p:cNvSpPr/>
            <p:nvPr/>
          </p:nvSpPr>
          <p:spPr>
            <a:xfrm>
              <a:off x="1146400" y="2298225"/>
              <a:ext cx="97625" cy="284450"/>
            </a:xfrm>
            <a:custGeom>
              <a:avLst/>
              <a:gdLst/>
              <a:ahLst/>
              <a:cxnLst/>
              <a:rect l="l" t="t" r="r" b="b"/>
              <a:pathLst>
                <a:path w="3905" h="11378" extrusionOk="0">
                  <a:moveTo>
                    <a:pt x="3637" y="1"/>
                  </a:moveTo>
                  <a:lnTo>
                    <a:pt x="3537" y="34"/>
                  </a:lnTo>
                  <a:lnTo>
                    <a:pt x="3470" y="101"/>
                  </a:lnTo>
                  <a:lnTo>
                    <a:pt x="3037" y="702"/>
                  </a:lnTo>
                  <a:lnTo>
                    <a:pt x="2603" y="1302"/>
                  </a:lnTo>
                  <a:lnTo>
                    <a:pt x="2236" y="1936"/>
                  </a:lnTo>
                  <a:lnTo>
                    <a:pt x="1869" y="2603"/>
                  </a:lnTo>
                  <a:lnTo>
                    <a:pt x="1569" y="3270"/>
                  </a:lnTo>
                  <a:lnTo>
                    <a:pt x="1269" y="3938"/>
                  </a:lnTo>
                  <a:lnTo>
                    <a:pt x="1002" y="4638"/>
                  </a:lnTo>
                  <a:lnTo>
                    <a:pt x="768" y="5339"/>
                  </a:lnTo>
                  <a:lnTo>
                    <a:pt x="568" y="6040"/>
                  </a:lnTo>
                  <a:lnTo>
                    <a:pt x="401" y="6774"/>
                  </a:lnTo>
                  <a:lnTo>
                    <a:pt x="268" y="7474"/>
                  </a:lnTo>
                  <a:lnTo>
                    <a:pt x="134" y="8208"/>
                  </a:lnTo>
                  <a:lnTo>
                    <a:pt x="68" y="8942"/>
                  </a:lnTo>
                  <a:lnTo>
                    <a:pt x="34" y="9676"/>
                  </a:lnTo>
                  <a:lnTo>
                    <a:pt x="1" y="10443"/>
                  </a:lnTo>
                  <a:lnTo>
                    <a:pt x="34" y="11177"/>
                  </a:lnTo>
                  <a:lnTo>
                    <a:pt x="68" y="11277"/>
                  </a:lnTo>
                  <a:lnTo>
                    <a:pt x="101" y="11344"/>
                  </a:lnTo>
                  <a:lnTo>
                    <a:pt x="201" y="11378"/>
                  </a:lnTo>
                  <a:lnTo>
                    <a:pt x="334" y="11378"/>
                  </a:lnTo>
                  <a:lnTo>
                    <a:pt x="435" y="11344"/>
                  </a:lnTo>
                  <a:lnTo>
                    <a:pt x="468" y="11277"/>
                  </a:lnTo>
                  <a:lnTo>
                    <a:pt x="468" y="11177"/>
                  </a:lnTo>
                  <a:lnTo>
                    <a:pt x="468" y="10443"/>
                  </a:lnTo>
                  <a:lnTo>
                    <a:pt x="468" y="9709"/>
                  </a:lnTo>
                  <a:lnTo>
                    <a:pt x="501" y="9009"/>
                  </a:lnTo>
                  <a:lnTo>
                    <a:pt x="601" y="8275"/>
                  </a:lnTo>
                  <a:lnTo>
                    <a:pt x="701" y="7541"/>
                  </a:lnTo>
                  <a:lnTo>
                    <a:pt x="835" y="6840"/>
                  </a:lnTo>
                  <a:lnTo>
                    <a:pt x="1002" y="6140"/>
                  </a:lnTo>
                  <a:lnTo>
                    <a:pt x="1202" y="5439"/>
                  </a:lnTo>
                  <a:lnTo>
                    <a:pt x="1435" y="4772"/>
                  </a:lnTo>
                  <a:lnTo>
                    <a:pt x="1702" y="4105"/>
                  </a:lnTo>
                  <a:lnTo>
                    <a:pt x="1969" y="3437"/>
                  </a:lnTo>
                  <a:lnTo>
                    <a:pt x="2303" y="2770"/>
                  </a:lnTo>
                  <a:lnTo>
                    <a:pt x="2636" y="2136"/>
                  </a:lnTo>
                  <a:lnTo>
                    <a:pt x="3037" y="1502"/>
                  </a:lnTo>
                  <a:lnTo>
                    <a:pt x="3437" y="902"/>
                  </a:lnTo>
                  <a:lnTo>
                    <a:pt x="3837" y="335"/>
                  </a:lnTo>
                  <a:lnTo>
                    <a:pt x="3904" y="234"/>
                  </a:lnTo>
                  <a:lnTo>
                    <a:pt x="3904" y="168"/>
                  </a:lnTo>
                  <a:lnTo>
                    <a:pt x="3837" y="101"/>
                  </a:lnTo>
                  <a:lnTo>
                    <a:pt x="3804" y="34"/>
                  </a:lnTo>
                  <a:lnTo>
                    <a:pt x="370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432;p60">
              <a:extLst>
                <a:ext uri="{FF2B5EF4-FFF2-40B4-BE49-F238E27FC236}">
                  <a16:creationId xmlns:a16="http://schemas.microsoft.com/office/drawing/2014/main" id="{6096CA0D-221D-0ED8-2CE6-DB99092A23D4}"/>
                </a:ext>
              </a:extLst>
            </p:cNvPr>
            <p:cNvSpPr/>
            <p:nvPr/>
          </p:nvSpPr>
          <p:spPr>
            <a:xfrm>
              <a:off x="958750" y="2125575"/>
              <a:ext cx="316950" cy="468775"/>
            </a:xfrm>
            <a:custGeom>
              <a:avLst/>
              <a:gdLst/>
              <a:ahLst/>
              <a:cxnLst/>
              <a:rect l="l" t="t" r="r" b="b"/>
              <a:pathLst>
                <a:path w="12678" h="18751" extrusionOk="0">
                  <a:moveTo>
                    <a:pt x="9509" y="2103"/>
                  </a:moveTo>
                  <a:lnTo>
                    <a:pt x="9609" y="2470"/>
                  </a:lnTo>
                  <a:lnTo>
                    <a:pt x="9642" y="2870"/>
                  </a:lnTo>
                  <a:lnTo>
                    <a:pt x="9675" y="3270"/>
                  </a:lnTo>
                  <a:lnTo>
                    <a:pt x="9675" y="3637"/>
                  </a:lnTo>
                  <a:lnTo>
                    <a:pt x="9675" y="4071"/>
                  </a:lnTo>
                  <a:lnTo>
                    <a:pt x="9609" y="4471"/>
                  </a:lnTo>
                  <a:lnTo>
                    <a:pt x="9575" y="4905"/>
                  </a:lnTo>
                  <a:lnTo>
                    <a:pt x="9475" y="5306"/>
                  </a:lnTo>
                  <a:lnTo>
                    <a:pt x="9275" y="6106"/>
                  </a:lnTo>
                  <a:lnTo>
                    <a:pt x="9142" y="6540"/>
                  </a:lnTo>
                  <a:lnTo>
                    <a:pt x="9041" y="6740"/>
                  </a:lnTo>
                  <a:lnTo>
                    <a:pt x="8975" y="6807"/>
                  </a:lnTo>
                  <a:lnTo>
                    <a:pt x="8875" y="6840"/>
                  </a:lnTo>
                  <a:lnTo>
                    <a:pt x="8841" y="6840"/>
                  </a:lnTo>
                  <a:lnTo>
                    <a:pt x="8808" y="6807"/>
                  </a:lnTo>
                  <a:lnTo>
                    <a:pt x="8741" y="6640"/>
                  </a:lnTo>
                  <a:lnTo>
                    <a:pt x="8674" y="6440"/>
                  </a:lnTo>
                  <a:lnTo>
                    <a:pt x="8608" y="6206"/>
                  </a:lnTo>
                  <a:lnTo>
                    <a:pt x="8541" y="5706"/>
                  </a:lnTo>
                  <a:lnTo>
                    <a:pt x="8541" y="5406"/>
                  </a:lnTo>
                  <a:lnTo>
                    <a:pt x="8508" y="5005"/>
                  </a:lnTo>
                  <a:lnTo>
                    <a:pt x="8541" y="4638"/>
                  </a:lnTo>
                  <a:lnTo>
                    <a:pt x="8608" y="4271"/>
                  </a:lnTo>
                  <a:lnTo>
                    <a:pt x="8674" y="3904"/>
                  </a:lnTo>
                  <a:lnTo>
                    <a:pt x="8775" y="3537"/>
                  </a:lnTo>
                  <a:lnTo>
                    <a:pt x="8908" y="3204"/>
                  </a:lnTo>
                  <a:lnTo>
                    <a:pt x="9041" y="2870"/>
                  </a:lnTo>
                  <a:lnTo>
                    <a:pt x="9208" y="2536"/>
                  </a:lnTo>
                  <a:lnTo>
                    <a:pt x="9509" y="2103"/>
                  </a:lnTo>
                  <a:close/>
                  <a:moveTo>
                    <a:pt x="6773" y="1836"/>
                  </a:moveTo>
                  <a:lnTo>
                    <a:pt x="6973" y="2336"/>
                  </a:lnTo>
                  <a:lnTo>
                    <a:pt x="7106" y="2837"/>
                  </a:lnTo>
                  <a:lnTo>
                    <a:pt x="7207" y="3337"/>
                  </a:lnTo>
                  <a:lnTo>
                    <a:pt x="7273" y="3838"/>
                  </a:lnTo>
                  <a:lnTo>
                    <a:pt x="7273" y="4238"/>
                  </a:lnTo>
                  <a:lnTo>
                    <a:pt x="7273" y="4605"/>
                  </a:lnTo>
                  <a:lnTo>
                    <a:pt x="7240" y="5005"/>
                  </a:lnTo>
                  <a:lnTo>
                    <a:pt x="7173" y="5372"/>
                  </a:lnTo>
                  <a:lnTo>
                    <a:pt x="7106" y="5739"/>
                  </a:lnTo>
                  <a:lnTo>
                    <a:pt x="7006" y="6140"/>
                  </a:lnTo>
                  <a:lnTo>
                    <a:pt x="6873" y="6507"/>
                  </a:lnTo>
                  <a:lnTo>
                    <a:pt x="6739" y="6840"/>
                  </a:lnTo>
                  <a:lnTo>
                    <a:pt x="6639" y="7007"/>
                  </a:lnTo>
                  <a:lnTo>
                    <a:pt x="6539" y="7174"/>
                  </a:lnTo>
                  <a:lnTo>
                    <a:pt x="6473" y="7207"/>
                  </a:lnTo>
                  <a:lnTo>
                    <a:pt x="6406" y="7241"/>
                  </a:lnTo>
                  <a:lnTo>
                    <a:pt x="6306" y="7207"/>
                  </a:lnTo>
                  <a:lnTo>
                    <a:pt x="6206" y="7174"/>
                  </a:lnTo>
                  <a:lnTo>
                    <a:pt x="6072" y="7007"/>
                  </a:lnTo>
                  <a:lnTo>
                    <a:pt x="5972" y="6840"/>
                  </a:lnTo>
                  <a:lnTo>
                    <a:pt x="5839" y="6440"/>
                  </a:lnTo>
                  <a:lnTo>
                    <a:pt x="5739" y="6073"/>
                  </a:lnTo>
                  <a:lnTo>
                    <a:pt x="5672" y="5673"/>
                  </a:lnTo>
                  <a:lnTo>
                    <a:pt x="5672" y="5272"/>
                  </a:lnTo>
                  <a:lnTo>
                    <a:pt x="5672" y="4872"/>
                  </a:lnTo>
                  <a:lnTo>
                    <a:pt x="5739" y="4471"/>
                  </a:lnTo>
                  <a:lnTo>
                    <a:pt x="5805" y="4105"/>
                  </a:lnTo>
                  <a:lnTo>
                    <a:pt x="5905" y="3704"/>
                  </a:lnTo>
                  <a:lnTo>
                    <a:pt x="6039" y="3304"/>
                  </a:lnTo>
                  <a:lnTo>
                    <a:pt x="6172" y="2937"/>
                  </a:lnTo>
                  <a:lnTo>
                    <a:pt x="6339" y="2570"/>
                  </a:lnTo>
                  <a:lnTo>
                    <a:pt x="6539" y="2236"/>
                  </a:lnTo>
                  <a:lnTo>
                    <a:pt x="6739" y="1903"/>
                  </a:lnTo>
                  <a:lnTo>
                    <a:pt x="6773" y="1836"/>
                  </a:lnTo>
                  <a:close/>
                  <a:moveTo>
                    <a:pt x="3670" y="1802"/>
                  </a:moveTo>
                  <a:lnTo>
                    <a:pt x="3904" y="2370"/>
                  </a:lnTo>
                  <a:lnTo>
                    <a:pt x="4037" y="2903"/>
                  </a:lnTo>
                  <a:lnTo>
                    <a:pt x="4137" y="3604"/>
                  </a:lnTo>
                  <a:lnTo>
                    <a:pt x="4204" y="4305"/>
                  </a:lnTo>
                  <a:lnTo>
                    <a:pt x="4204" y="5005"/>
                  </a:lnTo>
                  <a:lnTo>
                    <a:pt x="4171" y="5706"/>
                  </a:lnTo>
                  <a:lnTo>
                    <a:pt x="4104" y="6006"/>
                  </a:lnTo>
                  <a:lnTo>
                    <a:pt x="4037" y="6340"/>
                  </a:lnTo>
                  <a:lnTo>
                    <a:pt x="3937" y="6640"/>
                  </a:lnTo>
                  <a:lnTo>
                    <a:pt x="3770" y="6907"/>
                  </a:lnTo>
                  <a:lnTo>
                    <a:pt x="3570" y="7174"/>
                  </a:lnTo>
                  <a:lnTo>
                    <a:pt x="3403" y="7307"/>
                  </a:lnTo>
                  <a:lnTo>
                    <a:pt x="3270" y="7407"/>
                  </a:lnTo>
                  <a:lnTo>
                    <a:pt x="3103" y="7474"/>
                  </a:lnTo>
                  <a:lnTo>
                    <a:pt x="2936" y="7474"/>
                  </a:lnTo>
                  <a:lnTo>
                    <a:pt x="2803" y="7441"/>
                  </a:lnTo>
                  <a:lnTo>
                    <a:pt x="2669" y="7274"/>
                  </a:lnTo>
                  <a:lnTo>
                    <a:pt x="2569" y="7140"/>
                  </a:lnTo>
                  <a:lnTo>
                    <a:pt x="2536" y="6940"/>
                  </a:lnTo>
                  <a:lnTo>
                    <a:pt x="2469" y="6573"/>
                  </a:lnTo>
                  <a:lnTo>
                    <a:pt x="2436" y="6206"/>
                  </a:lnTo>
                  <a:lnTo>
                    <a:pt x="2402" y="5873"/>
                  </a:lnTo>
                  <a:lnTo>
                    <a:pt x="2436" y="5472"/>
                  </a:lnTo>
                  <a:lnTo>
                    <a:pt x="2436" y="5105"/>
                  </a:lnTo>
                  <a:lnTo>
                    <a:pt x="2502" y="4738"/>
                  </a:lnTo>
                  <a:lnTo>
                    <a:pt x="2569" y="4371"/>
                  </a:lnTo>
                  <a:lnTo>
                    <a:pt x="2736" y="3704"/>
                  </a:lnTo>
                  <a:lnTo>
                    <a:pt x="3003" y="3037"/>
                  </a:lnTo>
                  <a:lnTo>
                    <a:pt x="3303" y="2403"/>
                  </a:lnTo>
                  <a:lnTo>
                    <a:pt x="3670" y="1802"/>
                  </a:lnTo>
                  <a:close/>
                  <a:moveTo>
                    <a:pt x="2302" y="468"/>
                  </a:moveTo>
                  <a:lnTo>
                    <a:pt x="2502" y="535"/>
                  </a:lnTo>
                  <a:lnTo>
                    <a:pt x="2803" y="668"/>
                  </a:lnTo>
                  <a:lnTo>
                    <a:pt x="3036" y="868"/>
                  </a:lnTo>
                  <a:lnTo>
                    <a:pt x="3270" y="1102"/>
                  </a:lnTo>
                  <a:lnTo>
                    <a:pt x="3470" y="1369"/>
                  </a:lnTo>
                  <a:lnTo>
                    <a:pt x="3136" y="1802"/>
                  </a:lnTo>
                  <a:lnTo>
                    <a:pt x="2869" y="2270"/>
                  </a:lnTo>
                  <a:lnTo>
                    <a:pt x="2669" y="2670"/>
                  </a:lnTo>
                  <a:lnTo>
                    <a:pt x="2469" y="3104"/>
                  </a:lnTo>
                  <a:lnTo>
                    <a:pt x="2336" y="3537"/>
                  </a:lnTo>
                  <a:lnTo>
                    <a:pt x="2202" y="3971"/>
                  </a:lnTo>
                  <a:lnTo>
                    <a:pt x="2102" y="4405"/>
                  </a:lnTo>
                  <a:lnTo>
                    <a:pt x="2035" y="4872"/>
                  </a:lnTo>
                  <a:lnTo>
                    <a:pt x="1969" y="5306"/>
                  </a:lnTo>
                  <a:lnTo>
                    <a:pt x="1969" y="5773"/>
                  </a:lnTo>
                  <a:lnTo>
                    <a:pt x="1969" y="6206"/>
                  </a:lnTo>
                  <a:lnTo>
                    <a:pt x="2002" y="6640"/>
                  </a:lnTo>
                  <a:lnTo>
                    <a:pt x="2102" y="7040"/>
                  </a:lnTo>
                  <a:lnTo>
                    <a:pt x="2169" y="7241"/>
                  </a:lnTo>
                  <a:lnTo>
                    <a:pt x="2236" y="7441"/>
                  </a:lnTo>
                  <a:lnTo>
                    <a:pt x="2302" y="7541"/>
                  </a:lnTo>
                  <a:lnTo>
                    <a:pt x="2302" y="7541"/>
                  </a:lnTo>
                  <a:lnTo>
                    <a:pt x="2035" y="7341"/>
                  </a:lnTo>
                  <a:lnTo>
                    <a:pt x="1768" y="7140"/>
                  </a:lnTo>
                  <a:lnTo>
                    <a:pt x="1502" y="6874"/>
                  </a:lnTo>
                  <a:lnTo>
                    <a:pt x="1301" y="6607"/>
                  </a:lnTo>
                  <a:lnTo>
                    <a:pt x="1101" y="6340"/>
                  </a:lnTo>
                  <a:lnTo>
                    <a:pt x="934" y="6040"/>
                  </a:lnTo>
                  <a:lnTo>
                    <a:pt x="801" y="5739"/>
                  </a:lnTo>
                  <a:lnTo>
                    <a:pt x="667" y="5406"/>
                  </a:lnTo>
                  <a:lnTo>
                    <a:pt x="567" y="5105"/>
                  </a:lnTo>
                  <a:lnTo>
                    <a:pt x="501" y="4772"/>
                  </a:lnTo>
                  <a:lnTo>
                    <a:pt x="467" y="4405"/>
                  </a:lnTo>
                  <a:lnTo>
                    <a:pt x="434" y="4071"/>
                  </a:lnTo>
                  <a:lnTo>
                    <a:pt x="467" y="3738"/>
                  </a:lnTo>
                  <a:lnTo>
                    <a:pt x="501" y="3371"/>
                  </a:lnTo>
                  <a:lnTo>
                    <a:pt x="534" y="3037"/>
                  </a:lnTo>
                  <a:lnTo>
                    <a:pt x="634" y="2703"/>
                  </a:lnTo>
                  <a:lnTo>
                    <a:pt x="768" y="2336"/>
                  </a:lnTo>
                  <a:lnTo>
                    <a:pt x="901" y="1969"/>
                  </a:lnTo>
                  <a:lnTo>
                    <a:pt x="1101" y="1602"/>
                  </a:lnTo>
                  <a:lnTo>
                    <a:pt x="1301" y="1269"/>
                  </a:lnTo>
                  <a:lnTo>
                    <a:pt x="1535" y="935"/>
                  </a:lnTo>
                  <a:lnTo>
                    <a:pt x="1635" y="802"/>
                  </a:lnTo>
                  <a:lnTo>
                    <a:pt x="1802" y="668"/>
                  </a:lnTo>
                  <a:lnTo>
                    <a:pt x="1935" y="568"/>
                  </a:lnTo>
                  <a:lnTo>
                    <a:pt x="2102" y="501"/>
                  </a:lnTo>
                  <a:lnTo>
                    <a:pt x="2302" y="468"/>
                  </a:lnTo>
                  <a:close/>
                  <a:moveTo>
                    <a:pt x="2202" y="1"/>
                  </a:moveTo>
                  <a:lnTo>
                    <a:pt x="2069" y="34"/>
                  </a:lnTo>
                  <a:lnTo>
                    <a:pt x="1902" y="68"/>
                  </a:lnTo>
                  <a:lnTo>
                    <a:pt x="1735" y="134"/>
                  </a:lnTo>
                  <a:lnTo>
                    <a:pt x="1602" y="234"/>
                  </a:lnTo>
                  <a:lnTo>
                    <a:pt x="1435" y="368"/>
                  </a:lnTo>
                  <a:lnTo>
                    <a:pt x="1135" y="702"/>
                  </a:lnTo>
                  <a:lnTo>
                    <a:pt x="868" y="1102"/>
                  </a:lnTo>
                  <a:lnTo>
                    <a:pt x="601" y="1502"/>
                  </a:lnTo>
                  <a:lnTo>
                    <a:pt x="401" y="1936"/>
                  </a:lnTo>
                  <a:lnTo>
                    <a:pt x="234" y="2403"/>
                  </a:lnTo>
                  <a:lnTo>
                    <a:pt x="134" y="2870"/>
                  </a:lnTo>
                  <a:lnTo>
                    <a:pt x="34" y="3304"/>
                  </a:lnTo>
                  <a:lnTo>
                    <a:pt x="0" y="3771"/>
                  </a:lnTo>
                  <a:lnTo>
                    <a:pt x="0" y="4205"/>
                  </a:lnTo>
                  <a:lnTo>
                    <a:pt x="34" y="4672"/>
                  </a:lnTo>
                  <a:lnTo>
                    <a:pt x="100" y="5072"/>
                  </a:lnTo>
                  <a:lnTo>
                    <a:pt x="200" y="5506"/>
                  </a:lnTo>
                  <a:lnTo>
                    <a:pt x="367" y="5906"/>
                  </a:lnTo>
                  <a:lnTo>
                    <a:pt x="567" y="6306"/>
                  </a:lnTo>
                  <a:lnTo>
                    <a:pt x="801" y="6707"/>
                  </a:lnTo>
                  <a:lnTo>
                    <a:pt x="1068" y="7040"/>
                  </a:lnTo>
                  <a:lnTo>
                    <a:pt x="1301" y="7307"/>
                  </a:lnTo>
                  <a:lnTo>
                    <a:pt x="1568" y="7541"/>
                  </a:lnTo>
                  <a:lnTo>
                    <a:pt x="1835" y="7774"/>
                  </a:lnTo>
                  <a:lnTo>
                    <a:pt x="2135" y="7975"/>
                  </a:lnTo>
                  <a:lnTo>
                    <a:pt x="2135" y="8041"/>
                  </a:lnTo>
                  <a:lnTo>
                    <a:pt x="2169" y="8141"/>
                  </a:lnTo>
                  <a:lnTo>
                    <a:pt x="2936" y="9309"/>
                  </a:lnTo>
                  <a:lnTo>
                    <a:pt x="3637" y="10510"/>
                  </a:lnTo>
                  <a:lnTo>
                    <a:pt x="4237" y="11778"/>
                  </a:lnTo>
                  <a:lnTo>
                    <a:pt x="4804" y="13046"/>
                  </a:lnTo>
                  <a:lnTo>
                    <a:pt x="5305" y="14313"/>
                  </a:lnTo>
                  <a:lnTo>
                    <a:pt x="5505" y="14981"/>
                  </a:lnTo>
                  <a:lnTo>
                    <a:pt x="5705" y="15615"/>
                  </a:lnTo>
                  <a:lnTo>
                    <a:pt x="5839" y="16349"/>
                  </a:lnTo>
                  <a:lnTo>
                    <a:pt x="5905" y="16682"/>
                  </a:lnTo>
                  <a:lnTo>
                    <a:pt x="5905" y="17049"/>
                  </a:lnTo>
                  <a:lnTo>
                    <a:pt x="5905" y="17416"/>
                  </a:lnTo>
                  <a:lnTo>
                    <a:pt x="5872" y="17783"/>
                  </a:lnTo>
                  <a:lnTo>
                    <a:pt x="5805" y="18117"/>
                  </a:lnTo>
                  <a:lnTo>
                    <a:pt x="5705" y="18484"/>
                  </a:lnTo>
                  <a:lnTo>
                    <a:pt x="5705" y="18584"/>
                  </a:lnTo>
                  <a:lnTo>
                    <a:pt x="5705" y="18651"/>
                  </a:lnTo>
                  <a:lnTo>
                    <a:pt x="5772" y="18717"/>
                  </a:lnTo>
                  <a:lnTo>
                    <a:pt x="5839" y="18751"/>
                  </a:lnTo>
                  <a:lnTo>
                    <a:pt x="6005" y="18751"/>
                  </a:lnTo>
                  <a:lnTo>
                    <a:pt x="6106" y="18684"/>
                  </a:lnTo>
                  <a:lnTo>
                    <a:pt x="6139" y="18584"/>
                  </a:lnTo>
                  <a:lnTo>
                    <a:pt x="6239" y="18250"/>
                  </a:lnTo>
                  <a:lnTo>
                    <a:pt x="6306" y="17917"/>
                  </a:lnTo>
                  <a:lnTo>
                    <a:pt x="6372" y="17550"/>
                  </a:lnTo>
                  <a:lnTo>
                    <a:pt x="6372" y="17183"/>
                  </a:lnTo>
                  <a:lnTo>
                    <a:pt x="6372" y="16849"/>
                  </a:lnTo>
                  <a:lnTo>
                    <a:pt x="6339" y="16482"/>
                  </a:lnTo>
                  <a:lnTo>
                    <a:pt x="6206" y="15748"/>
                  </a:lnTo>
                  <a:lnTo>
                    <a:pt x="6039" y="15047"/>
                  </a:lnTo>
                  <a:lnTo>
                    <a:pt x="5805" y="14347"/>
                  </a:lnTo>
                  <a:lnTo>
                    <a:pt x="5538" y="13680"/>
                  </a:lnTo>
                  <a:lnTo>
                    <a:pt x="5271" y="13012"/>
                  </a:lnTo>
                  <a:lnTo>
                    <a:pt x="4738" y="11745"/>
                  </a:lnTo>
                  <a:lnTo>
                    <a:pt x="4104" y="10477"/>
                  </a:lnTo>
                  <a:lnTo>
                    <a:pt x="3403" y="9242"/>
                  </a:lnTo>
                  <a:lnTo>
                    <a:pt x="2669" y="8075"/>
                  </a:lnTo>
                  <a:lnTo>
                    <a:pt x="2703" y="7975"/>
                  </a:lnTo>
                  <a:lnTo>
                    <a:pt x="2736" y="7874"/>
                  </a:lnTo>
                  <a:lnTo>
                    <a:pt x="2936" y="7941"/>
                  </a:lnTo>
                  <a:lnTo>
                    <a:pt x="3136" y="7908"/>
                  </a:lnTo>
                  <a:lnTo>
                    <a:pt x="3336" y="7874"/>
                  </a:lnTo>
                  <a:lnTo>
                    <a:pt x="3570" y="7774"/>
                  </a:lnTo>
                  <a:lnTo>
                    <a:pt x="3737" y="7641"/>
                  </a:lnTo>
                  <a:lnTo>
                    <a:pt x="3870" y="7507"/>
                  </a:lnTo>
                  <a:lnTo>
                    <a:pt x="4104" y="7241"/>
                  </a:lnTo>
                  <a:lnTo>
                    <a:pt x="4304" y="6907"/>
                  </a:lnTo>
                  <a:lnTo>
                    <a:pt x="4437" y="6540"/>
                  </a:lnTo>
                  <a:lnTo>
                    <a:pt x="4538" y="6173"/>
                  </a:lnTo>
                  <a:lnTo>
                    <a:pt x="4604" y="5773"/>
                  </a:lnTo>
                  <a:lnTo>
                    <a:pt x="4638" y="5372"/>
                  </a:lnTo>
                  <a:lnTo>
                    <a:pt x="4671" y="5005"/>
                  </a:lnTo>
                  <a:lnTo>
                    <a:pt x="4638" y="4105"/>
                  </a:lnTo>
                  <a:lnTo>
                    <a:pt x="4604" y="3671"/>
                  </a:lnTo>
                  <a:lnTo>
                    <a:pt x="4538" y="3204"/>
                  </a:lnTo>
                  <a:lnTo>
                    <a:pt x="4471" y="2770"/>
                  </a:lnTo>
                  <a:lnTo>
                    <a:pt x="4371" y="2336"/>
                  </a:lnTo>
                  <a:lnTo>
                    <a:pt x="4204" y="1936"/>
                  </a:lnTo>
                  <a:lnTo>
                    <a:pt x="4037" y="1502"/>
                  </a:lnTo>
                  <a:lnTo>
                    <a:pt x="3970" y="1436"/>
                  </a:lnTo>
                  <a:lnTo>
                    <a:pt x="4171" y="1202"/>
                  </a:lnTo>
                  <a:lnTo>
                    <a:pt x="4404" y="1002"/>
                  </a:lnTo>
                  <a:lnTo>
                    <a:pt x="4638" y="802"/>
                  </a:lnTo>
                  <a:lnTo>
                    <a:pt x="4871" y="635"/>
                  </a:lnTo>
                  <a:lnTo>
                    <a:pt x="5071" y="535"/>
                  </a:lnTo>
                  <a:lnTo>
                    <a:pt x="5271" y="501"/>
                  </a:lnTo>
                  <a:lnTo>
                    <a:pt x="5472" y="468"/>
                  </a:lnTo>
                  <a:lnTo>
                    <a:pt x="5672" y="501"/>
                  </a:lnTo>
                  <a:lnTo>
                    <a:pt x="5839" y="568"/>
                  </a:lnTo>
                  <a:lnTo>
                    <a:pt x="6005" y="668"/>
                  </a:lnTo>
                  <a:lnTo>
                    <a:pt x="6172" y="802"/>
                  </a:lnTo>
                  <a:lnTo>
                    <a:pt x="6306" y="968"/>
                  </a:lnTo>
                  <a:lnTo>
                    <a:pt x="6573" y="1402"/>
                  </a:lnTo>
                  <a:lnTo>
                    <a:pt x="6339" y="1702"/>
                  </a:lnTo>
                  <a:lnTo>
                    <a:pt x="6106" y="2069"/>
                  </a:lnTo>
                  <a:lnTo>
                    <a:pt x="5939" y="2403"/>
                  </a:lnTo>
                  <a:lnTo>
                    <a:pt x="5772" y="2737"/>
                  </a:lnTo>
                  <a:lnTo>
                    <a:pt x="5605" y="3204"/>
                  </a:lnTo>
                  <a:lnTo>
                    <a:pt x="5472" y="3671"/>
                  </a:lnTo>
                  <a:lnTo>
                    <a:pt x="5338" y="4171"/>
                  </a:lnTo>
                  <a:lnTo>
                    <a:pt x="5271" y="4638"/>
                  </a:lnTo>
                  <a:lnTo>
                    <a:pt x="5205" y="5139"/>
                  </a:lnTo>
                  <a:lnTo>
                    <a:pt x="5238" y="5639"/>
                  </a:lnTo>
                  <a:lnTo>
                    <a:pt x="5271" y="6140"/>
                  </a:lnTo>
                  <a:lnTo>
                    <a:pt x="5405" y="6607"/>
                  </a:lnTo>
                  <a:lnTo>
                    <a:pt x="5538" y="6974"/>
                  </a:lnTo>
                  <a:lnTo>
                    <a:pt x="5638" y="7174"/>
                  </a:lnTo>
                  <a:lnTo>
                    <a:pt x="5772" y="7341"/>
                  </a:lnTo>
                  <a:lnTo>
                    <a:pt x="5905" y="7507"/>
                  </a:lnTo>
                  <a:lnTo>
                    <a:pt x="6072" y="7608"/>
                  </a:lnTo>
                  <a:lnTo>
                    <a:pt x="6239" y="7674"/>
                  </a:lnTo>
                  <a:lnTo>
                    <a:pt x="6473" y="7708"/>
                  </a:lnTo>
                  <a:lnTo>
                    <a:pt x="6673" y="7641"/>
                  </a:lnTo>
                  <a:lnTo>
                    <a:pt x="6806" y="7541"/>
                  </a:lnTo>
                  <a:lnTo>
                    <a:pt x="6973" y="7374"/>
                  </a:lnTo>
                  <a:lnTo>
                    <a:pt x="7073" y="7207"/>
                  </a:lnTo>
                  <a:lnTo>
                    <a:pt x="7240" y="6807"/>
                  </a:lnTo>
                  <a:lnTo>
                    <a:pt x="7373" y="6440"/>
                  </a:lnTo>
                  <a:lnTo>
                    <a:pt x="7507" y="5973"/>
                  </a:lnTo>
                  <a:lnTo>
                    <a:pt x="7607" y="5506"/>
                  </a:lnTo>
                  <a:lnTo>
                    <a:pt x="7674" y="5039"/>
                  </a:lnTo>
                  <a:lnTo>
                    <a:pt x="7707" y="4572"/>
                  </a:lnTo>
                  <a:lnTo>
                    <a:pt x="7707" y="4105"/>
                  </a:lnTo>
                  <a:lnTo>
                    <a:pt x="7707" y="3637"/>
                  </a:lnTo>
                  <a:lnTo>
                    <a:pt x="7640" y="3170"/>
                  </a:lnTo>
                  <a:lnTo>
                    <a:pt x="7540" y="2703"/>
                  </a:lnTo>
                  <a:lnTo>
                    <a:pt x="7340" y="2069"/>
                  </a:lnTo>
                  <a:lnTo>
                    <a:pt x="7106" y="1469"/>
                  </a:lnTo>
                  <a:lnTo>
                    <a:pt x="7307" y="1302"/>
                  </a:lnTo>
                  <a:lnTo>
                    <a:pt x="7507" y="1169"/>
                  </a:lnTo>
                  <a:lnTo>
                    <a:pt x="7740" y="1035"/>
                  </a:lnTo>
                  <a:lnTo>
                    <a:pt x="7974" y="968"/>
                  </a:lnTo>
                  <a:lnTo>
                    <a:pt x="8241" y="935"/>
                  </a:lnTo>
                  <a:lnTo>
                    <a:pt x="8474" y="968"/>
                  </a:lnTo>
                  <a:lnTo>
                    <a:pt x="8708" y="1069"/>
                  </a:lnTo>
                  <a:lnTo>
                    <a:pt x="8941" y="1235"/>
                  </a:lnTo>
                  <a:lnTo>
                    <a:pt x="9142" y="1436"/>
                  </a:lnTo>
                  <a:lnTo>
                    <a:pt x="9308" y="1636"/>
                  </a:lnTo>
                  <a:lnTo>
                    <a:pt x="9008" y="2003"/>
                  </a:lnTo>
                  <a:lnTo>
                    <a:pt x="8775" y="2370"/>
                  </a:lnTo>
                  <a:lnTo>
                    <a:pt x="8574" y="2770"/>
                  </a:lnTo>
                  <a:lnTo>
                    <a:pt x="8408" y="3204"/>
                  </a:lnTo>
                  <a:lnTo>
                    <a:pt x="8274" y="3637"/>
                  </a:lnTo>
                  <a:lnTo>
                    <a:pt x="8174" y="4105"/>
                  </a:lnTo>
                  <a:lnTo>
                    <a:pt x="8107" y="4538"/>
                  </a:lnTo>
                  <a:lnTo>
                    <a:pt x="8074" y="5005"/>
                  </a:lnTo>
                  <a:lnTo>
                    <a:pt x="8074" y="5472"/>
                  </a:lnTo>
                  <a:lnTo>
                    <a:pt x="8107" y="5906"/>
                  </a:lnTo>
                  <a:lnTo>
                    <a:pt x="8174" y="6306"/>
                  </a:lnTo>
                  <a:lnTo>
                    <a:pt x="8207" y="6507"/>
                  </a:lnTo>
                  <a:lnTo>
                    <a:pt x="8274" y="6740"/>
                  </a:lnTo>
                  <a:lnTo>
                    <a:pt x="8374" y="6940"/>
                  </a:lnTo>
                  <a:lnTo>
                    <a:pt x="8474" y="7107"/>
                  </a:lnTo>
                  <a:lnTo>
                    <a:pt x="8608" y="7241"/>
                  </a:lnTo>
                  <a:lnTo>
                    <a:pt x="8708" y="7274"/>
                  </a:lnTo>
                  <a:lnTo>
                    <a:pt x="8808" y="7307"/>
                  </a:lnTo>
                  <a:lnTo>
                    <a:pt x="9008" y="7274"/>
                  </a:lnTo>
                  <a:lnTo>
                    <a:pt x="9175" y="7207"/>
                  </a:lnTo>
                  <a:lnTo>
                    <a:pt x="9308" y="7074"/>
                  </a:lnTo>
                  <a:lnTo>
                    <a:pt x="9442" y="6907"/>
                  </a:lnTo>
                  <a:lnTo>
                    <a:pt x="9542" y="6707"/>
                  </a:lnTo>
                  <a:lnTo>
                    <a:pt x="9609" y="6507"/>
                  </a:lnTo>
                  <a:lnTo>
                    <a:pt x="9742" y="6140"/>
                  </a:lnTo>
                  <a:lnTo>
                    <a:pt x="9876" y="5673"/>
                  </a:lnTo>
                  <a:lnTo>
                    <a:pt x="9976" y="5205"/>
                  </a:lnTo>
                  <a:lnTo>
                    <a:pt x="10076" y="4705"/>
                  </a:lnTo>
                  <a:lnTo>
                    <a:pt x="10109" y="4238"/>
                  </a:lnTo>
                  <a:lnTo>
                    <a:pt x="10142" y="3738"/>
                  </a:lnTo>
                  <a:lnTo>
                    <a:pt x="10142" y="3237"/>
                  </a:lnTo>
                  <a:lnTo>
                    <a:pt x="10109" y="2737"/>
                  </a:lnTo>
                  <a:lnTo>
                    <a:pt x="10009" y="2270"/>
                  </a:lnTo>
                  <a:lnTo>
                    <a:pt x="9942" y="2003"/>
                  </a:lnTo>
                  <a:lnTo>
                    <a:pt x="9809" y="1702"/>
                  </a:lnTo>
                  <a:lnTo>
                    <a:pt x="10009" y="1536"/>
                  </a:lnTo>
                  <a:lnTo>
                    <a:pt x="10243" y="1402"/>
                  </a:lnTo>
                  <a:lnTo>
                    <a:pt x="10409" y="1335"/>
                  </a:lnTo>
                  <a:lnTo>
                    <a:pt x="10610" y="1302"/>
                  </a:lnTo>
                  <a:lnTo>
                    <a:pt x="10776" y="1302"/>
                  </a:lnTo>
                  <a:lnTo>
                    <a:pt x="10943" y="1369"/>
                  </a:lnTo>
                  <a:lnTo>
                    <a:pt x="11110" y="1436"/>
                  </a:lnTo>
                  <a:lnTo>
                    <a:pt x="11243" y="1569"/>
                  </a:lnTo>
                  <a:lnTo>
                    <a:pt x="11410" y="1669"/>
                  </a:lnTo>
                  <a:lnTo>
                    <a:pt x="11510" y="1836"/>
                  </a:lnTo>
                  <a:lnTo>
                    <a:pt x="11744" y="2169"/>
                  </a:lnTo>
                  <a:lnTo>
                    <a:pt x="11944" y="2536"/>
                  </a:lnTo>
                  <a:lnTo>
                    <a:pt x="12077" y="2903"/>
                  </a:lnTo>
                  <a:lnTo>
                    <a:pt x="12178" y="3237"/>
                  </a:lnTo>
                  <a:lnTo>
                    <a:pt x="12211" y="3604"/>
                  </a:lnTo>
                  <a:lnTo>
                    <a:pt x="12244" y="4004"/>
                  </a:lnTo>
                  <a:lnTo>
                    <a:pt x="12211" y="4371"/>
                  </a:lnTo>
                  <a:lnTo>
                    <a:pt x="12178" y="4738"/>
                  </a:lnTo>
                  <a:lnTo>
                    <a:pt x="12077" y="5105"/>
                  </a:lnTo>
                  <a:lnTo>
                    <a:pt x="11944" y="5439"/>
                  </a:lnTo>
                  <a:lnTo>
                    <a:pt x="11811" y="5806"/>
                  </a:lnTo>
                  <a:lnTo>
                    <a:pt x="11644" y="6140"/>
                  </a:lnTo>
                  <a:lnTo>
                    <a:pt x="11444" y="6473"/>
                  </a:lnTo>
                  <a:lnTo>
                    <a:pt x="11210" y="6774"/>
                  </a:lnTo>
                  <a:lnTo>
                    <a:pt x="10976" y="7074"/>
                  </a:lnTo>
                  <a:lnTo>
                    <a:pt x="10710" y="7341"/>
                  </a:lnTo>
                  <a:lnTo>
                    <a:pt x="10643" y="7441"/>
                  </a:lnTo>
                  <a:lnTo>
                    <a:pt x="10643" y="7541"/>
                  </a:lnTo>
                  <a:lnTo>
                    <a:pt x="10676" y="7608"/>
                  </a:lnTo>
                  <a:lnTo>
                    <a:pt x="10710" y="7674"/>
                  </a:lnTo>
                  <a:lnTo>
                    <a:pt x="10776" y="7708"/>
                  </a:lnTo>
                  <a:lnTo>
                    <a:pt x="10876" y="7741"/>
                  </a:lnTo>
                  <a:lnTo>
                    <a:pt x="10943" y="7741"/>
                  </a:lnTo>
                  <a:lnTo>
                    <a:pt x="11010" y="7674"/>
                  </a:lnTo>
                  <a:lnTo>
                    <a:pt x="11343" y="7341"/>
                  </a:lnTo>
                  <a:lnTo>
                    <a:pt x="11610" y="6974"/>
                  </a:lnTo>
                  <a:lnTo>
                    <a:pt x="11877" y="6573"/>
                  </a:lnTo>
                  <a:lnTo>
                    <a:pt x="12111" y="6173"/>
                  </a:lnTo>
                  <a:lnTo>
                    <a:pt x="12311" y="5773"/>
                  </a:lnTo>
                  <a:lnTo>
                    <a:pt x="12478" y="5339"/>
                  </a:lnTo>
                  <a:lnTo>
                    <a:pt x="12611" y="4872"/>
                  </a:lnTo>
                  <a:lnTo>
                    <a:pt x="12678" y="4438"/>
                  </a:lnTo>
                  <a:lnTo>
                    <a:pt x="12678" y="3971"/>
                  </a:lnTo>
                  <a:lnTo>
                    <a:pt x="12678" y="3537"/>
                  </a:lnTo>
                  <a:lnTo>
                    <a:pt x="12611" y="3104"/>
                  </a:lnTo>
                  <a:lnTo>
                    <a:pt x="12478" y="2670"/>
                  </a:lnTo>
                  <a:lnTo>
                    <a:pt x="12311" y="2236"/>
                  </a:lnTo>
                  <a:lnTo>
                    <a:pt x="12077" y="1869"/>
                  </a:lnTo>
                  <a:lnTo>
                    <a:pt x="11811" y="1502"/>
                  </a:lnTo>
                  <a:lnTo>
                    <a:pt x="11510" y="1202"/>
                  </a:lnTo>
                  <a:lnTo>
                    <a:pt x="11243" y="1035"/>
                  </a:lnTo>
                  <a:lnTo>
                    <a:pt x="10976" y="902"/>
                  </a:lnTo>
                  <a:lnTo>
                    <a:pt x="10743" y="868"/>
                  </a:lnTo>
                  <a:lnTo>
                    <a:pt x="10509" y="868"/>
                  </a:lnTo>
                  <a:lnTo>
                    <a:pt x="10276" y="935"/>
                  </a:lnTo>
                  <a:lnTo>
                    <a:pt x="10042" y="1035"/>
                  </a:lnTo>
                  <a:lnTo>
                    <a:pt x="9809" y="1169"/>
                  </a:lnTo>
                  <a:lnTo>
                    <a:pt x="9609" y="1335"/>
                  </a:lnTo>
                  <a:lnTo>
                    <a:pt x="9475" y="1135"/>
                  </a:lnTo>
                  <a:lnTo>
                    <a:pt x="9308" y="968"/>
                  </a:lnTo>
                  <a:lnTo>
                    <a:pt x="9142" y="802"/>
                  </a:lnTo>
                  <a:lnTo>
                    <a:pt x="8941" y="668"/>
                  </a:lnTo>
                  <a:lnTo>
                    <a:pt x="8741" y="601"/>
                  </a:lnTo>
                  <a:lnTo>
                    <a:pt x="8508" y="535"/>
                  </a:lnTo>
                  <a:lnTo>
                    <a:pt x="8274" y="501"/>
                  </a:lnTo>
                  <a:lnTo>
                    <a:pt x="8007" y="501"/>
                  </a:lnTo>
                  <a:lnTo>
                    <a:pt x="7707" y="568"/>
                  </a:lnTo>
                  <a:lnTo>
                    <a:pt x="7407" y="668"/>
                  </a:lnTo>
                  <a:lnTo>
                    <a:pt x="7140" y="835"/>
                  </a:lnTo>
                  <a:lnTo>
                    <a:pt x="6873" y="1035"/>
                  </a:lnTo>
                  <a:lnTo>
                    <a:pt x="6840" y="968"/>
                  </a:lnTo>
                  <a:lnTo>
                    <a:pt x="6606" y="601"/>
                  </a:lnTo>
                  <a:lnTo>
                    <a:pt x="6439" y="468"/>
                  </a:lnTo>
                  <a:lnTo>
                    <a:pt x="6306" y="301"/>
                  </a:lnTo>
                  <a:lnTo>
                    <a:pt x="6139" y="201"/>
                  </a:lnTo>
                  <a:lnTo>
                    <a:pt x="5939" y="101"/>
                  </a:lnTo>
                  <a:lnTo>
                    <a:pt x="5739" y="34"/>
                  </a:lnTo>
                  <a:lnTo>
                    <a:pt x="5538" y="1"/>
                  </a:lnTo>
                  <a:lnTo>
                    <a:pt x="5305" y="34"/>
                  </a:lnTo>
                  <a:lnTo>
                    <a:pt x="5071" y="68"/>
                  </a:lnTo>
                  <a:lnTo>
                    <a:pt x="4871" y="134"/>
                  </a:lnTo>
                  <a:lnTo>
                    <a:pt x="4671" y="234"/>
                  </a:lnTo>
                  <a:lnTo>
                    <a:pt x="4471" y="368"/>
                  </a:lnTo>
                  <a:lnTo>
                    <a:pt x="4271" y="501"/>
                  </a:lnTo>
                  <a:lnTo>
                    <a:pt x="3937" y="802"/>
                  </a:lnTo>
                  <a:lnTo>
                    <a:pt x="3737" y="1035"/>
                  </a:lnTo>
                  <a:lnTo>
                    <a:pt x="3503" y="768"/>
                  </a:lnTo>
                  <a:lnTo>
                    <a:pt x="3270" y="501"/>
                  </a:lnTo>
                  <a:lnTo>
                    <a:pt x="2969" y="268"/>
                  </a:lnTo>
                  <a:lnTo>
                    <a:pt x="2669" y="101"/>
                  </a:lnTo>
                  <a:lnTo>
                    <a:pt x="2536" y="68"/>
                  </a:lnTo>
                  <a:lnTo>
                    <a:pt x="2369" y="34"/>
                  </a:lnTo>
                  <a:lnTo>
                    <a:pt x="22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1433;p60">
              <a:extLst>
                <a:ext uri="{FF2B5EF4-FFF2-40B4-BE49-F238E27FC236}">
                  <a16:creationId xmlns:a16="http://schemas.microsoft.com/office/drawing/2014/main" id="{B1126085-C088-DE9F-952F-3F24F468C982}"/>
                </a:ext>
              </a:extLst>
            </p:cNvPr>
            <p:cNvSpPr/>
            <p:nvPr/>
          </p:nvSpPr>
          <p:spPr>
            <a:xfrm>
              <a:off x="1007125" y="2567650"/>
              <a:ext cx="261075" cy="44225"/>
            </a:xfrm>
            <a:custGeom>
              <a:avLst/>
              <a:gdLst/>
              <a:ahLst/>
              <a:cxnLst/>
              <a:rect l="l" t="t" r="r" b="b"/>
              <a:pathLst>
                <a:path w="10443" h="1769" extrusionOk="0">
                  <a:moveTo>
                    <a:pt x="5805" y="0"/>
                  </a:moveTo>
                  <a:lnTo>
                    <a:pt x="3070" y="67"/>
                  </a:lnTo>
                  <a:lnTo>
                    <a:pt x="301" y="234"/>
                  </a:lnTo>
                  <a:lnTo>
                    <a:pt x="200" y="267"/>
                  </a:lnTo>
                  <a:lnTo>
                    <a:pt x="134" y="334"/>
                  </a:lnTo>
                  <a:lnTo>
                    <a:pt x="100" y="400"/>
                  </a:lnTo>
                  <a:lnTo>
                    <a:pt x="67" y="500"/>
                  </a:lnTo>
                  <a:lnTo>
                    <a:pt x="67" y="534"/>
                  </a:lnTo>
                  <a:lnTo>
                    <a:pt x="0" y="701"/>
                  </a:lnTo>
                  <a:lnTo>
                    <a:pt x="0" y="867"/>
                  </a:lnTo>
                  <a:lnTo>
                    <a:pt x="34" y="1034"/>
                  </a:lnTo>
                  <a:lnTo>
                    <a:pt x="134" y="1201"/>
                  </a:lnTo>
                  <a:lnTo>
                    <a:pt x="200" y="1301"/>
                  </a:lnTo>
                  <a:lnTo>
                    <a:pt x="301" y="1368"/>
                  </a:lnTo>
                  <a:lnTo>
                    <a:pt x="501" y="1468"/>
                  </a:lnTo>
                  <a:lnTo>
                    <a:pt x="701" y="1501"/>
                  </a:lnTo>
                  <a:lnTo>
                    <a:pt x="934" y="1535"/>
                  </a:lnTo>
                  <a:lnTo>
                    <a:pt x="2102" y="1635"/>
                  </a:lnTo>
                  <a:lnTo>
                    <a:pt x="3303" y="1702"/>
                  </a:lnTo>
                  <a:lnTo>
                    <a:pt x="4504" y="1735"/>
                  </a:lnTo>
                  <a:lnTo>
                    <a:pt x="5705" y="1768"/>
                  </a:lnTo>
                  <a:lnTo>
                    <a:pt x="6906" y="1768"/>
                  </a:lnTo>
                  <a:lnTo>
                    <a:pt x="8107" y="1735"/>
                  </a:lnTo>
                  <a:lnTo>
                    <a:pt x="9175" y="1702"/>
                  </a:lnTo>
                  <a:lnTo>
                    <a:pt x="9442" y="1702"/>
                  </a:lnTo>
                  <a:lnTo>
                    <a:pt x="9675" y="1635"/>
                  </a:lnTo>
                  <a:lnTo>
                    <a:pt x="9909" y="1568"/>
                  </a:lnTo>
                  <a:lnTo>
                    <a:pt x="10142" y="1435"/>
                  </a:lnTo>
                  <a:lnTo>
                    <a:pt x="10276" y="1301"/>
                  </a:lnTo>
                  <a:lnTo>
                    <a:pt x="10376" y="1168"/>
                  </a:lnTo>
                  <a:lnTo>
                    <a:pt x="10443" y="1001"/>
                  </a:lnTo>
                  <a:lnTo>
                    <a:pt x="10443" y="834"/>
                  </a:lnTo>
                  <a:lnTo>
                    <a:pt x="10443" y="634"/>
                  </a:lnTo>
                  <a:lnTo>
                    <a:pt x="10376" y="500"/>
                  </a:lnTo>
                  <a:lnTo>
                    <a:pt x="10276" y="334"/>
                  </a:lnTo>
                  <a:lnTo>
                    <a:pt x="10109" y="200"/>
                  </a:lnTo>
                  <a:lnTo>
                    <a:pt x="9909" y="100"/>
                  </a:lnTo>
                  <a:lnTo>
                    <a:pt x="9675" y="33"/>
                  </a:lnTo>
                  <a:lnTo>
                    <a:pt x="944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1434;p60">
              <a:extLst>
                <a:ext uri="{FF2B5EF4-FFF2-40B4-BE49-F238E27FC236}">
                  <a16:creationId xmlns:a16="http://schemas.microsoft.com/office/drawing/2014/main" id="{0FFB8F7B-9BEB-BECC-E69C-2F317621272E}"/>
                </a:ext>
              </a:extLst>
            </p:cNvPr>
            <p:cNvSpPr/>
            <p:nvPr/>
          </p:nvSpPr>
          <p:spPr>
            <a:xfrm>
              <a:off x="1003775" y="2591825"/>
              <a:ext cx="262750" cy="102625"/>
            </a:xfrm>
            <a:custGeom>
              <a:avLst/>
              <a:gdLst/>
              <a:ahLst/>
              <a:cxnLst/>
              <a:rect l="l" t="t" r="r" b="b"/>
              <a:pathLst>
                <a:path w="10510" h="4105" extrusionOk="0">
                  <a:moveTo>
                    <a:pt x="768" y="1"/>
                  </a:moveTo>
                  <a:lnTo>
                    <a:pt x="635" y="67"/>
                  </a:lnTo>
                  <a:lnTo>
                    <a:pt x="501" y="134"/>
                  </a:lnTo>
                  <a:lnTo>
                    <a:pt x="368" y="234"/>
                  </a:lnTo>
                  <a:lnTo>
                    <a:pt x="268" y="334"/>
                  </a:lnTo>
                  <a:lnTo>
                    <a:pt x="134" y="601"/>
                  </a:lnTo>
                  <a:lnTo>
                    <a:pt x="34" y="868"/>
                  </a:lnTo>
                  <a:lnTo>
                    <a:pt x="1" y="1135"/>
                  </a:lnTo>
                  <a:lnTo>
                    <a:pt x="34" y="1435"/>
                  </a:lnTo>
                  <a:lnTo>
                    <a:pt x="134" y="1735"/>
                  </a:lnTo>
                  <a:lnTo>
                    <a:pt x="301" y="1969"/>
                  </a:lnTo>
                  <a:lnTo>
                    <a:pt x="535" y="2236"/>
                  </a:lnTo>
                  <a:lnTo>
                    <a:pt x="801" y="2403"/>
                  </a:lnTo>
                  <a:lnTo>
                    <a:pt x="768" y="2469"/>
                  </a:lnTo>
                  <a:lnTo>
                    <a:pt x="701" y="2603"/>
                  </a:lnTo>
                  <a:lnTo>
                    <a:pt x="635" y="2703"/>
                  </a:lnTo>
                  <a:lnTo>
                    <a:pt x="635" y="2836"/>
                  </a:lnTo>
                  <a:lnTo>
                    <a:pt x="635" y="2936"/>
                  </a:lnTo>
                  <a:lnTo>
                    <a:pt x="668" y="3203"/>
                  </a:lnTo>
                  <a:lnTo>
                    <a:pt x="801" y="3404"/>
                  </a:lnTo>
                  <a:lnTo>
                    <a:pt x="902" y="3537"/>
                  </a:lnTo>
                  <a:lnTo>
                    <a:pt x="1035" y="3637"/>
                  </a:lnTo>
                  <a:lnTo>
                    <a:pt x="1302" y="3804"/>
                  </a:lnTo>
                  <a:lnTo>
                    <a:pt x="1602" y="3904"/>
                  </a:lnTo>
                  <a:lnTo>
                    <a:pt x="1902" y="3937"/>
                  </a:lnTo>
                  <a:lnTo>
                    <a:pt x="2703" y="4037"/>
                  </a:lnTo>
                  <a:lnTo>
                    <a:pt x="3470" y="4104"/>
                  </a:lnTo>
                  <a:lnTo>
                    <a:pt x="5072" y="4104"/>
                  </a:lnTo>
                  <a:lnTo>
                    <a:pt x="6707" y="4037"/>
                  </a:lnTo>
                  <a:lnTo>
                    <a:pt x="8341" y="3937"/>
                  </a:lnTo>
                  <a:lnTo>
                    <a:pt x="8975" y="3871"/>
                  </a:lnTo>
                  <a:lnTo>
                    <a:pt x="9276" y="3837"/>
                  </a:lnTo>
                  <a:lnTo>
                    <a:pt x="9609" y="3737"/>
                  </a:lnTo>
                  <a:lnTo>
                    <a:pt x="9843" y="3637"/>
                  </a:lnTo>
                  <a:lnTo>
                    <a:pt x="10043" y="3437"/>
                  </a:lnTo>
                  <a:lnTo>
                    <a:pt x="10110" y="3337"/>
                  </a:lnTo>
                  <a:lnTo>
                    <a:pt x="10143" y="3237"/>
                  </a:lnTo>
                  <a:lnTo>
                    <a:pt x="10176" y="3103"/>
                  </a:lnTo>
                  <a:lnTo>
                    <a:pt x="10176" y="2936"/>
                  </a:lnTo>
                  <a:lnTo>
                    <a:pt x="10176" y="2803"/>
                  </a:lnTo>
                  <a:lnTo>
                    <a:pt x="10143" y="2703"/>
                  </a:lnTo>
                  <a:lnTo>
                    <a:pt x="10076" y="2569"/>
                  </a:lnTo>
                  <a:lnTo>
                    <a:pt x="10010" y="2469"/>
                  </a:lnTo>
                  <a:lnTo>
                    <a:pt x="10076" y="2436"/>
                  </a:lnTo>
                  <a:lnTo>
                    <a:pt x="10210" y="2303"/>
                  </a:lnTo>
                  <a:lnTo>
                    <a:pt x="10343" y="2136"/>
                  </a:lnTo>
                  <a:lnTo>
                    <a:pt x="10410" y="1969"/>
                  </a:lnTo>
                  <a:lnTo>
                    <a:pt x="10477" y="1802"/>
                  </a:lnTo>
                  <a:lnTo>
                    <a:pt x="10510" y="1635"/>
                  </a:lnTo>
                  <a:lnTo>
                    <a:pt x="10510" y="1468"/>
                  </a:lnTo>
                  <a:lnTo>
                    <a:pt x="10510" y="1302"/>
                  </a:lnTo>
                  <a:lnTo>
                    <a:pt x="10477" y="1135"/>
                  </a:lnTo>
                  <a:lnTo>
                    <a:pt x="10343" y="801"/>
                  </a:lnTo>
                  <a:lnTo>
                    <a:pt x="10143" y="501"/>
                  </a:lnTo>
                  <a:lnTo>
                    <a:pt x="9876" y="234"/>
                  </a:lnTo>
                  <a:lnTo>
                    <a:pt x="9709" y="134"/>
                  </a:lnTo>
                  <a:lnTo>
                    <a:pt x="9542" y="34"/>
                  </a:lnTo>
                  <a:lnTo>
                    <a:pt x="9442" y="1"/>
                  </a:lnTo>
                  <a:lnTo>
                    <a:pt x="9376" y="34"/>
                  </a:lnTo>
                  <a:lnTo>
                    <a:pt x="9276" y="67"/>
                  </a:lnTo>
                  <a:lnTo>
                    <a:pt x="9242" y="134"/>
                  </a:lnTo>
                  <a:lnTo>
                    <a:pt x="9209" y="234"/>
                  </a:lnTo>
                  <a:lnTo>
                    <a:pt x="9209" y="301"/>
                  </a:lnTo>
                  <a:lnTo>
                    <a:pt x="9242" y="401"/>
                  </a:lnTo>
                  <a:lnTo>
                    <a:pt x="9309" y="434"/>
                  </a:lnTo>
                  <a:lnTo>
                    <a:pt x="9476" y="534"/>
                  </a:lnTo>
                  <a:lnTo>
                    <a:pt x="9609" y="634"/>
                  </a:lnTo>
                  <a:lnTo>
                    <a:pt x="9743" y="768"/>
                  </a:lnTo>
                  <a:lnTo>
                    <a:pt x="9876" y="901"/>
                  </a:lnTo>
                  <a:lnTo>
                    <a:pt x="9943" y="1035"/>
                  </a:lnTo>
                  <a:lnTo>
                    <a:pt x="10010" y="1202"/>
                  </a:lnTo>
                  <a:lnTo>
                    <a:pt x="10043" y="1368"/>
                  </a:lnTo>
                  <a:lnTo>
                    <a:pt x="10043" y="1569"/>
                  </a:lnTo>
                  <a:lnTo>
                    <a:pt x="9976" y="1769"/>
                  </a:lnTo>
                  <a:lnTo>
                    <a:pt x="9876" y="1936"/>
                  </a:lnTo>
                  <a:lnTo>
                    <a:pt x="9776" y="2036"/>
                  </a:lnTo>
                  <a:lnTo>
                    <a:pt x="9609" y="2136"/>
                  </a:lnTo>
                  <a:lnTo>
                    <a:pt x="9442" y="2202"/>
                  </a:lnTo>
                  <a:lnTo>
                    <a:pt x="9276" y="2236"/>
                  </a:lnTo>
                  <a:lnTo>
                    <a:pt x="8909" y="2269"/>
                  </a:lnTo>
                  <a:lnTo>
                    <a:pt x="7107" y="2303"/>
                  </a:lnTo>
                  <a:lnTo>
                    <a:pt x="2303" y="2303"/>
                  </a:lnTo>
                  <a:lnTo>
                    <a:pt x="1869" y="2269"/>
                  </a:lnTo>
                  <a:lnTo>
                    <a:pt x="1502" y="2202"/>
                  </a:lnTo>
                  <a:lnTo>
                    <a:pt x="1168" y="2069"/>
                  </a:lnTo>
                  <a:lnTo>
                    <a:pt x="1002" y="1969"/>
                  </a:lnTo>
                  <a:lnTo>
                    <a:pt x="868" y="1869"/>
                  </a:lnTo>
                  <a:lnTo>
                    <a:pt x="735" y="1735"/>
                  </a:lnTo>
                  <a:lnTo>
                    <a:pt x="601" y="1569"/>
                  </a:lnTo>
                  <a:lnTo>
                    <a:pt x="535" y="1435"/>
                  </a:lnTo>
                  <a:lnTo>
                    <a:pt x="501" y="1268"/>
                  </a:lnTo>
                  <a:lnTo>
                    <a:pt x="501" y="1102"/>
                  </a:lnTo>
                  <a:lnTo>
                    <a:pt x="501" y="935"/>
                  </a:lnTo>
                  <a:lnTo>
                    <a:pt x="568" y="801"/>
                  </a:lnTo>
                  <a:lnTo>
                    <a:pt x="635" y="668"/>
                  </a:lnTo>
                  <a:lnTo>
                    <a:pt x="735" y="534"/>
                  </a:lnTo>
                  <a:lnTo>
                    <a:pt x="902" y="468"/>
                  </a:lnTo>
                  <a:lnTo>
                    <a:pt x="1002" y="401"/>
                  </a:lnTo>
                  <a:lnTo>
                    <a:pt x="1035" y="334"/>
                  </a:lnTo>
                  <a:lnTo>
                    <a:pt x="1068" y="234"/>
                  </a:lnTo>
                  <a:lnTo>
                    <a:pt x="1068" y="167"/>
                  </a:lnTo>
                  <a:lnTo>
                    <a:pt x="1035" y="67"/>
                  </a:lnTo>
                  <a:lnTo>
                    <a:pt x="968" y="34"/>
                  </a:lnTo>
                  <a:lnTo>
                    <a:pt x="8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1435;p60">
              <a:extLst>
                <a:ext uri="{FF2B5EF4-FFF2-40B4-BE49-F238E27FC236}">
                  <a16:creationId xmlns:a16="http://schemas.microsoft.com/office/drawing/2014/main" id="{7C1DD57F-0B48-C008-5B89-D18116C5EB25}"/>
                </a:ext>
              </a:extLst>
            </p:cNvPr>
            <p:cNvSpPr/>
            <p:nvPr/>
          </p:nvSpPr>
          <p:spPr>
            <a:xfrm>
              <a:off x="1071350" y="2667725"/>
              <a:ext cx="141800" cy="70925"/>
            </a:xfrm>
            <a:custGeom>
              <a:avLst/>
              <a:gdLst/>
              <a:ahLst/>
              <a:cxnLst/>
              <a:rect l="l" t="t" r="r" b="b"/>
              <a:pathLst>
                <a:path w="5672" h="2837" extrusionOk="0">
                  <a:moveTo>
                    <a:pt x="5372" y="1"/>
                  </a:moveTo>
                  <a:lnTo>
                    <a:pt x="5305" y="34"/>
                  </a:lnTo>
                  <a:lnTo>
                    <a:pt x="5238" y="67"/>
                  </a:lnTo>
                  <a:lnTo>
                    <a:pt x="5171" y="134"/>
                  </a:lnTo>
                  <a:lnTo>
                    <a:pt x="5171" y="234"/>
                  </a:lnTo>
                  <a:lnTo>
                    <a:pt x="5171" y="468"/>
                  </a:lnTo>
                  <a:lnTo>
                    <a:pt x="5138" y="668"/>
                  </a:lnTo>
                  <a:lnTo>
                    <a:pt x="5105" y="868"/>
                  </a:lnTo>
                  <a:lnTo>
                    <a:pt x="5038" y="1068"/>
                  </a:lnTo>
                  <a:lnTo>
                    <a:pt x="4904" y="1235"/>
                  </a:lnTo>
                  <a:lnTo>
                    <a:pt x="4804" y="1402"/>
                  </a:lnTo>
                  <a:lnTo>
                    <a:pt x="4638" y="1569"/>
                  </a:lnTo>
                  <a:lnTo>
                    <a:pt x="4471" y="1735"/>
                  </a:lnTo>
                  <a:lnTo>
                    <a:pt x="4137" y="1969"/>
                  </a:lnTo>
                  <a:lnTo>
                    <a:pt x="3737" y="2169"/>
                  </a:lnTo>
                  <a:lnTo>
                    <a:pt x="3336" y="2303"/>
                  </a:lnTo>
                  <a:lnTo>
                    <a:pt x="2936" y="2369"/>
                  </a:lnTo>
                  <a:lnTo>
                    <a:pt x="2502" y="2336"/>
                  </a:lnTo>
                  <a:lnTo>
                    <a:pt x="2135" y="2269"/>
                  </a:lnTo>
                  <a:lnTo>
                    <a:pt x="1768" y="2102"/>
                  </a:lnTo>
                  <a:lnTo>
                    <a:pt x="1401" y="1902"/>
                  </a:lnTo>
                  <a:lnTo>
                    <a:pt x="1101" y="1635"/>
                  </a:lnTo>
                  <a:lnTo>
                    <a:pt x="834" y="1335"/>
                  </a:lnTo>
                  <a:lnTo>
                    <a:pt x="634" y="1001"/>
                  </a:lnTo>
                  <a:lnTo>
                    <a:pt x="467" y="601"/>
                  </a:lnTo>
                  <a:lnTo>
                    <a:pt x="434" y="534"/>
                  </a:lnTo>
                  <a:lnTo>
                    <a:pt x="334" y="468"/>
                  </a:lnTo>
                  <a:lnTo>
                    <a:pt x="267" y="434"/>
                  </a:lnTo>
                  <a:lnTo>
                    <a:pt x="167" y="468"/>
                  </a:lnTo>
                  <a:lnTo>
                    <a:pt x="100" y="501"/>
                  </a:lnTo>
                  <a:lnTo>
                    <a:pt x="34" y="568"/>
                  </a:lnTo>
                  <a:lnTo>
                    <a:pt x="0" y="634"/>
                  </a:lnTo>
                  <a:lnTo>
                    <a:pt x="0" y="735"/>
                  </a:lnTo>
                  <a:lnTo>
                    <a:pt x="100" y="968"/>
                  </a:lnTo>
                  <a:lnTo>
                    <a:pt x="200" y="1202"/>
                  </a:lnTo>
                  <a:lnTo>
                    <a:pt x="467" y="1602"/>
                  </a:lnTo>
                  <a:lnTo>
                    <a:pt x="767" y="1969"/>
                  </a:lnTo>
                  <a:lnTo>
                    <a:pt x="1168" y="2303"/>
                  </a:lnTo>
                  <a:lnTo>
                    <a:pt x="1568" y="2536"/>
                  </a:lnTo>
                  <a:lnTo>
                    <a:pt x="1802" y="2636"/>
                  </a:lnTo>
                  <a:lnTo>
                    <a:pt x="2035" y="2736"/>
                  </a:lnTo>
                  <a:lnTo>
                    <a:pt x="2269" y="2770"/>
                  </a:lnTo>
                  <a:lnTo>
                    <a:pt x="2502" y="2836"/>
                  </a:lnTo>
                  <a:lnTo>
                    <a:pt x="3003" y="2836"/>
                  </a:lnTo>
                  <a:lnTo>
                    <a:pt x="3236" y="2803"/>
                  </a:lnTo>
                  <a:lnTo>
                    <a:pt x="3470" y="2770"/>
                  </a:lnTo>
                  <a:lnTo>
                    <a:pt x="3970" y="2603"/>
                  </a:lnTo>
                  <a:lnTo>
                    <a:pt x="4204" y="2469"/>
                  </a:lnTo>
                  <a:lnTo>
                    <a:pt x="4437" y="2336"/>
                  </a:lnTo>
                  <a:lnTo>
                    <a:pt x="4638" y="2202"/>
                  </a:lnTo>
                  <a:lnTo>
                    <a:pt x="4871" y="2036"/>
                  </a:lnTo>
                  <a:lnTo>
                    <a:pt x="5038" y="1869"/>
                  </a:lnTo>
                  <a:lnTo>
                    <a:pt x="5205" y="1669"/>
                  </a:lnTo>
                  <a:lnTo>
                    <a:pt x="5372" y="1468"/>
                  </a:lnTo>
                  <a:lnTo>
                    <a:pt x="5472" y="1235"/>
                  </a:lnTo>
                  <a:lnTo>
                    <a:pt x="5572" y="1001"/>
                  </a:lnTo>
                  <a:lnTo>
                    <a:pt x="5638" y="768"/>
                  </a:lnTo>
                  <a:lnTo>
                    <a:pt x="5672" y="501"/>
                  </a:lnTo>
                  <a:lnTo>
                    <a:pt x="5638" y="234"/>
                  </a:lnTo>
                  <a:lnTo>
                    <a:pt x="5605" y="134"/>
                  </a:lnTo>
                  <a:lnTo>
                    <a:pt x="5572" y="67"/>
                  </a:lnTo>
                  <a:lnTo>
                    <a:pt x="5472" y="34"/>
                  </a:lnTo>
                  <a:lnTo>
                    <a:pt x="537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1436;p60">
              <a:extLst>
                <a:ext uri="{FF2B5EF4-FFF2-40B4-BE49-F238E27FC236}">
                  <a16:creationId xmlns:a16="http://schemas.microsoft.com/office/drawing/2014/main" id="{FC149907-F646-8593-B424-85EE56E6C1B4}"/>
                </a:ext>
              </a:extLst>
            </p:cNvPr>
            <p:cNvSpPr/>
            <p:nvPr/>
          </p:nvSpPr>
          <p:spPr>
            <a:xfrm>
              <a:off x="914550" y="2108900"/>
              <a:ext cx="56725" cy="25050"/>
            </a:xfrm>
            <a:custGeom>
              <a:avLst/>
              <a:gdLst/>
              <a:ahLst/>
              <a:cxnLst/>
              <a:rect l="l" t="t" r="r" b="b"/>
              <a:pathLst>
                <a:path w="2269" h="1002" extrusionOk="0">
                  <a:moveTo>
                    <a:pt x="200" y="1"/>
                  </a:moveTo>
                  <a:lnTo>
                    <a:pt x="100" y="34"/>
                  </a:lnTo>
                  <a:lnTo>
                    <a:pt x="33" y="67"/>
                  </a:lnTo>
                  <a:lnTo>
                    <a:pt x="0" y="167"/>
                  </a:lnTo>
                  <a:lnTo>
                    <a:pt x="0" y="268"/>
                  </a:lnTo>
                  <a:lnTo>
                    <a:pt x="0" y="334"/>
                  </a:lnTo>
                  <a:lnTo>
                    <a:pt x="67" y="434"/>
                  </a:lnTo>
                  <a:lnTo>
                    <a:pt x="167" y="468"/>
                  </a:lnTo>
                  <a:lnTo>
                    <a:pt x="601" y="534"/>
                  </a:lnTo>
                  <a:lnTo>
                    <a:pt x="1034" y="668"/>
                  </a:lnTo>
                  <a:lnTo>
                    <a:pt x="1468" y="801"/>
                  </a:lnTo>
                  <a:lnTo>
                    <a:pt x="1902" y="968"/>
                  </a:lnTo>
                  <a:lnTo>
                    <a:pt x="2002" y="1002"/>
                  </a:lnTo>
                  <a:lnTo>
                    <a:pt x="2068" y="1002"/>
                  </a:lnTo>
                  <a:lnTo>
                    <a:pt x="2169" y="968"/>
                  </a:lnTo>
                  <a:lnTo>
                    <a:pt x="2235" y="901"/>
                  </a:lnTo>
                  <a:lnTo>
                    <a:pt x="2269" y="801"/>
                  </a:lnTo>
                  <a:lnTo>
                    <a:pt x="2235" y="701"/>
                  </a:lnTo>
                  <a:lnTo>
                    <a:pt x="2202" y="635"/>
                  </a:lnTo>
                  <a:lnTo>
                    <a:pt x="2135" y="568"/>
                  </a:lnTo>
                  <a:lnTo>
                    <a:pt x="1701" y="368"/>
                  </a:lnTo>
                  <a:lnTo>
                    <a:pt x="1234" y="201"/>
                  </a:lnTo>
                  <a:lnTo>
                    <a:pt x="767" y="101"/>
                  </a:lnTo>
                  <a:lnTo>
                    <a:pt x="30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1437;p60">
              <a:extLst>
                <a:ext uri="{FF2B5EF4-FFF2-40B4-BE49-F238E27FC236}">
                  <a16:creationId xmlns:a16="http://schemas.microsoft.com/office/drawing/2014/main" id="{25DFAECC-93C9-D927-ABD2-1BAA976444AB}"/>
                </a:ext>
              </a:extLst>
            </p:cNvPr>
            <p:cNvSpPr/>
            <p:nvPr/>
          </p:nvSpPr>
          <p:spPr>
            <a:xfrm>
              <a:off x="985425" y="2043850"/>
              <a:ext cx="32550" cy="41725"/>
            </a:xfrm>
            <a:custGeom>
              <a:avLst/>
              <a:gdLst/>
              <a:ahLst/>
              <a:cxnLst/>
              <a:rect l="l" t="t" r="r" b="b"/>
              <a:pathLst>
                <a:path w="1302" h="1669" extrusionOk="0">
                  <a:moveTo>
                    <a:pt x="201" y="0"/>
                  </a:moveTo>
                  <a:lnTo>
                    <a:pt x="134" y="34"/>
                  </a:lnTo>
                  <a:lnTo>
                    <a:pt x="68" y="100"/>
                  </a:lnTo>
                  <a:lnTo>
                    <a:pt x="1" y="167"/>
                  </a:lnTo>
                  <a:lnTo>
                    <a:pt x="1" y="267"/>
                  </a:lnTo>
                  <a:lnTo>
                    <a:pt x="34" y="367"/>
                  </a:lnTo>
                  <a:lnTo>
                    <a:pt x="835" y="1535"/>
                  </a:lnTo>
                  <a:lnTo>
                    <a:pt x="902" y="1602"/>
                  </a:lnTo>
                  <a:lnTo>
                    <a:pt x="1002" y="1669"/>
                  </a:lnTo>
                  <a:lnTo>
                    <a:pt x="1102" y="1669"/>
                  </a:lnTo>
                  <a:lnTo>
                    <a:pt x="1169" y="1635"/>
                  </a:lnTo>
                  <a:lnTo>
                    <a:pt x="1235" y="1568"/>
                  </a:lnTo>
                  <a:lnTo>
                    <a:pt x="1302" y="1468"/>
                  </a:lnTo>
                  <a:lnTo>
                    <a:pt x="1302" y="1402"/>
                  </a:lnTo>
                  <a:lnTo>
                    <a:pt x="1269" y="1302"/>
                  </a:lnTo>
                  <a:lnTo>
                    <a:pt x="468" y="134"/>
                  </a:lnTo>
                  <a:lnTo>
                    <a:pt x="401" y="67"/>
                  </a:lnTo>
                  <a:lnTo>
                    <a:pt x="30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1438;p60">
              <a:extLst>
                <a:ext uri="{FF2B5EF4-FFF2-40B4-BE49-F238E27FC236}">
                  <a16:creationId xmlns:a16="http://schemas.microsoft.com/office/drawing/2014/main" id="{BA95C2C1-EB77-0608-46E8-E1CB4002F09A}"/>
                </a:ext>
              </a:extLst>
            </p:cNvPr>
            <p:cNvSpPr/>
            <p:nvPr/>
          </p:nvSpPr>
          <p:spPr>
            <a:xfrm>
              <a:off x="1074675" y="2018825"/>
              <a:ext cx="16700" cy="50900"/>
            </a:xfrm>
            <a:custGeom>
              <a:avLst/>
              <a:gdLst/>
              <a:ahLst/>
              <a:cxnLst/>
              <a:rect l="l" t="t" r="r" b="b"/>
              <a:pathLst>
                <a:path w="668" h="2036" extrusionOk="0">
                  <a:moveTo>
                    <a:pt x="167" y="1"/>
                  </a:moveTo>
                  <a:lnTo>
                    <a:pt x="67" y="67"/>
                  </a:lnTo>
                  <a:lnTo>
                    <a:pt x="34" y="134"/>
                  </a:lnTo>
                  <a:lnTo>
                    <a:pt x="1" y="201"/>
                  </a:lnTo>
                  <a:lnTo>
                    <a:pt x="1" y="301"/>
                  </a:lnTo>
                  <a:lnTo>
                    <a:pt x="67" y="668"/>
                  </a:lnTo>
                  <a:lnTo>
                    <a:pt x="134" y="1035"/>
                  </a:lnTo>
                  <a:lnTo>
                    <a:pt x="167" y="1435"/>
                  </a:lnTo>
                  <a:lnTo>
                    <a:pt x="167" y="1802"/>
                  </a:lnTo>
                  <a:lnTo>
                    <a:pt x="201" y="1902"/>
                  </a:lnTo>
                  <a:lnTo>
                    <a:pt x="234" y="1969"/>
                  </a:lnTo>
                  <a:lnTo>
                    <a:pt x="334" y="2036"/>
                  </a:lnTo>
                  <a:lnTo>
                    <a:pt x="501" y="2036"/>
                  </a:lnTo>
                  <a:lnTo>
                    <a:pt x="568" y="1969"/>
                  </a:lnTo>
                  <a:lnTo>
                    <a:pt x="634" y="1902"/>
                  </a:lnTo>
                  <a:lnTo>
                    <a:pt x="668" y="1802"/>
                  </a:lnTo>
                  <a:lnTo>
                    <a:pt x="634" y="1402"/>
                  </a:lnTo>
                  <a:lnTo>
                    <a:pt x="601" y="1001"/>
                  </a:lnTo>
                  <a:lnTo>
                    <a:pt x="568" y="568"/>
                  </a:lnTo>
                  <a:lnTo>
                    <a:pt x="468" y="167"/>
                  </a:lnTo>
                  <a:lnTo>
                    <a:pt x="401" y="101"/>
                  </a:lnTo>
                  <a:lnTo>
                    <a:pt x="334" y="34"/>
                  </a:lnTo>
                  <a:lnTo>
                    <a:pt x="2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1439;p60">
              <a:extLst>
                <a:ext uri="{FF2B5EF4-FFF2-40B4-BE49-F238E27FC236}">
                  <a16:creationId xmlns:a16="http://schemas.microsoft.com/office/drawing/2014/main" id="{3B04CE5B-A66A-8DC0-C4DC-A8BD1E47B134}"/>
                </a:ext>
              </a:extLst>
            </p:cNvPr>
            <p:cNvSpPr/>
            <p:nvPr/>
          </p:nvSpPr>
          <p:spPr>
            <a:xfrm>
              <a:off x="1162250" y="2020500"/>
              <a:ext cx="22550" cy="61750"/>
            </a:xfrm>
            <a:custGeom>
              <a:avLst/>
              <a:gdLst/>
              <a:ahLst/>
              <a:cxnLst/>
              <a:rect l="l" t="t" r="r" b="b"/>
              <a:pathLst>
                <a:path w="902" h="2470" extrusionOk="0">
                  <a:moveTo>
                    <a:pt x="668" y="0"/>
                  </a:moveTo>
                  <a:lnTo>
                    <a:pt x="568" y="34"/>
                  </a:lnTo>
                  <a:lnTo>
                    <a:pt x="501" y="67"/>
                  </a:lnTo>
                  <a:lnTo>
                    <a:pt x="434" y="134"/>
                  </a:lnTo>
                  <a:lnTo>
                    <a:pt x="434" y="234"/>
                  </a:lnTo>
                  <a:lnTo>
                    <a:pt x="368" y="734"/>
                  </a:lnTo>
                  <a:lnTo>
                    <a:pt x="301" y="1235"/>
                  </a:lnTo>
                  <a:lnTo>
                    <a:pt x="167" y="1702"/>
                  </a:lnTo>
                  <a:lnTo>
                    <a:pt x="34" y="2169"/>
                  </a:lnTo>
                  <a:lnTo>
                    <a:pt x="1" y="2269"/>
                  </a:lnTo>
                  <a:lnTo>
                    <a:pt x="34" y="2336"/>
                  </a:lnTo>
                  <a:lnTo>
                    <a:pt x="101" y="2402"/>
                  </a:lnTo>
                  <a:lnTo>
                    <a:pt x="201" y="2469"/>
                  </a:lnTo>
                  <a:lnTo>
                    <a:pt x="301" y="2469"/>
                  </a:lnTo>
                  <a:lnTo>
                    <a:pt x="368" y="2436"/>
                  </a:lnTo>
                  <a:lnTo>
                    <a:pt x="434" y="2369"/>
                  </a:lnTo>
                  <a:lnTo>
                    <a:pt x="501" y="2302"/>
                  </a:lnTo>
                  <a:lnTo>
                    <a:pt x="635" y="1802"/>
                  </a:lnTo>
                  <a:lnTo>
                    <a:pt x="768" y="1268"/>
                  </a:lnTo>
                  <a:lnTo>
                    <a:pt x="868" y="768"/>
                  </a:lnTo>
                  <a:lnTo>
                    <a:pt x="901" y="234"/>
                  </a:lnTo>
                  <a:lnTo>
                    <a:pt x="868" y="134"/>
                  </a:lnTo>
                  <a:lnTo>
                    <a:pt x="835" y="67"/>
                  </a:lnTo>
                  <a:lnTo>
                    <a:pt x="735" y="34"/>
                  </a:lnTo>
                  <a:lnTo>
                    <a:pt x="66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1440;p60">
              <a:extLst>
                <a:ext uri="{FF2B5EF4-FFF2-40B4-BE49-F238E27FC236}">
                  <a16:creationId xmlns:a16="http://schemas.microsoft.com/office/drawing/2014/main" id="{467A2C34-D564-879E-999F-DF77F2580CE7}"/>
                </a:ext>
              </a:extLst>
            </p:cNvPr>
            <p:cNvSpPr/>
            <p:nvPr/>
          </p:nvSpPr>
          <p:spPr>
            <a:xfrm>
              <a:off x="1226475" y="2045525"/>
              <a:ext cx="35900" cy="49225"/>
            </a:xfrm>
            <a:custGeom>
              <a:avLst/>
              <a:gdLst/>
              <a:ahLst/>
              <a:cxnLst/>
              <a:rect l="l" t="t" r="r" b="b"/>
              <a:pathLst>
                <a:path w="1436" h="1969" extrusionOk="0">
                  <a:moveTo>
                    <a:pt x="1135" y="0"/>
                  </a:moveTo>
                  <a:lnTo>
                    <a:pt x="1035" y="33"/>
                  </a:lnTo>
                  <a:lnTo>
                    <a:pt x="968" y="100"/>
                  </a:lnTo>
                  <a:lnTo>
                    <a:pt x="34" y="1602"/>
                  </a:lnTo>
                  <a:lnTo>
                    <a:pt x="1" y="1702"/>
                  </a:lnTo>
                  <a:lnTo>
                    <a:pt x="34" y="1802"/>
                  </a:lnTo>
                  <a:lnTo>
                    <a:pt x="67" y="1868"/>
                  </a:lnTo>
                  <a:lnTo>
                    <a:pt x="134" y="1935"/>
                  </a:lnTo>
                  <a:lnTo>
                    <a:pt x="234" y="1969"/>
                  </a:lnTo>
                  <a:lnTo>
                    <a:pt x="301" y="1969"/>
                  </a:lnTo>
                  <a:lnTo>
                    <a:pt x="401" y="1935"/>
                  </a:lnTo>
                  <a:lnTo>
                    <a:pt x="468" y="1835"/>
                  </a:lnTo>
                  <a:lnTo>
                    <a:pt x="1402" y="367"/>
                  </a:lnTo>
                  <a:lnTo>
                    <a:pt x="1435" y="267"/>
                  </a:lnTo>
                  <a:lnTo>
                    <a:pt x="1402" y="167"/>
                  </a:lnTo>
                  <a:lnTo>
                    <a:pt x="1368" y="100"/>
                  </a:lnTo>
                  <a:lnTo>
                    <a:pt x="1302" y="33"/>
                  </a:lnTo>
                  <a:lnTo>
                    <a:pt x="120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1441;p60">
              <a:extLst>
                <a:ext uri="{FF2B5EF4-FFF2-40B4-BE49-F238E27FC236}">
                  <a16:creationId xmlns:a16="http://schemas.microsoft.com/office/drawing/2014/main" id="{33A7B344-69A9-761F-7CA3-BE69EC162407}"/>
                </a:ext>
              </a:extLst>
            </p:cNvPr>
            <p:cNvSpPr/>
            <p:nvPr/>
          </p:nvSpPr>
          <p:spPr>
            <a:xfrm>
              <a:off x="1270675" y="2095550"/>
              <a:ext cx="40075" cy="35075"/>
            </a:xfrm>
            <a:custGeom>
              <a:avLst/>
              <a:gdLst/>
              <a:ahLst/>
              <a:cxnLst/>
              <a:rect l="l" t="t" r="r" b="b"/>
              <a:pathLst>
                <a:path w="1603" h="1403" extrusionOk="0">
                  <a:moveTo>
                    <a:pt x="1269" y="1"/>
                  </a:moveTo>
                  <a:lnTo>
                    <a:pt x="1168" y="68"/>
                  </a:lnTo>
                  <a:lnTo>
                    <a:pt x="68" y="1002"/>
                  </a:lnTo>
                  <a:lnTo>
                    <a:pt x="1" y="1068"/>
                  </a:lnTo>
                  <a:lnTo>
                    <a:pt x="1" y="1169"/>
                  </a:lnTo>
                  <a:lnTo>
                    <a:pt x="1" y="1269"/>
                  </a:lnTo>
                  <a:lnTo>
                    <a:pt x="68" y="1335"/>
                  </a:lnTo>
                  <a:lnTo>
                    <a:pt x="134" y="1369"/>
                  </a:lnTo>
                  <a:lnTo>
                    <a:pt x="234" y="1402"/>
                  </a:lnTo>
                  <a:lnTo>
                    <a:pt x="301" y="1369"/>
                  </a:lnTo>
                  <a:lnTo>
                    <a:pt x="401" y="1335"/>
                  </a:lnTo>
                  <a:lnTo>
                    <a:pt x="1502" y="401"/>
                  </a:lnTo>
                  <a:lnTo>
                    <a:pt x="1569" y="334"/>
                  </a:lnTo>
                  <a:lnTo>
                    <a:pt x="1602" y="234"/>
                  </a:lnTo>
                  <a:lnTo>
                    <a:pt x="1569" y="134"/>
                  </a:lnTo>
                  <a:lnTo>
                    <a:pt x="1502" y="68"/>
                  </a:lnTo>
                  <a:lnTo>
                    <a:pt x="143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1442;p60">
              <a:extLst>
                <a:ext uri="{FF2B5EF4-FFF2-40B4-BE49-F238E27FC236}">
                  <a16:creationId xmlns:a16="http://schemas.microsoft.com/office/drawing/2014/main" id="{D58C86C3-5BE9-E110-9FA4-355AFCE1CAB4}"/>
                </a:ext>
              </a:extLst>
            </p:cNvPr>
            <p:cNvSpPr/>
            <p:nvPr/>
          </p:nvSpPr>
          <p:spPr>
            <a:xfrm>
              <a:off x="1299875" y="2126425"/>
              <a:ext cx="21700" cy="18375"/>
            </a:xfrm>
            <a:custGeom>
              <a:avLst/>
              <a:gdLst/>
              <a:ahLst/>
              <a:cxnLst/>
              <a:rect l="l" t="t" r="r" b="b"/>
              <a:pathLst>
                <a:path w="868" h="735" extrusionOk="0">
                  <a:moveTo>
                    <a:pt x="601" y="0"/>
                  </a:moveTo>
                  <a:lnTo>
                    <a:pt x="501" y="34"/>
                  </a:lnTo>
                  <a:lnTo>
                    <a:pt x="134" y="267"/>
                  </a:lnTo>
                  <a:lnTo>
                    <a:pt x="67" y="334"/>
                  </a:lnTo>
                  <a:lnTo>
                    <a:pt x="0" y="434"/>
                  </a:lnTo>
                  <a:lnTo>
                    <a:pt x="0" y="501"/>
                  </a:lnTo>
                  <a:lnTo>
                    <a:pt x="34" y="601"/>
                  </a:lnTo>
                  <a:lnTo>
                    <a:pt x="101" y="668"/>
                  </a:lnTo>
                  <a:lnTo>
                    <a:pt x="167" y="734"/>
                  </a:lnTo>
                  <a:lnTo>
                    <a:pt x="267" y="734"/>
                  </a:lnTo>
                  <a:lnTo>
                    <a:pt x="367" y="701"/>
                  </a:lnTo>
                  <a:lnTo>
                    <a:pt x="734" y="434"/>
                  </a:lnTo>
                  <a:lnTo>
                    <a:pt x="801" y="367"/>
                  </a:lnTo>
                  <a:lnTo>
                    <a:pt x="835" y="301"/>
                  </a:lnTo>
                  <a:lnTo>
                    <a:pt x="868" y="200"/>
                  </a:lnTo>
                  <a:lnTo>
                    <a:pt x="835" y="100"/>
                  </a:lnTo>
                  <a:lnTo>
                    <a:pt x="768" y="34"/>
                  </a:lnTo>
                  <a:lnTo>
                    <a:pt x="66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1443;p60">
              <a:extLst>
                <a:ext uri="{FF2B5EF4-FFF2-40B4-BE49-F238E27FC236}">
                  <a16:creationId xmlns:a16="http://schemas.microsoft.com/office/drawing/2014/main" id="{E237AFCE-54DB-9DEF-0693-1F44B4DAF302}"/>
                </a:ext>
              </a:extLst>
            </p:cNvPr>
            <p:cNvSpPr/>
            <p:nvPr/>
          </p:nvSpPr>
          <p:spPr>
            <a:xfrm>
              <a:off x="1295700" y="2199825"/>
              <a:ext cx="22550" cy="13350"/>
            </a:xfrm>
            <a:custGeom>
              <a:avLst/>
              <a:gdLst/>
              <a:ahLst/>
              <a:cxnLst/>
              <a:rect l="l" t="t" r="r" b="b"/>
              <a:pathLst>
                <a:path w="902" h="534" extrusionOk="0">
                  <a:moveTo>
                    <a:pt x="201" y="0"/>
                  </a:moveTo>
                  <a:lnTo>
                    <a:pt x="101" y="34"/>
                  </a:lnTo>
                  <a:lnTo>
                    <a:pt x="34" y="67"/>
                  </a:lnTo>
                  <a:lnTo>
                    <a:pt x="1" y="167"/>
                  </a:lnTo>
                  <a:lnTo>
                    <a:pt x="1" y="267"/>
                  </a:lnTo>
                  <a:lnTo>
                    <a:pt x="1" y="334"/>
                  </a:lnTo>
                  <a:lnTo>
                    <a:pt x="67" y="434"/>
                  </a:lnTo>
                  <a:lnTo>
                    <a:pt x="167" y="467"/>
                  </a:lnTo>
                  <a:lnTo>
                    <a:pt x="601" y="534"/>
                  </a:lnTo>
                  <a:lnTo>
                    <a:pt x="701" y="534"/>
                  </a:lnTo>
                  <a:lnTo>
                    <a:pt x="768" y="501"/>
                  </a:lnTo>
                  <a:lnTo>
                    <a:pt x="835" y="434"/>
                  </a:lnTo>
                  <a:lnTo>
                    <a:pt x="901" y="367"/>
                  </a:lnTo>
                  <a:lnTo>
                    <a:pt x="901" y="267"/>
                  </a:lnTo>
                  <a:lnTo>
                    <a:pt x="868" y="167"/>
                  </a:lnTo>
                  <a:lnTo>
                    <a:pt x="801" y="100"/>
                  </a:lnTo>
                  <a:lnTo>
                    <a:pt x="735" y="67"/>
                  </a:lnTo>
                  <a:lnTo>
                    <a:pt x="30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84664377"/>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15"/>
                                        </p:tgtEl>
                                        <p:attrNameLst>
                                          <p:attrName>style.visibility</p:attrName>
                                        </p:attrNameLst>
                                      </p:cBhvr>
                                      <p:to>
                                        <p:strVal val="visible"/>
                                      </p:to>
                                    </p:set>
                                    <p:animEffect transition="in" filter="circle(in)">
                                      <p:cBhvr>
                                        <p:cTn id="7" dur="500"/>
                                        <p:tgtEl>
                                          <p:spTgt spid="1115"/>
                                        </p:tgtEl>
                                      </p:cBhvr>
                                    </p:animEffect>
                                  </p:childTnLst>
                                </p:cTn>
                              </p:par>
                              <p:par>
                                <p:cTn id="8" presetID="6" presetClass="entr" presetSubtype="16" fill="hold" nodeType="withEffect">
                                  <p:stCondLst>
                                    <p:cond delay="0"/>
                                  </p:stCondLst>
                                  <p:childTnLst>
                                    <p:set>
                                      <p:cBhvr>
                                        <p:cTn id="9" dur="1" fill="hold">
                                          <p:stCondLst>
                                            <p:cond delay="0"/>
                                          </p:stCondLst>
                                        </p:cTn>
                                        <p:tgtEl>
                                          <p:spTgt spid="1094"/>
                                        </p:tgtEl>
                                        <p:attrNameLst>
                                          <p:attrName>style.visibility</p:attrName>
                                        </p:attrNameLst>
                                      </p:cBhvr>
                                      <p:to>
                                        <p:strVal val="visible"/>
                                      </p:to>
                                    </p:set>
                                    <p:animEffect transition="in" filter="circle(in)">
                                      <p:cBhvr>
                                        <p:cTn id="10" dur="500"/>
                                        <p:tgtEl>
                                          <p:spTgt spid="109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520"/>
        <p:cNvGrpSpPr/>
        <p:nvPr/>
      </p:nvGrpSpPr>
      <p:grpSpPr>
        <a:xfrm>
          <a:off x="0" y="0"/>
          <a:ext cx="0" cy="0"/>
          <a:chOff x="0" y="0"/>
          <a:chExt cx="0" cy="0"/>
        </a:xfrm>
      </p:grpSpPr>
      <p:sp>
        <p:nvSpPr>
          <p:cNvPr id="1521" name="Google Shape;1521;p63"/>
          <p:cNvSpPr txBox="1">
            <a:spLocks noGrp="1"/>
          </p:cNvSpPr>
          <p:nvPr>
            <p:ph type="title" idx="2"/>
          </p:nvPr>
        </p:nvSpPr>
        <p:spPr>
          <a:xfrm>
            <a:off x="6521625" y="1084663"/>
            <a:ext cx="1429800" cy="1242900"/>
          </a:xfrm>
          <a:prstGeom prst="rect">
            <a:avLst/>
          </a:prstGeom>
        </p:spPr>
        <p:txBody>
          <a:bodyPr spcFirstLastPara="1" wrap="square" lIns="91425" tIns="91425" rIns="91425" bIns="91425" anchor="ctr" anchorCtr="0">
            <a:noAutofit/>
          </a:bodyPr>
          <a:lstStyle/>
          <a:p>
            <a:pPr marL="0" lvl="0" indent="0" algn="r" rtl="0">
              <a:spcBef>
                <a:spcPts val="0"/>
              </a:spcBef>
              <a:spcAft>
                <a:spcPts val="100"/>
              </a:spcAft>
              <a:buNone/>
            </a:pPr>
            <a:r>
              <a:rPr lang="en" dirty="0"/>
              <a:t>06</a:t>
            </a:r>
            <a:endParaRPr dirty="0"/>
          </a:p>
        </p:txBody>
      </p:sp>
      <p:sp>
        <p:nvSpPr>
          <p:cNvPr id="1522" name="Google Shape;1522;p63"/>
          <p:cNvSpPr txBox="1">
            <a:spLocks noGrp="1"/>
          </p:cNvSpPr>
          <p:nvPr>
            <p:ph type="title"/>
          </p:nvPr>
        </p:nvSpPr>
        <p:spPr>
          <a:xfrm>
            <a:off x="4224930" y="2300095"/>
            <a:ext cx="4230710" cy="1176900"/>
          </a:xfrm>
          <a:prstGeom prst="rect">
            <a:avLst/>
          </a:prstGeom>
        </p:spPr>
        <p:txBody>
          <a:bodyPr spcFirstLastPara="1" wrap="square" lIns="91425" tIns="91425" rIns="91425" bIns="91425" anchor="ctr" anchorCtr="0">
            <a:noAutofit/>
          </a:bodyPr>
          <a:lstStyle/>
          <a:p>
            <a:pPr marL="0" lvl="0" indent="0" algn="r" rtl="0">
              <a:spcBef>
                <a:spcPts val="0"/>
              </a:spcBef>
              <a:spcAft>
                <a:spcPts val="100"/>
              </a:spcAft>
              <a:buNone/>
            </a:pPr>
            <a:r>
              <a:rPr lang="en" sz="6000" dirty="0">
                <a:latin typeface="Roboto Black" panose="02000000000000000000" pitchFamily="2" charset="0"/>
              </a:rPr>
              <a:t>THANHKS!!!</a:t>
            </a:r>
            <a:endParaRPr sz="6000" dirty="0">
              <a:latin typeface="Roboto Black" panose="02000000000000000000" pitchFamily="2" charset="0"/>
            </a:endParaRPr>
          </a:p>
        </p:txBody>
      </p:sp>
      <p:sp>
        <p:nvSpPr>
          <p:cNvPr id="1524" name="Google Shape;1524;p63"/>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lvl="0" indent="0" algn="ctr" rtl="0">
              <a:spcBef>
                <a:spcPts val="0"/>
              </a:spcBef>
              <a:spcAft>
                <a:spcPts val="100"/>
              </a:spcAft>
              <a:buNone/>
            </a:pPr>
            <a:fld id="{00000000-1234-1234-1234-123412341234}" type="slidenum">
              <a:rPr lang="en"/>
              <a:t>48</a:t>
            </a:fld>
            <a:endParaRPr/>
          </a:p>
        </p:txBody>
      </p:sp>
      <p:sp>
        <p:nvSpPr>
          <p:cNvPr id="1526" name="Google Shape;1526;p63"/>
          <p:cNvSpPr/>
          <p:nvPr/>
        </p:nvSpPr>
        <p:spPr>
          <a:xfrm>
            <a:off x="1500163" y="1823700"/>
            <a:ext cx="2144100" cy="2144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7" name="Google Shape;1527;p63"/>
          <p:cNvGrpSpPr/>
          <p:nvPr/>
        </p:nvGrpSpPr>
        <p:grpSpPr>
          <a:xfrm>
            <a:off x="1923193" y="2723690"/>
            <a:ext cx="1412475" cy="1789805"/>
            <a:chOff x="2077225" y="1594300"/>
            <a:chExt cx="899150" cy="1139350"/>
          </a:xfrm>
        </p:grpSpPr>
        <p:sp>
          <p:nvSpPr>
            <p:cNvPr id="1528" name="Google Shape;1528;p63"/>
            <p:cNvSpPr/>
            <p:nvPr/>
          </p:nvSpPr>
          <p:spPr>
            <a:xfrm>
              <a:off x="2252375" y="1786125"/>
              <a:ext cx="535500" cy="779875"/>
            </a:xfrm>
            <a:custGeom>
              <a:avLst/>
              <a:gdLst/>
              <a:ahLst/>
              <a:cxnLst/>
              <a:rect l="l" t="t" r="r" b="b"/>
              <a:pathLst>
                <a:path w="21420" h="31195" extrusionOk="0">
                  <a:moveTo>
                    <a:pt x="11110" y="0"/>
                  </a:moveTo>
                  <a:lnTo>
                    <a:pt x="10310" y="67"/>
                  </a:lnTo>
                  <a:lnTo>
                    <a:pt x="9542" y="201"/>
                  </a:lnTo>
                  <a:lnTo>
                    <a:pt x="8775" y="367"/>
                  </a:lnTo>
                  <a:lnTo>
                    <a:pt x="8041" y="601"/>
                  </a:lnTo>
                  <a:lnTo>
                    <a:pt x="7274" y="868"/>
                  </a:lnTo>
                  <a:lnTo>
                    <a:pt x="6573" y="1168"/>
                  </a:lnTo>
                  <a:lnTo>
                    <a:pt x="5872" y="1535"/>
                  </a:lnTo>
                  <a:lnTo>
                    <a:pt x="5205" y="1969"/>
                  </a:lnTo>
                  <a:lnTo>
                    <a:pt x="4571" y="2436"/>
                  </a:lnTo>
                  <a:lnTo>
                    <a:pt x="3971" y="2936"/>
                  </a:lnTo>
                  <a:lnTo>
                    <a:pt x="3437" y="3470"/>
                  </a:lnTo>
                  <a:lnTo>
                    <a:pt x="2903" y="4037"/>
                  </a:lnTo>
                  <a:lnTo>
                    <a:pt x="2403" y="4638"/>
                  </a:lnTo>
                  <a:lnTo>
                    <a:pt x="1969" y="5305"/>
                  </a:lnTo>
                  <a:lnTo>
                    <a:pt x="1569" y="5972"/>
                  </a:lnTo>
                  <a:lnTo>
                    <a:pt x="1202" y="6640"/>
                  </a:lnTo>
                  <a:lnTo>
                    <a:pt x="901" y="7373"/>
                  </a:lnTo>
                  <a:lnTo>
                    <a:pt x="634" y="8107"/>
                  </a:lnTo>
                  <a:lnTo>
                    <a:pt x="401" y="8841"/>
                  </a:lnTo>
                  <a:lnTo>
                    <a:pt x="234" y="9609"/>
                  </a:lnTo>
                  <a:lnTo>
                    <a:pt x="101" y="10376"/>
                  </a:lnTo>
                  <a:lnTo>
                    <a:pt x="34" y="11143"/>
                  </a:lnTo>
                  <a:lnTo>
                    <a:pt x="0" y="11911"/>
                  </a:lnTo>
                  <a:lnTo>
                    <a:pt x="34" y="12711"/>
                  </a:lnTo>
                  <a:lnTo>
                    <a:pt x="101" y="13445"/>
                  </a:lnTo>
                  <a:lnTo>
                    <a:pt x="234" y="14179"/>
                  </a:lnTo>
                  <a:lnTo>
                    <a:pt x="401" y="14880"/>
                  </a:lnTo>
                  <a:lnTo>
                    <a:pt x="634" y="15581"/>
                  </a:lnTo>
                  <a:lnTo>
                    <a:pt x="868" y="16281"/>
                  </a:lnTo>
                  <a:lnTo>
                    <a:pt x="1168" y="16982"/>
                  </a:lnTo>
                  <a:lnTo>
                    <a:pt x="1502" y="17616"/>
                  </a:lnTo>
                  <a:lnTo>
                    <a:pt x="1869" y="18283"/>
                  </a:lnTo>
                  <a:lnTo>
                    <a:pt x="2303" y="18950"/>
                  </a:lnTo>
                  <a:lnTo>
                    <a:pt x="2770" y="19584"/>
                  </a:lnTo>
                  <a:lnTo>
                    <a:pt x="3704" y="20885"/>
                  </a:lnTo>
                  <a:lnTo>
                    <a:pt x="4171" y="21553"/>
                  </a:lnTo>
                  <a:lnTo>
                    <a:pt x="4571" y="22253"/>
                  </a:lnTo>
                  <a:lnTo>
                    <a:pt x="4905" y="22954"/>
                  </a:lnTo>
                  <a:lnTo>
                    <a:pt x="5072" y="23321"/>
                  </a:lnTo>
                  <a:lnTo>
                    <a:pt x="5172" y="23721"/>
                  </a:lnTo>
                  <a:lnTo>
                    <a:pt x="5405" y="24589"/>
                  </a:lnTo>
                  <a:lnTo>
                    <a:pt x="5572" y="25489"/>
                  </a:lnTo>
                  <a:lnTo>
                    <a:pt x="5672" y="26390"/>
                  </a:lnTo>
                  <a:lnTo>
                    <a:pt x="5705" y="27258"/>
                  </a:lnTo>
                  <a:lnTo>
                    <a:pt x="5705" y="28158"/>
                  </a:lnTo>
                  <a:lnTo>
                    <a:pt x="5639" y="29059"/>
                  </a:lnTo>
                  <a:lnTo>
                    <a:pt x="5572" y="29960"/>
                  </a:lnTo>
                  <a:lnTo>
                    <a:pt x="5439" y="30861"/>
                  </a:lnTo>
                  <a:lnTo>
                    <a:pt x="10276" y="31194"/>
                  </a:lnTo>
                  <a:lnTo>
                    <a:pt x="10343" y="29993"/>
                  </a:lnTo>
                  <a:lnTo>
                    <a:pt x="10443" y="28792"/>
                  </a:lnTo>
                  <a:lnTo>
                    <a:pt x="10576" y="27591"/>
                  </a:lnTo>
                  <a:lnTo>
                    <a:pt x="10677" y="27024"/>
                  </a:lnTo>
                  <a:lnTo>
                    <a:pt x="10810" y="26423"/>
                  </a:lnTo>
                  <a:lnTo>
                    <a:pt x="10977" y="25856"/>
                  </a:lnTo>
                  <a:lnTo>
                    <a:pt x="11144" y="25323"/>
                  </a:lnTo>
                  <a:lnTo>
                    <a:pt x="11344" y="24755"/>
                  </a:lnTo>
                  <a:lnTo>
                    <a:pt x="11611" y="24255"/>
                  </a:lnTo>
                  <a:lnTo>
                    <a:pt x="11911" y="23721"/>
                  </a:lnTo>
                  <a:lnTo>
                    <a:pt x="12245" y="23254"/>
                  </a:lnTo>
                  <a:lnTo>
                    <a:pt x="12645" y="22787"/>
                  </a:lnTo>
                  <a:lnTo>
                    <a:pt x="13079" y="22320"/>
                  </a:lnTo>
                  <a:lnTo>
                    <a:pt x="13412" y="22020"/>
                  </a:lnTo>
                  <a:lnTo>
                    <a:pt x="13779" y="21753"/>
                  </a:lnTo>
                  <a:lnTo>
                    <a:pt x="14580" y="21219"/>
                  </a:lnTo>
                  <a:lnTo>
                    <a:pt x="15381" y="20718"/>
                  </a:lnTo>
                  <a:lnTo>
                    <a:pt x="16148" y="20185"/>
                  </a:lnTo>
                  <a:lnTo>
                    <a:pt x="16615" y="19818"/>
                  </a:lnTo>
                  <a:lnTo>
                    <a:pt x="17082" y="19417"/>
                  </a:lnTo>
                  <a:lnTo>
                    <a:pt x="17482" y="19017"/>
                  </a:lnTo>
                  <a:lnTo>
                    <a:pt x="17883" y="18617"/>
                  </a:lnTo>
                  <a:lnTo>
                    <a:pt x="18250" y="18150"/>
                  </a:lnTo>
                  <a:lnTo>
                    <a:pt x="18617" y="17683"/>
                  </a:lnTo>
                  <a:lnTo>
                    <a:pt x="18950" y="17215"/>
                  </a:lnTo>
                  <a:lnTo>
                    <a:pt x="19251" y="16715"/>
                  </a:lnTo>
                  <a:lnTo>
                    <a:pt x="19518" y="16215"/>
                  </a:lnTo>
                  <a:lnTo>
                    <a:pt x="19784" y="15714"/>
                  </a:lnTo>
                  <a:lnTo>
                    <a:pt x="20051" y="15180"/>
                  </a:lnTo>
                  <a:lnTo>
                    <a:pt x="20252" y="14647"/>
                  </a:lnTo>
                  <a:lnTo>
                    <a:pt x="20452" y="14079"/>
                  </a:lnTo>
                  <a:lnTo>
                    <a:pt x="20619" y="13512"/>
                  </a:lnTo>
                  <a:lnTo>
                    <a:pt x="20785" y="12945"/>
                  </a:lnTo>
                  <a:lnTo>
                    <a:pt x="20919" y="12378"/>
                  </a:lnTo>
                  <a:lnTo>
                    <a:pt x="21152" y="11277"/>
                  </a:lnTo>
                  <a:lnTo>
                    <a:pt x="21252" y="10710"/>
                  </a:lnTo>
                  <a:lnTo>
                    <a:pt x="21353" y="10143"/>
                  </a:lnTo>
                  <a:lnTo>
                    <a:pt x="21386" y="9575"/>
                  </a:lnTo>
                  <a:lnTo>
                    <a:pt x="21419" y="9008"/>
                  </a:lnTo>
                  <a:lnTo>
                    <a:pt x="21386" y="8441"/>
                  </a:lnTo>
                  <a:lnTo>
                    <a:pt x="21353" y="7874"/>
                  </a:lnTo>
                  <a:lnTo>
                    <a:pt x="21286" y="7373"/>
                  </a:lnTo>
                  <a:lnTo>
                    <a:pt x="21186" y="6906"/>
                  </a:lnTo>
                  <a:lnTo>
                    <a:pt x="21019" y="6439"/>
                  </a:lnTo>
                  <a:lnTo>
                    <a:pt x="20885" y="5972"/>
                  </a:lnTo>
                  <a:lnTo>
                    <a:pt x="20685" y="5505"/>
                  </a:lnTo>
                  <a:lnTo>
                    <a:pt x="20452" y="5071"/>
                  </a:lnTo>
                  <a:lnTo>
                    <a:pt x="20218" y="4638"/>
                  </a:lnTo>
                  <a:lnTo>
                    <a:pt x="19951" y="4204"/>
                  </a:lnTo>
                  <a:lnTo>
                    <a:pt x="19684" y="3804"/>
                  </a:lnTo>
                  <a:lnTo>
                    <a:pt x="19351" y="3403"/>
                  </a:lnTo>
                  <a:lnTo>
                    <a:pt x="19050" y="3036"/>
                  </a:lnTo>
                  <a:lnTo>
                    <a:pt x="18684" y="2703"/>
                  </a:lnTo>
                  <a:lnTo>
                    <a:pt x="18317" y="2369"/>
                  </a:lnTo>
                  <a:lnTo>
                    <a:pt x="17950" y="2035"/>
                  </a:lnTo>
                  <a:lnTo>
                    <a:pt x="17516" y="1735"/>
                  </a:lnTo>
                  <a:lnTo>
                    <a:pt x="17115" y="1468"/>
                  </a:lnTo>
                  <a:lnTo>
                    <a:pt x="16415" y="1101"/>
                  </a:lnTo>
                  <a:lnTo>
                    <a:pt x="15714" y="768"/>
                  </a:lnTo>
                  <a:lnTo>
                    <a:pt x="14980" y="501"/>
                  </a:lnTo>
                  <a:lnTo>
                    <a:pt x="14213" y="301"/>
                  </a:lnTo>
                  <a:lnTo>
                    <a:pt x="13446" y="134"/>
                  </a:lnTo>
                  <a:lnTo>
                    <a:pt x="12678" y="34"/>
                  </a:lnTo>
                  <a:lnTo>
                    <a:pt x="11878" y="0"/>
                  </a:lnTo>
                  <a:close/>
                </a:path>
              </a:pathLst>
            </a:custGeom>
            <a:solidFill>
              <a:srgbClr val="E574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63"/>
            <p:cNvSpPr/>
            <p:nvPr/>
          </p:nvSpPr>
          <p:spPr>
            <a:xfrm>
              <a:off x="2252375" y="1786125"/>
              <a:ext cx="535500" cy="779875"/>
            </a:xfrm>
            <a:custGeom>
              <a:avLst/>
              <a:gdLst/>
              <a:ahLst/>
              <a:cxnLst/>
              <a:rect l="l" t="t" r="r" b="b"/>
              <a:pathLst>
                <a:path w="21420" h="31195" fill="none" extrusionOk="0">
                  <a:moveTo>
                    <a:pt x="10276" y="31194"/>
                  </a:moveTo>
                  <a:lnTo>
                    <a:pt x="10276" y="31194"/>
                  </a:lnTo>
                  <a:lnTo>
                    <a:pt x="10343" y="29993"/>
                  </a:lnTo>
                  <a:lnTo>
                    <a:pt x="10443" y="28792"/>
                  </a:lnTo>
                  <a:lnTo>
                    <a:pt x="10576" y="27591"/>
                  </a:lnTo>
                  <a:lnTo>
                    <a:pt x="10677" y="27024"/>
                  </a:lnTo>
                  <a:lnTo>
                    <a:pt x="10810" y="26423"/>
                  </a:lnTo>
                  <a:lnTo>
                    <a:pt x="10977" y="25856"/>
                  </a:lnTo>
                  <a:lnTo>
                    <a:pt x="11144" y="25323"/>
                  </a:lnTo>
                  <a:lnTo>
                    <a:pt x="11344" y="24755"/>
                  </a:lnTo>
                  <a:lnTo>
                    <a:pt x="11611" y="24255"/>
                  </a:lnTo>
                  <a:lnTo>
                    <a:pt x="11911" y="23721"/>
                  </a:lnTo>
                  <a:lnTo>
                    <a:pt x="12245" y="23254"/>
                  </a:lnTo>
                  <a:lnTo>
                    <a:pt x="12645" y="22787"/>
                  </a:lnTo>
                  <a:lnTo>
                    <a:pt x="13079" y="22320"/>
                  </a:lnTo>
                  <a:lnTo>
                    <a:pt x="13079" y="22320"/>
                  </a:lnTo>
                  <a:lnTo>
                    <a:pt x="13412" y="22020"/>
                  </a:lnTo>
                  <a:lnTo>
                    <a:pt x="13779" y="21753"/>
                  </a:lnTo>
                  <a:lnTo>
                    <a:pt x="14580" y="21219"/>
                  </a:lnTo>
                  <a:lnTo>
                    <a:pt x="15381" y="20718"/>
                  </a:lnTo>
                  <a:lnTo>
                    <a:pt x="16148" y="20185"/>
                  </a:lnTo>
                  <a:lnTo>
                    <a:pt x="16148" y="20185"/>
                  </a:lnTo>
                  <a:lnTo>
                    <a:pt x="16615" y="19818"/>
                  </a:lnTo>
                  <a:lnTo>
                    <a:pt x="17082" y="19417"/>
                  </a:lnTo>
                  <a:lnTo>
                    <a:pt x="17482" y="19017"/>
                  </a:lnTo>
                  <a:lnTo>
                    <a:pt x="17883" y="18617"/>
                  </a:lnTo>
                  <a:lnTo>
                    <a:pt x="18250" y="18150"/>
                  </a:lnTo>
                  <a:lnTo>
                    <a:pt x="18617" y="17683"/>
                  </a:lnTo>
                  <a:lnTo>
                    <a:pt x="18950" y="17215"/>
                  </a:lnTo>
                  <a:lnTo>
                    <a:pt x="19251" y="16715"/>
                  </a:lnTo>
                  <a:lnTo>
                    <a:pt x="19518" y="16215"/>
                  </a:lnTo>
                  <a:lnTo>
                    <a:pt x="19784" y="15714"/>
                  </a:lnTo>
                  <a:lnTo>
                    <a:pt x="20051" y="15180"/>
                  </a:lnTo>
                  <a:lnTo>
                    <a:pt x="20252" y="14647"/>
                  </a:lnTo>
                  <a:lnTo>
                    <a:pt x="20452" y="14079"/>
                  </a:lnTo>
                  <a:lnTo>
                    <a:pt x="20619" y="13512"/>
                  </a:lnTo>
                  <a:lnTo>
                    <a:pt x="20785" y="12945"/>
                  </a:lnTo>
                  <a:lnTo>
                    <a:pt x="20919" y="12378"/>
                  </a:lnTo>
                  <a:lnTo>
                    <a:pt x="20919" y="12378"/>
                  </a:lnTo>
                  <a:lnTo>
                    <a:pt x="21152" y="11277"/>
                  </a:lnTo>
                  <a:lnTo>
                    <a:pt x="21252" y="10710"/>
                  </a:lnTo>
                  <a:lnTo>
                    <a:pt x="21353" y="10143"/>
                  </a:lnTo>
                  <a:lnTo>
                    <a:pt x="21386" y="9575"/>
                  </a:lnTo>
                  <a:lnTo>
                    <a:pt x="21419" y="9008"/>
                  </a:lnTo>
                  <a:lnTo>
                    <a:pt x="21386" y="8441"/>
                  </a:lnTo>
                  <a:lnTo>
                    <a:pt x="21353" y="7874"/>
                  </a:lnTo>
                  <a:lnTo>
                    <a:pt x="21353" y="7874"/>
                  </a:lnTo>
                  <a:lnTo>
                    <a:pt x="21286" y="7373"/>
                  </a:lnTo>
                  <a:lnTo>
                    <a:pt x="21186" y="6906"/>
                  </a:lnTo>
                  <a:lnTo>
                    <a:pt x="21019" y="6439"/>
                  </a:lnTo>
                  <a:lnTo>
                    <a:pt x="20885" y="5972"/>
                  </a:lnTo>
                  <a:lnTo>
                    <a:pt x="20685" y="5505"/>
                  </a:lnTo>
                  <a:lnTo>
                    <a:pt x="20452" y="5071"/>
                  </a:lnTo>
                  <a:lnTo>
                    <a:pt x="20218" y="4638"/>
                  </a:lnTo>
                  <a:lnTo>
                    <a:pt x="19951" y="4204"/>
                  </a:lnTo>
                  <a:lnTo>
                    <a:pt x="19684" y="3804"/>
                  </a:lnTo>
                  <a:lnTo>
                    <a:pt x="19351" y="3403"/>
                  </a:lnTo>
                  <a:lnTo>
                    <a:pt x="19050" y="3036"/>
                  </a:lnTo>
                  <a:lnTo>
                    <a:pt x="18684" y="2703"/>
                  </a:lnTo>
                  <a:lnTo>
                    <a:pt x="18317" y="2369"/>
                  </a:lnTo>
                  <a:lnTo>
                    <a:pt x="17950" y="2035"/>
                  </a:lnTo>
                  <a:lnTo>
                    <a:pt x="17516" y="1735"/>
                  </a:lnTo>
                  <a:lnTo>
                    <a:pt x="17115" y="1468"/>
                  </a:lnTo>
                  <a:lnTo>
                    <a:pt x="17115" y="1468"/>
                  </a:lnTo>
                  <a:lnTo>
                    <a:pt x="16415" y="1101"/>
                  </a:lnTo>
                  <a:lnTo>
                    <a:pt x="15714" y="768"/>
                  </a:lnTo>
                  <a:lnTo>
                    <a:pt x="14980" y="501"/>
                  </a:lnTo>
                  <a:lnTo>
                    <a:pt x="14213" y="301"/>
                  </a:lnTo>
                  <a:lnTo>
                    <a:pt x="13446" y="134"/>
                  </a:lnTo>
                  <a:lnTo>
                    <a:pt x="12678" y="34"/>
                  </a:lnTo>
                  <a:lnTo>
                    <a:pt x="11878" y="0"/>
                  </a:lnTo>
                  <a:lnTo>
                    <a:pt x="11110" y="0"/>
                  </a:lnTo>
                  <a:lnTo>
                    <a:pt x="10310" y="67"/>
                  </a:lnTo>
                  <a:lnTo>
                    <a:pt x="9542" y="201"/>
                  </a:lnTo>
                  <a:lnTo>
                    <a:pt x="8775" y="367"/>
                  </a:lnTo>
                  <a:lnTo>
                    <a:pt x="8041" y="601"/>
                  </a:lnTo>
                  <a:lnTo>
                    <a:pt x="7274" y="868"/>
                  </a:lnTo>
                  <a:lnTo>
                    <a:pt x="6573" y="1168"/>
                  </a:lnTo>
                  <a:lnTo>
                    <a:pt x="5872" y="1535"/>
                  </a:lnTo>
                  <a:lnTo>
                    <a:pt x="5205" y="1969"/>
                  </a:lnTo>
                  <a:lnTo>
                    <a:pt x="5205" y="1969"/>
                  </a:lnTo>
                  <a:lnTo>
                    <a:pt x="4571" y="2436"/>
                  </a:lnTo>
                  <a:lnTo>
                    <a:pt x="3971" y="2936"/>
                  </a:lnTo>
                  <a:lnTo>
                    <a:pt x="3437" y="3470"/>
                  </a:lnTo>
                  <a:lnTo>
                    <a:pt x="2903" y="4037"/>
                  </a:lnTo>
                  <a:lnTo>
                    <a:pt x="2403" y="4638"/>
                  </a:lnTo>
                  <a:lnTo>
                    <a:pt x="1969" y="5305"/>
                  </a:lnTo>
                  <a:lnTo>
                    <a:pt x="1569" y="5972"/>
                  </a:lnTo>
                  <a:lnTo>
                    <a:pt x="1202" y="6640"/>
                  </a:lnTo>
                  <a:lnTo>
                    <a:pt x="901" y="7373"/>
                  </a:lnTo>
                  <a:lnTo>
                    <a:pt x="634" y="8107"/>
                  </a:lnTo>
                  <a:lnTo>
                    <a:pt x="401" y="8841"/>
                  </a:lnTo>
                  <a:lnTo>
                    <a:pt x="234" y="9609"/>
                  </a:lnTo>
                  <a:lnTo>
                    <a:pt x="101" y="10376"/>
                  </a:lnTo>
                  <a:lnTo>
                    <a:pt x="34" y="11143"/>
                  </a:lnTo>
                  <a:lnTo>
                    <a:pt x="0" y="11911"/>
                  </a:lnTo>
                  <a:lnTo>
                    <a:pt x="34" y="12711"/>
                  </a:lnTo>
                  <a:lnTo>
                    <a:pt x="34" y="12711"/>
                  </a:lnTo>
                  <a:lnTo>
                    <a:pt x="101" y="13445"/>
                  </a:lnTo>
                  <a:lnTo>
                    <a:pt x="234" y="14179"/>
                  </a:lnTo>
                  <a:lnTo>
                    <a:pt x="401" y="14880"/>
                  </a:lnTo>
                  <a:lnTo>
                    <a:pt x="634" y="15581"/>
                  </a:lnTo>
                  <a:lnTo>
                    <a:pt x="868" y="16281"/>
                  </a:lnTo>
                  <a:lnTo>
                    <a:pt x="1168" y="16982"/>
                  </a:lnTo>
                  <a:lnTo>
                    <a:pt x="1502" y="17616"/>
                  </a:lnTo>
                  <a:lnTo>
                    <a:pt x="1869" y="18283"/>
                  </a:lnTo>
                  <a:lnTo>
                    <a:pt x="1869" y="18283"/>
                  </a:lnTo>
                  <a:lnTo>
                    <a:pt x="2303" y="18950"/>
                  </a:lnTo>
                  <a:lnTo>
                    <a:pt x="2770" y="19584"/>
                  </a:lnTo>
                  <a:lnTo>
                    <a:pt x="3704" y="20885"/>
                  </a:lnTo>
                  <a:lnTo>
                    <a:pt x="4171" y="21553"/>
                  </a:lnTo>
                  <a:lnTo>
                    <a:pt x="4571" y="22253"/>
                  </a:lnTo>
                  <a:lnTo>
                    <a:pt x="4905" y="22954"/>
                  </a:lnTo>
                  <a:lnTo>
                    <a:pt x="5072" y="23321"/>
                  </a:lnTo>
                  <a:lnTo>
                    <a:pt x="5172" y="23721"/>
                  </a:lnTo>
                  <a:lnTo>
                    <a:pt x="5172" y="23721"/>
                  </a:lnTo>
                  <a:lnTo>
                    <a:pt x="5405" y="24589"/>
                  </a:lnTo>
                  <a:lnTo>
                    <a:pt x="5572" y="25489"/>
                  </a:lnTo>
                  <a:lnTo>
                    <a:pt x="5672" y="26390"/>
                  </a:lnTo>
                  <a:lnTo>
                    <a:pt x="5705" y="27258"/>
                  </a:lnTo>
                  <a:lnTo>
                    <a:pt x="5705" y="28158"/>
                  </a:lnTo>
                  <a:lnTo>
                    <a:pt x="5639" y="29059"/>
                  </a:lnTo>
                  <a:lnTo>
                    <a:pt x="5572" y="29960"/>
                  </a:lnTo>
                  <a:lnTo>
                    <a:pt x="5439" y="308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63"/>
            <p:cNvSpPr/>
            <p:nvPr/>
          </p:nvSpPr>
          <p:spPr>
            <a:xfrm>
              <a:off x="2169800" y="1705225"/>
              <a:ext cx="673950" cy="859100"/>
            </a:xfrm>
            <a:custGeom>
              <a:avLst/>
              <a:gdLst/>
              <a:ahLst/>
              <a:cxnLst/>
              <a:rect l="l" t="t" r="r" b="b"/>
              <a:pathLst>
                <a:path w="26958" h="34364" extrusionOk="0">
                  <a:moveTo>
                    <a:pt x="15281" y="0"/>
                  </a:moveTo>
                  <a:lnTo>
                    <a:pt x="14146" y="34"/>
                  </a:lnTo>
                  <a:lnTo>
                    <a:pt x="13045" y="134"/>
                  </a:lnTo>
                  <a:lnTo>
                    <a:pt x="11911" y="267"/>
                  </a:lnTo>
                  <a:lnTo>
                    <a:pt x="10810" y="501"/>
                  </a:lnTo>
                  <a:lnTo>
                    <a:pt x="9742" y="801"/>
                  </a:lnTo>
                  <a:lnTo>
                    <a:pt x="8775" y="1135"/>
                  </a:lnTo>
                  <a:lnTo>
                    <a:pt x="7841" y="1535"/>
                  </a:lnTo>
                  <a:lnTo>
                    <a:pt x="6973" y="2002"/>
                  </a:lnTo>
                  <a:lnTo>
                    <a:pt x="6106" y="2536"/>
                  </a:lnTo>
                  <a:lnTo>
                    <a:pt x="5305" y="3103"/>
                  </a:lnTo>
                  <a:lnTo>
                    <a:pt x="4538" y="3770"/>
                  </a:lnTo>
                  <a:lnTo>
                    <a:pt x="3804" y="4504"/>
                  </a:lnTo>
                  <a:lnTo>
                    <a:pt x="3470" y="4871"/>
                  </a:lnTo>
                  <a:lnTo>
                    <a:pt x="3137" y="5271"/>
                  </a:lnTo>
                  <a:lnTo>
                    <a:pt x="2570" y="6039"/>
                  </a:lnTo>
                  <a:lnTo>
                    <a:pt x="2069" y="6873"/>
                  </a:lnTo>
                  <a:lnTo>
                    <a:pt x="1602" y="7707"/>
                  </a:lnTo>
                  <a:lnTo>
                    <a:pt x="1202" y="8574"/>
                  </a:lnTo>
                  <a:lnTo>
                    <a:pt x="835" y="9475"/>
                  </a:lnTo>
                  <a:lnTo>
                    <a:pt x="568" y="10409"/>
                  </a:lnTo>
                  <a:lnTo>
                    <a:pt x="334" y="11343"/>
                  </a:lnTo>
                  <a:lnTo>
                    <a:pt x="167" y="12311"/>
                  </a:lnTo>
                  <a:lnTo>
                    <a:pt x="67" y="13312"/>
                  </a:lnTo>
                  <a:lnTo>
                    <a:pt x="1" y="14313"/>
                  </a:lnTo>
                  <a:lnTo>
                    <a:pt x="67" y="15314"/>
                  </a:lnTo>
                  <a:lnTo>
                    <a:pt x="167" y="16314"/>
                  </a:lnTo>
                  <a:lnTo>
                    <a:pt x="334" y="17315"/>
                  </a:lnTo>
                  <a:lnTo>
                    <a:pt x="534" y="18283"/>
                  </a:lnTo>
                  <a:lnTo>
                    <a:pt x="835" y="19250"/>
                  </a:lnTo>
                  <a:lnTo>
                    <a:pt x="1168" y="20185"/>
                  </a:lnTo>
                  <a:lnTo>
                    <a:pt x="1602" y="21085"/>
                  </a:lnTo>
                  <a:lnTo>
                    <a:pt x="2036" y="21986"/>
                  </a:lnTo>
                  <a:lnTo>
                    <a:pt x="2536" y="22854"/>
                  </a:lnTo>
                  <a:lnTo>
                    <a:pt x="3103" y="23688"/>
                  </a:lnTo>
                  <a:lnTo>
                    <a:pt x="3704" y="24488"/>
                  </a:lnTo>
                  <a:lnTo>
                    <a:pt x="4371" y="25256"/>
                  </a:lnTo>
                  <a:lnTo>
                    <a:pt x="5038" y="25990"/>
                  </a:lnTo>
                  <a:lnTo>
                    <a:pt x="5772" y="26690"/>
                  </a:lnTo>
                  <a:lnTo>
                    <a:pt x="6473" y="27257"/>
                  </a:lnTo>
                  <a:lnTo>
                    <a:pt x="7174" y="27825"/>
                  </a:lnTo>
                  <a:lnTo>
                    <a:pt x="7174" y="33496"/>
                  </a:lnTo>
                  <a:lnTo>
                    <a:pt x="7174" y="33830"/>
                  </a:lnTo>
                  <a:lnTo>
                    <a:pt x="7207" y="34130"/>
                  </a:lnTo>
                  <a:lnTo>
                    <a:pt x="7207" y="34230"/>
                  </a:lnTo>
                  <a:lnTo>
                    <a:pt x="7274" y="34297"/>
                  </a:lnTo>
                  <a:lnTo>
                    <a:pt x="7340" y="34364"/>
                  </a:lnTo>
                  <a:lnTo>
                    <a:pt x="7541" y="34364"/>
                  </a:lnTo>
                  <a:lnTo>
                    <a:pt x="7607" y="34297"/>
                  </a:lnTo>
                  <a:lnTo>
                    <a:pt x="7674" y="34230"/>
                  </a:lnTo>
                  <a:lnTo>
                    <a:pt x="7674" y="34130"/>
                  </a:lnTo>
                  <a:lnTo>
                    <a:pt x="7674" y="33663"/>
                  </a:lnTo>
                  <a:lnTo>
                    <a:pt x="7674" y="33630"/>
                  </a:lnTo>
                  <a:lnTo>
                    <a:pt x="7641" y="28292"/>
                  </a:lnTo>
                  <a:lnTo>
                    <a:pt x="7674" y="27991"/>
                  </a:lnTo>
                  <a:lnTo>
                    <a:pt x="7641" y="27691"/>
                  </a:lnTo>
                  <a:lnTo>
                    <a:pt x="7607" y="27591"/>
                  </a:lnTo>
                  <a:lnTo>
                    <a:pt x="7541" y="27524"/>
                  </a:lnTo>
                  <a:lnTo>
                    <a:pt x="7374" y="27391"/>
                  </a:lnTo>
                  <a:lnTo>
                    <a:pt x="6540" y="26724"/>
                  </a:lnTo>
                  <a:lnTo>
                    <a:pt x="5739" y="25990"/>
                  </a:lnTo>
                  <a:lnTo>
                    <a:pt x="4972" y="25256"/>
                  </a:lnTo>
                  <a:lnTo>
                    <a:pt x="4304" y="24455"/>
                  </a:lnTo>
                  <a:lnTo>
                    <a:pt x="3637" y="23621"/>
                  </a:lnTo>
                  <a:lnTo>
                    <a:pt x="3070" y="22753"/>
                  </a:lnTo>
                  <a:lnTo>
                    <a:pt x="2536" y="21886"/>
                  </a:lnTo>
                  <a:lnTo>
                    <a:pt x="2036" y="20952"/>
                  </a:lnTo>
                  <a:lnTo>
                    <a:pt x="1602" y="19984"/>
                  </a:lnTo>
                  <a:lnTo>
                    <a:pt x="1268" y="19017"/>
                  </a:lnTo>
                  <a:lnTo>
                    <a:pt x="968" y="18016"/>
                  </a:lnTo>
                  <a:lnTo>
                    <a:pt x="735" y="17015"/>
                  </a:lnTo>
                  <a:lnTo>
                    <a:pt x="601" y="16014"/>
                  </a:lnTo>
                  <a:lnTo>
                    <a:pt x="534" y="14980"/>
                  </a:lnTo>
                  <a:lnTo>
                    <a:pt x="501" y="13979"/>
                  </a:lnTo>
                  <a:lnTo>
                    <a:pt x="568" y="12978"/>
                  </a:lnTo>
                  <a:lnTo>
                    <a:pt x="701" y="11977"/>
                  </a:lnTo>
                  <a:lnTo>
                    <a:pt x="901" y="10976"/>
                  </a:lnTo>
                  <a:lnTo>
                    <a:pt x="1202" y="10009"/>
                  </a:lnTo>
                  <a:lnTo>
                    <a:pt x="1535" y="9075"/>
                  </a:lnTo>
                  <a:lnTo>
                    <a:pt x="1936" y="8141"/>
                  </a:lnTo>
                  <a:lnTo>
                    <a:pt x="2403" y="7240"/>
                  </a:lnTo>
                  <a:lnTo>
                    <a:pt x="2937" y="6372"/>
                  </a:lnTo>
                  <a:lnTo>
                    <a:pt x="3504" y="5572"/>
                  </a:lnTo>
                  <a:lnTo>
                    <a:pt x="4171" y="4804"/>
                  </a:lnTo>
                  <a:lnTo>
                    <a:pt x="4538" y="4437"/>
                  </a:lnTo>
                  <a:lnTo>
                    <a:pt x="4905" y="4070"/>
                  </a:lnTo>
                  <a:lnTo>
                    <a:pt x="5272" y="3737"/>
                  </a:lnTo>
                  <a:lnTo>
                    <a:pt x="5672" y="3403"/>
                  </a:lnTo>
                  <a:lnTo>
                    <a:pt x="6139" y="3070"/>
                  </a:lnTo>
                  <a:lnTo>
                    <a:pt x="6606" y="2769"/>
                  </a:lnTo>
                  <a:lnTo>
                    <a:pt x="7073" y="2469"/>
                  </a:lnTo>
                  <a:lnTo>
                    <a:pt x="7574" y="2202"/>
                  </a:lnTo>
                  <a:lnTo>
                    <a:pt x="8074" y="1935"/>
                  </a:lnTo>
                  <a:lnTo>
                    <a:pt x="8575" y="1735"/>
                  </a:lnTo>
                  <a:lnTo>
                    <a:pt x="9109" y="1502"/>
                  </a:lnTo>
                  <a:lnTo>
                    <a:pt x="9642" y="1335"/>
                  </a:lnTo>
                  <a:lnTo>
                    <a:pt x="10176" y="1168"/>
                  </a:lnTo>
                  <a:lnTo>
                    <a:pt x="10710" y="1034"/>
                  </a:lnTo>
                  <a:lnTo>
                    <a:pt x="11811" y="801"/>
                  </a:lnTo>
                  <a:lnTo>
                    <a:pt x="12912" y="634"/>
                  </a:lnTo>
                  <a:lnTo>
                    <a:pt x="14046" y="534"/>
                  </a:lnTo>
                  <a:lnTo>
                    <a:pt x="15181" y="501"/>
                  </a:lnTo>
                  <a:lnTo>
                    <a:pt x="16382" y="534"/>
                  </a:lnTo>
                  <a:lnTo>
                    <a:pt x="16949" y="567"/>
                  </a:lnTo>
                  <a:lnTo>
                    <a:pt x="17549" y="634"/>
                  </a:lnTo>
                  <a:lnTo>
                    <a:pt x="18116" y="734"/>
                  </a:lnTo>
                  <a:lnTo>
                    <a:pt x="18684" y="834"/>
                  </a:lnTo>
                  <a:lnTo>
                    <a:pt x="19251" y="1001"/>
                  </a:lnTo>
                  <a:lnTo>
                    <a:pt x="19818" y="1168"/>
                  </a:lnTo>
                  <a:lnTo>
                    <a:pt x="20352" y="1368"/>
                  </a:lnTo>
                  <a:lnTo>
                    <a:pt x="20886" y="1602"/>
                  </a:lnTo>
                  <a:lnTo>
                    <a:pt x="21386" y="1869"/>
                  </a:lnTo>
                  <a:lnTo>
                    <a:pt x="21886" y="2202"/>
                  </a:lnTo>
                  <a:lnTo>
                    <a:pt x="22320" y="2536"/>
                  </a:lnTo>
                  <a:lnTo>
                    <a:pt x="22787" y="2936"/>
                  </a:lnTo>
                  <a:lnTo>
                    <a:pt x="23154" y="3336"/>
                  </a:lnTo>
                  <a:lnTo>
                    <a:pt x="23488" y="3737"/>
                  </a:lnTo>
                  <a:lnTo>
                    <a:pt x="23821" y="4171"/>
                  </a:lnTo>
                  <a:lnTo>
                    <a:pt x="24155" y="4638"/>
                  </a:lnTo>
                  <a:lnTo>
                    <a:pt x="24422" y="5071"/>
                  </a:lnTo>
                  <a:lnTo>
                    <a:pt x="24689" y="5572"/>
                  </a:lnTo>
                  <a:lnTo>
                    <a:pt x="24956" y="6039"/>
                  </a:lnTo>
                  <a:lnTo>
                    <a:pt x="25189" y="6539"/>
                  </a:lnTo>
                  <a:lnTo>
                    <a:pt x="25389" y="7040"/>
                  </a:lnTo>
                  <a:lnTo>
                    <a:pt x="25590" y="7574"/>
                  </a:lnTo>
                  <a:lnTo>
                    <a:pt x="25923" y="8608"/>
                  </a:lnTo>
                  <a:lnTo>
                    <a:pt x="26157" y="9675"/>
                  </a:lnTo>
                  <a:lnTo>
                    <a:pt x="26357" y="10710"/>
                  </a:lnTo>
                  <a:lnTo>
                    <a:pt x="26457" y="11811"/>
                  </a:lnTo>
                  <a:lnTo>
                    <a:pt x="26490" y="12878"/>
                  </a:lnTo>
                  <a:lnTo>
                    <a:pt x="26424" y="13979"/>
                  </a:lnTo>
                  <a:lnTo>
                    <a:pt x="26290" y="15047"/>
                  </a:lnTo>
                  <a:lnTo>
                    <a:pt x="26224" y="15581"/>
                  </a:lnTo>
                  <a:lnTo>
                    <a:pt x="26090" y="16114"/>
                  </a:lnTo>
                  <a:lnTo>
                    <a:pt x="25957" y="16648"/>
                  </a:lnTo>
                  <a:lnTo>
                    <a:pt x="25823" y="17182"/>
                  </a:lnTo>
                  <a:lnTo>
                    <a:pt x="25623" y="17682"/>
                  </a:lnTo>
                  <a:lnTo>
                    <a:pt x="25456" y="18183"/>
                  </a:lnTo>
                  <a:lnTo>
                    <a:pt x="25223" y="18683"/>
                  </a:lnTo>
                  <a:lnTo>
                    <a:pt x="24989" y="19184"/>
                  </a:lnTo>
                  <a:lnTo>
                    <a:pt x="24756" y="19651"/>
                  </a:lnTo>
                  <a:lnTo>
                    <a:pt x="24489" y="20118"/>
                  </a:lnTo>
                  <a:lnTo>
                    <a:pt x="24188" y="20552"/>
                  </a:lnTo>
                  <a:lnTo>
                    <a:pt x="23888" y="21019"/>
                  </a:lnTo>
                  <a:lnTo>
                    <a:pt x="23555" y="21419"/>
                  </a:lnTo>
                  <a:lnTo>
                    <a:pt x="23221" y="21853"/>
                  </a:lnTo>
                  <a:lnTo>
                    <a:pt x="22854" y="22253"/>
                  </a:lnTo>
                  <a:lnTo>
                    <a:pt x="22487" y="22620"/>
                  </a:lnTo>
                  <a:lnTo>
                    <a:pt x="22120" y="22987"/>
                  </a:lnTo>
                  <a:lnTo>
                    <a:pt x="21720" y="23354"/>
                  </a:lnTo>
                  <a:lnTo>
                    <a:pt x="21286" y="23688"/>
                  </a:lnTo>
                  <a:lnTo>
                    <a:pt x="20886" y="24021"/>
                  </a:lnTo>
                  <a:lnTo>
                    <a:pt x="20418" y="24321"/>
                  </a:lnTo>
                  <a:lnTo>
                    <a:pt x="19985" y="24622"/>
                  </a:lnTo>
                  <a:lnTo>
                    <a:pt x="19518" y="24889"/>
                  </a:lnTo>
                  <a:lnTo>
                    <a:pt x="19051" y="25156"/>
                  </a:lnTo>
                  <a:lnTo>
                    <a:pt x="18584" y="25389"/>
                  </a:lnTo>
                  <a:lnTo>
                    <a:pt x="18116" y="25589"/>
                  </a:lnTo>
                  <a:lnTo>
                    <a:pt x="17116" y="25956"/>
                  </a:lnTo>
                  <a:lnTo>
                    <a:pt x="16682" y="26123"/>
                  </a:lnTo>
                  <a:lnTo>
                    <a:pt x="16248" y="26357"/>
                  </a:lnTo>
                  <a:lnTo>
                    <a:pt x="16048" y="26490"/>
                  </a:lnTo>
                  <a:lnTo>
                    <a:pt x="15881" y="26657"/>
                  </a:lnTo>
                  <a:lnTo>
                    <a:pt x="15714" y="26824"/>
                  </a:lnTo>
                  <a:lnTo>
                    <a:pt x="15581" y="27057"/>
                  </a:lnTo>
                  <a:lnTo>
                    <a:pt x="15481" y="27291"/>
                  </a:lnTo>
                  <a:lnTo>
                    <a:pt x="15381" y="27558"/>
                  </a:lnTo>
                  <a:lnTo>
                    <a:pt x="15314" y="27825"/>
                  </a:lnTo>
                  <a:lnTo>
                    <a:pt x="15281" y="28091"/>
                  </a:lnTo>
                  <a:lnTo>
                    <a:pt x="15214" y="28659"/>
                  </a:lnTo>
                  <a:lnTo>
                    <a:pt x="15147" y="29226"/>
                  </a:lnTo>
                  <a:lnTo>
                    <a:pt x="14914" y="31795"/>
                  </a:lnTo>
                  <a:lnTo>
                    <a:pt x="14713" y="34130"/>
                  </a:lnTo>
                  <a:lnTo>
                    <a:pt x="15114" y="34097"/>
                  </a:lnTo>
                  <a:lnTo>
                    <a:pt x="15214" y="34097"/>
                  </a:lnTo>
                  <a:lnTo>
                    <a:pt x="15648" y="29226"/>
                  </a:lnTo>
                  <a:lnTo>
                    <a:pt x="15681" y="28659"/>
                  </a:lnTo>
                  <a:lnTo>
                    <a:pt x="15748" y="28058"/>
                  </a:lnTo>
                  <a:lnTo>
                    <a:pt x="15814" y="27791"/>
                  </a:lnTo>
                  <a:lnTo>
                    <a:pt x="15881" y="27524"/>
                  </a:lnTo>
                  <a:lnTo>
                    <a:pt x="16015" y="27257"/>
                  </a:lnTo>
                  <a:lnTo>
                    <a:pt x="16181" y="27024"/>
                  </a:lnTo>
                  <a:lnTo>
                    <a:pt x="16348" y="26857"/>
                  </a:lnTo>
                  <a:lnTo>
                    <a:pt x="16582" y="26724"/>
                  </a:lnTo>
                  <a:lnTo>
                    <a:pt x="16815" y="26590"/>
                  </a:lnTo>
                  <a:lnTo>
                    <a:pt x="17049" y="26490"/>
                  </a:lnTo>
                  <a:lnTo>
                    <a:pt x="17549" y="26290"/>
                  </a:lnTo>
                  <a:lnTo>
                    <a:pt x="18050" y="26123"/>
                  </a:lnTo>
                  <a:lnTo>
                    <a:pt x="18984" y="25723"/>
                  </a:lnTo>
                  <a:lnTo>
                    <a:pt x="19851" y="25256"/>
                  </a:lnTo>
                  <a:lnTo>
                    <a:pt x="20719" y="24722"/>
                  </a:lnTo>
                  <a:lnTo>
                    <a:pt x="21519" y="24121"/>
                  </a:lnTo>
                  <a:lnTo>
                    <a:pt x="22320" y="23454"/>
                  </a:lnTo>
                  <a:lnTo>
                    <a:pt x="23021" y="22753"/>
                  </a:lnTo>
                  <a:lnTo>
                    <a:pt x="23688" y="22019"/>
                  </a:lnTo>
                  <a:lnTo>
                    <a:pt x="24322" y="21219"/>
                  </a:lnTo>
                  <a:lnTo>
                    <a:pt x="24622" y="20785"/>
                  </a:lnTo>
                  <a:lnTo>
                    <a:pt x="24889" y="20351"/>
                  </a:lnTo>
                  <a:lnTo>
                    <a:pt x="25156" y="19884"/>
                  </a:lnTo>
                  <a:lnTo>
                    <a:pt x="25423" y="19417"/>
                  </a:lnTo>
                  <a:lnTo>
                    <a:pt x="25857" y="18483"/>
                  </a:lnTo>
                  <a:lnTo>
                    <a:pt x="26190" y="17482"/>
                  </a:lnTo>
                  <a:lnTo>
                    <a:pt x="26490" y="16481"/>
                  </a:lnTo>
                  <a:lnTo>
                    <a:pt x="26724" y="15480"/>
                  </a:lnTo>
                  <a:lnTo>
                    <a:pt x="26857" y="14446"/>
                  </a:lnTo>
                  <a:lnTo>
                    <a:pt x="26924" y="13412"/>
                  </a:lnTo>
                  <a:lnTo>
                    <a:pt x="26958" y="12378"/>
                  </a:lnTo>
                  <a:lnTo>
                    <a:pt x="26891" y="11310"/>
                  </a:lnTo>
                  <a:lnTo>
                    <a:pt x="26757" y="10276"/>
                  </a:lnTo>
                  <a:lnTo>
                    <a:pt x="26557" y="9275"/>
                  </a:lnTo>
                  <a:lnTo>
                    <a:pt x="26290" y="8241"/>
                  </a:lnTo>
                  <a:lnTo>
                    <a:pt x="25957" y="7240"/>
                  </a:lnTo>
                  <a:lnTo>
                    <a:pt x="25590" y="6306"/>
                  </a:lnTo>
                  <a:lnTo>
                    <a:pt x="25123" y="5338"/>
                  </a:lnTo>
                  <a:lnTo>
                    <a:pt x="24856" y="4905"/>
                  </a:lnTo>
                  <a:lnTo>
                    <a:pt x="24589" y="4471"/>
                  </a:lnTo>
                  <a:lnTo>
                    <a:pt x="24289" y="4037"/>
                  </a:lnTo>
                  <a:lnTo>
                    <a:pt x="23988" y="3603"/>
                  </a:lnTo>
                  <a:lnTo>
                    <a:pt x="23655" y="3203"/>
                  </a:lnTo>
                  <a:lnTo>
                    <a:pt x="23321" y="2803"/>
                  </a:lnTo>
                  <a:lnTo>
                    <a:pt x="22954" y="2436"/>
                  </a:lnTo>
                  <a:lnTo>
                    <a:pt x="22554" y="2102"/>
                  </a:lnTo>
                  <a:lnTo>
                    <a:pt x="22120" y="1768"/>
                  </a:lnTo>
                  <a:lnTo>
                    <a:pt x="21653" y="1468"/>
                  </a:lnTo>
                  <a:lnTo>
                    <a:pt x="21186" y="1201"/>
                  </a:lnTo>
                  <a:lnTo>
                    <a:pt x="20685" y="968"/>
                  </a:lnTo>
                  <a:lnTo>
                    <a:pt x="20185" y="768"/>
                  </a:lnTo>
                  <a:lnTo>
                    <a:pt x="19684" y="601"/>
                  </a:lnTo>
                  <a:lnTo>
                    <a:pt x="19151" y="467"/>
                  </a:lnTo>
                  <a:lnTo>
                    <a:pt x="18617" y="334"/>
                  </a:lnTo>
                  <a:lnTo>
                    <a:pt x="17516" y="167"/>
                  </a:lnTo>
                  <a:lnTo>
                    <a:pt x="16415" y="67"/>
                  </a:lnTo>
                  <a:lnTo>
                    <a:pt x="1528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63"/>
            <p:cNvSpPr/>
            <p:nvPr/>
          </p:nvSpPr>
          <p:spPr>
            <a:xfrm>
              <a:off x="2324100" y="1889550"/>
              <a:ext cx="321975" cy="844100"/>
            </a:xfrm>
            <a:custGeom>
              <a:avLst/>
              <a:gdLst/>
              <a:ahLst/>
              <a:cxnLst/>
              <a:rect l="l" t="t" r="r" b="b"/>
              <a:pathLst>
                <a:path w="12879" h="33764" extrusionOk="0">
                  <a:moveTo>
                    <a:pt x="10477" y="1168"/>
                  </a:moveTo>
                  <a:lnTo>
                    <a:pt x="10877" y="1201"/>
                  </a:lnTo>
                  <a:lnTo>
                    <a:pt x="11311" y="1235"/>
                  </a:lnTo>
                  <a:lnTo>
                    <a:pt x="10910" y="1402"/>
                  </a:lnTo>
                  <a:lnTo>
                    <a:pt x="10543" y="1535"/>
                  </a:lnTo>
                  <a:lnTo>
                    <a:pt x="10143" y="1635"/>
                  </a:lnTo>
                  <a:lnTo>
                    <a:pt x="9743" y="1735"/>
                  </a:lnTo>
                  <a:lnTo>
                    <a:pt x="9309" y="1769"/>
                  </a:lnTo>
                  <a:lnTo>
                    <a:pt x="8908" y="1802"/>
                  </a:lnTo>
                  <a:lnTo>
                    <a:pt x="8074" y="1802"/>
                  </a:lnTo>
                  <a:lnTo>
                    <a:pt x="8441" y="1602"/>
                  </a:lnTo>
                  <a:lnTo>
                    <a:pt x="8842" y="1468"/>
                  </a:lnTo>
                  <a:lnTo>
                    <a:pt x="9242" y="1335"/>
                  </a:lnTo>
                  <a:lnTo>
                    <a:pt x="9642" y="1268"/>
                  </a:lnTo>
                  <a:lnTo>
                    <a:pt x="10076" y="1201"/>
                  </a:lnTo>
                  <a:lnTo>
                    <a:pt x="10477" y="1168"/>
                  </a:lnTo>
                  <a:close/>
                  <a:moveTo>
                    <a:pt x="4638" y="12244"/>
                  </a:moveTo>
                  <a:lnTo>
                    <a:pt x="4671" y="12311"/>
                  </a:lnTo>
                  <a:lnTo>
                    <a:pt x="4738" y="12344"/>
                  </a:lnTo>
                  <a:lnTo>
                    <a:pt x="5038" y="12411"/>
                  </a:lnTo>
                  <a:lnTo>
                    <a:pt x="5472" y="12478"/>
                  </a:lnTo>
                  <a:lnTo>
                    <a:pt x="5939" y="12511"/>
                  </a:lnTo>
                  <a:lnTo>
                    <a:pt x="7140" y="12511"/>
                  </a:lnTo>
                  <a:lnTo>
                    <a:pt x="7240" y="12478"/>
                  </a:lnTo>
                  <a:lnTo>
                    <a:pt x="5839" y="26524"/>
                  </a:lnTo>
                  <a:lnTo>
                    <a:pt x="4705" y="26557"/>
                  </a:lnTo>
                  <a:lnTo>
                    <a:pt x="4705" y="26557"/>
                  </a:lnTo>
                  <a:lnTo>
                    <a:pt x="4805" y="24755"/>
                  </a:lnTo>
                  <a:lnTo>
                    <a:pt x="4872" y="22987"/>
                  </a:lnTo>
                  <a:lnTo>
                    <a:pt x="4938" y="21186"/>
                  </a:lnTo>
                  <a:lnTo>
                    <a:pt x="4938" y="19384"/>
                  </a:lnTo>
                  <a:lnTo>
                    <a:pt x="4905" y="17616"/>
                  </a:lnTo>
                  <a:lnTo>
                    <a:pt x="4872" y="15814"/>
                  </a:lnTo>
                  <a:lnTo>
                    <a:pt x="4772" y="14046"/>
                  </a:lnTo>
                  <a:lnTo>
                    <a:pt x="4638" y="12244"/>
                  </a:lnTo>
                  <a:close/>
                  <a:moveTo>
                    <a:pt x="9642" y="26991"/>
                  </a:moveTo>
                  <a:lnTo>
                    <a:pt x="9642" y="27157"/>
                  </a:lnTo>
                  <a:lnTo>
                    <a:pt x="9609" y="27324"/>
                  </a:lnTo>
                  <a:lnTo>
                    <a:pt x="9509" y="27458"/>
                  </a:lnTo>
                  <a:lnTo>
                    <a:pt x="9376" y="27591"/>
                  </a:lnTo>
                  <a:lnTo>
                    <a:pt x="9242" y="27691"/>
                  </a:lnTo>
                  <a:lnTo>
                    <a:pt x="9075" y="27791"/>
                  </a:lnTo>
                  <a:lnTo>
                    <a:pt x="8908" y="27858"/>
                  </a:lnTo>
                  <a:lnTo>
                    <a:pt x="8742" y="27925"/>
                  </a:lnTo>
                  <a:lnTo>
                    <a:pt x="8308" y="27958"/>
                  </a:lnTo>
                  <a:lnTo>
                    <a:pt x="7841" y="27991"/>
                  </a:lnTo>
                  <a:lnTo>
                    <a:pt x="6907" y="28025"/>
                  </a:lnTo>
                  <a:lnTo>
                    <a:pt x="4905" y="28025"/>
                  </a:lnTo>
                  <a:lnTo>
                    <a:pt x="3937" y="27991"/>
                  </a:lnTo>
                  <a:lnTo>
                    <a:pt x="2937" y="27925"/>
                  </a:lnTo>
                  <a:lnTo>
                    <a:pt x="1969" y="27825"/>
                  </a:lnTo>
                  <a:lnTo>
                    <a:pt x="1469" y="27758"/>
                  </a:lnTo>
                  <a:lnTo>
                    <a:pt x="1002" y="27658"/>
                  </a:lnTo>
                  <a:lnTo>
                    <a:pt x="835" y="27624"/>
                  </a:lnTo>
                  <a:lnTo>
                    <a:pt x="668" y="27558"/>
                  </a:lnTo>
                  <a:lnTo>
                    <a:pt x="534" y="27458"/>
                  </a:lnTo>
                  <a:lnTo>
                    <a:pt x="501" y="27391"/>
                  </a:lnTo>
                  <a:lnTo>
                    <a:pt x="468" y="27324"/>
                  </a:lnTo>
                  <a:lnTo>
                    <a:pt x="501" y="27224"/>
                  </a:lnTo>
                  <a:lnTo>
                    <a:pt x="534" y="27157"/>
                  </a:lnTo>
                  <a:lnTo>
                    <a:pt x="701" y="27091"/>
                  </a:lnTo>
                  <a:lnTo>
                    <a:pt x="868" y="27057"/>
                  </a:lnTo>
                  <a:lnTo>
                    <a:pt x="1035" y="27024"/>
                  </a:lnTo>
                  <a:lnTo>
                    <a:pt x="5072" y="27024"/>
                  </a:lnTo>
                  <a:lnTo>
                    <a:pt x="9642" y="26991"/>
                  </a:lnTo>
                  <a:close/>
                  <a:moveTo>
                    <a:pt x="8742" y="30193"/>
                  </a:moveTo>
                  <a:lnTo>
                    <a:pt x="8842" y="30260"/>
                  </a:lnTo>
                  <a:lnTo>
                    <a:pt x="8942" y="30327"/>
                  </a:lnTo>
                  <a:lnTo>
                    <a:pt x="9009" y="30427"/>
                  </a:lnTo>
                  <a:lnTo>
                    <a:pt x="9042" y="30527"/>
                  </a:lnTo>
                  <a:lnTo>
                    <a:pt x="9042" y="30660"/>
                  </a:lnTo>
                  <a:lnTo>
                    <a:pt x="9042" y="30794"/>
                  </a:lnTo>
                  <a:lnTo>
                    <a:pt x="9009" y="30894"/>
                  </a:lnTo>
                  <a:lnTo>
                    <a:pt x="8942" y="30994"/>
                  </a:lnTo>
                  <a:lnTo>
                    <a:pt x="8875" y="31094"/>
                  </a:lnTo>
                  <a:lnTo>
                    <a:pt x="8642" y="31294"/>
                  </a:lnTo>
                  <a:lnTo>
                    <a:pt x="8375" y="31461"/>
                  </a:lnTo>
                  <a:lnTo>
                    <a:pt x="8108" y="31561"/>
                  </a:lnTo>
                  <a:lnTo>
                    <a:pt x="7841" y="31595"/>
                  </a:lnTo>
                  <a:lnTo>
                    <a:pt x="7541" y="31661"/>
                  </a:lnTo>
                  <a:lnTo>
                    <a:pt x="7240" y="31661"/>
                  </a:lnTo>
                  <a:lnTo>
                    <a:pt x="6640" y="31695"/>
                  </a:lnTo>
                  <a:lnTo>
                    <a:pt x="5806" y="31761"/>
                  </a:lnTo>
                  <a:lnTo>
                    <a:pt x="3570" y="31761"/>
                  </a:lnTo>
                  <a:lnTo>
                    <a:pt x="2870" y="31728"/>
                  </a:lnTo>
                  <a:lnTo>
                    <a:pt x="2169" y="31628"/>
                  </a:lnTo>
                  <a:lnTo>
                    <a:pt x="1869" y="31595"/>
                  </a:lnTo>
                  <a:lnTo>
                    <a:pt x="1602" y="31495"/>
                  </a:lnTo>
                  <a:lnTo>
                    <a:pt x="1302" y="31394"/>
                  </a:lnTo>
                  <a:lnTo>
                    <a:pt x="1202" y="31294"/>
                  </a:lnTo>
                  <a:lnTo>
                    <a:pt x="1068" y="31228"/>
                  </a:lnTo>
                  <a:lnTo>
                    <a:pt x="968" y="31094"/>
                  </a:lnTo>
                  <a:lnTo>
                    <a:pt x="935" y="30994"/>
                  </a:lnTo>
                  <a:lnTo>
                    <a:pt x="935" y="30894"/>
                  </a:lnTo>
                  <a:lnTo>
                    <a:pt x="935" y="30827"/>
                  </a:lnTo>
                  <a:lnTo>
                    <a:pt x="1002" y="30761"/>
                  </a:lnTo>
                  <a:lnTo>
                    <a:pt x="1102" y="30694"/>
                  </a:lnTo>
                  <a:lnTo>
                    <a:pt x="1302" y="30594"/>
                  </a:lnTo>
                  <a:lnTo>
                    <a:pt x="1469" y="30527"/>
                  </a:lnTo>
                  <a:lnTo>
                    <a:pt x="1936" y="30527"/>
                  </a:lnTo>
                  <a:lnTo>
                    <a:pt x="2236" y="30560"/>
                  </a:lnTo>
                  <a:lnTo>
                    <a:pt x="2570" y="30594"/>
                  </a:lnTo>
                  <a:lnTo>
                    <a:pt x="6206" y="30394"/>
                  </a:lnTo>
                  <a:lnTo>
                    <a:pt x="7974" y="30293"/>
                  </a:lnTo>
                  <a:lnTo>
                    <a:pt x="8375" y="30260"/>
                  </a:lnTo>
                  <a:lnTo>
                    <a:pt x="8742" y="30193"/>
                  </a:lnTo>
                  <a:close/>
                  <a:moveTo>
                    <a:pt x="8141" y="0"/>
                  </a:moveTo>
                  <a:lnTo>
                    <a:pt x="8041" y="67"/>
                  </a:lnTo>
                  <a:lnTo>
                    <a:pt x="7774" y="401"/>
                  </a:lnTo>
                  <a:lnTo>
                    <a:pt x="7507" y="768"/>
                  </a:lnTo>
                  <a:lnTo>
                    <a:pt x="7307" y="1168"/>
                  </a:lnTo>
                  <a:lnTo>
                    <a:pt x="7107" y="1568"/>
                  </a:lnTo>
                  <a:lnTo>
                    <a:pt x="6973" y="2002"/>
                  </a:lnTo>
                  <a:lnTo>
                    <a:pt x="6907" y="2436"/>
                  </a:lnTo>
                  <a:lnTo>
                    <a:pt x="6840" y="2870"/>
                  </a:lnTo>
                  <a:lnTo>
                    <a:pt x="6840" y="3303"/>
                  </a:lnTo>
                  <a:lnTo>
                    <a:pt x="6540" y="3203"/>
                  </a:lnTo>
                  <a:lnTo>
                    <a:pt x="6239" y="3103"/>
                  </a:lnTo>
                  <a:lnTo>
                    <a:pt x="5806" y="3070"/>
                  </a:lnTo>
                  <a:lnTo>
                    <a:pt x="5405" y="3036"/>
                  </a:lnTo>
                  <a:lnTo>
                    <a:pt x="4972" y="3103"/>
                  </a:lnTo>
                  <a:lnTo>
                    <a:pt x="4571" y="3170"/>
                  </a:lnTo>
                  <a:lnTo>
                    <a:pt x="4204" y="3303"/>
                  </a:lnTo>
                  <a:lnTo>
                    <a:pt x="3804" y="3503"/>
                  </a:lnTo>
                  <a:lnTo>
                    <a:pt x="3470" y="3704"/>
                  </a:lnTo>
                  <a:lnTo>
                    <a:pt x="3137" y="3970"/>
                  </a:lnTo>
                  <a:lnTo>
                    <a:pt x="2836" y="4271"/>
                  </a:lnTo>
                  <a:lnTo>
                    <a:pt x="2570" y="4604"/>
                  </a:lnTo>
                  <a:lnTo>
                    <a:pt x="2336" y="4971"/>
                  </a:lnTo>
                  <a:lnTo>
                    <a:pt x="2136" y="5338"/>
                  </a:lnTo>
                  <a:lnTo>
                    <a:pt x="1969" y="5739"/>
                  </a:lnTo>
                  <a:lnTo>
                    <a:pt x="1836" y="6139"/>
                  </a:lnTo>
                  <a:lnTo>
                    <a:pt x="1736" y="6573"/>
                  </a:lnTo>
                  <a:lnTo>
                    <a:pt x="1669" y="7006"/>
                  </a:lnTo>
                  <a:lnTo>
                    <a:pt x="1602" y="7474"/>
                  </a:lnTo>
                  <a:lnTo>
                    <a:pt x="1602" y="7974"/>
                  </a:lnTo>
                  <a:lnTo>
                    <a:pt x="1669" y="8474"/>
                  </a:lnTo>
                  <a:lnTo>
                    <a:pt x="1769" y="8975"/>
                  </a:lnTo>
                  <a:lnTo>
                    <a:pt x="1902" y="9475"/>
                  </a:lnTo>
                  <a:lnTo>
                    <a:pt x="2069" y="9909"/>
                  </a:lnTo>
                  <a:lnTo>
                    <a:pt x="2303" y="10376"/>
                  </a:lnTo>
                  <a:lnTo>
                    <a:pt x="2603" y="10776"/>
                  </a:lnTo>
                  <a:lnTo>
                    <a:pt x="2903" y="11177"/>
                  </a:lnTo>
                  <a:lnTo>
                    <a:pt x="3270" y="11510"/>
                  </a:lnTo>
                  <a:lnTo>
                    <a:pt x="3704" y="11811"/>
                  </a:lnTo>
                  <a:lnTo>
                    <a:pt x="4138" y="12044"/>
                  </a:lnTo>
                  <a:lnTo>
                    <a:pt x="4271" y="13912"/>
                  </a:lnTo>
                  <a:lnTo>
                    <a:pt x="4371" y="15781"/>
                  </a:lnTo>
                  <a:lnTo>
                    <a:pt x="4438" y="17649"/>
                  </a:lnTo>
                  <a:lnTo>
                    <a:pt x="4471" y="19517"/>
                  </a:lnTo>
                  <a:lnTo>
                    <a:pt x="4438" y="21452"/>
                  </a:lnTo>
                  <a:lnTo>
                    <a:pt x="4371" y="23387"/>
                  </a:lnTo>
                  <a:lnTo>
                    <a:pt x="4271" y="25322"/>
                  </a:lnTo>
                  <a:lnTo>
                    <a:pt x="4238" y="25790"/>
                  </a:lnTo>
                  <a:lnTo>
                    <a:pt x="4204" y="26290"/>
                  </a:lnTo>
                  <a:lnTo>
                    <a:pt x="4171" y="26423"/>
                  </a:lnTo>
                  <a:lnTo>
                    <a:pt x="4138" y="26524"/>
                  </a:lnTo>
                  <a:lnTo>
                    <a:pt x="4004" y="26557"/>
                  </a:lnTo>
                  <a:lnTo>
                    <a:pt x="2103" y="26557"/>
                  </a:lnTo>
                  <a:lnTo>
                    <a:pt x="1635" y="26524"/>
                  </a:lnTo>
                  <a:lnTo>
                    <a:pt x="1168" y="26524"/>
                  </a:lnTo>
                  <a:lnTo>
                    <a:pt x="901" y="26557"/>
                  </a:lnTo>
                  <a:lnTo>
                    <a:pt x="668" y="26590"/>
                  </a:lnTo>
                  <a:lnTo>
                    <a:pt x="468" y="26690"/>
                  </a:lnTo>
                  <a:lnTo>
                    <a:pt x="268" y="26790"/>
                  </a:lnTo>
                  <a:lnTo>
                    <a:pt x="134" y="26924"/>
                  </a:lnTo>
                  <a:lnTo>
                    <a:pt x="67" y="27057"/>
                  </a:lnTo>
                  <a:lnTo>
                    <a:pt x="1" y="27224"/>
                  </a:lnTo>
                  <a:lnTo>
                    <a:pt x="1" y="27391"/>
                  </a:lnTo>
                  <a:lnTo>
                    <a:pt x="67" y="27524"/>
                  </a:lnTo>
                  <a:lnTo>
                    <a:pt x="134" y="27691"/>
                  </a:lnTo>
                  <a:lnTo>
                    <a:pt x="234" y="27825"/>
                  </a:lnTo>
                  <a:lnTo>
                    <a:pt x="401" y="27925"/>
                  </a:lnTo>
                  <a:lnTo>
                    <a:pt x="501" y="27991"/>
                  </a:lnTo>
                  <a:lnTo>
                    <a:pt x="368" y="28125"/>
                  </a:lnTo>
                  <a:lnTo>
                    <a:pt x="268" y="28292"/>
                  </a:lnTo>
                  <a:lnTo>
                    <a:pt x="201" y="28425"/>
                  </a:lnTo>
                  <a:lnTo>
                    <a:pt x="201" y="28559"/>
                  </a:lnTo>
                  <a:lnTo>
                    <a:pt x="167" y="28859"/>
                  </a:lnTo>
                  <a:lnTo>
                    <a:pt x="234" y="29193"/>
                  </a:lnTo>
                  <a:lnTo>
                    <a:pt x="334" y="29459"/>
                  </a:lnTo>
                  <a:lnTo>
                    <a:pt x="468" y="29660"/>
                  </a:lnTo>
                  <a:lnTo>
                    <a:pt x="601" y="29860"/>
                  </a:lnTo>
                  <a:lnTo>
                    <a:pt x="735" y="30027"/>
                  </a:lnTo>
                  <a:lnTo>
                    <a:pt x="935" y="30193"/>
                  </a:lnTo>
                  <a:lnTo>
                    <a:pt x="801" y="30260"/>
                  </a:lnTo>
                  <a:lnTo>
                    <a:pt x="668" y="30360"/>
                  </a:lnTo>
                  <a:lnTo>
                    <a:pt x="568" y="30460"/>
                  </a:lnTo>
                  <a:lnTo>
                    <a:pt x="501" y="30594"/>
                  </a:lnTo>
                  <a:lnTo>
                    <a:pt x="468" y="30727"/>
                  </a:lnTo>
                  <a:lnTo>
                    <a:pt x="434" y="30894"/>
                  </a:lnTo>
                  <a:lnTo>
                    <a:pt x="434" y="31027"/>
                  </a:lnTo>
                  <a:lnTo>
                    <a:pt x="501" y="31194"/>
                  </a:lnTo>
                  <a:lnTo>
                    <a:pt x="568" y="31361"/>
                  </a:lnTo>
                  <a:lnTo>
                    <a:pt x="668" y="31461"/>
                  </a:lnTo>
                  <a:lnTo>
                    <a:pt x="768" y="31595"/>
                  </a:lnTo>
                  <a:lnTo>
                    <a:pt x="868" y="31695"/>
                  </a:lnTo>
                  <a:lnTo>
                    <a:pt x="1168" y="31862"/>
                  </a:lnTo>
                  <a:lnTo>
                    <a:pt x="1469" y="31995"/>
                  </a:lnTo>
                  <a:lnTo>
                    <a:pt x="1802" y="32062"/>
                  </a:lnTo>
                  <a:lnTo>
                    <a:pt x="2136" y="32128"/>
                  </a:lnTo>
                  <a:lnTo>
                    <a:pt x="2770" y="32195"/>
                  </a:lnTo>
                  <a:lnTo>
                    <a:pt x="2803" y="32195"/>
                  </a:lnTo>
                  <a:lnTo>
                    <a:pt x="2836" y="32329"/>
                  </a:lnTo>
                  <a:lnTo>
                    <a:pt x="2903" y="32462"/>
                  </a:lnTo>
                  <a:lnTo>
                    <a:pt x="3037" y="32662"/>
                  </a:lnTo>
                  <a:lnTo>
                    <a:pt x="3170" y="32829"/>
                  </a:lnTo>
                  <a:lnTo>
                    <a:pt x="3337" y="32996"/>
                  </a:lnTo>
                  <a:lnTo>
                    <a:pt x="3504" y="33129"/>
                  </a:lnTo>
                  <a:lnTo>
                    <a:pt x="3871" y="33396"/>
                  </a:lnTo>
                  <a:lnTo>
                    <a:pt x="4271" y="33596"/>
                  </a:lnTo>
                  <a:lnTo>
                    <a:pt x="4671" y="33696"/>
                  </a:lnTo>
                  <a:lnTo>
                    <a:pt x="5138" y="33763"/>
                  </a:lnTo>
                  <a:lnTo>
                    <a:pt x="5539" y="33730"/>
                  </a:lnTo>
                  <a:lnTo>
                    <a:pt x="5906" y="33630"/>
                  </a:lnTo>
                  <a:lnTo>
                    <a:pt x="6273" y="33496"/>
                  </a:lnTo>
                  <a:lnTo>
                    <a:pt x="6606" y="33296"/>
                  </a:lnTo>
                  <a:lnTo>
                    <a:pt x="6907" y="33029"/>
                  </a:lnTo>
                  <a:lnTo>
                    <a:pt x="7174" y="32762"/>
                  </a:lnTo>
                  <a:lnTo>
                    <a:pt x="7407" y="32429"/>
                  </a:lnTo>
                  <a:lnTo>
                    <a:pt x="7574" y="32062"/>
                  </a:lnTo>
                  <a:lnTo>
                    <a:pt x="7641" y="32062"/>
                  </a:lnTo>
                  <a:lnTo>
                    <a:pt x="7974" y="31995"/>
                  </a:lnTo>
                  <a:lnTo>
                    <a:pt x="8308" y="31928"/>
                  </a:lnTo>
                  <a:lnTo>
                    <a:pt x="8642" y="31828"/>
                  </a:lnTo>
                  <a:lnTo>
                    <a:pt x="8942" y="31661"/>
                  </a:lnTo>
                  <a:lnTo>
                    <a:pt x="9175" y="31461"/>
                  </a:lnTo>
                  <a:lnTo>
                    <a:pt x="9342" y="31261"/>
                  </a:lnTo>
                  <a:lnTo>
                    <a:pt x="9476" y="30994"/>
                  </a:lnTo>
                  <a:lnTo>
                    <a:pt x="9509" y="30861"/>
                  </a:lnTo>
                  <a:lnTo>
                    <a:pt x="9542" y="30694"/>
                  </a:lnTo>
                  <a:lnTo>
                    <a:pt x="9509" y="30494"/>
                  </a:lnTo>
                  <a:lnTo>
                    <a:pt x="9476" y="30293"/>
                  </a:lnTo>
                  <a:lnTo>
                    <a:pt x="9376" y="30127"/>
                  </a:lnTo>
                  <a:lnTo>
                    <a:pt x="9242" y="29993"/>
                  </a:lnTo>
                  <a:lnTo>
                    <a:pt x="9275" y="29960"/>
                  </a:lnTo>
                  <a:lnTo>
                    <a:pt x="9442" y="29793"/>
                  </a:lnTo>
                  <a:lnTo>
                    <a:pt x="9609" y="29593"/>
                  </a:lnTo>
                  <a:lnTo>
                    <a:pt x="9709" y="29326"/>
                  </a:lnTo>
                  <a:lnTo>
                    <a:pt x="9776" y="29092"/>
                  </a:lnTo>
                  <a:lnTo>
                    <a:pt x="9776" y="28826"/>
                  </a:lnTo>
                  <a:lnTo>
                    <a:pt x="9743" y="28592"/>
                  </a:lnTo>
                  <a:lnTo>
                    <a:pt x="9676" y="28325"/>
                  </a:lnTo>
                  <a:lnTo>
                    <a:pt x="9542" y="28092"/>
                  </a:lnTo>
                  <a:lnTo>
                    <a:pt x="9709" y="27958"/>
                  </a:lnTo>
                  <a:lnTo>
                    <a:pt x="9876" y="27791"/>
                  </a:lnTo>
                  <a:lnTo>
                    <a:pt x="9976" y="27624"/>
                  </a:lnTo>
                  <a:lnTo>
                    <a:pt x="10076" y="27424"/>
                  </a:lnTo>
                  <a:lnTo>
                    <a:pt x="10110" y="27224"/>
                  </a:lnTo>
                  <a:lnTo>
                    <a:pt x="10110" y="26991"/>
                  </a:lnTo>
                  <a:lnTo>
                    <a:pt x="10076" y="26790"/>
                  </a:lnTo>
                  <a:lnTo>
                    <a:pt x="9976" y="26590"/>
                  </a:lnTo>
                  <a:lnTo>
                    <a:pt x="9909" y="26490"/>
                  </a:lnTo>
                  <a:lnTo>
                    <a:pt x="9843" y="26457"/>
                  </a:lnTo>
                  <a:lnTo>
                    <a:pt x="9743" y="26457"/>
                  </a:lnTo>
                  <a:lnTo>
                    <a:pt x="9642" y="26524"/>
                  </a:lnTo>
                  <a:lnTo>
                    <a:pt x="6340" y="26524"/>
                  </a:lnTo>
                  <a:lnTo>
                    <a:pt x="7741" y="12411"/>
                  </a:lnTo>
                  <a:lnTo>
                    <a:pt x="8341" y="12311"/>
                  </a:lnTo>
                  <a:lnTo>
                    <a:pt x="8942" y="12111"/>
                  </a:lnTo>
                  <a:lnTo>
                    <a:pt x="9542" y="11877"/>
                  </a:lnTo>
                  <a:lnTo>
                    <a:pt x="10076" y="11610"/>
                  </a:lnTo>
                  <a:lnTo>
                    <a:pt x="10610" y="11277"/>
                  </a:lnTo>
                  <a:lnTo>
                    <a:pt x="11077" y="10877"/>
                  </a:lnTo>
                  <a:lnTo>
                    <a:pt x="11544" y="10443"/>
                  </a:lnTo>
                  <a:lnTo>
                    <a:pt x="11911" y="9942"/>
                  </a:lnTo>
                  <a:lnTo>
                    <a:pt x="12145" y="9609"/>
                  </a:lnTo>
                  <a:lnTo>
                    <a:pt x="12311" y="9275"/>
                  </a:lnTo>
                  <a:lnTo>
                    <a:pt x="12478" y="8908"/>
                  </a:lnTo>
                  <a:lnTo>
                    <a:pt x="12612" y="8541"/>
                  </a:lnTo>
                  <a:lnTo>
                    <a:pt x="12712" y="8174"/>
                  </a:lnTo>
                  <a:lnTo>
                    <a:pt x="12812" y="7807"/>
                  </a:lnTo>
                  <a:lnTo>
                    <a:pt x="12845" y="7407"/>
                  </a:lnTo>
                  <a:lnTo>
                    <a:pt x="12879" y="7006"/>
                  </a:lnTo>
                  <a:lnTo>
                    <a:pt x="12845" y="6639"/>
                  </a:lnTo>
                  <a:lnTo>
                    <a:pt x="12812" y="6239"/>
                  </a:lnTo>
                  <a:lnTo>
                    <a:pt x="12745" y="5872"/>
                  </a:lnTo>
                  <a:lnTo>
                    <a:pt x="12612" y="5505"/>
                  </a:lnTo>
                  <a:lnTo>
                    <a:pt x="12478" y="5138"/>
                  </a:lnTo>
                  <a:lnTo>
                    <a:pt x="12278" y="4805"/>
                  </a:lnTo>
                  <a:lnTo>
                    <a:pt x="12078" y="4471"/>
                  </a:lnTo>
                  <a:lnTo>
                    <a:pt x="11811" y="4171"/>
                  </a:lnTo>
                  <a:lnTo>
                    <a:pt x="11544" y="3904"/>
                  </a:lnTo>
                  <a:lnTo>
                    <a:pt x="11277" y="3670"/>
                  </a:lnTo>
                  <a:lnTo>
                    <a:pt x="10977" y="3470"/>
                  </a:lnTo>
                  <a:lnTo>
                    <a:pt x="10643" y="3303"/>
                  </a:lnTo>
                  <a:lnTo>
                    <a:pt x="10310" y="3136"/>
                  </a:lnTo>
                  <a:lnTo>
                    <a:pt x="9976" y="3036"/>
                  </a:lnTo>
                  <a:lnTo>
                    <a:pt x="9642" y="2936"/>
                  </a:lnTo>
                  <a:lnTo>
                    <a:pt x="9275" y="2870"/>
                  </a:lnTo>
                  <a:lnTo>
                    <a:pt x="8541" y="2870"/>
                  </a:lnTo>
                  <a:lnTo>
                    <a:pt x="8208" y="2903"/>
                  </a:lnTo>
                  <a:lnTo>
                    <a:pt x="7841" y="3003"/>
                  </a:lnTo>
                  <a:lnTo>
                    <a:pt x="7607" y="3103"/>
                  </a:lnTo>
                  <a:lnTo>
                    <a:pt x="7340" y="3236"/>
                  </a:lnTo>
                  <a:lnTo>
                    <a:pt x="7340" y="2703"/>
                  </a:lnTo>
                  <a:lnTo>
                    <a:pt x="7441" y="2169"/>
                  </a:lnTo>
                  <a:lnTo>
                    <a:pt x="7541" y="2202"/>
                  </a:lnTo>
                  <a:lnTo>
                    <a:pt x="8141" y="2269"/>
                  </a:lnTo>
                  <a:lnTo>
                    <a:pt x="8742" y="2302"/>
                  </a:lnTo>
                  <a:lnTo>
                    <a:pt x="9342" y="2269"/>
                  </a:lnTo>
                  <a:lnTo>
                    <a:pt x="9909" y="2169"/>
                  </a:lnTo>
                  <a:lnTo>
                    <a:pt x="10510" y="2035"/>
                  </a:lnTo>
                  <a:lnTo>
                    <a:pt x="11077" y="1869"/>
                  </a:lnTo>
                  <a:lnTo>
                    <a:pt x="11611" y="1635"/>
                  </a:lnTo>
                  <a:lnTo>
                    <a:pt x="12145" y="1368"/>
                  </a:lnTo>
                  <a:lnTo>
                    <a:pt x="12211" y="1301"/>
                  </a:lnTo>
                  <a:lnTo>
                    <a:pt x="12245" y="1235"/>
                  </a:lnTo>
                  <a:lnTo>
                    <a:pt x="12245" y="1101"/>
                  </a:lnTo>
                  <a:lnTo>
                    <a:pt x="12211" y="1001"/>
                  </a:lnTo>
                  <a:lnTo>
                    <a:pt x="12145" y="934"/>
                  </a:lnTo>
                  <a:lnTo>
                    <a:pt x="12078" y="901"/>
                  </a:lnTo>
                  <a:lnTo>
                    <a:pt x="11544" y="801"/>
                  </a:lnTo>
                  <a:lnTo>
                    <a:pt x="10977" y="734"/>
                  </a:lnTo>
                  <a:lnTo>
                    <a:pt x="10410" y="701"/>
                  </a:lnTo>
                  <a:lnTo>
                    <a:pt x="9843" y="734"/>
                  </a:lnTo>
                  <a:lnTo>
                    <a:pt x="9275" y="834"/>
                  </a:lnTo>
                  <a:lnTo>
                    <a:pt x="8742" y="1001"/>
                  </a:lnTo>
                  <a:lnTo>
                    <a:pt x="8208" y="1201"/>
                  </a:lnTo>
                  <a:lnTo>
                    <a:pt x="7707" y="1435"/>
                  </a:lnTo>
                  <a:lnTo>
                    <a:pt x="7707" y="1435"/>
                  </a:lnTo>
                  <a:lnTo>
                    <a:pt x="7841" y="1168"/>
                  </a:lnTo>
                  <a:lnTo>
                    <a:pt x="8008" y="901"/>
                  </a:lnTo>
                  <a:lnTo>
                    <a:pt x="8174" y="634"/>
                  </a:lnTo>
                  <a:lnTo>
                    <a:pt x="8375" y="401"/>
                  </a:lnTo>
                  <a:lnTo>
                    <a:pt x="8441" y="334"/>
                  </a:lnTo>
                  <a:lnTo>
                    <a:pt x="8441" y="234"/>
                  </a:lnTo>
                  <a:lnTo>
                    <a:pt x="8441" y="134"/>
                  </a:lnTo>
                  <a:lnTo>
                    <a:pt x="8375" y="67"/>
                  </a:lnTo>
                  <a:lnTo>
                    <a:pt x="8308" y="34"/>
                  </a:lnTo>
                  <a:lnTo>
                    <a:pt x="820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63"/>
            <p:cNvSpPr/>
            <p:nvPr/>
          </p:nvSpPr>
          <p:spPr>
            <a:xfrm>
              <a:off x="2407500" y="1997975"/>
              <a:ext cx="37575" cy="51725"/>
            </a:xfrm>
            <a:custGeom>
              <a:avLst/>
              <a:gdLst/>
              <a:ahLst/>
              <a:cxnLst/>
              <a:rect l="l" t="t" r="r" b="b"/>
              <a:pathLst>
                <a:path w="1503" h="2069" extrusionOk="0">
                  <a:moveTo>
                    <a:pt x="1235" y="0"/>
                  </a:moveTo>
                  <a:lnTo>
                    <a:pt x="1135" y="34"/>
                  </a:lnTo>
                  <a:lnTo>
                    <a:pt x="902" y="167"/>
                  </a:lnTo>
                  <a:lnTo>
                    <a:pt x="702" y="367"/>
                  </a:lnTo>
                  <a:lnTo>
                    <a:pt x="535" y="568"/>
                  </a:lnTo>
                  <a:lnTo>
                    <a:pt x="368" y="801"/>
                  </a:lnTo>
                  <a:lnTo>
                    <a:pt x="234" y="1035"/>
                  </a:lnTo>
                  <a:lnTo>
                    <a:pt x="134" y="1302"/>
                  </a:lnTo>
                  <a:lnTo>
                    <a:pt x="68" y="1535"/>
                  </a:lnTo>
                  <a:lnTo>
                    <a:pt x="1" y="1835"/>
                  </a:lnTo>
                  <a:lnTo>
                    <a:pt x="34" y="1902"/>
                  </a:lnTo>
                  <a:lnTo>
                    <a:pt x="68" y="2002"/>
                  </a:lnTo>
                  <a:lnTo>
                    <a:pt x="168" y="2036"/>
                  </a:lnTo>
                  <a:lnTo>
                    <a:pt x="234" y="2069"/>
                  </a:lnTo>
                  <a:lnTo>
                    <a:pt x="335" y="2036"/>
                  </a:lnTo>
                  <a:lnTo>
                    <a:pt x="401" y="2002"/>
                  </a:lnTo>
                  <a:lnTo>
                    <a:pt x="468" y="1902"/>
                  </a:lnTo>
                  <a:lnTo>
                    <a:pt x="501" y="1835"/>
                  </a:lnTo>
                  <a:lnTo>
                    <a:pt x="501" y="1802"/>
                  </a:lnTo>
                  <a:lnTo>
                    <a:pt x="501" y="1735"/>
                  </a:lnTo>
                  <a:lnTo>
                    <a:pt x="535" y="1635"/>
                  </a:lnTo>
                  <a:lnTo>
                    <a:pt x="601" y="1402"/>
                  </a:lnTo>
                  <a:lnTo>
                    <a:pt x="601" y="1368"/>
                  </a:lnTo>
                  <a:lnTo>
                    <a:pt x="635" y="1335"/>
                  </a:lnTo>
                  <a:lnTo>
                    <a:pt x="635" y="1302"/>
                  </a:lnTo>
                  <a:lnTo>
                    <a:pt x="668" y="1235"/>
                  </a:lnTo>
                  <a:lnTo>
                    <a:pt x="768" y="1035"/>
                  </a:lnTo>
                  <a:lnTo>
                    <a:pt x="902" y="868"/>
                  </a:lnTo>
                  <a:lnTo>
                    <a:pt x="1035" y="701"/>
                  </a:lnTo>
                  <a:lnTo>
                    <a:pt x="1202" y="568"/>
                  </a:lnTo>
                  <a:lnTo>
                    <a:pt x="1369" y="434"/>
                  </a:lnTo>
                  <a:lnTo>
                    <a:pt x="1436" y="367"/>
                  </a:lnTo>
                  <a:lnTo>
                    <a:pt x="1469" y="301"/>
                  </a:lnTo>
                  <a:lnTo>
                    <a:pt x="1502" y="201"/>
                  </a:lnTo>
                  <a:lnTo>
                    <a:pt x="1469" y="101"/>
                  </a:lnTo>
                  <a:lnTo>
                    <a:pt x="1402" y="34"/>
                  </a:lnTo>
                  <a:lnTo>
                    <a:pt x="13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63"/>
            <p:cNvSpPr/>
            <p:nvPr/>
          </p:nvSpPr>
          <p:spPr>
            <a:xfrm>
              <a:off x="2404175" y="2063875"/>
              <a:ext cx="63425" cy="94275"/>
            </a:xfrm>
            <a:custGeom>
              <a:avLst/>
              <a:gdLst/>
              <a:ahLst/>
              <a:cxnLst/>
              <a:rect l="l" t="t" r="r" b="b"/>
              <a:pathLst>
                <a:path w="2537" h="3771" extrusionOk="0">
                  <a:moveTo>
                    <a:pt x="267" y="0"/>
                  </a:moveTo>
                  <a:lnTo>
                    <a:pt x="167" y="33"/>
                  </a:lnTo>
                  <a:lnTo>
                    <a:pt x="101" y="67"/>
                  </a:lnTo>
                  <a:lnTo>
                    <a:pt x="34" y="134"/>
                  </a:lnTo>
                  <a:lnTo>
                    <a:pt x="0" y="234"/>
                  </a:lnTo>
                  <a:lnTo>
                    <a:pt x="0" y="501"/>
                  </a:lnTo>
                  <a:lnTo>
                    <a:pt x="34" y="801"/>
                  </a:lnTo>
                  <a:lnTo>
                    <a:pt x="67" y="1068"/>
                  </a:lnTo>
                  <a:lnTo>
                    <a:pt x="101" y="1335"/>
                  </a:lnTo>
                  <a:lnTo>
                    <a:pt x="201" y="1568"/>
                  </a:lnTo>
                  <a:lnTo>
                    <a:pt x="301" y="1835"/>
                  </a:lnTo>
                  <a:lnTo>
                    <a:pt x="534" y="2335"/>
                  </a:lnTo>
                  <a:lnTo>
                    <a:pt x="868" y="2769"/>
                  </a:lnTo>
                  <a:lnTo>
                    <a:pt x="1035" y="2969"/>
                  </a:lnTo>
                  <a:lnTo>
                    <a:pt x="1235" y="3170"/>
                  </a:lnTo>
                  <a:lnTo>
                    <a:pt x="1468" y="3336"/>
                  </a:lnTo>
                  <a:lnTo>
                    <a:pt x="1669" y="3503"/>
                  </a:lnTo>
                  <a:lnTo>
                    <a:pt x="1902" y="3637"/>
                  </a:lnTo>
                  <a:lnTo>
                    <a:pt x="2169" y="3737"/>
                  </a:lnTo>
                  <a:lnTo>
                    <a:pt x="2269" y="3770"/>
                  </a:lnTo>
                  <a:lnTo>
                    <a:pt x="2336" y="3770"/>
                  </a:lnTo>
                  <a:lnTo>
                    <a:pt x="2436" y="3737"/>
                  </a:lnTo>
                  <a:lnTo>
                    <a:pt x="2503" y="3670"/>
                  </a:lnTo>
                  <a:lnTo>
                    <a:pt x="2536" y="3570"/>
                  </a:lnTo>
                  <a:lnTo>
                    <a:pt x="2503" y="3470"/>
                  </a:lnTo>
                  <a:lnTo>
                    <a:pt x="2469" y="3403"/>
                  </a:lnTo>
                  <a:lnTo>
                    <a:pt x="2403" y="3336"/>
                  </a:lnTo>
                  <a:lnTo>
                    <a:pt x="1969" y="3103"/>
                  </a:lnTo>
                  <a:lnTo>
                    <a:pt x="1569" y="2803"/>
                  </a:lnTo>
                  <a:lnTo>
                    <a:pt x="1235" y="2469"/>
                  </a:lnTo>
                  <a:lnTo>
                    <a:pt x="968" y="2069"/>
                  </a:lnTo>
                  <a:lnTo>
                    <a:pt x="734" y="1668"/>
                  </a:lnTo>
                  <a:lnTo>
                    <a:pt x="568" y="1201"/>
                  </a:lnTo>
                  <a:lnTo>
                    <a:pt x="501" y="734"/>
                  </a:lnTo>
                  <a:lnTo>
                    <a:pt x="501" y="234"/>
                  </a:lnTo>
                  <a:lnTo>
                    <a:pt x="468" y="134"/>
                  </a:lnTo>
                  <a:lnTo>
                    <a:pt x="434" y="67"/>
                  </a:lnTo>
                  <a:lnTo>
                    <a:pt x="334" y="33"/>
                  </a:lnTo>
                  <a:lnTo>
                    <a:pt x="26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63"/>
            <p:cNvSpPr/>
            <p:nvPr/>
          </p:nvSpPr>
          <p:spPr>
            <a:xfrm>
              <a:off x="2247375" y="1765275"/>
              <a:ext cx="236900" cy="188525"/>
            </a:xfrm>
            <a:custGeom>
              <a:avLst/>
              <a:gdLst/>
              <a:ahLst/>
              <a:cxnLst/>
              <a:rect l="l" t="t" r="r" b="b"/>
              <a:pathLst>
                <a:path w="9476" h="7541" extrusionOk="0">
                  <a:moveTo>
                    <a:pt x="9275" y="0"/>
                  </a:moveTo>
                  <a:lnTo>
                    <a:pt x="8641" y="34"/>
                  </a:lnTo>
                  <a:lnTo>
                    <a:pt x="8007" y="100"/>
                  </a:lnTo>
                  <a:lnTo>
                    <a:pt x="7407" y="200"/>
                  </a:lnTo>
                  <a:lnTo>
                    <a:pt x="6806" y="334"/>
                  </a:lnTo>
                  <a:lnTo>
                    <a:pt x="6206" y="534"/>
                  </a:lnTo>
                  <a:lnTo>
                    <a:pt x="5639" y="768"/>
                  </a:lnTo>
                  <a:lnTo>
                    <a:pt x="5071" y="1001"/>
                  </a:lnTo>
                  <a:lnTo>
                    <a:pt x="4538" y="1301"/>
                  </a:lnTo>
                  <a:lnTo>
                    <a:pt x="4004" y="1635"/>
                  </a:lnTo>
                  <a:lnTo>
                    <a:pt x="3503" y="1969"/>
                  </a:lnTo>
                  <a:lnTo>
                    <a:pt x="3036" y="2369"/>
                  </a:lnTo>
                  <a:lnTo>
                    <a:pt x="2569" y="2803"/>
                  </a:lnTo>
                  <a:lnTo>
                    <a:pt x="2136" y="3236"/>
                  </a:lnTo>
                  <a:lnTo>
                    <a:pt x="1735" y="3704"/>
                  </a:lnTo>
                  <a:lnTo>
                    <a:pt x="1368" y="4204"/>
                  </a:lnTo>
                  <a:lnTo>
                    <a:pt x="1035" y="4738"/>
                  </a:lnTo>
                  <a:lnTo>
                    <a:pt x="701" y="5338"/>
                  </a:lnTo>
                  <a:lnTo>
                    <a:pt x="434" y="5972"/>
                  </a:lnTo>
                  <a:lnTo>
                    <a:pt x="200" y="6606"/>
                  </a:lnTo>
                  <a:lnTo>
                    <a:pt x="0" y="7240"/>
                  </a:lnTo>
                  <a:lnTo>
                    <a:pt x="0" y="7340"/>
                  </a:lnTo>
                  <a:lnTo>
                    <a:pt x="34" y="7440"/>
                  </a:lnTo>
                  <a:lnTo>
                    <a:pt x="100" y="7507"/>
                  </a:lnTo>
                  <a:lnTo>
                    <a:pt x="167" y="7540"/>
                  </a:lnTo>
                  <a:lnTo>
                    <a:pt x="334" y="7540"/>
                  </a:lnTo>
                  <a:lnTo>
                    <a:pt x="401" y="7474"/>
                  </a:lnTo>
                  <a:lnTo>
                    <a:pt x="467" y="7373"/>
                  </a:lnTo>
                  <a:lnTo>
                    <a:pt x="668" y="6673"/>
                  </a:lnTo>
                  <a:lnTo>
                    <a:pt x="934" y="6006"/>
                  </a:lnTo>
                  <a:lnTo>
                    <a:pt x="1235" y="5338"/>
                  </a:lnTo>
                  <a:lnTo>
                    <a:pt x="1602" y="4738"/>
                  </a:lnTo>
                  <a:lnTo>
                    <a:pt x="2035" y="4137"/>
                  </a:lnTo>
                  <a:lnTo>
                    <a:pt x="2469" y="3570"/>
                  </a:lnTo>
                  <a:lnTo>
                    <a:pt x="2970" y="3036"/>
                  </a:lnTo>
                  <a:lnTo>
                    <a:pt x="3537" y="2569"/>
                  </a:lnTo>
                  <a:lnTo>
                    <a:pt x="4137" y="2102"/>
                  </a:lnTo>
                  <a:lnTo>
                    <a:pt x="4805" y="1668"/>
                  </a:lnTo>
                  <a:lnTo>
                    <a:pt x="5505" y="1335"/>
                  </a:lnTo>
                  <a:lnTo>
                    <a:pt x="6206" y="1035"/>
                  </a:lnTo>
                  <a:lnTo>
                    <a:pt x="6940" y="801"/>
                  </a:lnTo>
                  <a:lnTo>
                    <a:pt x="7707" y="634"/>
                  </a:lnTo>
                  <a:lnTo>
                    <a:pt x="8474" y="534"/>
                  </a:lnTo>
                  <a:lnTo>
                    <a:pt x="9275" y="467"/>
                  </a:lnTo>
                  <a:lnTo>
                    <a:pt x="9375" y="467"/>
                  </a:lnTo>
                  <a:lnTo>
                    <a:pt x="9442" y="401"/>
                  </a:lnTo>
                  <a:lnTo>
                    <a:pt x="9475" y="334"/>
                  </a:lnTo>
                  <a:lnTo>
                    <a:pt x="9475" y="234"/>
                  </a:lnTo>
                  <a:lnTo>
                    <a:pt x="9475" y="134"/>
                  </a:lnTo>
                  <a:lnTo>
                    <a:pt x="9442" y="67"/>
                  </a:lnTo>
                  <a:lnTo>
                    <a:pt x="937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63"/>
            <p:cNvSpPr/>
            <p:nvPr/>
          </p:nvSpPr>
          <p:spPr>
            <a:xfrm>
              <a:off x="2087225" y="1789450"/>
              <a:ext cx="97625" cy="62600"/>
            </a:xfrm>
            <a:custGeom>
              <a:avLst/>
              <a:gdLst/>
              <a:ahLst/>
              <a:cxnLst/>
              <a:rect l="l" t="t" r="r" b="b"/>
              <a:pathLst>
                <a:path w="3905" h="2504" extrusionOk="0">
                  <a:moveTo>
                    <a:pt x="234" y="1"/>
                  </a:moveTo>
                  <a:lnTo>
                    <a:pt x="168" y="34"/>
                  </a:lnTo>
                  <a:lnTo>
                    <a:pt x="67" y="68"/>
                  </a:lnTo>
                  <a:lnTo>
                    <a:pt x="34" y="134"/>
                  </a:lnTo>
                  <a:lnTo>
                    <a:pt x="1" y="234"/>
                  </a:lnTo>
                  <a:lnTo>
                    <a:pt x="1" y="301"/>
                  </a:lnTo>
                  <a:lnTo>
                    <a:pt x="34" y="368"/>
                  </a:lnTo>
                  <a:lnTo>
                    <a:pt x="101" y="435"/>
                  </a:lnTo>
                  <a:lnTo>
                    <a:pt x="1002" y="868"/>
                  </a:lnTo>
                  <a:lnTo>
                    <a:pt x="1902" y="1335"/>
                  </a:lnTo>
                  <a:lnTo>
                    <a:pt x="2736" y="1869"/>
                  </a:lnTo>
                  <a:lnTo>
                    <a:pt x="3571" y="2436"/>
                  </a:lnTo>
                  <a:lnTo>
                    <a:pt x="3671" y="2503"/>
                  </a:lnTo>
                  <a:lnTo>
                    <a:pt x="3737" y="2470"/>
                  </a:lnTo>
                  <a:lnTo>
                    <a:pt x="3804" y="2436"/>
                  </a:lnTo>
                  <a:lnTo>
                    <a:pt x="3871" y="2370"/>
                  </a:lnTo>
                  <a:lnTo>
                    <a:pt x="3904" y="2303"/>
                  </a:lnTo>
                  <a:lnTo>
                    <a:pt x="3904" y="2203"/>
                  </a:lnTo>
                  <a:lnTo>
                    <a:pt x="3871" y="2103"/>
                  </a:lnTo>
                  <a:lnTo>
                    <a:pt x="3804" y="2036"/>
                  </a:lnTo>
                  <a:lnTo>
                    <a:pt x="2970" y="1469"/>
                  </a:lnTo>
                  <a:lnTo>
                    <a:pt x="2136" y="935"/>
                  </a:lnTo>
                  <a:lnTo>
                    <a:pt x="1268" y="468"/>
                  </a:lnTo>
                  <a:lnTo>
                    <a:pt x="334" y="34"/>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63"/>
            <p:cNvSpPr/>
            <p:nvPr/>
          </p:nvSpPr>
          <p:spPr>
            <a:xfrm>
              <a:off x="2214850" y="1676025"/>
              <a:ext cx="55075" cy="67575"/>
            </a:xfrm>
            <a:custGeom>
              <a:avLst/>
              <a:gdLst/>
              <a:ahLst/>
              <a:cxnLst/>
              <a:rect l="l" t="t" r="r" b="b"/>
              <a:pathLst>
                <a:path w="2203" h="2703" extrusionOk="0">
                  <a:moveTo>
                    <a:pt x="134" y="1"/>
                  </a:moveTo>
                  <a:lnTo>
                    <a:pt x="67" y="67"/>
                  </a:lnTo>
                  <a:lnTo>
                    <a:pt x="0" y="134"/>
                  </a:lnTo>
                  <a:lnTo>
                    <a:pt x="0" y="234"/>
                  </a:lnTo>
                  <a:lnTo>
                    <a:pt x="0" y="301"/>
                  </a:lnTo>
                  <a:lnTo>
                    <a:pt x="67" y="401"/>
                  </a:lnTo>
                  <a:lnTo>
                    <a:pt x="1802" y="2636"/>
                  </a:lnTo>
                  <a:lnTo>
                    <a:pt x="1868" y="2670"/>
                  </a:lnTo>
                  <a:lnTo>
                    <a:pt x="1969" y="2703"/>
                  </a:lnTo>
                  <a:lnTo>
                    <a:pt x="2069" y="2670"/>
                  </a:lnTo>
                  <a:lnTo>
                    <a:pt x="2135" y="2636"/>
                  </a:lnTo>
                  <a:lnTo>
                    <a:pt x="2202" y="2536"/>
                  </a:lnTo>
                  <a:lnTo>
                    <a:pt x="2202" y="2469"/>
                  </a:lnTo>
                  <a:lnTo>
                    <a:pt x="2202" y="2369"/>
                  </a:lnTo>
                  <a:lnTo>
                    <a:pt x="2135" y="2303"/>
                  </a:lnTo>
                  <a:lnTo>
                    <a:pt x="401" y="67"/>
                  </a:lnTo>
                  <a:lnTo>
                    <a:pt x="30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63"/>
            <p:cNvSpPr/>
            <p:nvPr/>
          </p:nvSpPr>
          <p:spPr>
            <a:xfrm>
              <a:off x="2354975" y="1607625"/>
              <a:ext cx="29200" cy="80100"/>
            </a:xfrm>
            <a:custGeom>
              <a:avLst/>
              <a:gdLst/>
              <a:ahLst/>
              <a:cxnLst/>
              <a:rect l="l" t="t" r="r" b="b"/>
              <a:pathLst>
                <a:path w="1168" h="3204" extrusionOk="0">
                  <a:moveTo>
                    <a:pt x="200" y="1"/>
                  </a:moveTo>
                  <a:lnTo>
                    <a:pt x="100" y="68"/>
                  </a:lnTo>
                  <a:lnTo>
                    <a:pt x="33" y="101"/>
                  </a:lnTo>
                  <a:lnTo>
                    <a:pt x="0" y="201"/>
                  </a:lnTo>
                  <a:lnTo>
                    <a:pt x="0" y="301"/>
                  </a:lnTo>
                  <a:lnTo>
                    <a:pt x="701" y="3037"/>
                  </a:lnTo>
                  <a:lnTo>
                    <a:pt x="767" y="3137"/>
                  </a:lnTo>
                  <a:lnTo>
                    <a:pt x="834" y="3170"/>
                  </a:lnTo>
                  <a:lnTo>
                    <a:pt x="901" y="3204"/>
                  </a:lnTo>
                  <a:lnTo>
                    <a:pt x="1001" y="3204"/>
                  </a:lnTo>
                  <a:lnTo>
                    <a:pt x="1068" y="3170"/>
                  </a:lnTo>
                  <a:lnTo>
                    <a:pt x="1134" y="3104"/>
                  </a:lnTo>
                  <a:lnTo>
                    <a:pt x="1168" y="3003"/>
                  </a:lnTo>
                  <a:lnTo>
                    <a:pt x="1168" y="2903"/>
                  </a:lnTo>
                  <a:lnTo>
                    <a:pt x="467" y="168"/>
                  </a:lnTo>
                  <a:lnTo>
                    <a:pt x="434" y="68"/>
                  </a:lnTo>
                  <a:lnTo>
                    <a:pt x="367" y="34"/>
                  </a:lnTo>
                  <a:lnTo>
                    <a:pt x="26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63"/>
            <p:cNvSpPr/>
            <p:nvPr/>
          </p:nvSpPr>
          <p:spPr>
            <a:xfrm>
              <a:off x="2505925" y="1594300"/>
              <a:ext cx="11700" cy="79250"/>
            </a:xfrm>
            <a:custGeom>
              <a:avLst/>
              <a:gdLst/>
              <a:ahLst/>
              <a:cxnLst/>
              <a:rect l="l" t="t" r="r" b="b"/>
              <a:pathLst>
                <a:path w="468" h="3170" extrusionOk="0">
                  <a:moveTo>
                    <a:pt x="134" y="0"/>
                  </a:moveTo>
                  <a:lnTo>
                    <a:pt x="67" y="33"/>
                  </a:lnTo>
                  <a:lnTo>
                    <a:pt x="1" y="133"/>
                  </a:lnTo>
                  <a:lnTo>
                    <a:pt x="1" y="234"/>
                  </a:lnTo>
                  <a:lnTo>
                    <a:pt x="1" y="2936"/>
                  </a:lnTo>
                  <a:lnTo>
                    <a:pt x="1" y="3036"/>
                  </a:lnTo>
                  <a:lnTo>
                    <a:pt x="67" y="3103"/>
                  </a:lnTo>
                  <a:lnTo>
                    <a:pt x="134" y="3169"/>
                  </a:lnTo>
                  <a:lnTo>
                    <a:pt x="301" y="3169"/>
                  </a:lnTo>
                  <a:lnTo>
                    <a:pt x="401" y="3103"/>
                  </a:lnTo>
                  <a:lnTo>
                    <a:pt x="434" y="3036"/>
                  </a:lnTo>
                  <a:lnTo>
                    <a:pt x="468" y="2936"/>
                  </a:lnTo>
                  <a:lnTo>
                    <a:pt x="468" y="234"/>
                  </a:lnTo>
                  <a:lnTo>
                    <a:pt x="434" y="133"/>
                  </a:lnTo>
                  <a:lnTo>
                    <a:pt x="401" y="33"/>
                  </a:lnTo>
                  <a:lnTo>
                    <a:pt x="30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63"/>
            <p:cNvSpPr/>
            <p:nvPr/>
          </p:nvSpPr>
          <p:spPr>
            <a:xfrm>
              <a:off x="2715275" y="1630150"/>
              <a:ext cx="25050" cy="34225"/>
            </a:xfrm>
            <a:custGeom>
              <a:avLst/>
              <a:gdLst/>
              <a:ahLst/>
              <a:cxnLst/>
              <a:rect l="l" t="t" r="r" b="b"/>
              <a:pathLst>
                <a:path w="1002" h="1369" extrusionOk="0">
                  <a:moveTo>
                    <a:pt x="701" y="1"/>
                  </a:moveTo>
                  <a:lnTo>
                    <a:pt x="635" y="67"/>
                  </a:lnTo>
                  <a:lnTo>
                    <a:pt x="568" y="134"/>
                  </a:lnTo>
                  <a:lnTo>
                    <a:pt x="34" y="1035"/>
                  </a:lnTo>
                  <a:lnTo>
                    <a:pt x="1" y="1102"/>
                  </a:lnTo>
                  <a:lnTo>
                    <a:pt x="1" y="1202"/>
                  </a:lnTo>
                  <a:lnTo>
                    <a:pt x="34" y="1302"/>
                  </a:lnTo>
                  <a:lnTo>
                    <a:pt x="101" y="1368"/>
                  </a:lnTo>
                  <a:lnTo>
                    <a:pt x="268" y="1368"/>
                  </a:lnTo>
                  <a:lnTo>
                    <a:pt x="368" y="1335"/>
                  </a:lnTo>
                  <a:lnTo>
                    <a:pt x="434" y="1268"/>
                  </a:lnTo>
                  <a:lnTo>
                    <a:pt x="968" y="368"/>
                  </a:lnTo>
                  <a:lnTo>
                    <a:pt x="1002" y="267"/>
                  </a:lnTo>
                  <a:lnTo>
                    <a:pt x="1002" y="167"/>
                  </a:lnTo>
                  <a:lnTo>
                    <a:pt x="968" y="101"/>
                  </a:lnTo>
                  <a:lnTo>
                    <a:pt x="868" y="34"/>
                  </a:lnTo>
                  <a:lnTo>
                    <a:pt x="8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63"/>
            <p:cNvSpPr/>
            <p:nvPr/>
          </p:nvSpPr>
          <p:spPr>
            <a:xfrm>
              <a:off x="2824550" y="1711900"/>
              <a:ext cx="43400" cy="52550"/>
            </a:xfrm>
            <a:custGeom>
              <a:avLst/>
              <a:gdLst/>
              <a:ahLst/>
              <a:cxnLst/>
              <a:rect l="l" t="t" r="r" b="b"/>
              <a:pathLst>
                <a:path w="1736" h="2102" extrusionOk="0">
                  <a:moveTo>
                    <a:pt x="1535" y="0"/>
                  </a:moveTo>
                  <a:lnTo>
                    <a:pt x="1435" y="33"/>
                  </a:lnTo>
                  <a:lnTo>
                    <a:pt x="1335" y="67"/>
                  </a:lnTo>
                  <a:lnTo>
                    <a:pt x="1301" y="134"/>
                  </a:lnTo>
                  <a:lnTo>
                    <a:pt x="1034" y="567"/>
                  </a:lnTo>
                  <a:lnTo>
                    <a:pt x="734" y="968"/>
                  </a:lnTo>
                  <a:lnTo>
                    <a:pt x="401" y="1368"/>
                  </a:lnTo>
                  <a:lnTo>
                    <a:pt x="67" y="1702"/>
                  </a:lnTo>
                  <a:lnTo>
                    <a:pt x="0" y="1802"/>
                  </a:lnTo>
                  <a:lnTo>
                    <a:pt x="0" y="1868"/>
                  </a:lnTo>
                  <a:lnTo>
                    <a:pt x="0" y="1969"/>
                  </a:lnTo>
                  <a:lnTo>
                    <a:pt x="67" y="2035"/>
                  </a:lnTo>
                  <a:lnTo>
                    <a:pt x="134" y="2102"/>
                  </a:lnTo>
                  <a:lnTo>
                    <a:pt x="300" y="2102"/>
                  </a:lnTo>
                  <a:lnTo>
                    <a:pt x="367" y="2035"/>
                  </a:lnTo>
                  <a:lnTo>
                    <a:pt x="768" y="1668"/>
                  </a:lnTo>
                  <a:lnTo>
                    <a:pt x="1101" y="1268"/>
                  </a:lnTo>
                  <a:lnTo>
                    <a:pt x="1401" y="834"/>
                  </a:lnTo>
                  <a:lnTo>
                    <a:pt x="1702" y="367"/>
                  </a:lnTo>
                  <a:lnTo>
                    <a:pt x="1735" y="267"/>
                  </a:lnTo>
                  <a:lnTo>
                    <a:pt x="1702" y="200"/>
                  </a:lnTo>
                  <a:lnTo>
                    <a:pt x="1668" y="100"/>
                  </a:lnTo>
                  <a:lnTo>
                    <a:pt x="1602" y="33"/>
                  </a:lnTo>
                  <a:lnTo>
                    <a:pt x="153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63"/>
            <p:cNvSpPr/>
            <p:nvPr/>
          </p:nvSpPr>
          <p:spPr>
            <a:xfrm>
              <a:off x="2887925" y="1839500"/>
              <a:ext cx="56750" cy="52575"/>
            </a:xfrm>
            <a:custGeom>
              <a:avLst/>
              <a:gdLst/>
              <a:ahLst/>
              <a:cxnLst/>
              <a:rect l="l" t="t" r="r" b="b"/>
              <a:pathLst>
                <a:path w="2270" h="2103" extrusionOk="0">
                  <a:moveTo>
                    <a:pt x="2036" y="1"/>
                  </a:moveTo>
                  <a:lnTo>
                    <a:pt x="1936" y="34"/>
                  </a:lnTo>
                  <a:lnTo>
                    <a:pt x="1435" y="401"/>
                  </a:lnTo>
                  <a:lnTo>
                    <a:pt x="935" y="801"/>
                  </a:lnTo>
                  <a:lnTo>
                    <a:pt x="468" y="1235"/>
                  </a:lnTo>
                  <a:lnTo>
                    <a:pt x="67" y="1702"/>
                  </a:lnTo>
                  <a:lnTo>
                    <a:pt x="1" y="1769"/>
                  </a:lnTo>
                  <a:lnTo>
                    <a:pt x="1" y="1869"/>
                  </a:lnTo>
                  <a:lnTo>
                    <a:pt x="1" y="1969"/>
                  </a:lnTo>
                  <a:lnTo>
                    <a:pt x="67" y="2036"/>
                  </a:lnTo>
                  <a:lnTo>
                    <a:pt x="134" y="2069"/>
                  </a:lnTo>
                  <a:lnTo>
                    <a:pt x="234" y="2102"/>
                  </a:lnTo>
                  <a:lnTo>
                    <a:pt x="301" y="2102"/>
                  </a:lnTo>
                  <a:lnTo>
                    <a:pt x="401" y="2036"/>
                  </a:lnTo>
                  <a:lnTo>
                    <a:pt x="801" y="1602"/>
                  </a:lnTo>
                  <a:lnTo>
                    <a:pt x="1235" y="1168"/>
                  </a:lnTo>
                  <a:lnTo>
                    <a:pt x="1669" y="801"/>
                  </a:lnTo>
                  <a:lnTo>
                    <a:pt x="2169" y="434"/>
                  </a:lnTo>
                  <a:lnTo>
                    <a:pt x="2236" y="368"/>
                  </a:lnTo>
                  <a:lnTo>
                    <a:pt x="2269" y="301"/>
                  </a:lnTo>
                  <a:lnTo>
                    <a:pt x="2269" y="201"/>
                  </a:lnTo>
                  <a:lnTo>
                    <a:pt x="2269" y="134"/>
                  </a:lnTo>
                  <a:lnTo>
                    <a:pt x="2203" y="67"/>
                  </a:lnTo>
                  <a:lnTo>
                    <a:pt x="210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63"/>
            <p:cNvSpPr/>
            <p:nvPr/>
          </p:nvSpPr>
          <p:spPr>
            <a:xfrm>
              <a:off x="2910450" y="2002975"/>
              <a:ext cx="65925" cy="30050"/>
            </a:xfrm>
            <a:custGeom>
              <a:avLst/>
              <a:gdLst/>
              <a:ahLst/>
              <a:cxnLst/>
              <a:rect l="l" t="t" r="r" b="b"/>
              <a:pathLst>
                <a:path w="2637" h="1202" extrusionOk="0">
                  <a:moveTo>
                    <a:pt x="2469" y="1"/>
                  </a:moveTo>
                  <a:lnTo>
                    <a:pt x="2369" y="34"/>
                  </a:lnTo>
                  <a:lnTo>
                    <a:pt x="167" y="735"/>
                  </a:lnTo>
                  <a:lnTo>
                    <a:pt x="101" y="801"/>
                  </a:lnTo>
                  <a:lnTo>
                    <a:pt x="34" y="868"/>
                  </a:lnTo>
                  <a:lnTo>
                    <a:pt x="1" y="968"/>
                  </a:lnTo>
                  <a:lnTo>
                    <a:pt x="34" y="1035"/>
                  </a:lnTo>
                  <a:lnTo>
                    <a:pt x="67" y="1135"/>
                  </a:lnTo>
                  <a:lnTo>
                    <a:pt x="134" y="1202"/>
                  </a:lnTo>
                  <a:lnTo>
                    <a:pt x="301" y="1202"/>
                  </a:lnTo>
                  <a:lnTo>
                    <a:pt x="2469" y="468"/>
                  </a:lnTo>
                  <a:lnTo>
                    <a:pt x="2569" y="434"/>
                  </a:lnTo>
                  <a:lnTo>
                    <a:pt x="2636" y="334"/>
                  </a:lnTo>
                  <a:lnTo>
                    <a:pt x="2636" y="268"/>
                  </a:lnTo>
                  <a:lnTo>
                    <a:pt x="2636" y="167"/>
                  </a:lnTo>
                  <a:lnTo>
                    <a:pt x="2603" y="101"/>
                  </a:lnTo>
                  <a:lnTo>
                    <a:pt x="2536" y="34"/>
                  </a:lnTo>
                  <a:lnTo>
                    <a:pt x="246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63"/>
            <p:cNvSpPr/>
            <p:nvPr/>
          </p:nvSpPr>
          <p:spPr>
            <a:xfrm>
              <a:off x="2083050" y="1962100"/>
              <a:ext cx="61750" cy="25050"/>
            </a:xfrm>
            <a:custGeom>
              <a:avLst/>
              <a:gdLst/>
              <a:ahLst/>
              <a:cxnLst/>
              <a:rect l="l" t="t" r="r" b="b"/>
              <a:pathLst>
                <a:path w="2470" h="1002" extrusionOk="0">
                  <a:moveTo>
                    <a:pt x="168" y="1"/>
                  </a:moveTo>
                  <a:lnTo>
                    <a:pt x="101" y="34"/>
                  </a:lnTo>
                  <a:lnTo>
                    <a:pt x="34" y="101"/>
                  </a:lnTo>
                  <a:lnTo>
                    <a:pt x="1" y="201"/>
                  </a:lnTo>
                  <a:lnTo>
                    <a:pt x="1" y="268"/>
                  </a:lnTo>
                  <a:lnTo>
                    <a:pt x="1" y="368"/>
                  </a:lnTo>
                  <a:lnTo>
                    <a:pt x="68" y="435"/>
                  </a:lnTo>
                  <a:lnTo>
                    <a:pt x="168" y="468"/>
                  </a:lnTo>
                  <a:lnTo>
                    <a:pt x="2169" y="968"/>
                  </a:lnTo>
                  <a:lnTo>
                    <a:pt x="2270" y="1002"/>
                  </a:lnTo>
                  <a:lnTo>
                    <a:pt x="2336" y="968"/>
                  </a:lnTo>
                  <a:lnTo>
                    <a:pt x="2403" y="902"/>
                  </a:lnTo>
                  <a:lnTo>
                    <a:pt x="2436" y="802"/>
                  </a:lnTo>
                  <a:lnTo>
                    <a:pt x="2470" y="735"/>
                  </a:lnTo>
                  <a:lnTo>
                    <a:pt x="2436" y="635"/>
                  </a:lnTo>
                  <a:lnTo>
                    <a:pt x="2370" y="568"/>
                  </a:lnTo>
                  <a:lnTo>
                    <a:pt x="2303" y="535"/>
                  </a:lnTo>
                  <a:lnTo>
                    <a:pt x="2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63"/>
            <p:cNvSpPr/>
            <p:nvPr/>
          </p:nvSpPr>
          <p:spPr>
            <a:xfrm>
              <a:off x="2077225" y="2006325"/>
              <a:ext cx="57575" cy="19200"/>
            </a:xfrm>
            <a:custGeom>
              <a:avLst/>
              <a:gdLst/>
              <a:ahLst/>
              <a:cxnLst/>
              <a:rect l="l" t="t" r="r" b="b"/>
              <a:pathLst>
                <a:path w="2303" h="768" extrusionOk="0">
                  <a:moveTo>
                    <a:pt x="201" y="0"/>
                  </a:moveTo>
                  <a:lnTo>
                    <a:pt x="134" y="33"/>
                  </a:lnTo>
                  <a:lnTo>
                    <a:pt x="67" y="67"/>
                  </a:lnTo>
                  <a:lnTo>
                    <a:pt x="0" y="167"/>
                  </a:lnTo>
                  <a:lnTo>
                    <a:pt x="0" y="267"/>
                  </a:lnTo>
                  <a:lnTo>
                    <a:pt x="34" y="334"/>
                  </a:lnTo>
                  <a:lnTo>
                    <a:pt x="100" y="400"/>
                  </a:lnTo>
                  <a:lnTo>
                    <a:pt x="167" y="434"/>
                  </a:lnTo>
                  <a:lnTo>
                    <a:pt x="2002" y="767"/>
                  </a:lnTo>
                  <a:lnTo>
                    <a:pt x="2102" y="767"/>
                  </a:lnTo>
                  <a:lnTo>
                    <a:pt x="2169" y="734"/>
                  </a:lnTo>
                  <a:lnTo>
                    <a:pt x="2236" y="667"/>
                  </a:lnTo>
                  <a:lnTo>
                    <a:pt x="2302" y="601"/>
                  </a:lnTo>
                  <a:lnTo>
                    <a:pt x="2302" y="501"/>
                  </a:lnTo>
                  <a:lnTo>
                    <a:pt x="2269" y="434"/>
                  </a:lnTo>
                  <a:lnTo>
                    <a:pt x="2202" y="334"/>
                  </a:lnTo>
                  <a:lnTo>
                    <a:pt x="2136" y="300"/>
                  </a:lnTo>
                  <a:lnTo>
                    <a:pt x="30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5" name="Google Shape;1545;p63"/>
          <p:cNvGrpSpPr/>
          <p:nvPr/>
        </p:nvGrpSpPr>
        <p:grpSpPr>
          <a:xfrm rot="-2533580">
            <a:off x="2790620" y="1117040"/>
            <a:ext cx="1412420" cy="1789736"/>
            <a:chOff x="2077225" y="1594300"/>
            <a:chExt cx="899150" cy="1139350"/>
          </a:xfrm>
        </p:grpSpPr>
        <p:sp>
          <p:nvSpPr>
            <p:cNvPr id="1546" name="Google Shape;1546;p63"/>
            <p:cNvSpPr/>
            <p:nvPr/>
          </p:nvSpPr>
          <p:spPr>
            <a:xfrm>
              <a:off x="2252375" y="1786125"/>
              <a:ext cx="535500" cy="779875"/>
            </a:xfrm>
            <a:custGeom>
              <a:avLst/>
              <a:gdLst/>
              <a:ahLst/>
              <a:cxnLst/>
              <a:rect l="l" t="t" r="r" b="b"/>
              <a:pathLst>
                <a:path w="21420" h="31195" extrusionOk="0">
                  <a:moveTo>
                    <a:pt x="11110" y="0"/>
                  </a:moveTo>
                  <a:lnTo>
                    <a:pt x="10310" y="67"/>
                  </a:lnTo>
                  <a:lnTo>
                    <a:pt x="9542" y="201"/>
                  </a:lnTo>
                  <a:lnTo>
                    <a:pt x="8775" y="367"/>
                  </a:lnTo>
                  <a:lnTo>
                    <a:pt x="8041" y="601"/>
                  </a:lnTo>
                  <a:lnTo>
                    <a:pt x="7274" y="868"/>
                  </a:lnTo>
                  <a:lnTo>
                    <a:pt x="6573" y="1168"/>
                  </a:lnTo>
                  <a:lnTo>
                    <a:pt x="5872" y="1535"/>
                  </a:lnTo>
                  <a:lnTo>
                    <a:pt x="5205" y="1969"/>
                  </a:lnTo>
                  <a:lnTo>
                    <a:pt x="4571" y="2436"/>
                  </a:lnTo>
                  <a:lnTo>
                    <a:pt x="3971" y="2936"/>
                  </a:lnTo>
                  <a:lnTo>
                    <a:pt x="3437" y="3470"/>
                  </a:lnTo>
                  <a:lnTo>
                    <a:pt x="2903" y="4037"/>
                  </a:lnTo>
                  <a:lnTo>
                    <a:pt x="2403" y="4638"/>
                  </a:lnTo>
                  <a:lnTo>
                    <a:pt x="1969" y="5305"/>
                  </a:lnTo>
                  <a:lnTo>
                    <a:pt x="1569" y="5972"/>
                  </a:lnTo>
                  <a:lnTo>
                    <a:pt x="1202" y="6640"/>
                  </a:lnTo>
                  <a:lnTo>
                    <a:pt x="901" y="7373"/>
                  </a:lnTo>
                  <a:lnTo>
                    <a:pt x="634" y="8107"/>
                  </a:lnTo>
                  <a:lnTo>
                    <a:pt x="401" y="8841"/>
                  </a:lnTo>
                  <a:lnTo>
                    <a:pt x="234" y="9609"/>
                  </a:lnTo>
                  <a:lnTo>
                    <a:pt x="101" y="10376"/>
                  </a:lnTo>
                  <a:lnTo>
                    <a:pt x="34" y="11143"/>
                  </a:lnTo>
                  <a:lnTo>
                    <a:pt x="0" y="11911"/>
                  </a:lnTo>
                  <a:lnTo>
                    <a:pt x="34" y="12711"/>
                  </a:lnTo>
                  <a:lnTo>
                    <a:pt x="101" y="13445"/>
                  </a:lnTo>
                  <a:lnTo>
                    <a:pt x="234" y="14179"/>
                  </a:lnTo>
                  <a:lnTo>
                    <a:pt x="401" y="14880"/>
                  </a:lnTo>
                  <a:lnTo>
                    <a:pt x="634" y="15581"/>
                  </a:lnTo>
                  <a:lnTo>
                    <a:pt x="868" y="16281"/>
                  </a:lnTo>
                  <a:lnTo>
                    <a:pt x="1168" y="16982"/>
                  </a:lnTo>
                  <a:lnTo>
                    <a:pt x="1502" y="17616"/>
                  </a:lnTo>
                  <a:lnTo>
                    <a:pt x="1869" y="18283"/>
                  </a:lnTo>
                  <a:lnTo>
                    <a:pt x="2303" y="18950"/>
                  </a:lnTo>
                  <a:lnTo>
                    <a:pt x="2770" y="19584"/>
                  </a:lnTo>
                  <a:lnTo>
                    <a:pt x="3704" y="20885"/>
                  </a:lnTo>
                  <a:lnTo>
                    <a:pt x="4171" y="21553"/>
                  </a:lnTo>
                  <a:lnTo>
                    <a:pt x="4571" y="22253"/>
                  </a:lnTo>
                  <a:lnTo>
                    <a:pt x="4905" y="22954"/>
                  </a:lnTo>
                  <a:lnTo>
                    <a:pt x="5072" y="23321"/>
                  </a:lnTo>
                  <a:lnTo>
                    <a:pt x="5172" y="23721"/>
                  </a:lnTo>
                  <a:lnTo>
                    <a:pt x="5405" y="24589"/>
                  </a:lnTo>
                  <a:lnTo>
                    <a:pt x="5572" y="25489"/>
                  </a:lnTo>
                  <a:lnTo>
                    <a:pt x="5672" y="26390"/>
                  </a:lnTo>
                  <a:lnTo>
                    <a:pt x="5705" y="27258"/>
                  </a:lnTo>
                  <a:lnTo>
                    <a:pt x="5705" y="28158"/>
                  </a:lnTo>
                  <a:lnTo>
                    <a:pt x="5639" y="29059"/>
                  </a:lnTo>
                  <a:lnTo>
                    <a:pt x="5572" y="29960"/>
                  </a:lnTo>
                  <a:lnTo>
                    <a:pt x="5439" y="30861"/>
                  </a:lnTo>
                  <a:lnTo>
                    <a:pt x="10276" y="31194"/>
                  </a:lnTo>
                  <a:lnTo>
                    <a:pt x="10343" y="29993"/>
                  </a:lnTo>
                  <a:lnTo>
                    <a:pt x="10443" y="28792"/>
                  </a:lnTo>
                  <a:lnTo>
                    <a:pt x="10576" y="27591"/>
                  </a:lnTo>
                  <a:lnTo>
                    <a:pt x="10677" y="27024"/>
                  </a:lnTo>
                  <a:lnTo>
                    <a:pt x="10810" y="26423"/>
                  </a:lnTo>
                  <a:lnTo>
                    <a:pt x="10977" y="25856"/>
                  </a:lnTo>
                  <a:lnTo>
                    <a:pt x="11144" y="25323"/>
                  </a:lnTo>
                  <a:lnTo>
                    <a:pt x="11344" y="24755"/>
                  </a:lnTo>
                  <a:lnTo>
                    <a:pt x="11611" y="24255"/>
                  </a:lnTo>
                  <a:lnTo>
                    <a:pt x="11911" y="23721"/>
                  </a:lnTo>
                  <a:lnTo>
                    <a:pt x="12245" y="23254"/>
                  </a:lnTo>
                  <a:lnTo>
                    <a:pt x="12645" y="22787"/>
                  </a:lnTo>
                  <a:lnTo>
                    <a:pt x="13079" y="22320"/>
                  </a:lnTo>
                  <a:lnTo>
                    <a:pt x="13412" y="22020"/>
                  </a:lnTo>
                  <a:lnTo>
                    <a:pt x="13779" y="21753"/>
                  </a:lnTo>
                  <a:lnTo>
                    <a:pt x="14580" y="21219"/>
                  </a:lnTo>
                  <a:lnTo>
                    <a:pt x="15381" y="20718"/>
                  </a:lnTo>
                  <a:lnTo>
                    <a:pt x="16148" y="20185"/>
                  </a:lnTo>
                  <a:lnTo>
                    <a:pt x="16615" y="19818"/>
                  </a:lnTo>
                  <a:lnTo>
                    <a:pt x="17082" y="19417"/>
                  </a:lnTo>
                  <a:lnTo>
                    <a:pt x="17482" y="19017"/>
                  </a:lnTo>
                  <a:lnTo>
                    <a:pt x="17883" y="18617"/>
                  </a:lnTo>
                  <a:lnTo>
                    <a:pt x="18250" y="18150"/>
                  </a:lnTo>
                  <a:lnTo>
                    <a:pt x="18617" y="17683"/>
                  </a:lnTo>
                  <a:lnTo>
                    <a:pt x="18950" y="17215"/>
                  </a:lnTo>
                  <a:lnTo>
                    <a:pt x="19251" y="16715"/>
                  </a:lnTo>
                  <a:lnTo>
                    <a:pt x="19518" y="16215"/>
                  </a:lnTo>
                  <a:lnTo>
                    <a:pt x="19784" y="15714"/>
                  </a:lnTo>
                  <a:lnTo>
                    <a:pt x="20051" y="15180"/>
                  </a:lnTo>
                  <a:lnTo>
                    <a:pt x="20252" y="14647"/>
                  </a:lnTo>
                  <a:lnTo>
                    <a:pt x="20452" y="14079"/>
                  </a:lnTo>
                  <a:lnTo>
                    <a:pt x="20619" y="13512"/>
                  </a:lnTo>
                  <a:lnTo>
                    <a:pt x="20785" y="12945"/>
                  </a:lnTo>
                  <a:lnTo>
                    <a:pt x="20919" y="12378"/>
                  </a:lnTo>
                  <a:lnTo>
                    <a:pt x="21152" y="11277"/>
                  </a:lnTo>
                  <a:lnTo>
                    <a:pt x="21252" y="10710"/>
                  </a:lnTo>
                  <a:lnTo>
                    <a:pt x="21353" y="10143"/>
                  </a:lnTo>
                  <a:lnTo>
                    <a:pt x="21386" y="9575"/>
                  </a:lnTo>
                  <a:lnTo>
                    <a:pt x="21419" y="9008"/>
                  </a:lnTo>
                  <a:lnTo>
                    <a:pt x="21386" y="8441"/>
                  </a:lnTo>
                  <a:lnTo>
                    <a:pt x="21353" y="7874"/>
                  </a:lnTo>
                  <a:lnTo>
                    <a:pt x="21286" y="7373"/>
                  </a:lnTo>
                  <a:lnTo>
                    <a:pt x="21186" y="6906"/>
                  </a:lnTo>
                  <a:lnTo>
                    <a:pt x="21019" y="6439"/>
                  </a:lnTo>
                  <a:lnTo>
                    <a:pt x="20885" y="5972"/>
                  </a:lnTo>
                  <a:lnTo>
                    <a:pt x="20685" y="5505"/>
                  </a:lnTo>
                  <a:lnTo>
                    <a:pt x="20452" y="5071"/>
                  </a:lnTo>
                  <a:lnTo>
                    <a:pt x="20218" y="4638"/>
                  </a:lnTo>
                  <a:lnTo>
                    <a:pt x="19951" y="4204"/>
                  </a:lnTo>
                  <a:lnTo>
                    <a:pt x="19684" y="3804"/>
                  </a:lnTo>
                  <a:lnTo>
                    <a:pt x="19351" y="3403"/>
                  </a:lnTo>
                  <a:lnTo>
                    <a:pt x="19050" y="3036"/>
                  </a:lnTo>
                  <a:lnTo>
                    <a:pt x="18684" y="2703"/>
                  </a:lnTo>
                  <a:lnTo>
                    <a:pt x="18317" y="2369"/>
                  </a:lnTo>
                  <a:lnTo>
                    <a:pt x="17950" y="2035"/>
                  </a:lnTo>
                  <a:lnTo>
                    <a:pt x="17516" y="1735"/>
                  </a:lnTo>
                  <a:lnTo>
                    <a:pt x="17115" y="1468"/>
                  </a:lnTo>
                  <a:lnTo>
                    <a:pt x="16415" y="1101"/>
                  </a:lnTo>
                  <a:lnTo>
                    <a:pt x="15714" y="768"/>
                  </a:lnTo>
                  <a:lnTo>
                    <a:pt x="14980" y="501"/>
                  </a:lnTo>
                  <a:lnTo>
                    <a:pt x="14213" y="301"/>
                  </a:lnTo>
                  <a:lnTo>
                    <a:pt x="13446" y="134"/>
                  </a:lnTo>
                  <a:lnTo>
                    <a:pt x="12678" y="34"/>
                  </a:lnTo>
                  <a:lnTo>
                    <a:pt x="118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63"/>
            <p:cNvSpPr/>
            <p:nvPr/>
          </p:nvSpPr>
          <p:spPr>
            <a:xfrm>
              <a:off x="2252375" y="1786125"/>
              <a:ext cx="535500" cy="779875"/>
            </a:xfrm>
            <a:custGeom>
              <a:avLst/>
              <a:gdLst/>
              <a:ahLst/>
              <a:cxnLst/>
              <a:rect l="l" t="t" r="r" b="b"/>
              <a:pathLst>
                <a:path w="21420" h="31195" fill="none" extrusionOk="0">
                  <a:moveTo>
                    <a:pt x="10276" y="31194"/>
                  </a:moveTo>
                  <a:lnTo>
                    <a:pt x="10276" y="31194"/>
                  </a:lnTo>
                  <a:lnTo>
                    <a:pt x="10343" y="29993"/>
                  </a:lnTo>
                  <a:lnTo>
                    <a:pt x="10443" y="28792"/>
                  </a:lnTo>
                  <a:lnTo>
                    <a:pt x="10576" y="27591"/>
                  </a:lnTo>
                  <a:lnTo>
                    <a:pt x="10677" y="27024"/>
                  </a:lnTo>
                  <a:lnTo>
                    <a:pt x="10810" y="26423"/>
                  </a:lnTo>
                  <a:lnTo>
                    <a:pt x="10977" y="25856"/>
                  </a:lnTo>
                  <a:lnTo>
                    <a:pt x="11144" y="25323"/>
                  </a:lnTo>
                  <a:lnTo>
                    <a:pt x="11344" y="24755"/>
                  </a:lnTo>
                  <a:lnTo>
                    <a:pt x="11611" y="24255"/>
                  </a:lnTo>
                  <a:lnTo>
                    <a:pt x="11911" y="23721"/>
                  </a:lnTo>
                  <a:lnTo>
                    <a:pt x="12245" y="23254"/>
                  </a:lnTo>
                  <a:lnTo>
                    <a:pt x="12645" y="22787"/>
                  </a:lnTo>
                  <a:lnTo>
                    <a:pt x="13079" y="22320"/>
                  </a:lnTo>
                  <a:lnTo>
                    <a:pt x="13079" y="22320"/>
                  </a:lnTo>
                  <a:lnTo>
                    <a:pt x="13412" y="22020"/>
                  </a:lnTo>
                  <a:lnTo>
                    <a:pt x="13779" y="21753"/>
                  </a:lnTo>
                  <a:lnTo>
                    <a:pt x="14580" y="21219"/>
                  </a:lnTo>
                  <a:lnTo>
                    <a:pt x="15381" y="20718"/>
                  </a:lnTo>
                  <a:lnTo>
                    <a:pt x="16148" y="20185"/>
                  </a:lnTo>
                  <a:lnTo>
                    <a:pt x="16148" y="20185"/>
                  </a:lnTo>
                  <a:lnTo>
                    <a:pt x="16615" y="19818"/>
                  </a:lnTo>
                  <a:lnTo>
                    <a:pt x="17082" y="19417"/>
                  </a:lnTo>
                  <a:lnTo>
                    <a:pt x="17482" y="19017"/>
                  </a:lnTo>
                  <a:lnTo>
                    <a:pt x="17883" y="18617"/>
                  </a:lnTo>
                  <a:lnTo>
                    <a:pt x="18250" y="18150"/>
                  </a:lnTo>
                  <a:lnTo>
                    <a:pt x="18617" y="17683"/>
                  </a:lnTo>
                  <a:lnTo>
                    <a:pt x="18950" y="17215"/>
                  </a:lnTo>
                  <a:lnTo>
                    <a:pt x="19251" y="16715"/>
                  </a:lnTo>
                  <a:lnTo>
                    <a:pt x="19518" y="16215"/>
                  </a:lnTo>
                  <a:lnTo>
                    <a:pt x="19784" y="15714"/>
                  </a:lnTo>
                  <a:lnTo>
                    <a:pt x="20051" y="15180"/>
                  </a:lnTo>
                  <a:lnTo>
                    <a:pt x="20252" y="14647"/>
                  </a:lnTo>
                  <a:lnTo>
                    <a:pt x="20452" y="14079"/>
                  </a:lnTo>
                  <a:lnTo>
                    <a:pt x="20619" y="13512"/>
                  </a:lnTo>
                  <a:lnTo>
                    <a:pt x="20785" y="12945"/>
                  </a:lnTo>
                  <a:lnTo>
                    <a:pt x="20919" y="12378"/>
                  </a:lnTo>
                  <a:lnTo>
                    <a:pt x="20919" y="12378"/>
                  </a:lnTo>
                  <a:lnTo>
                    <a:pt x="21152" y="11277"/>
                  </a:lnTo>
                  <a:lnTo>
                    <a:pt x="21252" y="10710"/>
                  </a:lnTo>
                  <a:lnTo>
                    <a:pt x="21353" y="10143"/>
                  </a:lnTo>
                  <a:lnTo>
                    <a:pt x="21386" y="9575"/>
                  </a:lnTo>
                  <a:lnTo>
                    <a:pt x="21419" y="9008"/>
                  </a:lnTo>
                  <a:lnTo>
                    <a:pt x="21386" y="8441"/>
                  </a:lnTo>
                  <a:lnTo>
                    <a:pt x="21353" y="7874"/>
                  </a:lnTo>
                  <a:lnTo>
                    <a:pt x="21353" y="7874"/>
                  </a:lnTo>
                  <a:lnTo>
                    <a:pt x="21286" y="7373"/>
                  </a:lnTo>
                  <a:lnTo>
                    <a:pt x="21186" y="6906"/>
                  </a:lnTo>
                  <a:lnTo>
                    <a:pt x="21019" y="6439"/>
                  </a:lnTo>
                  <a:lnTo>
                    <a:pt x="20885" y="5972"/>
                  </a:lnTo>
                  <a:lnTo>
                    <a:pt x="20685" y="5505"/>
                  </a:lnTo>
                  <a:lnTo>
                    <a:pt x="20452" y="5071"/>
                  </a:lnTo>
                  <a:lnTo>
                    <a:pt x="20218" y="4638"/>
                  </a:lnTo>
                  <a:lnTo>
                    <a:pt x="19951" y="4204"/>
                  </a:lnTo>
                  <a:lnTo>
                    <a:pt x="19684" y="3804"/>
                  </a:lnTo>
                  <a:lnTo>
                    <a:pt x="19351" y="3403"/>
                  </a:lnTo>
                  <a:lnTo>
                    <a:pt x="19050" y="3036"/>
                  </a:lnTo>
                  <a:lnTo>
                    <a:pt x="18684" y="2703"/>
                  </a:lnTo>
                  <a:lnTo>
                    <a:pt x="18317" y="2369"/>
                  </a:lnTo>
                  <a:lnTo>
                    <a:pt x="17950" y="2035"/>
                  </a:lnTo>
                  <a:lnTo>
                    <a:pt x="17516" y="1735"/>
                  </a:lnTo>
                  <a:lnTo>
                    <a:pt x="17115" y="1468"/>
                  </a:lnTo>
                  <a:lnTo>
                    <a:pt x="17115" y="1468"/>
                  </a:lnTo>
                  <a:lnTo>
                    <a:pt x="16415" y="1101"/>
                  </a:lnTo>
                  <a:lnTo>
                    <a:pt x="15714" y="768"/>
                  </a:lnTo>
                  <a:lnTo>
                    <a:pt x="14980" y="501"/>
                  </a:lnTo>
                  <a:lnTo>
                    <a:pt x="14213" y="301"/>
                  </a:lnTo>
                  <a:lnTo>
                    <a:pt x="13446" y="134"/>
                  </a:lnTo>
                  <a:lnTo>
                    <a:pt x="12678" y="34"/>
                  </a:lnTo>
                  <a:lnTo>
                    <a:pt x="11878" y="0"/>
                  </a:lnTo>
                  <a:lnTo>
                    <a:pt x="11110" y="0"/>
                  </a:lnTo>
                  <a:lnTo>
                    <a:pt x="10310" y="67"/>
                  </a:lnTo>
                  <a:lnTo>
                    <a:pt x="9542" y="201"/>
                  </a:lnTo>
                  <a:lnTo>
                    <a:pt x="8775" y="367"/>
                  </a:lnTo>
                  <a:lnTo>
                    <a:pt x="8041" y="601"/>
                  </a:lnTo>
                  <a:lnTo>
                    <a:pt x="7274" y="868"/>
                  </a:lnTo>
                  <a:lnTo>
                    <a:pt x="6573" y="1168"/>
                  </a:lnTo>
                  <a:lnTo>
                    <a:pt x="5872" y="1535"/>
                  </a:lnTo>
                  <a:lnTo>
                    <a:pt x="5205" y="1969"/>
                  </a:lnTo>
                  <a:lnTo>
                    <a:pt x="5205" y="1969"/>
                  </a:lnTo>
                  <a:lnTo>
                    <a:pt x="4571" y="2436"/>
                  </a:lnTo>
                  <a:lnTo>
                    <a:pt x="3971" y="2936"/>
                  </a:lnTo>
                  <a:lnTo>
                    <a:pt x="3437" y="3470"/>
                  </a:lnTo>
                  <a:lnTo>
                    <a:pt x="2903" y="4037"/>
                  </a:lnTo>
                  <a:lnTo>
                    <a:pt x="2403" y="4638"/>
                  </a:lnTo>
                  <a:lnTo>
                    <a:pt x="1969" y="5305"/>
                  </a:lnTo>
                  <a:lnTo>
                    <a:pt x="1569" y="5972"/>
                  </a:lnTo>
                  <a:lnTo>
                    <a:pt x="1202" y="6640"/>
                  </a:lnTo>
                  <a:lnTo>
                    <a:pt x="901" y="7373"/>
                  </a:lnTo>
                  <a:lnTo>
                    <a:pt x="634" y="8107"/>
                  </a:lnTo>
                  <a:lnTo>
                    <a:pt x="401" y="8841"/>
                  </a:lnTo>
                  <a:lnTo>
                    <a:pt x="234" y="9609"/>
                  </a:lnTo>
                  <a:lnTo>
                    <a:pt x="101" y="10376"/>
                  </a:lnTo>
                  <a:lnTo>
                    <a:pt x="34" y="11143"/>
                  </a:lnTo>
                  <a:lnTo>
                    <a:pt x="0" y="11911"/>
                  </a:lnTo>
                  <a:lnTo>
                    <a:pt x="34" y="12711"/>
                  </a:lnTo>
                  <a:lnTo>
                    <a:pt x="34" y="12711"/>
                  </a:lnTo>
                  <a:lnTo>
                    <a:pt x="101" y="13445"/>
                  </a:lnTo>
                  <a:lnTo>
                    <a:pt x="234" y="14179"/>
                  </a:lnTo>
                  <a:lnTo>
                    <a:pt x="401" y="14880"/>
                  </a:lnTo>
                  <a:lnTo>
                    <a:pt x="634" y="15581"/>
                  </a:lnTo>
                  <a:lnTo>
                    <a:pt x="868" y="16281"/>
                  </a:lnTo>
                  <a:lnTo>
                    <a:pt x="1168" y="16982"/>
                  </a:lnTo>
                  <a:lnTo>
                    <a:pt x="1502" y="17616"/>
                  </a:lnTo>
                  <a:lnTo>
                    <a:pt x="1869" y="18283"/>
                  </a:lnTo>
                  <a:lnTo>
                    <a:pt x="1869" y="18283"/>
                  </a:lnTo>
                  <a:lnTo>
                    <a:pt x="2303" y="18950"/>
                  </a:lnTo>
                  <a:lnTo>
                    <a:pt x="2770" y="19584"/>
                  </a:lnTo>
                  <a:lnTo>
                    <a:pt x="3704" y="20885"/>
                  </a:lnTo>
                  <a:lnTo>
                    <a:pt x="4171" y="21553"/>
                  </a:lnTo>
                  <a:lnTo>
                    <a:pt x="4571" y="22253"/>
                  </a:lnTo>
                  <a:lnTo>
                    <a:pt x="4905" y="22954"/>
                  </a:lnTo>
                  <a:lnTo>
                    <a:pt x="5072" y="23321"/>
                  </a:lnTo>
                  <a:lnTo>
                    <a:pt x="5172" y="23721"/>
                  </a:lnTo>
                  <a:lnTo>
                    <a:pt x="5172" y="23721"/>
                  </a:lnTo>
                  <a:lnTo>
                    <a:pt x="5405" y="24589"/>
                  </a:lnTo>
                  <a:lnTo>
                    <a:pt x="5572" y="25489"/>
                  </a:lnTo>
                  <a:lnTo>
                    <a:pt x="5672" y="26390"/>
                  </a:lnTo>
                  <a:lnTo>
                    <a:pt x="5705" y="27258"/>
                  </a:lnTo>
                  <a:lnTo>
                    <a:pt x="5705" y="28158"/>
                  </a:lnTo>
                  <a:lnTo>
                    <a:pt x="5639" y="29059"/>
                  </a:lnTo>
                  <a:lnTo>
                    <a:pt x="5572" y="29960"/>
                  </a:lnTo>
                  <a:lnTo>
                    <a:pt x="5439" y="308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63"/>
            <p:cNvSpPr/>
            <p:nvPr/>
          </p:nvSpPr>
          <p:spPr>
            <a:xfrm>
              <a:off x="2169800" y="1705225"/>
              <a:ext cx="673950" cy="859100"/>
            </a:xfrm>
            <a:custGeom>
              <a:avLst/>
              <a:gdLst/>
              <a:ahLst/>
              <a:cxnLst/>
              <a:rect l="l" t="t" r="r" b="b"/>
              <a:pathLst>
                <a:path w="26958" h="34364" extrusionOk="0">
                  <a:moveTo>
                    <a:pt x="15281" y="0"/>
                  </a:moveTo>
                  <a:lnTo>
                    <a:pt x="14146" y="34"/>
                  </a:lnTo>
                  <a:lnTo>
                    <a:pt x="13045" y="134"/>
                  </a:lnTo>
                  <a:lnTo>
                    <a:pt x="11911" y="267"/>
                  </a:lnTo>
                  <a:lnTo>
                    <a:pt x="10810" y="501"/>
                  </a:lnTo>
                  <a:lnTo>
                    <a:pt x="9742" y="801"/>
                  </a:lnTo>
                  <a:lnTo>
                    <a:pt x="8775" y="1135"/>
                  </a:lnTo>
                  <a:lnTo>
                    <a:pt x="7841" y="1535"/>
                  </a:lnTo>
                  <a:lnTo>
                    <a:pt x="6973" y="2002"/>
                  </a:lnTo>
                  <a:lnTo>
                    <a:pt x="6106" y="2536"/>
                  </a:lnTo>
                  <a:lnTo>
                    <a:pt x="5305" y="3103"/>
                  </a:lnTo>
                  <a:lnTo>
                    <a:pt x="4538" y="3770"/>
                  </a:lnTo>
                  <a:lnTo>
                    <a:pt x="3804" y="4504"/>
                  </a:lnTo>
                  <a:lnTo>
                    <a:pt x="3470" y="4871"/>
                  </a:lnTo>
                  <a:lnTo>
                    <a:pt x="3137" y="5271"/>
                  </a:lnTo>
                  <a:lnTo>
                    <a:pt x="2570" y="6039"/>
                  </a:lnTo>
                  <a:lnTo>
                    <a:pt x="2069" y="6873"/>
                  </a:lnTo>
                  <a:lnTo>
                    <a:pt x="1602" y="7707"/>
                  </a:lnTo>
                  <a:lnTo>
                    <a:pt x="1202" y="8574"/>
                  </a:lnTo>
                  <a:lnTo>
                    <a:pt x="835" y="9475"/>
                  </a:lnTo>
                  <a:lnTo>
                    <a:pt x="568" y="10409"/>
                  </a:lnTo>
                  <a:lnTo>
                    <a:pt x="334" y="11343"/>
                  </a:lnTo>
                  <a:lnTo>
                    <a:pt x="167" y="12311"/>
                  </a:lnTo>
                  <a:lnTo>
                    <a:pt x="67" y="13312"/>
                  </a:lnTo>
                  <a:lnTo>
                    <a:pt x="1" y="14313"/>
                  </a:lnTo>
                  <a:lnTo>
                    <a:pt x="67" y="15314"/>
                  </a:lnTo>
                  <a:lnTo>
                    <a:pt x="167" y="16314"/>
                  </a:lnTo>
                  <a:lnTo>
                    <a:pt x="334" y="17315"/>
                  </a:lnTo>
                  <a:lnTo>
                    <a:pt x="534" y="18283"/>
                  </a:lnTo>
                  <a:lnTo>
                    <a:pt x="835" y="19250"/>
                  </a:lnTo>
                  <a:lnTo>
                    <a:pt x="1168" y="20185"/>
                  </a:lnTo>
                  <a:lnTo>
                    <a:pt x="1602" y="21085"/>
                  </a:lnTo>
                  <a:lnTo>
                    <a:pt x="2036" y="21986"/>
                  </a:lnTo>
                  <a:lnTo>
                    <a:pt x="2536" y="22854"/>
                  </a:lnTo>
                  <a:lnTo>
                    <a:pt x="3103" y="23688"/>
                  </a:lnTo>
                  <a:lnTo>
                    <a:pt x="3704" y="24488"/>
                  </a:lnTo>
                  <a:lnTo>
                    <a:pt x="4371" y="25256"/>
                  </a:lnTo>
                  <a:lnTo>
                    <a:pt x="5038" y="25990"/>
                  </a:lnTo>
                  <a:lnTo>
                    <a:pt x="5772" y="26690"/>
                  </a:lnTo>
                  <a:lnTo>
                    <a:pt x="6473" y="27257"/>
                  </a:lnTo>
                  <a:lnTo>
                    <a:pt x="7174" y="27825"/>
                  </a:lnTo>
                  <a:lnTo>
                    <a:pt x="7174" y="33496"/>
                  </a:lnTo>
                  <a:lnTo>
                    <a:pt x="7174" y="33830"/>
                  </a:lnTo>
                  <a:lnTo>
                    <a:pt x="7207" y="34130"/>
                  </a:lnTo>
                  <a:lnTo>
                    <a:pt x="7207" y="34230"/>
                  </a:lnTo>
                  <a:lnTo>
                    <a:pt x="7274" y="34297"/>
                  </a:lnTo>
                  <a:lnTo>
                    <a:pt x="7340" y="34364"/>
                  </a:lnTo>
                  <a:lnTo>
                    <a:pt x="7541" y="34364"/>
                  </a:lnTo>
                  <a:lnTo>
                    <a:pt x="7607" y="34297"/>
                  </a:lnTo>
                  <a:lnTo>
                    <a:pt x="7674" y="34230"/>
                  </a:lnTo>
                  <a:lnTo>
                    <a:pt x="7674" y="34130"/>
                  </a:lnTo>
                  <a:lnTo>
                    <a:pt x="7674" y="33663"/>
                  </a:lnTo>
                  <a:lnTo>
                    <a:pt x="7674" y="33630"/>
                  </a:lnTo>
                  <a:lnTo>
                    <a:pt x="7641" y="28292"/>
                  </a:lnTo>
                  <a:lnTo>
                    <a:pt x="7674" y="27991"/>
                  </a:lnTo>
                  <a:lnTo>
                    <a:pt x="7641" y="27691"/>
                  </a:lnTo>
                  <a:lnTo>
                    <a:pt x="7607" y="27591"/>
                  </a:lnTo>
                  <a:lnTo>
                    <a:pt x="7541" y="27524"/>
                  </a:lnTo>
                  <a:lnTo>
                    <a:pt x="7374" y="27391"/>
                  </a:lnTo>
                  <a:lnTo>
                    <a:pt x="6540" y="26724"/>
                  </a:lnTo>
                  <a:lnTo>
                    <a:pt x="5739" y="25990"/>
                  </a:lnTo>
                  <a:lnTo>
                    <a:pt x="4972" y="25256"/>
                  </a:lnTo>
                  <a:lnTo>
                    <a:pt x="4304" y="24455"/>
                  </a:lnTo>
                  <a:lnTo>
                    <a:pt x="3637" y="23621"/>
                  </a:lnTo>
                  <a:lnTo>
                    <a:pt x="3070" y="22753"/>
                  </a:lnTo>
                  <a:lnTo>
                    <a:pt x="2536" y="21886"/>
                  </a:lnTo>
                  <a:lnTo>
                    <a:pt x="2036" y="20952"/>
                  </a:lnTo>
                  <a:lnTo>
                    <a:pt x="1602" y="19984"/>
                  </a:lnTo>
                  <a:lnTo>
                    <a:pt x="1268" y="19017"/>
                  </a:lnTo>
                  <a:lnTo>
                    <a:pt x="968" y="18016"/>
                  </a:lnTo>
                  <a:lnTo>
                    <a:pt x="735" y="17015"/>
                  </a:lnTo>
                  <a:lnTo>
                    <a:pt x="601" y="16014"/>
                  </a:lnTo>
                  <a:lnTo>
                    <a:pt x="534" y="14980"/>
                  </a:lnTo>
                  <a:lnTo>
                    <a:pt x="501" y="13979"/>
                  </a:lnTo>
                  <a:lnTo>
                    <a:pt x="568" y="12978"/>
                  </a:lnTo>
                  <a:lnTo>
                    <a:pt x="701" y="11977"/>
                  </a:lnTo>
                  <a:lnTo>
                    <a:pt x="901" y="10976"/>
                  </a:lnTo>
                  <a:lnTo>
                    <a:pt x="1202" y="10009"/>
                  </a:lnTo>
                  <a:lnTo>
                    <a:pt x="1535" y="9075"/>
                  </a:lnTo>
                  <a:lnTo>
                    <a:pt x="1936" y="8141"/>
                  </a:lnTo>
                  <a:lnTo>
                    <a:pt x="2403" y="7240"/>
                  </a:lnTo>
                  <a:lnTo>
                    <a:pt x="2937" y="6372"/>
                  </a:lnTo>
                  <a:lnTo>
                    <a:pt x="3504" y="5572"/>
                  </a:lnTo>
                  <a:lnTo>
                    <a:pt x="4171" y="4804"/>
                  </a:lnTo>
                  <a:lnTo>
                    <a:pt x="4538" y="4437"/>
                  </a:lnTo>
                  <a:lnTo>
                    <a:pt x="4905" y="4070"/>
                  </a:lnTo>
                  <a:lnTo>
                    <a:pt x="5272" y="3737"/>
                  </a:lnTo>
                  <a:lnTo>
                    <a:pt x="5672" y="3403"/>
                  </a:lnTo>
                  <a:lnTo>
                    <a:pt x="6139" y="3070"/>
                  </a:lnTo>
                  <a:lnTo>
                    <a:pt x="6606" y="2769"/>
                  </a:lnTo>
                  <a:lnTo>
                    <a:pt x="7073" y="2469"/>
                  </a:lnTo>
                  <a:lnTo>
                    <a:pt x="7574" y="2202"/>
                  </a:lnTo>
                  <a:lnTo>
                    <a:pt x="8074" y="1935"/>
                  </a:lnTo>
                  <a:lnTo>
                    <a:pt x="8575" y="1735"/>
                  </a:lnTo>
                  <a:lnTo>
                    <a:pt x="9109" y="1502"/>
                  </a:lnTo>
                  <a:lnTo>
                    <a:pt x="9642" y="1335"/>
                  </a:lnTo>
                  <a:lnTo>
                    <a:pt x="10176" y="1168"/>
                  </a:lnTo>
                  <a:lnTo>
                    <a:pt x="10710" y="1034"/>
                  </a:lnTo>
                  <a:lnTo>
                    <a:pt x="11811" y="801"/>
                  </a:lnTo>
                  <a:lnTo>
                    <a:pt x="12912" y="634"/>
                  </a:lnTo>
                  <a:lnTo>
                    <a:pt x="14046" y="534"/>
                  </a:lnTo>
                  <a:lnTo>
                    <a:pt x="15181" y="501"/>
                  </a:lnTo>
                  <a:lnTo>
                    <a:pt x="16382" y="534"/>
                  </a:lnTo>
                  <a:lnTo>
                    <a:pt x="16949" y="567"/>
                  </a:lnTo>
                  <a:lnTo>
                    <a:pt x="17549" y="634"/>
                  </a:lnTo>
                  <a:lnTo>
                    <a:pt x="18116" y="734"/>
                  </a:lnTo>
                  <a:lnTo>
                    <a:pt x="18684" y="834"/>
                  </a:lnTo>
                  <a:lnTo>
                    <a:pt x="19251" y="1001"/>
                  </a:lnTo>
                  <a:lnTo>
                    <a:pt x="19818" y="1168"/>
                  </a:lnTo>
                  <a:lnTo>
                    <a:pt x="20352" y="1368"/>
                  </a:lnTo>
                  <a:lnTo>
                    <a:pt x="20886" y="1602"/>
                  </a:lnTo>
                  <a:lnTo>
                    <a:pt x="21386" y="1869"/>
                  </a:lnTo>
                  <a:lnTo>
                    <a:pt x="21886" y="2202"/>
                  </a:lnTo>
                  <a:lnTo>
                    <a:pt x="22320" y="2536"/>
                  </a:lnTo>
                  <a:lnTo>
                    <a:pt x="22787" y="2936"/>
                  </a:lnTo>
                  <a:lnTo>
                    <a:pt x="23154" y="3336"/>
                  </a:lnTo>
                  <a:lnTo>
                    <a:pt x="23488" y="3737"/>
                  </a:lnTo>
                  <a:lnTo>
                    <a:pt x="23821" y="4171"/>
                  </a:lnTo>
                  <a:lnTo>
                    <a:pt x="24155" y="4638"/>
                  </a:lnTo>
                  <a:lnTo>
                    <a:pt x="24422" y="5071"/>
                  </a:lnTo>
                  <a:lnTo>
                    <a:pt x="24689" y="5572"/>
                  </a:lnTo>
                  <a:lnTo>
                    <a:pt x="24956" y="6039"/>
                  </a:lnTo>
                  <a:lnTo>
                    <a:pt x="25189" y="6539"/>
                  </a:lnTo>
                  <a:lnTo>
                    <a:pt x="25389" y="7040"/>
                  </a:lnTo>
                  <a:lnTo>
                    <a:pt x="25590" y="7574"/>
                  </a:lnTo>
                  <a:lnTo>
                    <a:pt x="25923" y="8608"/>
                  </a:lnTo>
                  <a:lnTo>
                    <a:pt x="26157" y="9675"/>
                  </a:lnTo>
                  <a:lnTo>
                    <a:pt x="26357" y="10710"/>
                  </a:lnTo>
                  <a:lnTo>
                    <a:pt x="26457" y="11811"/>
                  </a:lnTo>
                  <a:lnTo>
                    <a:pt x="26490" y="12878"/>
                  </a:lnTo>
                  <a:lnTo>
                    <a:pt x="26424" y="13979"/>
                  </a:lnTo>
                  <a:lnTo>
                    <a:pt x="26290" y="15047"/>
                  </a:lnTo>
                  <a:lnTo>
                    <a:pt x="26224" y="15581"/>
                  </a:lnTo>
                  <a:lnTo>
                    <a:pt x="26090" y="16114"/>
                  </a:lnTo>
                  <a:lnTo>
                    <a:pt x="25957" y="16648"/>
                  </a:lnTo>
                  <a:lnTo>
                    <a:pt x="25823" y="17182"/>
                  </a:lnTo>
                  <a:lnTo>
                    <a:pt x="25623" y="17682"/>
                  </a:lnTo>
                  <a:lnTo>
                    <a:pt x="25456" y="18183"/>
                  </a:lnTo>
                  <a:lnTo>
                    <a:pt x="25223" y="18683"/>
                  </a:lnTo>
                  <a:lnTo>
                    <a:pt x="24989" y="19184"/>
                  </a:lnTo>
                  <a:lnTo>
                    <a:pt x="24756" y="19651"/>
                  </a:lnTo>
                  <a:lnTo>
                    <a:pt x="24489" y="20118"/>
                  </a:lnTo>
                  <a:lnTo>
                    <a:pt x="24188" y="20552"/>
                  </a:lnTo>
                  <a:lnTo>
                    <a:pt x="23888" y="21019"/>
                  </a:lnTo>
                  <a:lnTo>
                    <a:pt x="23555" y="21419"/>
                  </a:lnTo>
                  <a:lnTo>
                    <a:pt x="23221" y="21853"/>
                  </a:lnTo>
                  <a:lnTo>
                    <a:pt x="22854" y="22253"/>
                  </a:lnTo>
                  <a:lnTo>
                    <a:pt x="22487" y="22620"/>
                  </a:lnTo>
                  <a:lnTo>
                    <a:pt x="22120" y="22987"/>
                  </a:lnTo>
                  <a:lnTo>
                    <a:pt x="21720" y="23354"/>
                  </a:lnTo>
                  <a:lnTo>
                    <a:pt x="21286" y="23688"/>
                  </a:lnTo>
                  <a:lnTo>
                    <a:pt x="20886" y="24021"/>
                  </a:lnTo>
                  <a:lnTo>
                    <a:pt x="20418" y="24321"/>
                  </a:lnTo>
                  <a:lnTo>
                    <a:pt x="19985" y="24622"/>
                  </a:lnTo>
                  <a:lnTo>
                    <a:pt x="19518" y="24889"/>
                  </a:lnTo>
                  <a:lnTo>
                    <a:pt x="19051" y="25156"/>
                  </a:lnTo>
                  <a:lnTo>
                    <a:pt x="18584" y="25389"/>
                  </a:lnTo>
                  <a:lnTo>
                    <a:pt x="18116" y="25589"/>
                  </a:lnTo>
                  <a:lnTo>
                    <a:pt x="17116" y="25956"/>
                  </a:lnTo>
                  <a:lnTo>
                    <a:pt x="16682" y="26123"/>
                  </a:lnTo>
                  <a:lnTo>
                    <a:pt x="16248" y="26357"/>
                  </a:lnTo>
                  <a:lnTo>
                    <a:pt x="16048" y="26490"/>
                  </a:lnTo>
                  <a:lnTo>
                    <a:pt x="15881" y="26657"/>
                  </a:lnTo>
                  <a:lnTo>
                    <a:pt x="15714" y="26824"/>
                  </a:lnTo>
                  <a:lnTo>
                    <a:pt x="15581" y="27057"/>
                  </a:lnTo>
                  <a:lnTo>
                    <a:pt x="15481" y="27291"/>
                  </a:lnTo>
                  <a:lnTo>
                    <a:pt x="15381" y="27558"/>
                  </a:lnTo>
                  <a:lnTo>
                    <a:pt x="15314" y="27825"/>
                  </a:lnTo>
                  <a:lnTo>
                    <a:pt x="15281" y="28091"/>
                  </a:lnTo>
                  <a:lnTo>
                    <a:pt x="15214" y="28659"/>
                  </a:lnTo>
                  <a:lnTo>
                    <a:pt x="15147" y="29226"/>
                  </a:lnTo>
                  <a:lnTo>
                    <a:pt x="14914" y="31795"/>
                  </a:lnTo>
                  <a:lnTo>
                    <a:pt x="14713" y="34130"/>
                  </a:lnTo>
                  <a:lnTo>
                    <a:pt x="15114" y="34097"/>
                  </a:lnTo>
                  <a:lnTo>
                    <a:pt x="15214" y="34097"/>
                  </a:lnTo>
                  <a:lnTo>
                    <a:pt x="15648" y="29226"/>
                  </a:lnTo>
                  <a:lnTo>
                    <a:pt x="15681" y="28659"/>
                  </a:lnTo>
                  <a:lnTo>
                    <a:pt x="15748" y="28058"/>
                  </a:lnTo>
                  <a:lnTo>
                    <a:pt x="15814" y="27791"/>
                  </a:lnTo>
                  <a:lnTo>
                    <a:pt x="15881" y="27524"/>
                  </a:lnTo>
                  <a:lnTo>
                    <a:pt x="16015" y="27257"/>
                  </a:lnTo>
                  <a:lnTo>
                    <a:pt x="16181" y="27024"/>
                  </a:lnTo>
                  <a:lnTo>
                    <a:pt x="16348" y="26857"/>
                  </a:lnTo>
                  <a:lnTo>
                    <a:pt x="16582" y="26724"/>
                  </a:lnTo>
                  <a:lnTo>
                    <a:pt x="16815" y="26590"/>
                  </a:lnTo>
                  <a:lnTo>
                    <a:pt x="17049" y="26490"/>
                  </a:lnTo>
                  <a:lnTo>
                    <a:pt x="17549" y="26290"/>
                  </a:lnTo>
                  <a:lnTo>
                    <a:pt x="18050" y="26123"/>
                  </a:lnTo>
                  <a:lnTo>
                    <a:pt x="18984" y="25723"/>
                  </a:lnTo>
                  <a:lnTo>
                    <a:pt x="19851" y="25256"/>
                  </a:lnTo>
                  <a:lnTo>
                    <a:pt x="20719" y="24722"/>
                  </a:lnTo>
                  <a:lnTo>
                    <a:pt x="21519" y="24121"/>
                  </a:lnTo>
                  <a:lnTo>
                    <a:pt x="22320" y="23454"/>
                  </a:lnTo>
                  <a:lnTo>
                    <a:pt x="23021" y="22753"/>
                  </a:lnTo>
                  <a:lnTo>
                    <a:pt x="23688" y="22019"/>
                  </a:lnTo>
                  <a:lnTo>
                    <a:pt x="24322" y="21219"/>
                  </a:lnTo>
                  <a:lnTo>
                    <a:pt x="24622" y="20785"/>
                  </a:lnTo>
                  <a:lnTo>
                    <a:pt x="24889" y="20351"/>
                  </a:lnTo>
                  <a:lnTo>
                    <a:pt x="25156" y="19884"/>
                  </a:lnTo>
                  <a:lnTo>
                    <a:pt x="25423" y="19417"/>
                  </a:lnTo>
                  <a:lnTo>
                    <a:pt x="25857" y="18483"/>
                  </a:lnTo>
                  <a:lnTo>
                    <a:pt x="26190" y="17482"/>
                  </a:lnTo>
                  <a:lnTo>
                    <a:pt x="26490" y="16481"/>
                  </a:lnTo>
                  <a:lnTo>
                    <a:pt x="26724" y="15480"/>
                  </a:lnTo>
                  <a:lnTo>
                    <a:pt x="26857" y="14446"/>
                  </a:lnTo>
                  <a:lnTo>
                    <a:pt x="26924" y="13412"/>
                  </a:lnTo>
                  <a:lnTo>
                    <a:pt x="26958" y="12378"/>
                  </a:lnTo>
                  <a:lnTo>
                    <a:pt x="26891" y="11310"/>
                  </a:lnTo>
                  <a:lnTo>
                    <a:pt x="26757" y="10276"/>
                  </a:lnTo>
                  <a:lnTo>
                    <a:pt x="26557" y="9275"/>
                  </a:lnTo>
                  <a:lnTo>
                    <a:pt x="26290" y="8241"/>
                  </a:lnTo>
                  <a:lnTo>
                    <a:pt x="25957" y="7240"/>
                  </a:lnTo>
                  <a:lnTo>
                    <a:pt x="25590" y="6306"/>
                  </a:lnTo>
                  <a:lnTo>
                    <a:pt x="25123" y="5338"/>
                  </a:lnTo>
                  <a:lnTo>
                    <a:pt x="24856" y="4905"/>
                  </a:lnTo>
                  <a:lnTo>
                    <a:pt x="24589" y="4471"/>
                  </a:lnTo>
                  <a:lnTo>
                    <a:pt x="24289" y="4037"/>
                  </a:lnTo>
                  <a:lnTo>
                    <a:pt x="23988" y="3603"/>
                  </a:lnTo>
                  <a:lnTo>
                    <a:pt x="23655" y="3203"/>
                  </a:lnTo>
                  <a:lnTo>
                    <a:pt x="23321" y="2803"/>
                  </a:lnTo>
                  <a:lnTo>
                    <a:pt x="22954" y="2436"/>
                  </a:lnTo>
                  <a:lnTo>
                    <a:pt x="22554" y="2102"/>
                  </a:lnTo>
                  <a:lnTo>
                    <a:pt x="22120" y="1768"/>
                  </a:lnTo>
                  <a:lnTo>
                    <a:pt x="21653" y="1468"/>
                  </a:lnTo>
                  <a:lnTo>
                    <a:pt x="21186" y="1201"/>
                  </a:lnTo>
                  <a:lnTo>
                    <a:pt x="20685" y="968"/>
                  </a:lnTo>
                  <a:lnTo>
                    <a:pt x="20185" y="768"/>
                  </a:lnTo>
                  <a:lnTo>
                    <a:pt x="19684" y="601"/>
                  </a:lnTo>
                  <a:lnTo>
                    <a:pt x="19151" y="467"/>
                  </a:lnTo>
                  <a:lnTo>
                    <a:pt x="18617" y="334"/>
                  </a:lnTo>
                  <a:lnTo>
                    <a:pt x="17516" y="167"/>
                  </a:lnTo>
                  <a:lnTo>
                    <a:pt x="16415" y="67"/>
                  </a:lnTo>
                  <a:lnTo>
                    <a:pt x="1528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63"/>
            <p:cNvSpPr/>
            <p:nvPr/>
          </p:nvSpPr>
          <p:spPr>
            <a:xfrm>
              <a:off x="2324100" y="1889550"/>
              <a:ext cx="321975" cy="844100"/>
            </a:xfrm>
            <a:custGeom>
              <a:avLst/>
              <a:gdLst/>
              <a:ahLst/>
              <a:cxnLst/>
              <a:rect l="l" t="t" r="r" b="b"/>
              <a:pathLst>
                <a:path w="12879" h="33764" extrusionOk="0">
                  <a:moveTo>
                    <a:pt x="10477" y="1168"/>
                  </a:moveTo>
                  <a:lnTo>
                    <a:pt x="10877" y="1201"/>
                  </a:lnTo>
                  <a:lnTo>
                    <a:pt x="11311" y="1235"/>
                  </a:lnTo>
                  <a:lnTo>
                    <a:pt x="10910" y="1402"/>
                  </a:lnTo>
                  <a:lnTo>
                    <a:pt x="10543" y="1535"/>
                  </a:lnTo>
                  <a:lnTo>
                    <a:pt x="10143" y="1635"/>
                  </a:lnTo>
                  <a:lnTo>
                    <a:pt x="9743" y="1735"/>
                  </a:lnTo>
                  <a:lnTo>
                    <a:pt x="9309" y="1769"/>
                  </a:lnTo>
                  <a:lnTo>
                    <a:pt x="8908" y="1802"/>
                  </a:lnTo>
                  <a:lnTo>
                    <a:pt x="8074" y="1802"/>
                  </a:lnTo>
                  <a:lnTo>
                    <a:pt x="8441" y="1602"/>
                  </a:lnTo>
                  <a:lnTo>
                    <a:pt x="8842" y="1468"/>
                  </a:lnTo>
                  <a:lnTo>
                    <a:pt x="9242" y="1335"/>
                  </a:lnTo>
                  <a:lnTo>
                    <a:pt x="9642" y="1268"/>
                  </a:lnTo>
                  <a:lnTo>
                    <a:pt x="10076" y="1201"/>
                  </a:lnTo>
                  <a:lnTo>
                    <a:pt x="10477" y="1168"/>
                  </a:lnTo>
                  <a:close/>
                  <a:moveTo>
                    <a:pt x="4638" y="12244"/>
                  </a:moveTo>
                  <a:lnTo>
                    <a:pt x="4671" y="12311"/>
                  </a:lnTo>
                  <a:lnTo>
                    <a:pt x="4738" y="12344"/>
                  </a:lnTo>
                  <a:lnTo>
                    <a:pt x="5038" y="12411"/>
                  </a:lnTo>
                  <a:lnTo>
                    <a:pt x="5472" y="12478"/>
                  </a:lnTo>
                  <a:lnTo>
                    <a:pt x="5939" y="12511"/>
                  </a:lnTo>
                  <a:lnTo>
                    <a:pt x="7140" y="12511"/>
                  </a:lnTo>
                  <a:lnTo>
                    <a:pt x="7240" y="12478"/>
                  </a:lnTo>
                  <a:lnTo>
                    <a:pt x="5839" y="26524"/>
                  </a:lnTo>
                  <a:lnTo>
                    <a:pt x="4705" y="26557"/>
                  </a:lnTo>
                  <a:lnTo>
                    <a:pt x="4705" y="26557"/>
                  </a:lnTo>
                  <a:lnTo>
                    <a:pt x="4805" y="24755"/>
                  </a:lnTo>
                  <a:lnTo>
                    <a:pt x="4872" y="22987"/>
                  </a:lnTo>
                  <a:lnTo>
                    <a:pt x="4938" y="21186"/>
                  </a:lnTo>
                  <a:lnTo>
                    <a:pt x="4938" y="19384"/>
                  </a:lnTo>
                  <a:lnTo>
                    <a:pt x="4905" y="17616"/>
                  </a:lnTo>
                  <a:lnTo>
                    <a:pt x="4872" y="15814"/>
                  </a:lnTo>
                  <a:lnTo>
                    <a:pt x="4772" y="14046"/>
                  </a:lnTo>
                  <a:lnTo>
                    <a:pt x="4638" y="12244"/>
                  </a:lnTo>
                  <a:close/>
                  <a:moveTo>
                    <a:pt x="9642" y="26991"/>
                  </a:moveTo>
                  <a:lnTo>
                    <a:pt x="9642" y="27157"/>
                  </a:lnTo>
                  <a:lnTo>
                    <a:pt x="9609" y="27324"/>
                  </a:lnTo>
                  <a:lnTo>
                    <a:pt x="9509" y="27458"/>
                  </a:lnTo>
                  <a:lnTo>
                    <a:pt x="9376" y="27591"/>
                  </a:lnTo>
                  <a:lnTo>
                    <a:pt x="9242" y="27691"/>
                  </a:lnTo>
                  <a:lnTo>
                    <a:pt x="9075" y="27791"/>
                  </a:lnTo>
                  <a:lnTo>
                    <a:pt x="8908" y="27858"/>
                  </a:lnTo>
                  <a:lnTo>
                    <a:pt x="8742" y="27925"/>
                  </a:lnTo>
                  <a:lnTo>
                    <a:pt x="8308" y="27958"/>
                  </a:lnTo>
                  <a:lnTo>
                    <a:pt x="7841" y="27991"/>
                  </a:lnTo>
                  <a:lnTo>
                    <a:pt x="6907" y="28025"/>
                  </a:lnTo>
                  <a:lnTo>
                    <a:pt x="4905" y="28025"/>
                  </a:lnTo>
                  <a:lnTo>
                    <a:pt x="3937" y="27991"/>
                  </a:lnTo>
                  <a:lnTo>
                    <a:pt x="2937" y="27925"/>
                  </a:lnTo>
                  <a:lnTo>
                    <a:pt x="1969" y="27825"/>
                  </a:lnTo>
                  <a:lnTo>
                    <a:pt x="1469" y="27758"/>
                  </a:lnTo>
                  <a:lnTo>
                    <a:pt x="1002" y="27658"/>
                  </a:lnTo>
                  <a:lnTo>
                    <a:pt x="835" y="27624"/>
                  </a:lnTo>
                  <a:lnTo>
                    <a:pt x="668" y="27558"/>
                  </a:lnTo>
                  <a:lnTo>
                    <a:pt x="534" y="27458"/>
                  </a:lnTo>
                  <a:lnTo>
                    <a:pt x="501" y="27391"/>
                  </a:lnTo>
                  <a:lnTo>
                    <a:pt x="468" y="27324"/>
                  </a:lnTo>
                  <a:lnTo>
                    <a:pt x="501" y="27224"/>
                  </a:lnTo>
                  <a:lnTo>
                    <a:pt x="534" y="27157"/>
                  </a:lnTo>
                  <a:lnTo>
                    <a:pt x="701" y="27091"/>
                  </a:lnTo>
                  <a:lnTo>
                    <a:pt x="868" y="27057"/>
                  </a:lnTo>
                  <a:lnTo>
                    <a:pt x="1035" y="27024"/>
                  </a:lnTo>
                  <a:lnTo>
                    <a:pt x="5072" y="27024"/>
                  </a:lnTo>
                  <a:lnTo>
                    <a:pt x="9642" y="26991"/>
                  </a:lnTo>
                  <a:close/>
                  <a:moveTo>
                    <a:pt x="8742" y="30193"/>
                  </a:moveTo>
                  <a:lnTo>
                    <a:pt x="8842" y="30260"/>
                  </a:lnTo>
                  <a:lnTo>
                    <a:pt x="8942" y="30327"/>
                  </a:lnTo>
                  <a:lnTo>
                    <a:pt x="9009" y="30427"/>
                  </a:lnTo>
                  <a:lnTo>
                    <a:pt x="9042" y="30527"/>
                  </a:lnTo>
                  <a:lnTo>
                    <a:pt x="9042" y="30660"/>
                  </a:lnTo>
                  <a:lnTo>
                    <a:pt x="9042" y="30794"/>
                  </a:lnTo>
                  <a:lnTo>
                    <a:pt x="9009" y="30894"/>
                  </a:lnTo>
                  <a:lnTo>
                    <a:pt x="8942" y="30994"/>
                  </a:lnTo>
                  <a:lnTo>
                    <a:pt x="8875" y="31094"/>
                  </a:lnTo>
                  <a:lnTo>
                    <a:pt x="8642" y="31294"/>
                  </a:lnTo>
                  <a:lnTo>
                    <a:pt x="8375" y="31461"/>
                  </a:lnTo>
                  <a:lnTo>
                    <a:pt x="8108" y="31561"/>
                  </a:lnTo>
                  <a:lnTo>
                    <a:pt x="7841" y="31595"/>
                  </a:lnTo>
                  <a:lnTo>
                    <a:pt x="7541" y="31661"/>
                  </a:lnTo>
                  <a:lnTo>
                    <a:pt x="7240" y="31661"/>
                  </a:lnTo>
                  <a:lnTo>
                    <a:pt x="6640" y="31695"/>
                  </a:lnTo>
                  <a:lnTo>
                    <a:pt x="5806" y="31761"/>
                  </a:lnTo>
                  <a:lnTo>
                    <a:pt x="3570" y="31761"/>
                  </a:lnTo>
                  <a:lnTo>
                    <a:pt x="2870" y="31728"/>
                  </a:lnTo>
                  <a:lnTo>
                    <a:pt x="2169" y="31628"/>
                  </a:lnTo>
                  <a:lnTo>
                    <a:pt x="1869" y="31595"/>
                  </a:lnTo>
                  <a:lnTo>
                    <a:pt x="1602" y="31495"/>
                  </a:lnTo>
                  <a:lnTo>
                    <a:pt x="1302" y="31394"/>
                  </a:lnTo>
                  <a:lnTo>
                    <a:pt x="1202" y="31294"/>
                  </a:lnTo>
                  <a:lnTo>
                    <a:pt x="1068" y="31228"/>
                  </a:lnTo>
                  <a:lnTo>
                    <a:pt x="968" y="31094"/>
                  </a:lnTo>
                  <a:lnTo>
                    <a:pt x="935" y="30994"/>
                  </a:lnTo>
                  <a:lnTo>
                    <a:pt x="935" y="30894"/>
                  </a:lnTo>
                  <a:lnTo>
                    <a:pt x="935" y="30827"/>
                  </a:lnTo>
                  <a:lnTo>
                    <a:pt x="1002" y="30761"/>
                  </a:lnTo>
                  <a:lnTo>
                    <a:pt x="1102" y="30694"/>
                  </a:lnTo>
                  <a:lnTo>
                    <a:pt x="1302" y="30594"/>
                  </a:lnTo>
                  <a:lnTo>
                    <a:pt x="1469" y="30527"/>
                  </a:lnTo>
                  <a:lnTo>
                    <a:pt x="1936" y="30527"/>
                  </a:lnTo>
                  <a:lnTo>
                    <a:pt x="2236" y="30560"/>
                  </a:lnTo>
                  <a:lnTo>
                    <a:pt x="2570" y="30594"/>
                  </a:lnTo>
                  <a:lnTo>
                    <a:pt x="6206" y="30394"/>
                  </a:lnTo>
                  <a:lnTo>
                    <a:pt x="7974" y="30293"/>
                  </a:lnTo>
                  <a:lnTo>
                    <a:pt x="8375" y="30260"/>
                  </a:lnTo>
                  <a:lnTo>
                    <a:pt x="8742" y="30193"/>
                  </a:lnTo>
                  <a:close/>
                  <a:moveTo>
                    <a:pt x="8141" y="0"/>
                  </a:moveTo>
                  <a:lnTo>
                    <a:pt x="8041" y="67"/>
                  </a:lnTo>
                  <a:lnTo>
                    <a:pt x="7774" y="401"/>
                  </a:lnTo>
                  <a:lnTo>
                    <a:pt x="7507" y="768"/>
                  </a:lnTo>
                  <a:lnTo>
                    <a:pt x="7307" y="1168"/>
                  </a:lnTo>
                  <a:lnTo>
                    <a:pt x="7107" y="1568"/>
                  </a:lnTo>
                  <a:lnTo>
                    <a:pt x="6973" y="2002"/>
                  </a:lnTo>
                  <a:lnTo>
                    <a:pt x="6907" y="2436"/>
                  </a:lnTo>
                  <a:lnTo>
                    <a:pt x="6840" y="2870"/>
                  </a:lnTo>
                  <a:lnTo>
                    <a:pt x="6840" y="3303"/>
                  </a:lnTo>
                  <a:lnTo>
                    <a:pt x="6540" y="3203"/>
                  </a:lnTo>
                  <a:lnTo>
                    <a:pt x="6239" y="3103"/>
                  </a:lnTo>
                  <a:lnTo>
                    <a:pt x="5806" y="3070"/>
                  </a:lnTo>
                  <a:lnTo>
                    <a:pt x="5405" y="3036"/>
                  </a:lnTo>
                  <a:lnTo>
                    <a:pt x="4972" y="3103"/>
                  </a:lnTo>
                  <a:lnTo>
                    <a:pt x="4571" y="3170"/>
                  </a:lnTo>
                  <a:lnTo>
                    <a:pt x="4204" y="3303"/>
                  </a:lnTo>
                  <a:lnTo>
                    <a:pt x="3804" y="3503"/>
                  </a:lnTo>
                  <a:lnTo>
                    <a:pt x="3470" y="3704"/>
                  </a:lnTo>
                  <a:lnTo>
                    <a:pt x="3137" y="3970"/>
                  </a:lnTo>
                  <a:lnTo>
                    <a:pt x="2836" y="4271"/>
                  </a:lnTo>
                  <a:lnTo>
                    <a:pt x="2570" y="4604"/>
                  </a:lnTo>
                  <a:lnTo>
                    <a:pt x="2336" y="4971"/>
                  </a:lnTo>
                  <a:lnTo>
                    <a:pt x="2136" y="5338"/>
                  </a:lnTo>
                  <a:lnTo>
                    <a:pt x="1969" y="5739"/>
                  </a:lnTo>
                  <a:lnTo>
                    <a:pt x="1836" y="6139"/>
                  </a:lnTo>
                  <a:lnTo>
                    <a:pt x="1736" y="6573"/>
                  </a:lnTo>
                  <a:lnTo>
                    <a:pt x="1669" y="7006"/>
                  </a:lnTo>
                  <a:lnTo>
                    <a:pt x="1602" y="7474"/>
                  </a:lnTo>
                  <a:lnTo>
                    <a:pt x="1602" y="7974"/>
                  </a:lnTo>
                  <a:lnTo>
                    <a:pt x="1669" y="8474"/>
                  </a:lnTo>
                  <a:lnTo>
                    <a:pt x="1769" y="8975"/>
                  </a:lnTo>
                  <a:lnTo>
                    <a:pt x="1902" y="9475"/>
                  </a:lnTo>
                  <a:lnTo>
                    <a:pt x="2069" y="9909"/>
                  </a:lnTo>
                  <a:lnTo>
                    <a:pt x="2303" y="10376"/>
                  </a:lnTo>
                  <a:lnTo>
                    <a:pt x="2603" y="10776"/>
                  </a:lnTo>
                  <a:lnTo>
                    <a:pt x="2903" y="11177"/>
                  </a:lnTo>
                  <a:lnTo>
                    <a:pt x="3270" y="11510"/>
                  </a:lnTo>
                  <a:lnTo>
                    <a:pt x="3704" y="11811"/>
                  </a:lnTo>
                  <a:lnTo>
                    <a:pt x="4138" y="12044"/>
                  </a:lnTo>
                  <a:lnTo>
                    <a:pt x="4271" y="13912"/>
                  </a:lnTo>
                  <a:lnTo>
                    <a:pt x="4371" y="15781"/>
                  </a:lnTo>
                  <a:lnTo>
                    <a:pt x="4438" y="17649"/>
                  </a:lnTo>
                  <a:lnTo>
                    <a:pt x="4471" y="19517"/>
                  </a:lnTo>
                  <a:lnTo>
                    <a:pt x="4438" y="21452"/>
                  </a:lnTo>
                  <a:lnTo>
                    <a:pt x="4371" y="23387"/>
                  </a:lnTo>
                  <a:lnTo>
                    <a:pt x="4271" y="25322"/>
                  </a:lnTo>
                  <a:lnTo>
                    <a:pt x="4238" y="25790"/>
                  </a:lnTo>
                  <a:lnTo>
                    <a:pt x="4204" y="26290"/>
                  </a:lnTo>
                  <a:lnTo>
                    <a:pt x="4171" y="26423"/>
                  </a:lnTo>
                  <a:lnTo>
                    <a:pt x="4138" y="26524"/>
                  </a:lnTo>
                  <a:lnTo>
                    <a:pt x="4004" y="26557"/>
                  </a:lnTo>
                  <a:lnTo>
                    <a:pt x="2103" y="26557"/>
                  </a:lnTo>
                  <a:lnTo>
                    <a:pt x="1635" y="26524"/>
                  </a:lnTo>
                  <a:lnTo>
                    <a:pt x="1168" y="26524"/>
                  </a:lnTo>
                  <a:lnTo>
                    <a:pt x="901" y="26557"/>
                  </a:lnTo>
                  <a:lnTo>
                    <a:pt x="668" y="26590"/>
                  </a:lnTo>
                  <a:lnTo>
                    <a:pt x="468" y="26690"/>
                  </a:lnTo>
                  <a:lnTo>
                    <a:pt x="268" y="26790"/>
                  </a:lnTo>
                  <a:lnTo>
                    <a:pt x="134" y="26924"/>
                  </a:lnTo>
                  <a:lnTo>
                    <a:pt x="67" y="27057"/>
                  </a:lnTo>
                  <a:lnTo>
                    <a:pt x="1" y="27224"/>
                  </a:lnTo>
                  <a:lnTo>
                    <a:pt x="1" y="27391"/>
                  </a:lnTo>
                  <a:lnTo>
                    <a:pt x="67" y="27524"/>
                  </a:lnTo>
                  <a:lnTo>
                    <a:pt x="134" y="27691"/>
                  </a:lnTo>
                  <a:lnTo>
                    <a:pt x="234" y="27825"/>
                  </a:lnTo>
                  <a:lnTo>
                    <a:pt x="401" y="27925"/>
                  </a:lnTo>
                  <a:lnTo>
                    <a:pt x="501" y="27991"/>
                  </a:lnTo>
                  <a:lnTo>
                    <a:pt x="368" y="28125"/>
                  </a:lnTo>
                  <a:lnTo>
                    <a:pt x="268" y="28292"/>
                  </a:lnTo>
                  <a:lnTo>
                    <a:pt x="201" y="28425"/>
                  </a:lnTo>
                  <a:lnTo>
                    <a:pt x="201" y="28559"/>
                  </a:lnTo>
                  <a:lnTo>
                    <a:pt x="167" y="28859"/>
                  </a:lnTo>
                  <a:lnTo>
                    <a:pt x="234" y="29193"/>
                  </a:lnTo>
                  <a:lnTo>
                    <a:pt x="334" y="29459"/>
                  </a:lnTo>
                  <a:lnTo>
                    <a:pt x="468" y="29660"/>
                  </a:lnTo>
                  <a:lnTo>
                    <a:pt x="601" y="29860"/>
                  </a:lnTo>
                  <a:lnTo>
                    <a:pt x="735" y="30027"/>
                  </a:lnTo>
                  <a:lnTo>
                    <a:pt x="935" y="30193"/>
                  </a:lnTo>
                  <a:lnTo>
                    <a:pt x="801" y="30260"/>
                  </a:lnTo>
                  <a:lnTo>
                    <a:pt x="668" y="30360"/>
                  </a:lnTo>
                  <a:lnTo>
                    <a:pt x="568" y="30460"/>
                  </a:lnTo>
                  <a:lnTo>
                    <a:pt x="501" y="30594"/>
                  </a:lnTo>
                  <a:lnTo>
                    <a:pt x="468" y="30727"/>
                  </a:lnTo>
                  <a:lnTo>
                    <a:pt x="434" y="30894"/>
                  </a:lnTo>
                  <a:lnTo>
                    <a:pt x="434" y="31027"/>
                  </a:lnTo>
                  <a:lnTo>
                    <a:pt x="501" y="31194"/>
                  </a:lnTo>
                  <a:lnTo>
                    <a:pt x="568" y="31361"/>
                  </a:lnTo>
                  <a:lnTo>
                    <a:pt x="668" y="31461"/>
                  </a:lnTo>
                  <a:lnTo>
                    <a:pt x="768" y="31595"/>
                  </a:lnTo>
                  <a:lnTo>
                    <a:pt x="868" y="31695"/>
                  </a:lnTo>
                  <a:lnTo>
                    <a:pt x="1168" y="31862"/>
                  </a:lnTo>
                  <a:lnTo>
                    <a:pt x="1469" y="31995"/>
                  </a:lnTo>
                  <a:lnTo>
                    <a:pt x="1802" y="32062"/>
                  </a:lnTo>
                  <a:lnTo>
                    <a:pt x="2136" y="32128"/>
                  </a:lnTo>
                  <a:lnTo>
                    <a:pt x="2770" y="32195"/>
                  </a:lnTo>
                  <a:lnTo>
                    <a:pt x="2803" y="32195"/>
                  </a:lnTo>
                  <a:lnTo>
                    <a:pt x="2836" y="32329"/>
                  </a:lnTo>
                  <a:lnTo>
                    <a:pt x="2903" y="32462"/>
                  </a:lnTo>
                  <a:lnTo>
                    <a:pt x="3037" y="32662"/>
                  </a:lnTo>
                  <a:lnTo>
                    <a:pt x="3170" y="32829"/>
                  </a:lnTo>
                  <a:lnTo>
                    <a:pt x="3337" y="32996"/>
                  </a:lnTo>
                  <a:lnTo>
                    <a:pt x="3504" y="33129"/>
                  </a:lnTo>
                  <a:lnTo>
                    <a:pt x="3871" y="33396"/>
                  </a:lnTo>
                  <a:lnTo>
                    <a:pt x="4271" y="33596"/>
                  </a:lnTo>
                  <a:lnTo>
                    <a:pt x="4671" y="33696"/>
                  </a:lnTo>
                  <a:lnTo>
                    <a:pt x="5138" y="33763"/>
                  </a:lnTo>
                  <a:lnTo>
                    <a:pt x="5539" y="33730"/>
                  </a:lnTo>
                  <a:lnTo>
                    <a:pt x="5906" y="33630"/>
                  </a:lnTo>
                  <a:lnTo>
                    <a:pt x="6273" y="33496"/>
                  </a:lnTo>
                  <a:lnTo>
                    <a:pt x="6606" y="33296"/>
                  </a:lnTo>
                  <a:lnTo>
                    <a:pt x="6907" y="33029"/>
                  </a:lnTo>
                  <a:lnTo>
                    <a:pt x="7174" y="32762"/>
                  </a:lnTo>
                  <a:lnTo>
                    <a:pt x="7407" y="32429"/>
                  </a:lnTo>
                  <a:lnTo>
                    <a:pt x="7574" y="32062"/>
                  </a:lnTo>
                  <a:lnTo>
                    <a:pt x="7641" y="32062"/>
                  </a:lnTo>
                  <a:lnTo>
                    <a:pt x="7974" y="31995"/>
                  </a:lnTo>
                  <a:lnTo>
                    <a:pt x="8308" y="31928"/>
                  </a:lnTo>
                  <a:lnTo>
                    <a:pt x="8642" y="31828"/>
                  </a:lnTo>
                  <a:lnTo>
                    <a:pt x="8942" y="31661"/>
                  </a:lnTo>
                  <a:lnTo>
                    <a:pt x="9175" y="31461"/>
                  </a:lnTo>
                  <a:lnTo>
                    <a:pt x="9342" y="31261"/>
                  </a:lnTo>
                  <a:lnTo>
                    <a:pt x="9476" y="30994"/>
                  </a:lnTo>
                  <a:lnTo>
                    <a:pt x="9509" y="30861"/>
                  </a:lnTo>
                  <a:lnTo>
                    <a:pt x="9542" y="30694"/>
                  </a:lnTo>
                  <a:lnTo>
                    <a:pt x="9509" y="30494"/>
                  </a:lnTo>
                  <a:lnTo>
                    <a:pt x="9476" y="30293"/>
                  </a:lnTo>
                  <a:lnTo>
                    <a:pt x="9376" y="30127"/>
                  </a:lnTo>
                  <a:lnTo>
                    <a:pt x="9242" y="29993"/>
                  </a:lnTo>
                  <a:lnTo>
                    <a:pt x="9275" y="29960"/>
                  </a:lnTo>
                  <a:lnTo>
                    <a:pt x="9442" y="29793"/>
                  </a:lnTo>
                  <a:lnTo>
                    <a:pt x="9609" y="29593"/>
                  </a:lnTo>
                  <a:lnTo>
                    <a:pt x="9709" y="29326"/>
                  </a:lnTo>
                  <a:lnTo>
                    <a:pt x="9776" y="29092"/>
                  </a:lnTo>
                  <a:lnTo>
                    <a:pt x="9776" y="28826"/>
                  </a:lnTo>
                  <a:lnTo>
                    <a:pt x="9743" y="28592"/>
                  </a:lnTo>
                  <a:lnTo>
                    <a:pt x="9676" y="28325"/>
                  </a:lnTo>
                  <a:lnTo>
                    <a:pt x="9542" y="28092"/>
                  </a:lnTo>
                  <a:lnTo>
                    <a:pt x="9709" y="27958"/>
                  </a:lnTo>
                  <a:lnTo>
                    <a:pt x="9876" y="27791"/>
                  </a:lnTo>
                  <a:lnTo>
                    <a:pt x="9976" y="27624"/>
                  </a:lnTo>
                  <a:lnTo>
                    <a:pt x="10076" y="27424"/>
                  </a:lnTo>
                  <a:lnTo>
                    <a:pt x="10110" y="27224"/>
                  </a:lnTo>
                  <a:lnTo>
                    <a:pt x="10110" y="26991"/>
                  </a:lnTo>
                  <a:lnTo>
                    <a:pt x="10076" y="26790"/>
                  </a:lnTo>
                  <a:lnTo>
                    <a:pt x="9976" y="26590"/>
                  </a:lnTo>
                  <a:lnTo>
                    <a:pt x="9909" y="26490"/>
                  </a:lnTo>
                  <a:lnTo>
                    <a:pt x="9843" y="26457"/>
                  </a:lnTo>
                  <a:lnTo>
                    <a:pt x="9743" y="26457"/>
                  </a:lnTo>
                  <a:lnTo>
                    <a:pt x="9642" y="26524"/>
                  </a:lnTo>
                  <a:lnTo>
                    <a:pt x="6340" y="26524"/>
                  </a:lnTo>
                  <a:lnTo>
                    <a:pt x="7741" y="12411"/>
                  </a:lnTo>
                  <a:lnTo>
                    <a:pt x="8341" y="12311"/>
                  </a:lnTo>
                  <a:lnTo>
                    <a:pt x="8942" y="12111"/>
                  </a:lnTo>
                  <a:lnTo>
                    <a:pt x="9542" y="11877"/>
                  </a:lnTo>
                  <a:lnTo>
                    <a:pt x="10076" y="11610"/>
                  </a:lnTo>
                  <a:lnTo>
                    <a:pt x="10610" y="11277"/>
                  </a:lnTo>
                  <a:lnTo>
                    <a:pt x="11077" y="10877"/>
                  </a:lnTo>
                  <a:lnTo>
                    <a:pt x="11544" y="10443"/>
                  </a:lnTo>
                  <a:lnTo>
                    <a:pt x="11911" y="9942"/>
                  </a:lnTo>
                  <a:lnTo>
                    <a:pt x="12145" y="9609"/>
                  </a:lnTo>
                  <a:lnTo>
                    <a:pt x="12311" y="9275"/>
                  </a:lnTo>
                  <a:lnTo>
                    <a:pt x="12478" y="8908"/>
                  </a:lnTo>
                  <a:lnTo>
                    <a:pt x="12612" y="8541"/>
                  </a:lnTo>
                  <a:lnTo>
                    <a:pt x="12712" y="8174"/>
                  </a:lnTo>
                  <a:lnTo>
                    <a:pt x="12812" y="7807"/>
                  </a:lnTo>
                  <a:lnTo>
                    <a:pt x="12845" y="7407"/>
                  </a:lnTo>
                  <a:lnTo>
                    <a:pt x="12879" y="7006"/>
                  </a:lnTo>
                  <a:lnTo>
                    <a:pt x="12845" y="6639"/>
                  </a:lnTo>
                  <a:lnTo>
                    <a:pt x="12812" y="6239"/>
                  </a:lnTo>
                  <a:lnTo>
                    <a:pt x="12745" y="5872"/>
                  </a:lnTo>
                  <a:lnTo>
                    <a:pt x="12612" y="5505"/>
                  </a:lnTo>
                  <a:lnTo>
                    <a:pt x="12478" y="5138"/>
                  </a:lnTo>
                  <a:lnTo>
                    <a:pt x="12278" y="4805"/>
                  </a:lnTo>
                  <a:lnTo>
                    <a:pt x="12078" y="4471"/>
                  </a:lnTo>
                  <a:lnTo>
                    <a:pt x="11811" y="4171"/>
                  </a:lnTo>
                  <a:lnTo>
                    <a:pt x="11544" y="3904"/>
                  </a:lnTo>
                  <a:lnTo>
                    <a:pt x="11277" y="3670"/>
                  </a:lnTo>
                  <a:lnTo>
                    <a:pt x="10977" y="3470"/>
                  </a:lnTo>
                  <a:lnTo>
                    <a:pt x="10643" y="3303"/>
                  </a:lnTo>
                  <a:lnTo>
                    <a:pt x="10310" y="3136"/>
                  </a:lnTo>
                  <a:lnTo>
                    <a:pt x="9976" y="3036"/>
                  </a:lnTo>
                  <a:lnTo>
                    <a:pt x="9642" y="2936"/>
                  </a:lnTo>
                  <a:lnTo>
                    <a:pt x="9275" y="2870"/>
                  </a:lnTo>
                  <a:lnTo>
                    <a:pt x="8541" y="2870"/>
                  </a:lnTo>
                  <a:lnTo>
                    <a:pt x="8208" y="2903"/>
                  </a:lnTo>
                  <a:lnTo>
                    <a:pt x="7841" y="3003"/>
                  </a:lnTo>
                  <a:lnTo>
                    <a:pt x="7607" y="3103"/>
                  </a:lnTo>
                  <a:lnTo>
                    <a:pt x="7340" y="3236"/>
                  </a:lnTo>
                  <a:lnTo>
                    <a:pt x="7340" y="2703"/>
                  </a:lnTo>
                  <a:lnTo>
                    <a:pt x="7441" y="2169"/>
                  </a:lnTo>
                  <a:lnTo>
                    <a:pt x="7541" y="2202"/>
                  </a:lnTo>
                  <a:lnTo>
                    <a:pt x="8141" y="2269"/>
                  </a:lnTo>
                  <a:lnTo>
                    <a:pt x="8742" y="2302"/>
                  </a:lnTo>
                  <a:lnTo>
                    <a:pt x="9342" y="2269"/>
                  </a:lnTo>
                  <a:lnTo>
                    <a:pt x="9909" y="2169"/>
                  </a:lnTo>
                  <a:lnTo>
                    <a:pt x="10510" y="2035"/>
                  </a:lnTo>
                  <a:lnTo>
                    <a:pt x="11077" y="1869"/>
                  </a:lnTo>
                  <a:lnTo>
                    <a:pt x="11611" y="1635"/>
                  </a:lnTo>
                  <a:lnTo>
                    <a:pt x="12145" y="1368"/>
                  </a:lnTo>
                  <a:lnTo>
                    <a:pt x="12211" y="1301"/>
                  </a:lnTo>
                  <a:lnTo>
                    <a:pt x="12245" y="1235"/>
                  </a:lnTo>
                  <a:lnTo>
                    <a:pt x="12245" y="1101"/>
                  </a:lnTo>
                  <a:lnTo>
                    <a:pt x="12211" y="1001"/>
                  </a:lnTo>
                  <a:lnTo>
                    <a:pt x="12145" y="934"/>
                  </a:lnTo>
                  <a:lnTo>
                    <a:pt x="12078" y="901"/>
                  </a:lnTo>
                  <a:lnTo>
                    <a:pt x="11544" y="801"/>
                  </a:lnTo>
                  <a:lnTo>
                    <a:pt x="10977" y="734"/>
                  </a:lnTo>
                  <a:lnTo>
                    <a:pt x="10410" y="701"/>
                  </a:lnTo>
                  <a:lnTo>
                    <a:pt x="9843" y="734"/>
                  </a:lnTo>
                  <a:lnTo>
                    <a:pt x="9275" y="834"/>
                  </a:lnTo>
                  <a:lnTo>
                    <a:pt x="8742" y="1001"/>
                  </a:lnTo>
                  <a:lnTo>
                    <a:pt x="8208" y="1201"/>
                  </a:lnTo>
                  <a:lnTo>
                    <a:pt x="7707" y="1435"/>
                  </a:lnTo>
                  <a:lnTo>
                    <a:pt x="7707" y="1435"/>
                  </a:lnTo>
                  <a:lnTo>
                    <a:pt x="7841" y="1168"/>
                  </a:lnTo>
                  <a:lnTo>
                    <a:pt x="8008" y="901"/>
                  </a:lnTo>
                  <a:lnTo>
                    <a:pt x="8174" y="634"/>
                  </a:lnTo>
                  <a:lnTo>
                    <a:pt x="8375" y="401"/>
                  </a:lnTo>
                  <a:lnTo>
                    <a:pt x="8441" y="334"/>
                  </a:lnTo>
                  <a:lnTo>
                    <a:pt x="8441" y="234"/>
                  </a:lnTo>
                  <a:lnTo>
                    <a:pt x="8441" y="134"/>
                  </a:lnTo>
                  <a:lnTo>
                    <a:pt x="8375" y="67"/>
                  </a:lnTo>
                  <a:lnTo>
                    <a:pt x="8308" y="34"/>
                  </a:lnTo>
                  <a:lnTo>
                    <a:pt x="820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63"/>
            <p:cNvSpPr/>
            <p:nvPr/>
          </p:nvSpPr>
          <p:spPr>
            <a:xfrm>
              <a:off x="2407500" y="1997975"/>
              <a:ext cx="37575" cy="51725"/>
            </a:xfrm>
            <a:custGeom>
              <a:avLst/>
              <a:gdLst/>
              <a:ahLst/>
              <a:cxnLst/>
              <a:rect l="l" t="t" r="r" b="b"/>
              <a:pathLst>
                <a:path w="1503" h="2069" extrusionOk="0">
                  <a:moveTo>
                    <a:pt x="1235" y="0"/>
                  </a:moveTo>
                  <a:lnTo>
                    <a:pt x="1135" y="34"/>
                  </a:lnTo>
                  <a:lnTo>
                    <a:pt x="902" y="167"/>
                  </a:lnTo>
                  <a:lnTo>
                    <a:pt x="702" y="367"/>
                  </a:lnTo>
                  <a:lnTo>
                    <a:pt x="535" y="568"/>
                  </a:lnTo>
                  <a:lnTo>
                    <a:pt x="368" y="801"/>
                  </a:lnTo>
                  <a:lnTo>
                    <a:pt x="234" y="1035"/>
                  </a:lnTo>
                  <a:lnTo>
                    <a:pt x="134" y="1302"/>
                  </a:lnTo>
                  <a:lnTo>
                    <a:pt x="68" y="1535"/>
                  </a:lnTo>
                  <a:lnTo>
                    <a:pt x="1" y="1835"/>
                  </a:lnTo>
                  <a:lnTo>
                    <a:pt x="34" y="1902"/>
                  </a:lnTo>
                  <a:lnTo>
                    <a:pt x="68" y="2002"/>
                  </a:lnTo>
                  <a:lnTo>
                    <a:pt x="168" y="2036"/>
                  </a:lnTo>
                  <a:lnTo>
                    <a:pt x="234" y="2069"/>
                  </a:lnTo>
                  <a:lnTo>
                    <a:pt x="335" y="2036"/>
                  </a:lnTo>
                  <a:lnTo>
                    <a:pt x="401" y="2002"/>
                  </a:lnTo>
                  <a:lnTo>
                    <a:pt x="468" y="1902"/>
                  </a:lnTo>
                  <a:lnTo>
                    <a:pt x="501" y="1835"/>
                  </a:lnTo>
                  <a:lnTo>
                    <a:pt x="501" y="1802"/>
                  </a:lnTo>
                  <a:lnTo>
                    <a:pt x="501" y="1735"/>
                  </a:lnTo>
                  <a:lnTo>
                    <a:pt x="535" y="1635"/>
                  </a:lnTo>
                  <a:lnTo>
                    <a:pt x="601" y="1402"/>
                  </a:lnTo>
                  <a:lnTo>
                    <a:pt x="601" y="1368"/>
                  </a:lnTo>
                  <a:lnTo>
                    <a:pt x="635" y="1335"/>
                  </a:lnTo>
                  <a:lnTo>
                    <a:pt x="635" y="1302"/>
                  </a:lnTo>
                  <a:lnTo>
                    <a:pt x="668" y="1235"/>
                  </a:lnTo>
                  <a:lnTo>
                    <a:pt x="768" y="1035"/>
                  </a:lnTo>
                  <a:lnTo>
                    <a:pt x="902" y="868"/>
                  </a:lnTo>
                  <a:lnTo>
                    <a:pt x="1035" y="701"/>
                  </a:lnTo>
                  <a:lnTo>
                    <a:pt x="1202" y="568"/>
                  </a:lnTo>
                  <a:lnTo>
                    <a:pt x="1369" y="434"/>
                  </a:lnTo>
                  <a:lnTo>
                    <a:pt x="1436" y="367"/>
                  </a:lnTo>
                  <a:lnTo>
                    <a:pt x="1469" y="301"/>
                  </a:lnTo>
                  <a:lnTo>
                    <a:pt x="1502" y="201"/>
                  </a:lnTo>
                  <a:lnTo>
                    <a:pt x="1469" y="101"/>
                  </a:lnTo>
                  <a:lnTo>
                    <a:pt x="1402" y="34"/>
                  </a:lnTo>
                  <a:lnTo>
                    <a:pt x="13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63"/>
            <p:cNvSpPr/>
            <p:nvPr/>
          </p:nvSpPr>
          <p:spPr>
            <a:xfrm>
              <a:off x="2404175" y="2063875"/>
              <a:ext cx="63425" cy="94275"/>
            </a:xfrm>
            <a:custGeom>
              <a:avLst/>
              <a:gdLst/>
              <a:ahLst/>
              <a:cxnLst/>
              <a:rect l="l" t="t" r="r" b="b"/>
              <a:pathLst>
                <a:path w="2537" h="3771" extrusionOk="0">
                  <a:moveTo>
                    <a:pt x="267" y="0"/>
                  </a:moveTo>
                  <a:lnTo>
                    <a:pt x="167" y="33"/>
                  </a:lnTo>
                  <a:lnTo>
                    <a:pt x="101" y="67"/>
                  </a:lnTo>
                  <a:lnTo>
                    <a:pt x="34" y="134"/>
                  </a:lnTo>
                  <a:lnTo>
                    <a:pt x="0" y="234"/>
                  </a:lnTo>
                  <a:lnTo>
                    <a:pt x="0" y="501"/>
                  </a:lnTo>
                  <a:lnTo>
                    <a:pt x="34" y="801"/>
                  </a:lnTo>
                  <a:lnTo>
                    <a:pt x="67" y="1068"/>
                  </a:lnTo>
                  <a:lnTo>
                    <a:pt x="101" y="1335"/>
                  </a:lnTo>
                  <a:lnTo>
                    <a:pt x="201" y="1568"/>
                  </a:lnTo>
                  <a:lnTo>
                    <a:pt x="301" y="1835"/>
                  </a:lnTo>
                  <a:lnTo>
                    <a:pt x="534" y="2335"/>
                  </a:lnTo>
                  <a:lnTo>
                    <a:pt x="868" y="2769"/>
                  </a:lnTo>
                  <a:lnTo>
                    <a:pt x="1035" y="2969"/>
                  </a:lnTo>
                  <a:lnTo>
                    <a:pt x="1235" y="3170"/>
                  </a:lnTo>
                  <a:lnTo>
                    <a:pt x="1468" y="3336"/>
                  </a:lnTo>
                  <a:lnTo>
                    <a:pt x="1669" y="3503"/>
                  </a:lnTo>
                  <a:lnTo>
                    <a:pt x="1902" y="3637"/>
                  </a:lnTo>
                  <a:lnTo>
                    <a:pt x="2169" y="3737"/>
                  </a:lnTo>
                  <a:lnTo>
                    <a:pt x="2269" y="3770"/>
                  </a:lnTo>
                  <a:lnTo>
                    <a:pt x="2336" y="3770"/>
                  </a:lnTo>
                  <a:lnTo>
                    <a:pt x="2436" y="3737"/>
                  </a:lnTo>
                  <a:lnTo>
                    <a:pt x="2503" y="3670"/>
                  </a:lnTo>
                  <a:lnTo>
                    <a:pt x="2536" y="3570"/>
                  </a:lnTo>
                  <a:lnTo>
                    <a:pt x="2503" y="3470"/>
                  </a:lnTo>
                  <a:lnTo>
                    <a:pt x="2469" y="3403"/>
                  </a:lnTo>
                  <a:lnTo>
                    <a:pt x="2403" y="3336"/>
                  </a:lnTo>
                  <a:lnTo>
                    <a:pt x="1969" y="3103"/>
                  </a:lnTo>
                  <a:lnTo>
                    <a:pt x="1569" y="2803"/>
                  </a:lnTo>
                  <a:lnTo>
                    <a:pt x="1235" y="2469"/>
                  </a:lnTo>
                  <a:lnTo>
                    <a:pt x="968" y="2069"/>
                  </a:lnTo>
                  <a:lnTo>
                    <a:pt x="734" y="1668"/>
                  </a:lnTo>
                  <a:lnTo>
                    <a:pt x="568" y="1201"/>
                  </a:lnTo>
                  <a:lnTo>
                    <a:pt x="501" y="734"/>
                  </a:lnTo>
                  <a:lnTo>
                    <a:pt x="501" y="234"/>
                  </a:lnTo>
                  <a:lnTo>
                    <a:pt x="468" y="134"/>
                  </a:lnTo>
                  <a:lnTo>
                    <a:pt x="434" y="67"/>
                  </a:lnTo>
                  <a:lnTo>
                    <a:pt x="334" y="33"/>
                  </a:lnTo>
                  <a:lnTo>
                    <a:pt x="26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63"/>
            <p:cNvSpPr/>
            <p:nvPr/>
          </p:nvSpPr>
          <p:spPr>
            <a:xfrm>
              <a:off x="2247375" y="1765275"/>
              <a:ext cx="236900" cy="188525"/>
            </a:xfrm>
            <a:custGeom>
              <a:avLst/>
              <a:gdLst/>
              <a:ahLst/>
              <a:cxnLst/>
              <a:rect l="l" t="t" r="r" b="b"/>
              <a:pathLst>
                <a:path w="9476" h="7541" extrusionOk="0">
                  <a:moveTo>
                    <a:pt x="9275" y="0"/>
                  </a:moveTo>
                  <a:lnTo>
                    <a:pt x="8641" y="34"/>
                  </a:lnTo>
                  <a:lnTo>
                    <a:pt x="8007" y="100"/>
                  </a:lnTo>
                  <a:lnTo>
                    <a:pt x="7407" y="200"/>
                  </a:lnTo>
                  <a:lnTo>
                    <a:pt x="6806" y="334"/>
                  </a:lnTo>
                  <a:lnTo>
                    <a:pt x="6206" y="534"/>
                  </a:lnTo>
                  <a:lnTo>
                    <a:pt x="5639" y="768"/>
                  </a:lnTo>
                  <a:lnTo>
                    <a:pt x="5071" y="1001"/>
                  </a:lnTo>
                  <a:lnTo>
                    <a:pt x="4538" y="1301"/>
                  </a:lnTo>
                  <a:lnTo>
                    <a:pt x="4004" y="1635"/>
                  </a:lnTo>
                  <a:lnTo>
                    <a:pt x="3503" y="1969"/>
                  </a:lnTo>
                  <a:lnTo>
                    <a:pt x="3036" y="2369"/>
                  </a:lnTo>
                  <a:lnTo>
                    <a:pt x="2569" y="2803"/>
                  </a:lnTo>
                  <a:lnTo>
                    <a:pt x="2136" y="3236"/>
                  </a:lnTo>
                  <a:lnTo>
                    <a:pt x="1735" y="3704"/>
                  </a:lnTo>
                  <a:lnTo>
                    <a:pt x="1368" y="4204"/>
                  </a:lnTo>
                  <a:lnTo>
                    <a:pt x="1035" y="4738"/>
                  </a:lnTo>
                  <a:lnTo>
                    <a:pt x="701" y="5338"/>
                  </a:lnTo>
                  <a:lnTo>
                    <a:pt x="434" y="5972"/>
                  </a:lnTo>
                  <a:lnTo>
                    <a:pt x="200" y="6606"/>
                  </a:lnTo>
                  <a:lnTo>
                    <a:pt x="0" y="7240"/>
                  </a:lnTo>
                  <a:lnTo>
                    <a:pt x="0" y="7340"/>
                  </a:lnTo>
                  <a:lnTo>
                    <a:pt x="34" y="7440"/>
                  </a:lnTo>
                  <a:lnTo>
                    <a:pt x="100" y="7507"/>
                  </a:lnTo>
                  <a:lnTo>
                    <a:pt x="167" y="7540"/>
                  </a:lnTo>
                  <a:lnTo>
                    <a:pt x="334" y="7540"/>
                  </a:lnTo>
                  <a:lnTo>
                    <a:pt x="401" y="7474"/>
                  </a:lnTo>
                  <a:lnTo>
                    <a:pt x="467" y="7373"/>
                  </a:lnTo>
                  <a:lnTo>
                    <a:pt x="668" y="6673"/>
                  </a:lnTo>
                  <a:lnTo>
                    <a:pt x="934" y="6006"/>
                  </a:lnTo>
                  <a:lnTo>
                    <a:pt x="1235" y="5338"/>
                  </a:lnTo>
                  <a:lnTo>
                    <a:pt x="1602" y="4738"/>
                  </a:lnTo>
                  <a:lnTo>
                    <a:pt x="2035" y="4137"/>
                  </a:lnTo>
                  <a:lnTo>
                    <a:pt x="2469" y="3570"/>
                  </a:lnTo>
                  <a:lnTo>
                    <a:pt x="2970" y="3036"/>
                  </a:lnTo>
                  <a:lnTo>
                    <a:pt x="3537" y="2569"/>
                  </a:lnTo>
                  <a:lnTo>
                    <a:pt x="4137" y="2102"/>
                  </a:lnTo>
                  <a:lnTo>
                    <a:pt x="4805" y="1668"/>
                  </a:lnTo>
                  <a:lnTo>
                    <a:pt x="5505" y="1335"/>
                  </a:lnTo>
                  <a:lnTo>
                    <a:pt x="6206" y="1035"/>
                  </a:lnTo>
                  <a:lnTo>
                    <a:pt x="6940" y="801"/>
                  </a:lnTo>
                  <a:lnTo>
                    <a:pt x="7707" y="634"/>
                  </a:lnTo>
                  <a:lnTo>
                    <a:pt x="8474" y="534"/>
                  </a:lnTo>
                  <a:lnTo>
                    <a:pt x="9275" y="467"/>
                  </a:lnTo>
                  <a:lnTo>
                    <a:pt x="9375" y="467"/>
                  </a:lnTo>
                  <a:lnTo>
                    <a:pt x="9442" y="401"/>
                  </a:lnTo>
                  <a:lnTo>
                    <a:pt x="9475" y="334"/>
                  </a:lnTo>
                  <a:lnTo>
                    <a:pt x="9475" y="234"/>
                  </a:lnTo>
                  <a:lnTo>
                    <a:pt x="9475" y="134"/>
                  </a:lnTo>
                  <a:lnTo>
                    <a:pt x="9442" y="67"/>
                  </a:lnTo>
                  <a:lnTo>
                    <a:pt x="937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63"/>
            <p:cNvSpPr/>
            <p:nvPr/>
          </p:nvSpPr>
          <p:spPr>
            <a:xfrm>
              <a:off x="2087225" y="1789450"/>
              <a:ext cx="97625" cy="62600"/>
            </a:xfrm>
            <a:custGeom>
              <a:avLst/>
              <a:gdLst/>
              <a:ahLst/>
              <a:cxnLst/>
              <a:rect l="l" t="t" r="r" b="b"/>
              <a:pathLst>
                <a:path w="3905" h="2504" extrusionOk="0">
                  <a:moveTo>
                    <a:pt x="234" y="1"/>
                  </a:moveTo>
                  <a:lnTo>
                    <a:pt x="168" y="34"/>
                  </a:lnTo>
                  <a:lnTo>
                    <a:pt x="67" y="68"/>
                  </a:lnTo>
                  <a:lnTo>
                    <a:pt x="34" y="134"/>
                  </a:lnTo>
                  <a:lnTo>
                    <a:pt x="1" y="234"/>
                  </a:lnTo>
                  <a:lnTo>
                    <a:pt x="1" y="301"/>
                  </a:lnTo>
                  <a:lnTo>
                    <a:pt x="34" y="368"/>
                  </a:lnTo>
                  <a:lnTo>
                    <a:pt x="101" y="435"/>
                  </a:lnTo>
                  <a:lnTo>
                    <a:pt x="1002" y="868"/>
                  </a:lnTo>
                  <a:lnTo>
                    <a:pt x="1902" y="1335"/>
                  </a:lnTo>
                  <a:lnTo>
                    <a:pt x="2736" y="1869"/>
                  </a:lnTo>
                  <a:lnTo>
                    <a:pt x="3571" y="2436"/>
                  </a:lnTo>
                  <a:lnTo>
                    <a:pt x="3671" y="2503"/>
                  </a:lnTo>
                  <a:lnTo>
                    <a:pt x="3737" y="2470"/>
                  </a:lnTo>
                  <a:lnTo>
                    <a:pt x="3804" y="2436"/>
                  </a:lnTo>
                  <a:lnTo>
                    <a:pt x="3871" y="2370"/>
                  </a:lnTo>
                  <a:lnTo>
                    <a:pt x="3904" y="2303"/>
                  </a:lnTo>
                  <a:lnTo>
                    <a:pt x="3904" y="2203"/>
                  </a:lnTo>
                  <a:lnTo>
                    <a:pt x="3871" y="2103"/>
                  </a:lnTo>
                  <a:lnTo>
                    <a:pt x="3804" y="2036"/>
                  </a:lnTo>
                  <a:lnTo>
                    <a:pt x="2970" y="1469"/>
                  </a:lnTo>
                  <a:lnTo>
                    <a:pt x="2136" y="935"/>
                  </a:lnTo>
                  <a:lnTo>
                    <a:pt x="1268" y="468"/>
                  </a:lnTo>
                  <a:lnTo>
                    <a:pt x="334" y="34"/>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63"/>
            <p:cNvSpPr/>
            <p:nvPr/>
          </p:nvSpPr>
          <p:spPr>
            <a:xfrm>
              <a:off x="2214850" y="1676025"/>
              <a:ext cx="55075" cy="67575"/>
            </a:xfrm>
            <a:custGeom>
              <a:avLst/>
              <a:gdLst/>
              <a:ahLst/>
              <a:cxnLst/>
              <a:rect l="l" t="t" r="r" b="b"/>
              <a:pathLst>
                <a:path w="2203" h="2703" extrusionOk="0">
                  <a:moveTo>
                    <a:pt x="134" y="1"/>
                  </a:moveTo>
                  <a:lnTo>
                    <a:pt x="67" y="67"/>
                  </a:lnTo>
                  <a:lnTo>
                    <a:pt x="0" y="134"/>
                  </a:lnTo>
                  <a:lnTo>
                    <a:pt x="0" y="234"/>
                  </a:lnTo>
                  <a:lnTo>
                    <a:pt x="0" y="301"/>
                  </a:lnTo>
                  <a:lnTo>
                    <a:pt x="67" y="401"/>
                  </a:lnTo>
                  <a:lnTo>
                    <a:pt x="1802" y="2636"/>
                  </a:lnTo>
                  <a:lnTo>
                    <a:pt x="1868" y="2670"/>
                  </a:lnTo>
                  <a:lnTo>
                    <a:pt x="1969" y="2703"/>
                  </a:lnTo>
                  <a:lnTo>
                    <a:pt x="2069" y="2670"/>
                  </a:lnTo>
                  <a:lnTo>
                    <a:pt x="2135" y="2636"/>
                  </a:lnTo>
                  <a:lnTo>
                    <a:pt x="2202" y="2536"/>
                  </a:lnTo>
                  <a:lnTo>
                    <a:pt x="2202" y="2469"/>
                  </a:lnTo>
                  <a:lnTo>
                    <a:pt x="2202" y="2369"/>
                  </a:lnTo>
                  <a:lnTo>
                    <a:pt x="2135" y="2303"/>
                  </a:lnTo>
                  <a:lnTo>
                    <a:pt x="401" y="67"/>
                  </a:lnTo>
                  <a:lnTo>
                    <a:pt x="30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63"/>
            <p:cNvSpPr/>
            <p:nvPr/>
          </p:nvSpPr>
          <p:spPr>
            <a:xfrm>
              <a:off x="2354975" y="1607625"/>
              <a:ext cx="29200" cy="80100"/>
            </a:xfrm>
            <a:custGeom>
              <a:avLst/>
              <a:gdLst/>
              <a:ahLst/>
              <a:cxnLst/>
              <a:rect l="l" t="t" r="r" b="b"/>
              <a:pathLst>
                <a:path w="1168" h="3204" extrusionOk="0">
                  <a:moveTo>
                    <a:pt x="200" y="1"/>
                  </a:moveTo>
                  <a:lnTo>
                    <a:pt x="100" y="68"/>
                  </a:lnTo>
                  <a:lnTo>
                    <a:pt x="33" y="101"/>
                  </a:lnTo>
                  <a:lnTo>
                    <a:pt x="0" y="201"/>
                  </a:lnTo>
                  <a:lnTo>
                    <a:pt x="0" y="301"/>
                  </a:lnTo>
                  <a:lnTo>
                    <a:pt x="701" y="3037"/>
                  </a:lnTo>
                  <a:lnTo>
                    <a:pt x="767" y="3137"/>
                  </a:lnTo>
                  <a:lnTo>
                    <a:pt x="834" y="3170"/>
                  </a:lnTo>
                  <a:lnTo>
                    <a:pt x="901" y="3204"/>
                  </a:lnTo>
                  <a:lnTo>
                    <a:pt x="1001" y="3204"/>
                  </a:lnTo>
                  <a:lnTo>
                    <a:pt x="1068" y="3170"/>
                  </a:lnTo>
                  <a:lnTo>
                    <a:pt x="1134" y="3104"/>
                  </a:lnTo>
                  <a:lnTo>
                    <a:pt x="1168" y="3003"/>
                  </a:lnTo>
                  <a:lnTo>
                    <a:pt x="1168" y="2903"/>
                  </a:lnTo>
                  <a:lnTo>
                    <a:pt x="467" y="168"/>
                  </a:lnTo>
                  <a:lnTo>
                    <a:pt x="434" y="68"/>
                  </a:lnTo>
                  <a:lnTo>
                    <a:pt x="367" y="34"/>
                  </a:lnTo>
                  <a:lnTo>
                    <a:pt x="26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63"/>
            <p:cNvSpPr/>
            <p:nvPr/>
          </p:nvSpPr>
          <p:spPr>
            <a:xfrm>
              <a:off x="2505925" y="1594300"/>
              <a:ext cx="11700" cy="79250"/>
            </a:xfrm>
            <a:custGeom>
              <a:avLst/>
              <a:gdLst/>
              <a:ahLst/>
              <a:cxnLst/>
              <a:rect l="l" t="t" r="r" b="b"/>
              <a:pathLst>
                <a:path w="468" h="3170" extrusionOk="0">
                  <a:moveTo>
                    <a:pt x="134" y="0"/>
                  </a:moveTo>
                  <a:lnTo>
                    <a:pt x="67" y="33"/>
                  </a:lnTo>
                  <a:lnTo>
                    <a:pt x="1" y="133"/>
                  </a:lnTo>
                  <a:lnTo>
                    <a:pt x="1" y="234"/>
                  </a:lnTo>
                  <a:lnTo>
                    <a:pt x="1" y="2936"/>
                  </a:lnTo>
                  <a:lnTo>
                    <a:pt x="1" y="3036"/>
                  </a:lnTo>
                  <a:lnTo>
                    <a:pt x="67" y="3103"/>
                  </a:lnTo>
                  <a:lnTo>
                    <a:pt x="134" y="3169"/>
                  </a:lnTo>
                  <a:lnTo>
                    <a:pt x="301" y="3169"/>
                  </a:lnTo>
                  <a:lnTo>
                    <a:pt x="401" y="3103"/>
                  </a:lnTo>
                  <a:lnTo>
                    <a:pt x="434" y="3036"/>
                  </a:lnTo>
                  <a:lnTo>
                    <a:pt x="468" y="2936"/>
                  </a:lnTo>
                  <a:lnTo>
                    <a:pt x="468" y="234"/>
                  </a:lnTo>
                  <a:lnTo>
                    <a:pt x="434" y="133"/>
                  </a:lnTo>
                  <a:lnTo>
                    <a:pt x="401" y="33"/>
                  </a:lnTo>
                  <a:lnTo>
                    <a:pt x="30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63"/>
            <p:cNvSpPr/>
            <p:nvPr/>
          </p:nvSpPr>
          <p:spPr>
            <a:xfrm>
              <a:off x="2715275" y="1630150"/>
              <a:ext cx="25050" cy="34225"/>
            </a:xfrm>
            <a:custGeom>
              <a:avLst/>
              <a:gdLst/>
              <a:ahLst/>
              <a:cxnLst/>
              <a:rect l="l" t="t" r="r" b="b"/>
              <a:pathLst>
                <a:path w="1002" h="1369" extrusionOk="0">
                  <a:moveTo>
                    <a:pt x="701" y="1"/>
                  </a:moveTo>
                  <a:lnTo>
                    <a:pt x="635" y="67"/>
                  </a:lnTo>
                  <a:lnTo>
                    <a:pt x="568" y="134"/>
                  </a:lnTo>
                  <a:lnTo>
                    <a:pt x="34" y="1035"/>
                  </a:lnTo>
                  <a:lnTo>
                    <a:pt x="1" y="1102"/>
                  </a:lnTo>
                  <a:lnTo>
                    <a:pt x="1" y="1202"/>
                  </a:lnTo>
                  <a:lnTo>
                    <a:pt x="34" y="1302"/>
                  </a:lnTo>
                  <a:lnTo>
                    <a:pt x="101" y="1368"/>
                  </a:lnTo>
                  <a:lnTo>
                    <a:pt x="268" y="1368"/>
                  </a:lnTo>
                  <a:lnTo>
                    <a:pt x="368" y="1335"/>
                  </a:lnTo>
                  <a:lnTo>
                    <a:pt x="434" y="1268"/>
                  </a:lnTo>
                  <a:lnTo>
                    <a:pt x="968" y="368"/>
                  </a:lnTo>
                  <a:lnTo>
                    <a:pt x="1002" y="267"/>
                  </a:lnTo>
                  <a:lnTo>
                    <a:pt x="1002" y="167"/>
                  </a:lnTo>
                  <a:lnTo>
                    <a:pt x="968" y="101"/>
                  </a:lnTo>
                  <a:lnTo>
                    <a:pt x="868" y="34"/>
                  </a:lnTo>
                  <a:lnTo>
                    <a:pt x="8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63"/>
            <p:cNvSpPr/>
            <p:nvPr/>
          </p:nvSpPr>
          <p:spPr>
            <a:xfrm>
              <a:off x="2824550" y="1711900"/>
              <a:ext cx="43400" cy="52550"/>
            </a:xfrm>
            <a:custGeom>
              <a:avLst/>
              <a:gdLst/>
              <a:ahLst/>
              <a:cxnLst/>
              <a:rect l="l" t="t" r="r" b="b"/>
              <a:pathLst>
                <a:path w="1736" h="2102" extrusionOk="0">
                  <a:moveTo>
                    <a:pt x="1535" y="0"/>
                  </a:moveTo>
                  <a:lnTo>
                    <a:pt x="1435" y="33"/>
                  </a:lnTo>
                  <a:lnTo>
                    <a:pt x="1335" y="67"/>
                  </a:lnTo>
                  <a:lnTo>
                    <a:pt x="1301" y="134"/>
                  </a:lnTo>
                  <a:lnTo>
                    <a:pt x="1034" y="567"/>
                  </a:lnTo>
                  <a:lnTo>
                    <a:pt x="734" y="968"/>
                  </a:lnTo>
                  <a:lnTo>
                    <a:pt x="401" y="1368"/>
                  </a:lnTo>
                  <a:lnTo>
                    <a:pt x="67" y="1702"/>
                  </a:lnTo>
                  <a:lnTo>
                    <a:pt x="0" y="1802"/>
                  </a:lnTo>
                  <a:lnTo>
                    <a:pt x="0" y="1868"/>
                  </a:lnTo>
                  <a:lnTo>
                    <a:pt x="0" y="1969"/>
                  </a:lnTo>
                  <a:lnTo>
                    <a:pt x="67" y="2035"/>
                  </a:lnTo>
                  <a:lnTo>
                    <a:pt x="134" y="2102"/>
                  </a:lnTo>
                  <a:lnTo>
                    <a:pt x="300" y="2102"/>
                  </a:lnTo>
                  <a:lnTo>
                    <a:pt x="367" y="2035"/>
                  </a:lnTo>
                  <a:lnTo>
                    <a:pt x="768" y="1668"/>
                  </a:lnTo>
                  <a:lnTo>
                    <a:pt x="1101" y="1268"/>
                  </a:lnTo>
                  <a:lnTo>
                    <a:pt x="1401" y="834"/>
                  </a:lnTo>
                  <a:lnTo>
                    <a:pt x="1702" y="367"/>
                  </a:lnTo>
                  <a:lnTo>
                    <a:pt x="1735" y="267"/>
                  </a:lnTo>
                  <a:lnTo>
                    <a:pt x="1702" y="200"/>
                  </a:lnTo>
                  <a:lnTo>
                    <a:pt x="1668" y="100"/>
                  </a:lnTo>
                  <a:lnTo>
                    <a:pt x="1602" y="33"/>
                  </a:lnTo>
                  <a:lnTo>
                    <a:pt x="153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63"/>
            <p:cNvSpPr/>
            <p:nvPr/>
          </p:nvSpPr>
          <p:spPr>
            <a:xfrm>
              <a:off x="2887925" y="1839500"/>
              <a:ext cx="56750" cy="52575"/>
            </a:xfrm>
            <a:custGeom>
              <a:avLst/>
              <a:gdLst/>
              <a:ahLst/>
              <a:cxnLst/>
              <a:rect l="l" t="t" r="r" b="b"/>
              <a:pathLst>
                <a:path w="2270" h="2103" extrusionOk="0">
                  <a:moveTo>
                    <a:pt x="2036" y="1"/>
                  </a:moveTo>
                  <a:lnTo>
                    <a:pt x="1936" y="34"/>
                  </a:lnTo>
                  <a:lnTo>
                    <a:pt x="1435" y="401"/>
                  </a:lnTo>
                  <a:lnTo>
                    <a:pt x="935" y="801"/>
                  </a:lnTo>
                  <a:lnTo>
                    <a:pt x="468" y="1235"/>
                  </a:lnTo>
                  <a:lnTo>
                    <a:pt x="67" y="1702"/>
                  </a:lnTo>
                  <a:lnTo>
                    <a:pt x="1" y="1769"/>
                  </a:lnTo>
                  <a:lnTo>
                    <a:pt x="1" y="1869"/>
                  </a:lnTo>
                  <a:lnTo>
                    <a:pt x="1" y="1969"/>
                  </a:lnTo>
                  <a:lnTo>
                    <a:pt x="67" y="2036"/>
                  </a:lnTo>
                  <a:lnTo>
                    <a:pt x="134" y="2069"/>
                  </a:lnTo>
                  <a:lnTo>
                    <a:pt x="234" y="2102"/>
                  </a:lnTo>
                  <a:lnTo>
                    <a:pt x="301" y="2102"/>
                  </a:lnTo>
                  <a:lnTo>
                    <a:pt x="401" y="2036"/>
                  </a:lnTo>
                  <a:lnTo>
                    <a:pt x="801" y="1602"/>
                  </a:lnTo>
                  <a:lnTo>
                    <a:pt x="1235" y="1168"/>
                  </a:lnTo>
                  <a:lnTo>
                    <a:pt x="1669" y="801"/>
                  </a:lnTo>
                  <a:lnTo>
                    <a:pt x="2169" y="434"/>
                  </a:lnTo>
                  <a:lnTo>
                    <a:pt x="2236" y="368"/>
                  </a:lnTo>
                  <a:lnTo>
                    <a:pt x="2269" y="301"/>
                  </a:lnTo>
                  <a:lnTo>
                    <a:pt x="2269" y="201"/>
                  </a:lnTo>
                  <a:lnTo>
                    <a:pt x="2269" y="134"/>
                  </a:lnTo>
                  <a:lnTo>
                    <a:pt x="2203" y="67"/>
                  </a:lnTo>
                  <a:lnTo>
                    <a:pt x="210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63"/>
            <p:cNvSpPr/>
            <p:nvPr/>
          </p:nvSpPr>
          <p:spPr>
            <a:xfrm>
              <a:off x="2910450" y="2002975"/>
              <a:ext cx="65925" cy="30050"/>
            </a:xfrm>
            <a:custGeom>
              <a:avLst/>
              <a:gdLst/>
              <a:ahLst/>
              <a:cxnLst/>
              <a:rect l="l" t="t" r="r" b="b"/>
              <a:pathLst>
                <a:path w="2637" h="1202" extrusionOk="0">
                  <a:moveTo>
                    <a:pt x="2469" y="1"/>
                  </a:moveTo>
                  <a:lnTo>
                    <a:pt x="2369" y="34"/>
                  </a:lnTo>
                  <a:lnTo>
                    <a:pt x="167" y="735"/>
                  </a:lnTo>
                  <a:lnTo>
                    <a:pt x="101" y="801"/>
                  </a:lnTo>
                  <a:lnTo>
                    <a:pt x="34" y="868"/>
                  </a:lnTo>
                  <a:lnTo>
                    <a:pt x="1" y="968"/>
                  </a:lnTo>
                  <a:lnTo>
                    <a:pt x="34" y="1035"/>
                  </a:lnTo>
                  <a:lnTo>
                    <a:pt x="67" y="1135"/>
                  </a:lnTo>
                  <a:lnTo>
                    <a:pt x="134" y="1202"/>
                  </a:lnTo>
                  <a:lnTo>
                    <a:pt x="301" y="1202"/>
                  </a:lnTo>
                  <a:lnTo>
                    <a:pt x="2469" y="468"/>
                  </a:lnTo>
                  <a:lnTo>
                    <a:pt x="2569" y="434"/>
                  </a:lnTo>
                  <a:lnTo>
                    <a:pt x="2636" y="334"/>
                  </a:lnTo>
                  <a:lnTo>
                    <a:pt x="2636" y="268"/>
                  </a:lnTo>
                  <a:lnTo>
                    <a:pt x="2636" y="167"/>
                  </a:lnTo>
                  <a:lnTo>
                    <a:pt x="2603" y="101"/>
                  </a:lnTo>
                  <a:lnTo>
                    <a:pt x="2536" y="34"/>
                  </a:lnTo>
                  <a:lnTo>
                    <a:pt x="246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63"/>
            <p:cNvSpPr/>
            <p:nvPr/>
          </p:nvSpPr>
          <p:spPr>
            <a:xfrm>
              <a:off x="2083050" y="1962100"/>
              <a:ext cx="61750" cy="25050"/>
            </a:xfrm>
            <a:custGeom>
              <a:avLst/>
              <a:gdLst/>
              <a:ahLst/>
              <a:cxnLst/>
              <a:rect l="l" t="t" r="r" b="b"/>
              <a:pathLst>
                <a:path w="2470" h="1002" extrusionOk="0">
                  <a:moveTo>
                    <a:pt x="168" y="1"/>
                  </a:moveTo>
                  <a:lnTo>
                    <a:pt x="101" y="34"/>
                  </a:lnTo>
                  <a:lnTo>
                    <a:pt x="34" y="101"/>
                  </a:lnTo>
                  <a:lnTo>
                    <a:pt x="1" y="201"/>
                  </a:lnTo>
                  <a:lnTo>
                    <a:pt x="1" y="268"/>
                  </a:lnTo>
                  <a:lnTo>
                    <a:pt x="1" y="368"/>
                  </a:lnTo>
                  <a:lnTo>
                    <a:pt x="68" y="435"/>
                  </a:lnTo>
                  <a:lnTo>
                    <a:pt x="168" y="468"/>
                  </a:lnTo>
                  <a:lnTo>
                    <a:pt x="2169" y="968"/>
                  </a:lnTo>
                  <a:lnTo>
                    <a:pt x="2270" y="1002"/>
                  </a:lnTo>
                  <a:lnTo>
                    <a:pt x="2336" y="968"/>
                  </a:lnTo>
                  <a:lnTo>
                    <a:pt x="2403" y="902"/>
                  </a:lnTo>
                  <a:lnTo>
                    <a:pt x="2436" y="802"/>
                  </a:lnTo>
                  <a:lnTo>
                    <a:pt x="2470" y="735"/>
                  </a:lnTo>
                  <a:lnTo>
                    <a:pt x="2436" y="635"/>
                  </a:lnTo>
                  <a:lnTo>
                    <a:pt x="2370" y="568"/>
                  </a:lnTo>
                  <a:lnTo>
                    <a:pt x="2303" y="535"/>
                  </a:lnTo>
                  <a:lnTo>
                    <a:pt x="2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63"/>
            <p:cNvSpPr/>
            <p:nvPr/>
          </p:nvSpPr>
          <p:spPr>
            <a:xfrm>
              <a:off x="2077225" y="2006325"/>
              <a:ext cx="57575" cy="19200"/>
            </a:xfrm>
            <a:custGeom>
              <a:avLst/>
              <a:gdLst/>
              <a:ahLst/>
              <a:cxnLst/>
              <a:rect l="l" t="t" r="r" b="b"/>
              <a:pathLst>
                <a:path w="2303" h="768" extrusionOk="0">
                  <a:moveTo>
                    <a:pt x="201" y="0"/>
                  </a:moveTo>
                  <a:lnTo>
                    <a:pt x="134" y="33"/>
                  </a:lnTo>
                  <a:lnTo>
                    <a:pt x="67" y="67"/>
                  </a:lnTo>
                  <a:lnTo>
                    <a:pt x="0" y="167"/>
                  </a:lnTo>
                  <a:lnTo>
                    <a:pt x="0" y="267"/>
                  </a:lnTo>
                  <a:lnTo>
                    <a:pt x="34" y="334"/>
                  </a:lnTo>
                  <a:lnTo>
                    <a:pt x="100" y="400"/>
                  </a:lnTo>
                  <a:lnTo>
                    <a:pt x="167" y="434"/>
                  </a:lnTo>
                  <a:lnTo>
                    <a:pt x="2002" y="767"/>
                  </a:lnTo>
                  <a:lnTo>
                    <a:pt x="2102" y="767"/>
                  </a:lnTo>
                  <a:lnTo>
                    <a:pt x="2169" y="734"/>
                  </a:lnTo>
                  <a:lnTo>
                    <a:pt x="2236" y="667"/>
                  </a:lnTo>
                  <a:lnTo>
                    <a:pt x="2302" y="601"/>
                  </a:lnTo>
                  <a:lnTo>
                    <a:pt x="2302" y="501"/>
                  </a:lnTo>
                  <a:lnTo>
                    <a:pt x="2269" y="434"/>
                  </a:lnTo>
                  <a:lnTo>
                    <a:pt x="2202" y="334"/>
                  </a:lnTo>
                  <a:lnTo>
                    <a:pt x="2136" y="300"/>
                  </a:lnTo>
                  <a:lnTo>
                    <a:pt x="30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3" name="Google Shape;1563;p63"/>
          <p:cNvGrpSpPr/>
          <p:nvPr/>
        </p:nvGrpSpPr>
        <p:grpSpPr>
          <a:xfrm rot="1498369">
            <a:off x="802380" y="1578185"/>
            <a:ext cx="1412441" cy="1789763"/>
            <a:chOff x="2077225" y="1594300"/>
            <a:chExt cx="899150" cy="1139350"/>
          </a:xfrm>
        </p:grpSpPr>
        <p:sp>
          <p:nvSpPr>
            <p:cNvPr id="1564" name="Google Shape;1564;p63"/>
            <p:cNvSpPr/>
            <p:nvPr/>
          </p:nvSpPr>
          <p:spPr>
            <a:xfrm>
              <a:off x="2252375" y="1786125"/>
              <a:ext cx="535500" cy="779875"/>
            </a:xfrm>
            <a:custGeom>
              <a:avLst/>
              <a:gdLst/>
              <a:ahLst/>
              <a:cxnLst/>
              <a:rect l="l" t="t" r="r" b="b"/>
              <a:pathLst>
                <a:path w="21420" h="31195" extrusionOk="0">
                  <a:moveTo>
                    <a:pt x="11110" y="0"/>
                  </a:moveTo>
                  <a:lnTo>
                    <a:pt x="10310" y="67"/>
                  </a:lnTo>
                  <a:lnTo>
                    <a:pt x="9542" y="201"/>
                  </a:lnTo>
                  <a:lnTo>
                    <a:pt x="8775" y="367"/>
                  </a:lnTo>
                  <a:lnTo>
                    <a:pt x="8041" y="601"/>
                  </a:lnTo>
                  <a:lnTo>
                    <a:pt x="7274" y="868"/>
                  </a:lnTo>
                  <a:lnTo>
                    <a:pt x="6573" y="1168"/>
                  </a:lnTo>
                  <a:lnTo>
                    <a:pt x="5872" y="1535"/>
                  </a:lnTo>
                  <a:lnTo>
                    <a:pt x="5205" y="1969"/>
                  </a:lnTo>
                  <a:lnTo>
                    <a:pt x="4571" y="2436"/>
                  </a:lnTo>
                  <a:lnTo>
                    <a:pt x="3971" y="2936"/>
                  </a:lnTo>
                  <a:lnTo>
                    <a:pt x="3437" y="3470"/>
                  </a:lnTo>
                  <a:lnTo>
                    <a:pt x="2903" y="4037"/>
                  </a:lnTo>
                  <a:lnTo>
                    <a:pt x="2403" y="4638"/>
                  </a:lnTo>
                  <a:lnTo>
                    <a:pt x="1969" y="5305"/>
                  </a:lnTo>
                  <a:lnTo>
                    <a:pt x="1569" y="5972"/>
                  </a:lnTo>
                  <a:lnTo>
                    <a:pt x="1202" y="6640"/>
                  </a:lnTo>
                  <a:lnTo>
                    <a:pt x="901" y="7373"/>
                  </a:lnTo>
                  <a:lnTo>
                    <a:pt x="634" y="8107"/>
                  </a:lnTo>
                  <a:lnTo>
                    <a:pt x="401" y="8841"/>
                  </a:lnTo>
                  <a:lnTo>
                    <a:pt x="234" y="9609"/>
                  </a:lnTo>
                  <a:lnTo>
                    <a:pt x="101" y="10376"/>
                  </a:lnTo>
                  <a:lnTo>
                    <a:pt x="34" y="11143"/>
                  </a:lnTo>
                  <a:lnTo>
                    <a:pt x="0" y="11911"/>
                  </a:lnTo>
                  <a:lnTo>
                    <a:pt x="34" y="12711"/>
                  </a:lnTo>
                  <a:lnTo>
                    <a:pt x="101" y="13445"/>
                  </a:lnTo>
                  <a:lnTo>
                    <a:pt x="234" y="14179"/>
                  </a:lnTo>
                  <a:lnTo>
                    <a:pt x="401" y="14880"/>
                  </a:lnTo>
                  <a:lnTo>
                    <a:pt x="634" y="15581"/>
                  </a:lnTo>
                  <a:lnTo>
                    <a:pt x="868" y="16281"/>
                  </a:lnTo>
                  <a:lnTo>
                    <a:pt x="1168" y="16982"/>
                  </a:lnTo>
                  <a:lnTo>
                    <a:pt x="1502" y="17616"/>
                  </a:lnTo>
                  <a:lnTo>
                    <a:pt x="1869" y="18283"/>
                  </a:lnTo>
                  <a:lnTo>
                    <a:pt x="2303" y="18950"/>
                  </a:lnTo>
                  <a:lnTo>
                    <a:pt x="2770" y="19584"/>
                  </a:lnTo>
                  <a:lnTo>
                    <a:pt x="3704" y="20885"/>
                  </a:lnTo>
                  <a:lnTo>
                    <a:pt x="4171" y="21553"/>
                  </a:lnTo>
                  <a:lnTo>
                    <a:pt x="4571" y="22253"/>
                  </a:lnTo>
                  <a:lnTo>
                    <a:pt x="4905" y="22954"/>
                  </a:lnTo>
                  <a:lnTo>
                    <a:pt x="5072" y="23321"/>
                  </a:lnTo>
                  <a:lnTo>
                    <a:pt x="5172" y="23721"/>
                  </a:lnTo>
                  <a:lnTo>
                    <a:pt x="5405" y="24589"/>
                  </a:lnTo>
                  <a:lnTo>
                    <a:pt x="5572" y="25489"/>
                  </a:lnTo>
                  <a:lnTo>
                    <a:pt x="5672" y="26390"/>
                  </a:lnTo>
                  <a:lnTo>
                    <a:pt x="5705" y="27258"/>
                  </a:lnTo>
                  <a:lnTo>
                    <a:pt x="5705" y="28158"/>
                  </a:lnTo>
                  <a:lnTo>
                    <a:pt x="5639" y="29059"/>
                  </a:lnTo>
                  <a:lnTo>
                    <a:pt x="5572" y="29960"/>
                  </a:lnTo>
                  <a:lnTo>
                    <a:pt x="5439" y="30861"/>
                  </a:lnTo>
                  <a:lnTo>
                    <a:pt x="10276" y="31194"/>
                  </a:lnTo>
                  <a:lnTo>
                    <a:pt x="10343" y="29993"/>
                  </a:lnTo>
                  <a:lnTo>
                    <a:pt x="10443" y="28792"/>
                  </a:lnTo>
                  <a:lnTo>
                    <a:pt x="10576" y="27591"/>
                  </a:lnTo>
                  <a:lnTo>
                    <a:pt x="10677" y="27024"/>
                  </a:lnTo>
                  <a:lnTo>
                    <a:pt x="10810" y="26423"/>
                  </a:lnTo>
                  <a:lnTo>
                    <a:pt x="10977" y="25856"/>
                  </a:lnTo>
                  <a:lnTo>
                    <a:pt x="11144" y="25323"/>
                  </a:lnTo>
                  <a:lnTo>
                    <a:pt x="11344" y="24755"/>
                  </a:lnTo>
                  <a:lnTo>
                    <a:pt x="11611" y="24255"/>
                  </a:lnTo>
                  <a:lnTo>
                    <a:pt x="11911" y="23721"/>
                  </a:lnTo>
                  <a:lnTo>
                    <a:pt x="12245" y="23254"/>
                  </a:lnTo>
                  <a:lnTo>
                    <a:pt x="12645" y="22787"/>
                  </a:lnTo>
                  <a:lnTo>
                    <a:pt x="13079" y="22320"/>
                  </a:lnTo>
                  <a:lnTo>
                    <a:pt x="13412" y="22020"/>
                  </a:lnTo>
                  <a:lnTo>
                    <a:pt x="13779" y="21753"/>
                  </a:lnTo>
                  <a:lnTo>
                    <a:pt x="14580" y="21219"/>
                  </a:lnTo>
                  <a:lnTo>
                    <a:pt x="15381" y="20718"/>
                  </a:lnTo>
                  <a:lnTo>
                    <a:pt x="16148" y="20185"/>
                  </a:lnTo>
                  <a:lnTo>
                    <a:pt x="16615" y="19818"/>
                  </a:lnTo>
                  <a:lnTo>
                    <a:pt x="17082" y="19417"/>
                  </a:lnTo>
                  <a:lnTo>
                    <a:pt x="17482" y="19017"/>
                  </a:lnTo>
                  <a:lnTo>
                    <a:pt x="17883" y="18617"/>
                  </a:lnTo>
                  <a:lnTo>
                    <a:pt x="18250" y="18150"/>
                  </a:lnTo>
                  <a:lnTo>
                    <a:pt x="18617" y="17683"/>
                  </a:lnTo>
                  <a:lnTo>
                    <a:pt x="18950" y="17215"/>
                  </a:lnTo>
                  <a:lnTo>
                    <a:pt x="19251" y="16715"/>
                  </a:lnTo>
                  <a:lnTo>
                    <a:pt x="19518" y="16215"/>
                  </a:lnTo>
                  <a:lnTo>
                    <a:pt x="19784" y="15714"/>
                  </a:lnTo>
                  <a:lnTo>
                    <a:pt x="20051" y="15180"/>
                  </a:lnTo>
                  <a:lnTo>
                    <a:pt x="20252" y="14647"/>
                  </a:lnTo>
                  <a:lnTo>
                    <a:pt x="20452" y="14079"/>
                  </a:lnTo>
                  <a:lnTo>
                    <a:pt x="20619" y="13512"/>
                  </a:lnTo>
                  <a:lnTo>
                    <a:pt x="20785" y="12945"/>
                  </a:lnTo>
                  <a:lnTo>
                    <a:pt x="20919" y="12378"/>
                  </a:lnTo>
                  <a:lnTo>
                    <a:pt x="21152" y="11277"/>
                  </a:lnTo>
                  <a:lnTo>
                    <a:pt x="21252" y="10710"/>
                  </a:lnTo>
                  <a:lnTo>
                    <a:pt x="21353" y="10143"/>
                  </a:lnTo>
                  <a:lnTo>
                    <a:pt x="21386" y="9575"/>
                  </a:lnTo>
                  <a:lnTo>
                    <a:pt x="21419" y="9008"/>
                  </a:lnTo>
                  <a:lnTo>
                    <a:pt x="21386" y="8441"/>
                  </a:lnTo>
                  <a:lnTo>
                    <a:pt x="21353" y="7874"/>
                  </a:lnTo>
                  <a:lnTo>
                    <a:pt x="21286" y="7373"/>
                  </a:lnTo>
                  <a:lnTo>
                    <a:pt x="21186" y="6906"/>
                  </a:lnTo>
                  <a:lnTo>
                    <a:pt x="21019" y="6439"/>
                  </a:lnTo>
                  <a:lnTo>
                    <a:pt x="20885" y="5972"/>
                  </a:lnTo>
                  <a:lnTo>
                    <a:pt x="20685" y="5505"/>
                  </a:lnTo>
                  <a:lnTo>
                    <a:pt x="20452" y="5071"/>
                  </a:lnTo>
                  <a:lnTo>
                    <a:pt x="20218" y="4638"/>
                  </a:lnTo>
                  <a:lnTo>
                    <a:pt x="19951" y="4204"/>
                  </a:lnTo>
                  <a:lnTo>
                    <a:pt x="19684" y="3804"/>
                  </a:lnTo>
                  <a:lnTo>
                    <a:pt x="19351" y="3403"/>
                  </a:lnTo>
                  <a:lnTo>
                    <a:pt x="19050" y="3036"/>
                  </a:lnTo>
                  <a:lnTo>
                    <a:pt x="18684" y="2703"/>
                  </a:lnTo>
                  <a:lnTo>
                    <a:pt x="18317" y="2369"/>
                  </a:lnTo>
                  <a:lnTo>
                    <a:pt x="17950" y="2035"/>
                  </a:lnTo>
                  <a:lnTo>
                    <a:pt x="17516" y="1735"/>
                  </a:lnTo>
                  <a:lnTo>
                    <a:pt x="17115" y="1468"/>
                  </a:lnTo>
                  <a:lnTo>
                    <a:pt x="16415" y="1101"/>
                  </a:lnTo>
                  <a:lnTo>
                    <a:pt x="15714" y="768"/>
                  </a:lnTo>
                  <a:lnTo>
                    <a:pt x="14980" y="501"/>
                  </a:lnTo>
                  <a:lnTo>
                    <a:pt x="14213" y="301"/>
                  </a:lnTo>
                  <a:lnTo>
                    <a:pt x="13446" y="134"/>
                  </a:lnTo>
                  <a:lnTo>
                    <a:pt x="12678" y="34"/>
                  </a:lnTo>
                  <a:lnTo>
                    <a:pt x="118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63"/>
            <p:cNvSpPr/>
            <p:nvPr/>
          </p:nvSpPr>
          <p:spPr>
            <a:xfrm>
              <a:off x="2252375" y="1786125"/>
              <a:ext cx="535500" cy="779875"/>
            </a:xfrm>
            <a:custGeom>
              <a:avLst/>
              <a:gdLst/>
              <a:ahLst/>
              <a:cxnLst/>
              <a:rect l="l" t="t" r="r" b="b"/>
              <a:pathLst>
                <a:path w="21420" h="31195" fill="none" extrusionOk="0">
                  <a:moveTo>
                    <a:pt x="10276" y="31194"/>
                  </a:moveTo>
                  <a:lnTo>
                    <a:pt x="10276" y="31194"/>
                  </a:lnTo>
                  <a:lnTo>
                    <a:pt x="10343" y="29993"/>
                  </a:lnTo>
                  <a:lnTo>
                    <a:pt x="10443" y="28792"/>
                  </a:lnTo>
                  <a:lnTo>
                    <a:pt x="10576" y="27591"/>
                  </a:lnTo>
                  <a:lnTo>
                    <a:pt x="10677" y="27024"/>
                  </a:lnTo>
                  <a:lnTo>
                    <a:pt x="10810" y="26423"/>
                  </a:lnTo>
                  <a:lnTo>
                    <a:pt x="10977" y="25856"/>
                  </a:lnTo>
                  <a:lnTo>
                    <a:pt x="11144" y="25323"/>
                  </a:lnTo>
                  <a:lnTo>
                    <a:pt x="11344" y="24755"/>
                  </a:lnTo>
                  <a:lnTo>
                    <a:pt x="11611" y="24255"/>
                  </a:lnTo>
                  <a:lnTo>
                    <a:pt x="11911" y="23721"/>
                  </a:lnTo>
                  <a:lnTo>
                    <a:pt x="12245" y="23254"/>
                  </a:lnTo>
                  <a:lnTo>
                    <a:pt x="12645" y="22787"/>
                  </a:lnTo>
                  <a:lnTo>
                    <a:pt x="13079" y="22320"/>
                  </a:lnTo>
                  <a:lnTo>
                    <a:pt x="13079" y="22320"/>
                  </a:lnTo>
                  <a:lnTo>
                    <a:pt x="13412" y="22020"/>
                  </a:lnTo>
                  <a:lnTo>
                    <a:pt x="13779" y="21753"/>
                  </a:lnTo>
                  <a:lnTo>
                    <a:pt x="14580" y="21219"/>
                  </a:lnTo>
                  <a:lnTo>
                    <a:pt x="15381" y="20718"/>
                  </a:lnTo>
                  <a:lnTo>
                    <a:pt x="16148" y="20185"/>
                  </a:lnTo>
                  <a:lnTo>
                    <a:pt x="16148" y="20185"/>
                  </a:lnTo>
                  <a:lnTo>
                    <a:pt x="16615" y="19818"/>
                  </a:lnTo>
                  <a:lnTo>
                    <a:pt x="17082" y="19417"/>
                  </a:lnTo>
                  <a:lnTo>
                    <a:pt x="17482" y="19017"/>
                  </a:lnTo>
                  <a:lnTo>
                    <a:pt x="17883" y="18617"/>
                  </a:lnTo>
                  <a:lnTo>
                    <a:pt x="18250" y="18150"/>
                  </a:lnTo>
                  <a:lnTo>
                    <a:pt x="18617" y="17683"/>
                  </a:lnTo>
                  <a:lnTo>
                    <a:pt x="18950" y="17215"/>
                  </a:lnTo>
                  <a:lnTo>
                    <a:pt x="19251" y="16715"/>
                  </a:lnTo>
                  <a:lnTo>
                    <a:pt x="19518" y="16215"/>
                  </a:lnTo>
                  <a:lnTo>
                    <a:pt x="19784" y="15714"/>
                  </a:lnTo>
                  <a:lnTo>
                    <a:pt x="20051" y="15180"/>
                  </a:lnTo>
                  <a:lnTo>
                    <a:pt x="20252" y="14647"/>
                  </a:lnTo>
                  <a:lnTo>
                    <a:pt x="20452" y="14079"/>
                  </a:lnTo>
                  <a:lnTo>
                    <a:pt x="20619" y="13512"/>
                  </a:lnTo>
                  <a:lnTo>
                    <a:pt x="20785" y="12945"/>
                  </a:lnTo>
                  <a:lnTo>
                    <a:pt x="20919" y="12378"/>
                  </a:lnTo>
                  <a:lnTo>
                    <a:pt x="20919" y="12378"/>
                  </a:lnTo>
                  <a:lnTo>
                    <a:pt x="21152" y="11277"/>
                  </a:lnTo>
                  <a:lnTo>
                    <a:pt x="21252" y="10710"/>
                  </a:lnTo>
                  <a:lnTo>
                    <a:pt x="21353" y="10143"/>
                  </a:lnTo>
                  <a:lnTo>
                    <a:pt x="21386" y="9575"/>
                  </a:lnTo>
                  <a:lnTo>
                    <a:pt x="21419" y="9008"/>
                  </a:lnTo>
                  <a:lnTo>
                    <a:pt x="21386" y="8441"/>
                  </a:lnTo>
                  <a:lnTo>
                    <a:pt x="21353" y="7874"/>
                  </a:lnTo>
                  <a:lnTo>
                    <a:pt x="21353" y="7874"/>
                  </a:lnTo>
                  <a:lnTo>
                    <a:pt x="21286" y="7373"/>
                  </a:lnTo>
                  <a:lnTo>
                    <a:pt x="21186" y="6906"/>
                  </a:lnTo>
                  <a:lnTo>
                    <a:pt x="21019" y="6439"/>
                  </a:lnTo>
                  <a:lnTo>
                    <a:pt x="20885" y="5972"/>
                  </a:lnTo>
                  <a:lnTo>
                    <a:pt x="20685" y="5505"/>
                  </a:lnTo>
                  <a:lnTo>
                    <a:pt x="20452" y="5071"/>
                  </a:lnTo>
                  <a:lnTo>
                    <a:pt x="20218" y="4638"/>
                  </a:lnTo>
                  <a:lnTo>
                    <a:pt x="19951" y="4204"/>
                  </a:lnTo>
                  <a:lnTo>
                    <a:pt x="19684" y="3804"/>
                  </a:lnTo>
                  <a:lnTo>
                    <a:pt x="19351" y="3403"/>
                  </a:lnTo>
                  <a:lnTo>
                    <a:pt x="19050" y="3036"/>
                  </a:lnTo>
                  <a:lnTo>
                    <a:pt x="18684" y="2703"/>
                  </a:lnTo>
                  <a:lnTo>
                    <a:pt x="18317" y="2369"/>
                  </a:lnTo>
                  <a:lnTo>
                    <a:pt x="17950" y="2035"/>
                  </a:lnTo>
                  <a:lnTo>
                    <a:pt x="17516" y="1735"/>
                  </a:lnTo>
                  <a:lnTo>
                    <a:pt x="17115" y="1468"/>
                  </a:lnTo>
                  <a:lnTo>
                    <a:pt x="17115" y="1468"/>
                  </a:lnTo>
                  <a:lnTo>
                    <a:pt x="16415" y="1101"/>
                  </a:lnTo>
                  <a:lnTo>
                    <a:pt x="15714" y="768"/>
                  </a:lnTo>
                  <a:lnTo>
                    <a:pt x="14980" y="501"/>
                  </a:lnTo>
                  <a:lnTo>
                    <a:pt x="14213" y="301"/>
                  </a:lnTo>
                  <a:lnTo>
                    <a:pt x="13446" y="134"/>
                  </a:lnTo>
                  <a:lnTo>
                    <a:pt x="12678" y="34"/>
                  </a:lnTo>
                  <a:lnTo>
                    <a:pt x="11878" y="0"/>
                  </a:lnTo>
                  <a:lnTo>
                    <a:pt x="11110" y="0"/>
                  </a:lnTo>
                  <a:lnTo>
                    <a:pt x="10310" y="67"/>
                  </a:lnTo>
                  <a:lnTo>
                    <a:pt x="9542" y="201"/>
                  </a:lnTo>
                  <a:lnTo>
                    <a:pt x="8775" y="367"/>
                  </a:lnTo>
                  <a:lnTo>
                    <a:pt x="8041" y="601"/>
                  </a:lnTo>
                  <a:lnTo>
                    <a:pt x="7274" y="868"/>
                  </a:lnTo>
                  <a:lnTo>
                    <a:pt x="6573" y="1168"/>
                  </a:lnTo>
                  <a:lnTo>
                    <a:pt x="5872" y="1535"/>
                  </a:lnTo>
                  <a:lnTo>
                    <a:pt x="5205" y="1969"/>
                  </a:lnTo>
                  <a:lnTo>
                    <a:pt x="5205" y="1969"/>
                  </a:lnTo>
                  <a:lnTo>
                    <a:pt x="4571" y="2436"/>
                  </a:lnTo>
                  <a:lnTo>
                    <a:pt x="3971" y="2936"/>
                  </a:lnTo>
                  <a:lnTo>
                    <a:pt x="3437" y="3470"/>
                  </a:lnTo>
                  <a:lnTo>
                    <a:pt x="2903" y="4037"/>
                  </a:lnTo>
                  <a:lnTo>
                    <a:pt x="2403" y="4638"/>
                  </a:lnTo>
                  <a:lnTo>
                    <a:pt x="1969" y="5305"/>
                  </a:lnTo>
                  <a:lnTo>
                    <a:pt x="1569" y="5972"/>
                  </a:lnTo>
                  <a:lnTo>
                    <a:pt x="1202" y="6640"/>
                  </a:lnTo>
                  <a:lnTo>
                    <a:pt x="901" y="7373"/>
                  </a:lnTo>
                  <a:lnTo>
                    <a:pt x="634" y="8107"/>
                  </a:lnTo>
                  <a:lnTo>
                    <a:pt x="401" y="8841"/>
                  </a:lnTo>
                  <a:lnTo>
                    <a:pt x="234" y="9609"/>
                  </a:lnTo>
                  <a:lnTo>
                    <a:pt x="101" y="10376"/>
                  </a:lnTo>
                  <a:lnTo>
                    <a:pt x="34" y="11143"/>
                  </a:lnTo>
                  <a:lnTo>
                    <a:pt x="0" y="11911"/>
                  </a:lnTo>
                  <a:lnTo>
                    <a:pt x="34" y="12711"/>
                  </a:lnTo>
                  <a:lnTo>
                    <a:pt x="34" y="12711"/>
                  </a:lnTo>
                  <a:lnTo>
                    <a:pt x="101" y="13445"/>
                  </a:lnTo>
                  <a:lnTo>
                    <a:pt x="234" y="14179"/>
                  </a:lnTo>
                  <a:lnTo>
                    <a:pt x="401" y="14880"/>
                  </a:lnTo>
                  <a:lnTo>
                    <a:pt x="634" y="15581"/>
                  </a:lnTo>
                  <a:lnTo>
                    <a:pt x="868" y="16281"/>
                  </a:lnTo>
                  <a:lnTo>
                    <a:pt x="1168" y="16982"/>
                  </a:lnTo>
                  <a:lnTo>
                    <a:pt x="1502" y="17616"/>
                  </a:lnTo>
                  <a:lnTo>
                    <a:pt x="1869" y="18283"/>
                  </a:lnTo>
                  <a:lnTo>
                    <a:pt x="1869" y="18283"/>
                  </a:lnTo>
                  <a:lnTo>
                    <a:pt x="2303" y="18950"/>
                  </a:lnTo>
                  <a:lnTo>
                    <a:pt x="2770" y="19584"/>
                  </a:lnTo>
                  <a:lnTo>
                    <a:pt x="3704" y="20885"/>
                  </a:lnTo>
                  <a:lnTo>
                    <a:pt x="4171" y="21553"/>
                  </a:lnTo>
                  <a:lnTo>
                    <a:pt x="4571" y="22253"/>
                  </a:lnTo>
                  <a:lnTo>
                    <a:pt x="4905" y="22954"/>
                  </a:lnTo>
                  <a:lnTo>
                    <a:pt x="5072" y="23321"/>
                  </a:lnTo>
                  <a:lnTo>
                    <a:pt x="5172" y="23721"/>
                  </a:lnTo>
                  <a:lnTo>
                    <a:pt x="5172" y="23721"/>
                  </a:lnTo>
                  <a:lnTo>
                    <a:pt x="5405" y="24589"/>
                  </a:lnTo>
                  <a:lnTo>
                    <a:pt x="5572" y="25489"/>
                  </a:lnTo>
                  <a:lnTo>
                    <a:pt x="5672" y="26390"/>
                  </a:lnTo>
                  <a:lnTo>
                    <a:pt x="5705" y="27258"/>
                  </a:lnTo>
                  <a:lnTo>
                    <a:pt x="5705" y="28158"/>
                  </a:lnTo>
                  <a:lnTo>
                    <a:pt x="5639" y="29059"/>
                  </a:lnTo>
                  <a:lnTo>
                    <a:pt x="5572" y="29960"/>
                  </a:lnTo>
                  <a:lnTo>
                    <a:pt x="5439" y="30861"/>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63"/>
            <p:cNvSpPr/>
            <p:nvPr/>
          </p:nvSpPr>
          <p:spPr>
            <a:xfrm>
              <a:off x="2169800" y="1705225"/>
              <a:ext cx="673950" cy="859100"/>
            </a:xfrm>
            <a:custGeom>
              <a:avLst/>
              <a:gdLst/>
              <a:ahLst/>
              <a:cxnLst/>
              <a:rect l="l" t="t" r="r" b="b"/>
              <a:pathLst>
                <a:path w="26958" h="34364" extrusionOk="0">
                  <a:moveTo>
                    <a:pt x="15281" y="0"/>
                  </a:moveTo>
                  <a:lnTo>
                    <a:pt x="14146" y="34"/>
                  </a:lnTo>
                  <a:lnTo>
                    <a:pt x="13045" y="134"/>
                  </a:lnTo>
                  <a:lnTo>
                    <a:pt x="11911" y="267"/>
                  </a:lnTo>
                  <a:lnTo>
                    <a:pt x="10810" y="501"/>
                  </a:lnTo>
                  <a:lnTo>
                    <a:pt x="9742" y="801"/>
                  </a:lnTo>
                  <a:lnTo>
                    <a:pt x="8775" y="1135"/>
                  </a:lnTo>
                  <a:lnTo>
                    <a:pt x="7841" y="1535"/>
                  </a:lnTo>
                  <a:lnTo>
                    <a:pt x="6973" y="2002"/>
                  </a:lnTo>
                  <a:lnTo>
                    <a:pt x="6106" y="2536"/>
                  </a:lnTo>
                  <a:lnTo>
                    <a:pt x="5305" y="3103"/>
                  </a:lnTo>
                  <a:lnTo>
                    <a:pt x="4538" y="3770"/>
                  </a:lnTo>
                  <a:lnTo>
                    <a:pt x="3804" y="4504"/>
                  </a:lnTo>
                  <a:lnTo>
                    <a:pt x="3470" y="4871"/>
                  </a:lnTo>
                  <a:lnTo>
                    <a:pt x="3137" y="5271"/>
                  </a:lnTo>
                  <a:lnTo>
                    <a:pt x="2570" y="6039"/>
                  </a:lnTo>
                  <a:lnTo>
                    <a:pt x="2069" y="6873"/>
                  </a:lnTo>
                  <a:lnTo>
                    <a:pt x="1602" y="7707"/>
                  </a:lnTo>
                  <a:lnTo>
                    <a:pt x="1202" y="8574"/>
                  </a:lnTo>
                  <a:lnTo>
                    <a:pt x="835" y="9475"/>
                  </a:lnTo>
                  <a:lnTo>
                    <a:pt x="568" y="10409"/>
                  </a:lnTo>
                  <a:lnTo>
                    <a:pt x="334" y="11343"/>
                  </a:lnTo>
                  <a:lnTo>
                    <a:pt x="167" y="12311"/>
                  </a:lnTo>
                  <a:lnTo>
                    <a:pt x="67" y="13312"/>
                  </a:lnTo>
                  <a:lnTo>
                    <a:pt x="1" y="14313"/>
                  </a:lnTo>
                  <a:lnTo>
                    <a:pt x="67" y="15314"/>
                  </a:lnTo>
                  <a:lnTo>
                    <a:pt x="167" y="16314"/>
                  </a:lnTo>
                  <a:lnTo>
                    <a:pt x="334" y="17315"/>
                  </a:lnTo>
                  <a:lnTo>
                    <a:pt x="534" y="18283"/>
                  </a:lnTo>
                  <a:lnTo>
                    <a:pt x="835" y="19250"/>
                  </a:lnTo>
                  <a:lnTo>
                    <a:pt x="1168" y="20185"/>
                  </a:lnTo>
                  <a:lnTo>
                    <a:pt x="1602" y="21085"/>
                  </a:lnTo>
                  <a:lnTo>
                    <a:pt x="2036" y="21986"/>
                  </a:lnTo>
                  <a:lnTo>
                    <a:pt x="2536" y="22854"/>
                  </a:lnTo>
                  <a:lnTo>
                    <a:pt x="3103" y="23688"/>
                  </a:lnTo>
                  <a:lnTo>
                    <a:pt x="3704" y="24488"/>
                  </a:lnTo>
                  <a:lnTo>
                    <a:pt x="4371" y="25256"/>
                  </a:lnTo>
                  <a:lnTo>
                    <a:pt x="5038" y="25990"/>
                  </a:lnTo>
                  <a:lnTo>
                    <a:pt x="5772" y="26690"/>
                  </a:lnTo>
                  <a:lnTo>
                    <a:pt x="6473" y="27257"/>
                  </a:lnTo>
                  <a:lnTo>
                    <a:pt x="7174" y="27825"/>
                  </a:lnTo>
                  <a:lnTo>
                    <a:pt x="7174" y="33496"/>
                  </a:lnTo>
                  <a:lnTo>
                    <a:pt x="7174" y="33830"/>
                  </a:lnTo>
                  <a:lnTo>
                    <a:pt x="7207" y="34130"/>
                  </a:lnTo>
                  <a:lnTo>
                    <a:pt x="7207" y="34230"/>
                  </a:lnTo>
                  <a:lnTo>
                    <a:pt x="7274" y="34297"/>
                  </a:lnTo>
                  <a:lnTo>
                    <a:pt x="7340" y="34364"/>
                  </a:lnTo>
                  <a:lnTo>
                    <a:pt x="7541" y="34364"/>
                  </a:lnTo>
                  <a:lnTo>
                    <a:pt x="7607" y="34297"/>
                  </a:lnTo>
                  <a:lnTo>
                    <a:pt x="7674" y="34230"/>
                  </a:lnTo>
                  <a:lnTo>
                    <a:pt x="7674" y="34130"/>
                  </a:lnTo>
                  <a:lnTo>
                    <a:pt x="7674" y="33663"/>
                  </a:lnTo>
                  <a:lnTo>
                    <a:pt x="7674" y="33630"/>
                  </a:lnTo>
                  <a:lnTo>
                    <a:pt x="7641" y="28292"/>
                  </a:lnTo>
                  <a:lnTo>
                    <a:pt x="7674" y="27991"/>
                  </a:lnTo>
                  <a:lnTo>
                    <a:pt x="7641" y="27691"/>
                  </a:lnTo>
                  <a:lnTo>
                    <a:pt x="7607" y="27591"/>
                  </a:lnTo>
                  <a:lnTo>
                    <a:pt x="7541" y="27524"/>
                  </a:lnTo>
                  <a:lnTo>
                    <a:pt x="7374" y="27391"/>
                  </a:lnTo>
                  <a:lnTo>
                    <a:pt x="6540" y="26724"/>
                  </a:lnTo>
                  <a:lnTo>
                    <a:pt x="5739" y="25990"/>
                  </a:lnTo>
                  <a:lnTo>
                    <a:pt x="4972" y="25256"/>
                  </a:lnTo>
                  <a:lnTo>
                    <a:pt x="4304" y="24455"/>
                  </a:lnTo>
                  <a:lnTo>
                    <a:pt x="3637" y="23621"/>
                  </a:lnTo>
                  <a:lnTo>
                    <a:pt x="3070" y="22753"/>
                  </a:lnTo>
                  <a:lnTo>
                    <a:pt x="2536" y="21886"/>
                  </a:lnTo>
                  <a:lnTo>
                    <a:pt x="2036" y="20952"/>
                  </a:lnTo>
                  <a:lnTo>
                    <a:pt x="1602" y="19984"/>
                  </a:lnTo>
                  <a:lnTo>
                    <a:pt x="1268" y="19017"/>
                  </a:lnTo>
                  <a:lnTo>
                    <a:pt x="968" y="18016"/>
                  </a:lnTo>
                  <a:lnTo>
                    <a:pt x="735" y="17015"/>
                  </a:lnTo>
                  <a:lnTo>
                    <a:pt x="601" y="16014"/>
                  </a:lnTo>
                  <a:lnTo>
                    <a:pt x="534" y="14980"/>
                  </a:lnTo>
                  <a:lnTo>
                    <a:pt x="501" y="13979"/>
                  </a:lnTo>
                  <a:lnTo>
                    <a:pt x="568" y="12978"/>
                  </a:lnTo>
                  <a:lnTo>
                    <a:pt x="701" y="11977"/>
                  </a:lnTo>
                  <a:lnTo>
                    <a:pt x="901" y="10976"/>
                  </a:lnTo>
                  <a:lnTo>
                    <a:pt x="1202" y="10009"/>
                  </a:lnTo>
                  <a:lnTo>
                    <a:pt x="1535" y="9075"/>
                  </a:lnTo>
                  <a:lnTo>
                    <a:pt x="1936" y="8141"/>
                  </a:lnTo>
                  <a:lnTo>
                    <a:pt x="2403" y="7240"/>
                  </a:lnTo>
                  <a:lnTo>
                    <a:pt x="2937" y="6372"/>
                  </a:lnTo>
                  <a:lnTo>
                    <a:pt x="3504" y="5572"/>
                  </a:lnTo>
                  <a:lnTo>
                    <a:pt x="4171" y="4804"/>
                  </a:lnTo>
                  <a:lnTo>
                    <a:pt x="4538" y="4437"/>
                  </a:lnTo>
                  <a:lnTo>
                    <a:pt x="4905" y="4070"/>
                  </a:lnTo>
                  <a:lnTo>
                    <a:pt x="5272" y="3737"/>
                  </a:lnTo>
                  <a:lnTo>
                    <a:pt x="5672" y="3403"/>
                  </a:lnTo>
                  <a:lnTo>
                    <a:pt x="6139" y="3070"/>
                  </a:lnTo>
                  <a:lnTo>
                    <a:pt x="6606" y="2769"/>
                  </a:lnTo>
                  <a:lnTo>
                    <a:pt x="7073" y="2469"/>
                  </a:lnTo>
                  <a:lnTo>
                    <a:pt x="7574" y="2202"/>
                  </a:lnTo>
                  <a:lnTo>
                    <a:pt x="8074" y="1935"/>
                  </a:lnTo>
                  <a:lnTo>
                    <a:pt x="8575" y="1735"/>
                  </a:lnTo>
                  <a:lnTo>
                    <a:pt x="9109" y="1502"/>
                  </a:lnTo>
                  <a:lnTo>
                    <a:pt x="9642" y="1335"/>
                  </a:lnTo>
                  <a:lnTo>
                    <a:pt x="10176" y="1168"/>
                  </a:lnTo>
                  <a:lnTo>
                    <a:pt x="10710" y="1034"/>
                  </a:lnTo>
                  <a:lnTo>
                    <a:pt x="11811" y="801"/>
                  </a:lnTo>
                  <a:lnTo>
                    <a:pt x="12912" y="634"/>
                  </a:lnTo>
                  <a:lnTo>
                    <a:pt x="14046" y="534"/>
                  </a:lnTo>
                  <a:lnTo>
                    <a:pt x="15181" y="501"/>
                  </a:lnTo>
                  <a:lnTo>
                    <a:pt x="16382" y="534"/>
                  </a:lnTo>
                  <a:lnTo>
                    <a:pt x="16949" y="567"/>
                  </a:lnTo>
                  <a:lnTo>
                    <a:pt x="17549" y="634"/>
                  </a:lnTo>
                  <a:lnTo>
                    <a:pt x="18116" y="734"/>
                  </a:lnTo>
                  <a:lnTo>
                    <a:pt x="18684" y="834"/>
                  </a:lnTo>
                  <a:lnTo>
                    <a:pt x="19251" y="1001"/>
                  </a:lnTo>
                  <a:lnTo>
                    <a:pt x="19818" y="1168"/>
                  </a:lnTo>
                  <a:lnTo>
                    <a:pt x="20352" y="1368"/>
                  </a:lnTo>
                  <a:lnTo>
                    <a:pt x="20886" y="1602"/>
                  </a:lnTo>
                  <a:lnTo>
                    <a:pt x="21386" y="1869"/>
                  </a:lnTo>
                  <a:lnTo>
                    <a:pt x="21886" y="2202"/>
                  </a:lnTo>
                  <a:lnTo>
                    <a:pt x="22320" y="2536"/>
                  </a:lnTo>
                  <a:lnTo>
                    <a:pt x="22787" y="2936"/>
                  </a:lnTo>
                  <a:lnTo>
                    <a:pt x="23154" y="3336"/>
                  </a:lnTo>
                  <a:lnTo>
                    <a:pt x="23488" y="3737"/>
                  </a:lnTo>
                  <a:lnTo>
                    <a:pt x="23821" y="4171"/>
                  </a:lnTo>
                  <a:lnTo>
                    <a:pt x="24155" y="4638"/>
                  </a:lnTo>
                  <a:lnTo>
                    <a:pt x="24422" y="5071"/>
                  </a:lnTo>
                  <a:lnTo>
                    <a:pt x="24689" y="5572"/>
                  </a:lnTo>
                  <a:lnTo>
                    <a:pt x="24956" y="6039"/>
                  </a:lnTo>
                  <a:lnTo>
                    <a:pt x="25189" y="6539"/>
                  </a:lnTo>
                  <a:lnTo>
                    <a:pt x="25389" y="7040"/>
                  </a:lnTo>
                  <a:lnTo>
                    <a:pt x="25590" y="7574"/>
                  </a:lnTo>
                  <a:lnTo>
                    <a:pt x="25923" y="8608"/>
                  </a:lnTo>
                  <a:lnTo>
                    <a:pt x="26157" y="9675"/>
                  </a:lnTo>
                  <a:lnTo>
                    <a:pt x="26357" y="10710"/>
                  </a:lnTo>
                  <a:lnTo>
                    <a:pt x="26457" y="11811"/>
                  </a:lnTo>
                  <a:lnTo>
                    <a:pt x="26490" y="12878"/>
                  </a:lnTo>
                  <a:lnTo>
                    <a:pt x="26424" y="13979"/>
                  </a:lnTo>
                  <a:lnTo>
                    <a:pt x="26290" y="15047"/>
                  </a:lnTo>
                  <a:lnTo>
                    <a:pt x="26224" y="15581"/>
                  </a:lnTo>
                  <a:lnTo>
                    <a:pt x="26090" y="16114"/>
                  </a:lnTo>
                  <a:lnTo>
                    <a:pt x="25957" y="16648"/>
                  </a:lnTo>
                  <a:lnTo>
                    <a:pt x="25823" y="17182"/>
                  </a:lnTo>
                  <a:lnTo>
                    <a:pt x="25623" y="17682"/>
                  </a:lnTo>
                  <a:lnTo>
                    <a:pt x="25456" y="18183"/>
                  </a:lnTo>
                  <a:lnTo>
                    <a:pt x="25223" y="18683"/>
                  </a:lnTo>
                  <a:lnTo>
                    <a:pt x="24989" y="19184"/>
                  </a:lnTo>
                  <a:lnTo>
                    <a:pt x="24756" y="19651"/>
                  </a:lnTo>
                  <a:lnTo>
                    <a:pt x="24489" y="20118"/>
                  </a:lnTo>
                  <a:lnTo>
                    <a:pt x="24188" y="20552"/>
                  </a:lnTo>
                  <a:lnTo>
                    <a:pt x="23888" y="21019"/>
                  </a:lnTo>
                  <a:lnTo>
                    <a:pt x="23555" y="21419"/>
                  </a:lnTo>
                  <a:lnTo>
                    <a:pt x="23221" y="21853"/>
                  </a:lnTo>
                  <a:lnTo>
                    <a:pt x="22854" y="22253"/>
                  </a:lnTo>
                  <a:lnTo>
                    <a:pt x="22487" y="22620"/>
                  </a:lnTo>
                  <a:lnTo>
                    <a:pt x="22120" y="22987"/>
                  </a:lnTo>
                  <a:lnTo>
                    <a:pt x="21720" y="23354"/>
                  </a:lnTo>
                  <a:lnTo>
                    <a:pt x="21286" y="23688"/>
                  </a:lnTo>
                  <a:lnTo>
                    <a:pt x="20886" y="24021"/>
                  </a:lnTo>
                  <a:lnTo>
                    <a:pt x="20418" y="24321"/>
                  </a:lnTo>
                  <a:lnTo>
                    <a:pt x="19985" y="24622"/>
                  </a:lnTo>
                  <a:lnTo>
                    <a:pt x="19518" y="24889"/>
                  </a:lnTo>
                  <a:lnTo>
                    <a:pt x="19051" y="25156"/>
                  </a:lnTo>
                  <a:lnTo>
                    <a:pt x="18584" y="25389"/>
                  </a:lnTo>
                  <a:lnTo>
                    <a:pt x="18116" y="25589"/>
                  </a:lnTo>
                  <a:lnTo>
                    <a:pt x="17116" y="25956"/>
                  </a:lnTo>
                  <a:lnTo>
                    <a:pt x="16682" y="26123"/>
                  </a:lnTo>
                  <a:lnTo>
                    <a:pt x="16248" y="26357"/>
                  </a:lnTo>
                  <a:lnTo>
                    <a:pt x="16048" y="26490"/>
                  </a:lnTo>
                  <a:lnTo>
                    <a:pt x="15881" y="26657"/>
                  </a:lnTo>
                  <a:lnTo>
                    <a:pt x="15714" y="26824"/>
                  </a:lnTo>
                  <a:lnTo>
                    <a:pt x="15581" y="27057"/>
                  </a:lnTo>
                  <a:lnTo>
                    <a:pt x="15481" y="27291"/>
                  </a:lnTo>
                  <a:lnTo>
                    <a:pt x="15381" y="27558"/>
                  </a:lnTo>
                  <a:lnTo>
                    <a:pt x="15314" y="27825"/>
                  </a:lnTo>
                  <a:lnTo>
                    <a:pt x="15281" y="28091"/>
                  </a:lnTo>
                  <a:lnTo>
                    <a:pt x="15214" y="28659"/>
                  </a:lnTo>
                  <a:lnTo>
                    <a:pt x="15147" y="29226"/>
                  </a:lnTo>
                  <a:lnTo>
                    <a:pt x="14914" y="31795"/>
                  </a:lnTo>
                  <a:lnTo>
                    <a:pt x="14713" y="34130"/>
                  </a:lnTo>
                  <a:lnTo>
                    <a:pt x="15114" y="34097"/>
                  </a:lnTo>
                  <a:lnTo>
                    <a:pt x="15214" y="34097"/>
                  </a:lnTo>
                  <a:lnTo>
                    <a:pt x="15648" y="29226"/>
                  </a:lnTo>
                  <a:lnTo>
                    <a:pt x="15681" y="28659"/>
                  </a:lnTo>
                  <a:lnTo>
                    <a:pt x="15748" y="28058"/>
                  </a:lnTo>
                  <a:lnTo>
                    <a:pt x="15814" y="27791"/>
                  </a:lnTo>
                  <a:lnTo>
                    <a:pt x="15881" y="27524"/>
                  </a:lnTo>
                  <a:lnTo>
                    <a:pt x="16015" y="27257"/>
                  </a:lnTo>
                  <a:lnTo>
                    <a:pt x="16181" y="27024"/>
                  </a:lnTo>
                  <a:lnTo>
                    <a:pt x="16348" y="26857"/>
                  </a:lnTo>
                  <a:lnTo>
                    <a:pt x="16582" y="26724"/>
                  </a:lnTo>
                  <a:lnTo>
                    <a:pt x="16815" y="26590"/>
                  </a:lnTo>
                  <a:lnTo>
                    <a:pt x="17049" y="26490"/>
                  </a:lnTo>
                  <a:lnTo>
                    <a:pt x="17549" y="26290"/>
                  </a:lnTo>
                  <a:lnTo>
                    <a:pt x="18050" y="26123"/>
                  </a:lnTo>
                  <a:lnTo>
                    <a:pt x="18984" y="25723"/>
                  </a:lnTo>
                  <a:lnTo>
                    <a:pt x="19851" y="25256"/>
                  </a:lnTo>
                  <a:lnTo>
                    <a:pt x="20719" y="24722"/>
                  </a:lnTo>
                  <a:lnTo>
                    <a:pt x="21519" y="24121"/>
                  </a:lnTo>
                  <a:lnTo>
                    <a:pt x="22320" y="23454"/>
                  </a:lnTo>
                  <a:lnTo>
                    <a:pt x="23021" y="22753"/>
                  </a:lnTo>
                  <a:lnTo>
                    <a:pt x="23688" y="22019"/>
                  </a:lnTo>
                  <a:lnTo>
                    <a:pt x="24322" y="21219"/>
                  </a:lnTo>
                  <a:lnTo>
                    <a:pt x="24622" y="20785"/>
                  </a:lnTo>
                  <a:lnTo>
                    <a:pt x="24889" y="20351"/>
                  </a:lnTo>
                  <a:lnTo>
                    <a:pt x="25156" y="19884"/>
                  </a:lnTo>
                  <a:lnTo>
                    <a:pt x="25423" y="19417"/>
                  </a:lnTo>
                  <a:lnTo>
                    <a:pt x="25857" y="18483"/>
                  </a:lnTo>
                  <a:lnTo>
                    <a:pt x="26190" y="17482"/>
                  </a:lnTo>
                  <a:lnTo>
                    <a:pt x="26490" y="16481"/>
                  </a:lnTo>
                  <a:lnTo>
                    <a:pt x="26724" y="15480"/>
                  </a:lnTo>
                  <a:lnTo>
                    <a:pt x="26857" y="14446"/>
                  </a:lnTo>
                  <a:lnTo>
                    <a:pt x="26924" y="13412"/>
                  </a:lnTo>
                  <a:lnTo>
                    <a:pt x="26958" y="12378"/>
                  </a:lnTo>
                  <a:lnTo>
                    <a:pt x="26891" y="11310"/>
                  </a:lnTo>
                  <a:lnTo>
                    <a:pt x="26757" y="10276"/>
                  </a:lnTo>
                  <a:lnTo>
                    <a:pt x="26557" y="9275"/>
                  </a:lnTo>
                  <a:lnTo>
                    <a:pt x="26290" y="8241"/>
                  </a:lnTo>
                  <a:lnTo>
                    <a:pt x="25957" y="7240"/>
                  </a:lnTo>
                  <a:lnTo>
                    <a:pt x="25590" y="6306"/>
                  </a:lnTo>
                  <a:lnTo>
                    <a:pt x="25123" y="5338"/>
                  </a:lnTo>
                  <a:lnTo>
                    <a:pt x="24856" y="4905"/>
                  </a:lnTo>
                  <a:lnTo>
                    <a:pt x="24589" y="4471"/>
                  </a:lnTo>
                  <a:lnTo>
                    <a:pt x="24289" y="4037"/>
                  </a:lnTo>
                  <a:lnTo>
                    <a:pt x="23988" y="3603"/>
                  </a:lnTo>
                  <a:lnTo>
                    <a:pt x="23655" y="3203"/>
                  </a:lnTo>
                  <a:lnTo>
                    <a:pt x="23321" y="2803"/>
                  </a:lnTo>
                  <a:lnTo>
                    <a:pt x="22954" y="2436"/>
                  </a:lnTo>
                  <a:lnTo>
                    <a:pt x="22554" y="2102"/>
                  </a:lnTo>
                  <a:lnTo>
                    <a:pt x="22120" y="1768"/>
                  </a:lnTo>
                  <a:lnTo>
                    <a:pt x="21653" y="1468"/>
                  </a:lnTo>
                  <a:lnTo>
                    <a:pt x="21186" y="1201"/>
                  </a:lnTo>
                  <a:lnTo>
                    <a:pt x="20685" y="968"/>
                  </a:lnTo>
                  <a:lnTo>
                    <a:pt x="20185" y="768"/>
                  </a:lnTo>
                  <a:lnTo>
                    <a:pt x="19684" y="601"/>
                  </a:lnTo>
                  <a:lnTo>
                    <a:pt x="19151" y="467"/>
                  </a:lnTo>
                  <a:lnTo>
                    <a:pt x="18617" y="334"/>
                  </a:lnTo>
                  <a:lnTo>
                    <a:pt x="17516" y="167"/>
                  </a:lnTo>
                  <a:lnTo>
                    <a:pt x="16415" y="67"/>
                  </a:lnTo>
                  <a:lnTo>
                    <a:pt x="1528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63"/>
            <p:cNvSpPr/>
            <p:nvPr/>
          </p:nvSpPr>
          <p:spPr>
            <a:xfrm>
              <a:off x="2324100" y="1889550"/>
              <a:ext cx="321975" cy="844100"/>
            </a:xfrm>
            <a:custGeom>
              <a:avLst/>
              <a:gdLst/>
              <a:ahLst/>
              <a:cxnLst/>
              <a:rect l="l" t="t" r="r" b="b"/>
              <a:pathLst>
                <a:path w="12879" h="33764" extrusionOk="0">
                  <a:moveTo>
                    <a:pt x="10477" y="1168"/>
                  </a:moveTo>
                  <a:lnTo>
                    <a:pt x="10877" y="1201"/>
                  </a:lnTo>
                  <a:lnTo>
                    <a:pt x="11311" y="1235"/>
                  </a:lnTo>
                  <a:lnTo>
                    <a:pt x="10910" y="1402"/>
                  </a:lnTo>
                  <a:lnTo>
                    <a:pt x="10543" y="1535"/>
                  </a:lnTo>
                  <a:lnTo>
                    <a:pt x="10143" y="1635"/>
                  </a:lnTo>
                  <a:lnTo>
                    <a:pt x="9743" y="1735"/>
                  </a:lnTo>
                  <a:lnTo>
                    <a:pt x="9309" y="1769"/>
                  </a:lnTo>
                  <a:lnTo>
                    <a:pt x="8908" y="1802"/>
                  </a:lnTo>
                  <a:lnTo>
                    <a:pt x="8074" y="1802"/>
                  </a:lnTo>
                  <a:lnTo>
                    <a:pt x="8441" y="1602"/>
                  </a:lnTo>
                  <a:lnTo>
                    <a:pt x="8842" y="1468"/>
                  </a:lnTo>
                  <a:lnTo>
                    <a:pt x="9242" y="1335"/>
                  </a:lnTo>
                  <a:lnTo>
                    <a:pt x="9642" y="1268"/>
                  </a:lnTo>
                  <a:lnTo>
                    <a:pt x="10076" y="1201"/>
                  </a:lnTo>
                  <a:lnTo>
                    <a:pt x="10477" y="1168"/>
                  </a:lnTo>
                  <a:close/>
                  <a:moveTo>
                    <a:pt x="4638" y="12244"/>
                  </a:moveTo>
                  <a:lnTo>
                    <a:pt x="4671" y="12311"/>
                  </a:lnTo>
                  <a:lnTo>
                    <a:pt x="4738" y="12344"/>
                  </a:lnTo>
                  <a:lnTo>
                    <a:pt x="5038" y="12411"/>
                  </a:lnTo>
                  <a:lnTo>
                    <a:pt x="5472" y="12478"/>
                  </a:lnTo>
                  <a:lnTo>
                    <a:pt x="5939" y="12511"/>
                  </a:lnTo>
                  <a:lnTo>
                    <a:pt x="7140" y="12511"/>
                  </a:lnTo>
                  <a:lnTo>
                    <a:pt x="7240" y="12478"/>
                  </a:lnTo>
                  <a:lnTo>
                    <a:pt x="5839" y="26524"/>
                  </a:lnTo>
                  <a:lnTo>
                    <a:pt x="4705" y="26557"/>
                  </a:lnTo>
                  <a:lnTo>
                    <a:pt x="4705" y="26557"/>
                  </a:lnTo>
                  <a:lnTo>
                    <a:pt x="4805" y="24755"/>
                  </a:lnTo>
                  <a:lnTo>
                    <a:pt x="4872" y="22987"/>
                  </a:lnTo>
                  <a:lnTo>
                    <a:pt x="4938" y="21186"/>
                  </a:lnTo>
                  <a:lnTo>
                    <a:pt x="4938" y="19384"/>
                  </a:lnTo>
                  <a:lnTo>
                    <a:pt x="4905" y="17616"/>
                  </a:lnTo>
                  <a:lnTo>
                    <a:pt x="4872" y="15814"/>
                  </a:lnTo>
                  <a:lnTo>
                    <a:pt x="4772" y="14046"/>
                  </a:lnTo>
                  <a:lnTo>
                    <a:pt x="4638" y="12244"/>
                  </a:lnTo>
                  <a:close/>
                  <a:moveTo>
                    <a:pt x="9642" y="26991"/>
                  </a:moveTo>
                  <a:lnTo>
                    <a:pt x="9642" y="27157"/>
                  </a:lnTo>
                  <a:lnTo>
                    <a:pt x="9609" y="27324"/>
                  </a:lnTo>
                  <a:lnTo>
                    <a:pt x="9509" y="27458"/>
                  </a:lnTo>
                  <a:lnTo>
                    <a:pt x="9376" y="27591"/>
                  </a:lnTo>
                  <a:lnTo>
                    <a:pt x="9242" y="27691"/>
                  </a:lnTo>
                  <a:lnTo>
                    <a:pt x="9075" y="27791"/>
                  </a:lnTo>
                  <a:lnTo>
                    <a:pt x="8908" y="27858"/>
                  </a:lnTo>
                  <a:lnTo>
                    <a:pt x="8742" y="27925"/>
                  </a:lnTo>
                  <a:lnTo>
                    <a:pt x="8308" y="27958"/>
                  </a:lnTo>
                  <a:lnTo>
                    <a:pt x="7841" y="27991"/>
                  </a:lnTo>
                  <a:lnTo>
                    <a:pt x="6907" y="28025"/>
                  </a:lnTo>
                  <a:lnTo>
                    <a:pt x="4905" y="28025"/>
                  </a:lnTo>
                  <a:lnTo>
                    <a:pt x="3937" y="27991"/>
                  </a:lnTo>
                  <a:lnTo>
                    <a:pt x="2937" y="27925"/>
                  </a:lnTo>
                  <a:lnTo>
                    <a:pt x="1969" y="27825"/>
                  </a:lnTo>
                  <a:lnTo>
                    <a:pt x="1469" y="27758"/>
                  </a:lnTo>
                  <a:lnTo>
                    <a:pt x="1002" y="27658"/>
                  </a:lnTo>
                  <a:lnTo>
                    <a:pt x="835" y="27624"/>
                  </a:lnTo>
                  <a:lnTo>
                    <a:pt x="668" y="27558"/>
                  </a:lnTo>
                  <a:lnTo>
                    <a:pt x="534" y="27458"/>
                  </a:lnTo>
                  <a:lnTo>
                    <a:pt x="501" y="27391"/>
                  </a:lnTo>
                  <a:lnTo>
                    <a:pt x="468" y="27324"/>
                  </a:lnTo>
                  <a:lnTo>
                    <a:pt x="501" y="27224"/>
                  </a:lnTo>
                  <a:lnTo>
                    <a:pt x="534" y="27157"/>
                  </a:lnTo>
                  <a:lnTo>
                    <a:pt x="701" y="27091"/>
                  </a:lnTo>
                  <a:lnTo>
                    <a:pt x="868" y="27057"/>
                  </a:lnTo>
                  <a:lnTo>
                    <a:pt x="1035" y="27024"/>
                  </a:lnTo>
                  <a:lnTo>
                    <a:pt x="5072" y="27024"/>
                  </a:lnTo>
                  <a:lnTo>
                    <a:pt x="9642" y="26991"/>
                  </a:lnTo>
                  <a:close/>
                  <a:moveTo>
                    <a:pt x="8742" y="30193"/>
                  </a:moveTo>
                  <a:lnTo>
                    <a:pt x="8842" y="30260"/>
                  </a:lnTo>
                  <a:lnTo>
                    <a:pt x="8942" y="30327"/>
                  </a:lnTo>
                  <a:lnTo>
                    <a:pt x="9009" y="30427"/>
                  </a:lnTo>
                  <a:lnTo>
                    <a:pt x="9042" y="30527"/>
                  </a:lnTo>
                  <a:lnTo>
                    <a:pt x="9042" y="30660"/>
                  </a:lnTo>
                  <a:lnTo>
                    <a:pt x="9042" y="30794"/>
                  </a:lnTo>
                  <a:lnTo>
                    <a:pt x="9009" y="30894"/>
                  </a:lnTo>
                  <a:lnTo>
                    <a:pt x="8942" y="30994"/>
                  </a:lnTo>
                  <a:lnTo>
                    <a:pt x="8875" y="31094"/>
                  </a:lnTo>
                  <a:lnTo>
                    <a:pt x="8642" y="31294"/>
                  </a:lnTo>
                  <a:lnTo>
                    <a:pt x="8375" y="31461"/>
                  </a:lnTo>
                  <a:lnTo>
                    <a:pt x="8108" y="31561"/>
                  </a:lnTo>
                  <a:lnTo>
                    <a:pt x="7841" y="31595"/>
                  </a:lnTo>
                  <a:lnTo>
                    <a:pt x="7541" y="31661"/>
                  </a:lnTo>
                  <a:lnTo>
                    <a:pt x="7240" y="31661"/>
                  </a:lnTo>
                  <a:lnTo>
                    <a:pt x="6640" y="31695"/>
                  </a:lnTo>
                  <a:lnTo>
                    <a:pt x="5806" y="31761"/>
                  </a:lnTo>
                  <a:lnTo>
                    <a:pt x="3570" y="31761"/>
                  </a:lnTo>
                  <a:lnTo>
                    <a:pt x="2870" y="31728"/>
                  </a:lnTo>
                  <a:lnTo>
                    <a:pt x="2169" y="31628"/>
                  </a:lnTo>
                  <a:lnTo>
                    <a:pt x="1869" y="31595"/>
                  </a:lnTo>
                  <a:lnTo>
                    <a:pt x="1602" y="31495"/>
                  </a:lnTo>
                  <a:lnTo>
                    <a:pt x="1302" y="31394"/>
                  </a:lnTo>
                  <a:lnTo>
                    <a:pt x="1202" y="31294"/>
                  </a:lnTo>
                  <a:lnTo>
                    <a:pt x="1068" y="31228"/>
                  </a:lnTo>
                  <a:lnTo>
                    <a:pt x="968" y="31094"/>
                  </a:lnTo>
                  <a:lnTo>
                    <a:pt x="935" y="30994"/>
                  </a:lnTo>
                  <a:lnTo>
                    <a:pt x="935" y="30894"/>
                  </a:lnTo>
                  <a:lnTo>
                    <a:pt x="935" y="30827"/>
                  </a:lnTo>
                  <a:lnTo>
                    <a:pt x="1002" y="30761"/>
                  </a:lnTo>
                  <a:lnTo>
                    <a:pt x="1102" y="30694"/>
                  </a:lnTo>
                  <a:lnTo>
                    <a:pt x="1302" y="30594"/>
                  </a:lnTo>
                  <a:lnTo>
                    <a:pt x="1469" y="30527"/>
                  </a:lnTo>
                  <a:lnTo>
                    <a:pt x="1936" y="30527"/>
                  </a:lnTo>
                  <a:lnTo>
                    <a:pt x="2236" y="30560"/>
                  </a:lnTo>
                  <a:lnTo>
                    <a:pt x="2570" y="30594"/>
                  </a:lnTo>
                  <a:lnTo>
                    <a:pt x="6206" y="30394"/>
                  </a:lnTo>
                  <a:lnTo>
                    <a:pt x="7974" y="30293"/>
                  </a:lnTo>
                  <a:lnTo>
                    <a:pt x="8375" y="30260"/>
                  </a:lnTo>
                  <a:lnTo>
                    <a:pt x="8742" y="30193"/>
                  </a:lnTo>
                  <a:close/>
                  <a:moveTo>
                    <a:pt x="8141" y="0"/>
                  </a:moveTo>
                  <a:lnTo>
                    <a:pt x="8041" y="67"/>
                  </a:lnTo>
                  <a:lnTo>
                    <a:pt x="7774" y="401"/>
                  </a:lnTo>
                  <a:lnTo>
                    <a:pt x="7507" y="768"/>
                  </a:lnTo>
                  <a:lnTo>
                    <a:pt x="7307" y="1168"/>
                  </a:lnTo>
                  <a:lnTo>
                    <a:pt x="7107" y="1568"/>
                  </a:lnTo>
                  <a:lnTo>
                    <a:pt x="6973" y="2002"/>
                  </a:lnTo>
                  <a:lnTo>
                    <a:pt x="6907" y="2436"/>
                  </a:lnTo>
                  <a:lnTo>
                    <a:pt x="6840" y="2870"/>
                  </a:lnTo>
                  <a:lnTo>
                    <a:pt x="6840" y="3303"/>
                  </a:lnTo>
                  <a:lnTo>
                    <a:pt x="6540" y="3203"/>
                  </a:lnTo>
                  <a:lnTo>
                    <a:pt x="6239" y="3103"/>
                  </a:lnTo>
                  <a:lnTo>
                    <a:pt x="5806" y="3070"/>
                  </a:lnTo>
                  <a:lnTo>
                    <a:pt x="5405" y="3036"/>
                  </a:lnTo>
                  <a:lnTo>
                    <a:pt x="4972" y="3103"/>
                  </a:lnTo>
                  <a:lnTo>
                    <a:pt x="4571" y="3170"/>
                  </a:lnTo>
                  <a:lnTo>
                    <a:pt x="4204" y="3303"/>
                  </a:lnTo>
                  <a:lnTo>
                    <a:pt x="3804" y="3503"/>
                  </a:lnTo>
                  <a:lnTo>
                    <a:pt x="3470" y="3704"/>
                  </a:lnTo>
                  <a:lnTo>
                    <a:pt x="3137" y="3970"/>
                  </a:lnTo>
                  <a:lnTo>
                    <a:pt x="2836" y="4271"/>
                  </a:lnTo>
                  <a:lnTo>
                    <a:pt x="2570" y="4604"/>
                  </a:lnTo>
                  <a:lnTo>
                    <a:pt x="2336" y="4971"/>
                  </a:lnTo>
                  <a:lnTo>
                    <a:pt x="2136" y="5338"/>
                  </a:lnTo>
                  <a:lnTo>
                    <a:pt x="1969" y="5739"/>
                  </a:lnTo>
                  <a:lnTo>
                    <a:pt x="1836" y="6139"/>
                  </a:lnTo>
                  <a:lnTo>
                    <a:pt x="1736" y="6573"/>
                  </a:lnTo>
                  <a:lnTo>
                    <a:pt x="1669" y="7006"/>
                  </a:lnTo>
                  <a:lnTo>
                    <a:pt x="1602" y="7474"/>
                  </a:lnTo>
                  <a:lnTo>
                    <a:pt x="1602" y="7974"/>
                  </a:lnTo>
                  <a:lnTo>
                    <a:pt x="1669" y="8474"/>
                  </a:lnTo>
                  <a:lnTo>
                    <a:pt x="1769" y="8975"/>
                  </a:lnTo>
                  <a:lnTo>
                    <a:pt x="1902" y="9475"/>
                  </a:lnTo>
                  <a:lnTo>
                    <a:pt x="2069" y="9909"/>
                  </a:lnTo>
                  <a:lnTo>
                    <a:pt x="2303" y="10376"/>
                  </a:lnTo>
                  <a:lnTo>
                    <a:pt x="2603" y="10776"/>
                  </a:lnTo>
                  <a:lnTo>
                    <a:pt x="2903" y="11177"/>
                  </a:lnTo>
                  <a:lnTo>
                    <a:pt x="3270" y="11510"/>
                  </a:lnTo>
                  <a:lnTo>
                    <a:pt x="3704" y="11811"/>
                  </a:lnTo>
                  <a:lnTo>
                    <a:pt x="4138" y="12044"/>
                  </a:lnTo>
                  <a:lnTo>
                    <a:pt x="4271" y="13912"/>
                  </a:lnTo>
                  <a:lnTo>
                    <a:pt x="4371" y="15781"/>
                  </a:lnTo>
                  <a:lnTo>
                    <a:pt x="4438" y="17649"/>
                  </a:lnTo>
                  <a:lnTo>
                    <a:pt x="4471" y="19517"/>
                  </a:lnTo>
                  <a:lnTo>
                    <a:pt x="4438" y="21452"/>
                  </a:lnTo>
                  <a:lnTo>
                    <a:pt x="4371" y="23387"/>
                  </a:lnTo>
                  <a:lnTo>
                    <a:pt x="4271" y="25322"/>
                  </a:lnTo>
                  <a:lnTo>
                    <a:pt x="4238" y="25790"/>
                  </a:lnTo>
                  <a:lnTo>
                    <a:pt x="4204" y="26290"/>
                  </a:lnTo>
                  <a:lnTo>
                    <a:pt x="4171" y="26423"/>
                  </a:lnTo>
                  <a:lnTo>
                    <a:pt x="4138" y="26524"/>
                  </a:lnTo>
                  <a:lnTo>
                    <a:pt x="4004" y="26557"/>
                  </a:lnTo>
                  <a:lnTo>
                    <a:pt x="2103" y="26557"/>
                  </a:lnTo>
                  <a:lnTo>
                    <a:pt x="1635" y="26524"/>
                  </a:lnTo>
                  <a:lnTo>
                    <a:pt x="1168" y="26524"/>
                  </a:lnTo>
                  <a:lnTo>
                    <a:pt x="901" y="26557"/>
                  </a:lnTo>
                  <a:lnTo>
                    <a:pt x="668" y="26590"/>
                  </a:lnTo>
                  <a:lnTo>
                    <a:pt x="468" y="26690"/>
                  </a:lnTo>
                  <a:lnTo>
                    <a:pt x="268" y="26790"/>
                  </a:lnTo>
                  <a:lnTo>
                    <a:pt x="134" y="26924"/>
                  </a:lnTo>
                  <a:lnTo>
                    <a:pt x="67" y="27057"/>
                  </a:lnTo>
                  <a:lnTo>
                    <a:pt x="1" y="27224"/>
                  </a:lnTo>
                  <a:lnTo>
                    <a:pt x="1" y="27391"/>
                  </a:lnTo>
                  <a:lnTo>
                    <a:pt x="67" y="27524"/>
                  </a:lnTo>
                  <a:lnTo>
                    <a:pt x="134" y="27691"/>
                  </a:lnTo>
                  <a:lnTo>
                    <a:pt x="234" y="27825"/>
                  </a:lnTo>
                  <a:lnTo>
                    <a:pt x="401" y="27925"/>
                  </a:lnTo>
                  <a:lnTo>
                    <a:pt x="501" y="27991"/>
                  </a:lnTo>
                  <a:lnTo>
                    <a:pt x="368" y="28125"/>
                  </a:lnTo>
                  <a:lnTo>
                    <a:pt x="268" y="28292"/>
                  </a:lnTo>
                  <a:lnTo>
                    <a:pt x="201" y="28425"/>
                  </a:lnTo>
                  <a:lnTo>
                    <a:pt x="201" y="28559"/>
                  </a:lnTo>
                  <a:lnTo>
                    <a:pt x="167" y="28859"/>
                  </a:lnTo>
                  <a:lnTo>
                    <a:pt x="234" y="29193"/>
                  </a:lnTo>
                  <a:lnTo>
                    <a:pt x="334" y="29459"/>
                  </a:lnTo>
                  <a:lnTo>
                    <a:pt x="468" y="29660"/>
                  </a:lnTo>
                  <a:lnTo>
                    <a:pt x="601" y="29860"/>
                  </a:lnTo>
                  <a:lnTo>
                    <a:pt x="735" y="30027"/>
                  </a:lnTo>
                  <a:lnTo>
                    <a:pt x="935" y="30193"/>
                  </a:lnTo>
                  <a:lnTo>
                    <a:pt x="801" y="30260"/>
                  </a:lnTo>
                  <a:lnTo>
                    <a:pt x="668" y="30360"/>
                  </a:lnTo>
                  <a:lnTo>
                    <a:pt x="568" y="30460"/>
                  </a:lnTo>
                  <a:lnTo>
                    <a:pt x="501" y="30594"/>
                  </a:lnTo>
                  <a:lnTo>
                    <a:pt x="468" y="30727"/>
                  </a:lnTo>
                  <a:lnTo>
                    <a:pt x="434" y="30894"/>
                  </a:lnTo>
                  <a:lnTo>
                    <a:pt x="434" y="31027"/>
                  </a:lnTo>
                  <a:lnTo>
                    <a:pt x="501" y="31194"/>
                  </a:lnTo>
                  <a:lnTo>
                    <a:pt x="568" y="31361"/>
                  </a:lnTo>
                  <a:lnTo>
                    <a:pt x="668" y="31461"/>
                  </a:lnTo>
                  <a:lnTo>
                    <a:pt x="768" y="31595"/>
                  </a:lnTo>
                  <a:lnTo>
                    <a:pt x="868" y="31695"/>
                  </a:lnTo>
                  <a:lnTo>
                    <a:pt x="1168" y="31862"/>
                  </a:lnTo>
                  <a:lnTo>
                    <a:pt x="1469" y="31995"/>
                  </a:lnTo>
                  <a:lnTo>
                    <a:pt x="1802" y="32062"/>
                  </a:lnTo>
                  <a:lnTo>
                    <a:pt x="2136" y="32128"/>
                  </a:lnTo>
                  <a:lnTo>
                    <a:pt x="2770" y="32195"/>
                  </a:lnTo>
                  <a:lnTo>
                    <a:pt x="2803" y="32195"/>
                  </a:lnTo>
                  <a:lnTo>
                    <a:pt x="2836" y="32329"/>
                  </a:lnTo>
                  <a:lnTo>
                    <a:pt x="2903" y="32462"/>
                  </a:lnTo>
                  <a:lnTo>
                    <a:pt x="3037" y="32662"/>
                  </a:lnTo>
                  <a:lnTo>
                    <a:pt x="3170" y="32829"/>
                  </a:lnTo>
                  <a:lnTo>
                    <a:pt x="3337" y="32996"/>
                  </a:lnTo>
                  <a:lnTo>
                    <a:pt x="3504" y="33129"/>
                  </a:lnTo>
                  <a:lnTo>
                    <a:pt x="3871" y="33396"/>
                  </a:lnTo>
                  <a:lnTo>
                    <a:pt x="4271" y="33596"/>
                  </a:lnTo>
                  <a:lnTo>
                    <a:pt x="4671" y="33696"/>
                  </a:lnTo>
                  <a:lnTo>
                    <a:pt x="5138" y="33763"/>
                  </a:lnTo>
                  <a:lnTo>
                    <a:pt x="5539" y="33730"/>
                  </a:lnTo>
                  <a:lnTo>
                    <a:pt x="5906" y="33630"/>
                  </a:lnTo>
                  <a:lnTo>
                    <a:pt x="6273" y="33496"/>
                  </a:lnTo>
                  <a:lnTo>
                    <a:pt x="6606" y="33296"/>
                  </a:lnTo>
                  <a:lnTo>
                    <a:pt x="6907" y="33029"/>
                  </a:lnTo>
                  <a:lnTo>
                    <a:pt x="7174" y="32762"/>
                  </a:lnTo>
                  <a:lnTo>
                    <a:pt x="7407" y="32429"/>
                  </a:lnTo>
                  <a:lnTo>
                    <a:pt x="7574" y="32062"/>
                  </a:lnTo>
                  <a:lnTo>
                    <a:pt x="7641" y="32062"/>
                  </a:lnTo>
                  <a:lnTo>
                    <a:pt x="7974" y="31995"/>
                  </a:lnTo>
                  <a:lnTo>
                    <a:pt x="8308" y="31928"/>
                  </a:lnTo>
                  <a:lnTo>
                    <a:pt x="8642" y="31828"/>
                  </a:lnTo>
                  <a:lnTo>
                    <a:pt x="8942" y="31661"/>
                  </a:lnTo>
                  <a:lnTo>
                    <a:pt x="9175" y="31461"/>
                  </a:lnTo>
                  <a:lnTo>
                    <a:pt x="9342" y="31261"/>
                  </a:lnTo>
                  <a:lnTo>
                    <a:pt x="9476" y="30994"/>
                  </a:lnTo>
                  <a:lnTo>
                    <a:pt x="9509" y="30861"/>
                  </a:lnTo>
                  <a:lnTo>
                    <a:pt x="9542" y="30694"/>
                  </a:lnTo>
                  <a:lnTo>
                    <a:pt x="9509" y="30494"/>
                  </a:lnTo>
                  <a:lnTo>
                    <a:pt x="9476" y="30293"/>
                  </a:lnTo>
                  <a:lnTo>
                    <a:pt x="9376" y="30127"/>
                  </a:lnTo>
                  <a:lnTo>
                    <a:pt x="9242" y="29993"/>
                  </a:lnTo>
                  <a:lnTo>
                    <a:pt x="9275" y="29960"/>
                  </a:lnTo>
                  <a:lnTo>
                    <a:pt x="9442" y="29793"/>
                  </a:lnTo>
                  <a:lnTo>
                    <a:pt x="9609" y="29593"/>
                  </a:lnTo>
                  <a:lnTo>
                    <a:pt x="9709" y="29326"/>
                  </a:lnTo>
                  <a:lnTo>
                    <a:pt x="9776" y="29092"/>
                  </a:lnTo>
                  <a:lnTo>
                    <a:pt x="9776" y="28826"/>
                  </a:lnTo>
                  <a:lnTo>
                    <a:pt x="9743" y="28592"/>
                  </a:lnTo>
                  <a:lnTo>
                    <a:pt x="9676" y="28325"/>
                  </a:lnTo>
                  <a:lnTo>
                    <a:pt x="9542" y="28092"/>
                  </a:lnTo>
                  <a:lnTo>
                    <a:pt x="9709" y="27958"/>
                  </a:lnTo>
                  <a:lnTo>
                    <a:pt x="9876" y="27791"/>
                  </a:lnTo>
                  <a:lnTo>
                    <a:pt x="9976" y="27624"/>
                  </a:lnTo>
                  <a:lnTo>
                    <a:pt x="10076" y="27424"/>
                  </a:lnTo>
                  <a:lnTo>
                    <a:pt x="10110" y="27224"/>
                  </a:lnTo>
                  <a:lnTo>
                    <a:pt x="10110" y="26991"/>
                  </a:lnTo>
                  <a:lnTo>
                    <a:pt x="10076" y="26790"/>
                  </a:lnTo>
                  <a:lnTo>
                    <a:pt x="9976" y="26590"/>
                  </a:lnTo>
                  <a:lnTo>
                    <a:pt x="9909" y="26490"/>
                  </a:lnTo>
                  <a:lnTo>
                    <a:pt x="9843" y="26457"/>
                  </a:lnTo>
                  <a:lnTo>
                    <a:pt x="9743" y="26457"/>
                  </a:lnTo>
                  <a:lnTo>
                    <a:pt x="9642" y="26524"/>
                  </a:lnTo>
                  <a:lnTo>
                    <a:pt x="6340" y="26524"/>
                  </a:lnTo>
                  <a:lnTo>
                    <a:pt x="7741" y="12411"/>
                  </a:lnTo>
                  <a:lnTo>
                    <a:pt x="8341" y="12311"/>
                  </a:lnTo>
                  <a:lnTo>
                    <a:pt x="8942" y="12111"/>
                  </a:lnTo>
                  <a:lnTo>
                    <a:pt x="9542" y="11877"/>
                  </a:lnTo>
                  <a:lnTo>
                    <a:pt x="10076" y="11610"/>
                  </a:lnTo>
                  <a:lnTo>
                    <a:pt x="10610" y="11277"/>
                  </a:lnTo>
                  <a:lnTo>
                    <a:pt x="11077" y="10877"/>
                  </a:lnTo>
                  <a:lnTo>
                    <a:pt x="11544" y="10443"/>
                  </a:lnTo>
                  <a:lnTo>
                    <a:pt x="11911" y="9942"/>
                  </a:lnTo>
                  <a:lnTo>
                    <a:pt x="12145" y="9609"/>
                  </a:lnTo>
                  <a:lnTo>
                    <a:pt x="12311" y="9275"/>
                  </a:lnTo>
                  <a:lnTo>
                    <a:pt x="12478" y="8908"/>
                  </a:lnTo>
                  <a:lnTo>
                    <a:pt x="12612" y="8541"/>
                  </a:lnTo>
                  <a:lnTo>
                    <a:pt x="12712" y="8174"/>
                  </a:lnTo>
                  <a:lnTo>
                    <a:pt x="12812" y="7807"/>
                  </a:lnTo>
                  <a:lnTo>
                    <a:pt x="12845" y="7407"/>
                  </a:lnTo>
                  <a:lnTo>
                    <a:pt x="12879" y="7006"/>
                  </a:lnTo>
                  <a:lnTo>
                    <a:pt x="12845" y="6639"/>
                  </a:lnTo>
                  <a:lnTo>
                    <a:pt x="12812" y="6239"/>
                  </a:lnTo>
                  <a:lnTo>
                    <a:pt x="12745" y="5872"/>
                  </a:lnTo>
                  <a:lnTo>
                    <a:pt x="12612" y="5505"/>
                  </a:lnTo>
                  <a:lnTo>
                    <a:pt x="12478" y="5138"/>
                  </a:lnTo>
                  <a:lnTo>
                    <a:pt x="12278" y="4805"/>
                  </a:lnTo>
                  <a:lnTo>
                    <a:pt x="12078" y="4471"/>
                  </a:lnTo>
                  <a:lnTo>
                    <a:pt x="11811" y="4171"/>
                  </a:lnTo>
                  <a:lnTo>
                    <a:pt x="11544" y="3904"/>
                  </a:lnTo>
                  <a:lnTo>
                    <a:pt x="11277" y="3670"/>
                  </a:lnTo>
                  <a:lnTo>
                    <a:pt x="10977" y="3470"/>
                  </a:lnTo>
                  <a:lnTo>
                    <a:pt x="10643" y="3303"/>
                  </a:lnTo>
                  <a:lnTo>
                    <a:pt x="10310" y="3136"/>
                  </a:lnTo>
                  <a:lnTo>
                    <a:pt x="9976" y="3036"/>
                  </a:lnTo>
                  <a:lnTo>
                    <a:pt x="9642" y="2936"/>
                  </a:lnTo>
                  <a:lnTo>
                    <a:pt x="9275" y="2870"/>
                  </a:lnTo>
                  <a:lnTo>
                    <a:pt x="8541" y="2870"/>
                  </a:lnTo>
                  <a:lnTo>
                    <a:pt x="8208" y="2903"/>
                  </a:lnTo>
                  <a:lnTo>
                    <a:pt x="7841" y="3003"/>
                  </a:lnTo>
                  <a:lnTo>
                    <a:pt x="7607" y="3103"/>
                  </a:lnTo>
                  <a:lnTo>
                    <a:pt x="7340" y="3236"/>
                  </a:lnTo>
                  <a:lnTo>
                    <a:pt x="7340" y="2703"/>
                  </a:lnTo>
                  <a:lnTo>
                    <a:pt x="7441" y="2169"/>
                  </a:lnTo>
                  <a:lnTo>
                    <a:pt x="7541" y="2202"/>
                  </a:lnTo>
                  <a:lnTo>
                    <a:pt x="8141" y="2269"/>
                  </a:lnTo>
                  <a:lnTo>
                    <a:pt x="8742" y="2302"/>
                  </a:lnTo>
                  <a:lnTo>
                    <a:pt x="9342" y="2269"/>
                  </a:lnTo>
                  <a:lnTo>
                    <a:pt x="9909" y="2169"/>
                  </a:lnTo>
                  <a:lnTo>
                    <a:pt x="10510" y="2035"/>
                  </a:lnTo>
                  <a:lnTo>
                    <a:pt x="11077" y="1869"/>
                  </a:lnTo>
                  <a:lnTo>
                    <a:pt x="11611" y="1635"/>
                  </a:lnTo>
                  <a:lnTo>
                    <a:pt x="12145" y="1368"/>
                  </a:lnTo>
                  <a:lnTo>
                    <a:pt x="12211" y="1301"/>
                  </a:lnTo>
                  <a:lnTo>
                    <a:pt x="12245" y="1235"/>
                  </a:lnTo>
                  <a:lnTo>
                    <a:pt x="12245" y="1101"/>
                  </a:lnTo>
                  <a:lnTo>
                    <a:pt x="12211" y="1001"/>
                  </a:lnTo>
                  <a:lnTo>
                    <a:pt x="12145" y="934"/>
                  </a:lnTo>
                  <a:lnTo>
                    <a:pt x="12078" y="901"/>
                  </a:lnTo>
                  <a:lnTo>
                    <a:pt x="11544" y="801"/>
                  </a:lnTo>
                  <a:lnTo>
                    <a:pt x="10977" y="734"/>
                  </a:lnTo>
                  <a:lnTo>
                    <a:pt x="10410" y="701"/>
                  </a:lnTo>
                  <a:lnTo>
                    <a:pt x="9843" y="734"/>
                  </a:lnTo>
                  <a:lnTo>
                    <a:pt x="9275" y="834"/>
                  </a:lnTo>
                  <a:lnTo>
                    <a:pt x="8742" y="1001"/>
                  </a:lnTo>
                  <a:lnTo>
                    <a:pt x="8208" y="1201"/>
                  </a:lnTo>
                  <a:lnTo>
                    <a:pt x="7707" y="1435"/>
                  </a:lnTo>
                  <a:lnTo>
                    <a:pt x="7707" y="1435"/>
                  </a:lnTo>
                  <a:lnTo>
                    <a:pt x="7841" y="1168"/>
                  </a:lnTo>
                  <a:lnTo>
                    <a:pt x="8008" y="901"/>
                  </a:lnTo>
                  <a:lnTo>
                    <a:pt x="8174" y="634"/>
                  </a:lnTo>
                  <a:lnTo>
                    <a:pt x="8375" y="401"/>
                  </a:lnTo>
                  <a:lnTo>
                    <a:pt x="8441" y="334"/>
                  </a:lnTo>
                  <a:lnTo>
                    <a:pt x="8441" y="234"/>
                  </a:lnTo>
                  <a:lnTo>
                    <a:pt x="8441" y="134"/>
                  </a:lnTo>
                  <a:lnTo>
                    <a:pt x="8375" y="67"/>
                  </a:lnTo>
                  <a:lnTo>
                    <a:pt x="8308" y="34"/>
                  </a:lnTo>
                  <a:lnTo>
                    <a:pt x="820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63"/>
            <p:cNvSpPr/>
            <p:nvPr/>
          </p:nvSpPr>
          <p:spPr>
            <a:xfrm>
              <a:off x="2407500" y="1997975"/>
              <a:ext cx="37575" cy="51725"/>
            </a:xfrm>
            <a:custGeom>
              <a:avLst/>
              <a:gdLst/>
              <a:ahLst/>
              <a:cxnLst/>
              <a:rect l="l" t="t" r="r" b="b"/>
              <a:pathLst>
                <a:path w="1503" h="2069" extrusionOk="0">
                  <a:moveTo>
                    <a:pt x="1235" y="0"/>
                  </a:moveTo>
                  <a:lnTo>
                    <a:pt x="1135" y="34"/>
                  </a:lnTo>
                  <a:lnTo>
                    <a:pt x="902" y="167"/>
                  </a:lnTo>
                  <a:lnTo>
                    <a:pt x="702" y="367"/>
                  </a:lnTo>
                  <a:lnTo>
                    <a:pt x="535" y="568"/>
                  </a:lnTo>
                  <a:lnTo>
                    <a:pt x="368" y="801"/>
                  </a:lnTo>
                  <a:lnTo>
                    <a:pt x="234" y="1035"/>
                  </a:lnTo>
                  <a:lnTo>
                    <a:pt x="134" y="1302"/>
                  </a:lnTo>
                  <a:lnTo>
                    <a:pt x="68" y="1535"/>
                  </a:lnTo>
                  <a:lnTo>
                    <a:pt x="1" y="1835"/>
                  </a:lnTo>
                  <a:lnTo>
                    <a:pt x="34" y="1902"/>
                  </a:lnTo>
                  <a:lnTo>
                    <a:pt x="68" y="2002"/>
                  </a:lnTo>
                  <a:lnTo>
                    <a:pt x="168" y="2036"/>
                  </a:lnTo>
                  <a:lnTo>
                    <a:pt x="234" y="2069"/>
                  </a:lnTo>
                  <a:lnTo>
                    <a:pt x="335" y="2036"/>
                  </a:lnTo>
                  <a:lnTo>
                    <a:pt x="401" y="2002"/>
                  </a:lnTo>
                  <a:lnTo>
                    <a:pt x="468" y="1902"/>
                  </a:lnTo>
                  <a:lnTo>
                    <a:pt x="501" y="1835"/>
                  </a:lnTo>
                  <a:lnTo>
                    <a:pt x="501" y="1802"/>
                  </a:lnTo>
                  <a:lnTo>
                    <a:pt x="501" y="1735"/>
                  </a:lnTo>
                  <a:lnTo>
                    <a:pt x="535" y="1635"/>
                  </a:lnTo>
                  <a:lnTo>
                    <a:pt x="601" y="1402"/>
                  </a:lnTo>
                  <a:lnTo>
                    <a:pt x="601" y="1368"/>
                  </a:lnTo>
                  <a:lnTo>
                    <a:pt x="635" y="1335"/>
                  </a:lnTo>
                  <a:lnTo>
                    <a:pt x="635" y="1302"/>
                  </a:lnTo>
                  <a:lnTo>
                    <a:pt x="668" y="1235"/>
                  </a:lnTo>
                  <a:lnTo>
                    <a:pt x="768" y="1035"/>
                  </a:lnTo>
                  <a:lnTo>
                    <a:pt x="902" y="868"/>
                  </a:lnTo>
                  <a:lnTo>
                    <a:pt x="1035" y="701"/>
                  </a:lnTo>
                  <a:lnTo>
                    <a:pt x="1202" y="568"/>
                  </a:lnTo>
                  <a:lnTo>
                    <a:pt x="1369" y="434"/>
                  </a:lnTo>
                  <a:lnTo>
                    <a:pt x="1436" y="367"/>
                  </a:lnTo>
                  <a:lnTo>
                    <a:pt x="1469" y="301"/>
                  </a:lnTo>
                  <a:lnTo>
                    <a:pt x="1502" y="201"/>
                  </a:lnTo>
                  <a:lnTo>
                    <a:pt x="1469" y="101"/>
                  </a:lnTo>
                  <a:lnTo>
                    <a:pt x="1402" y="34"/>
                  </a:lnTo>
                  <a:lnTo>
                    <a:pt x="13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63"/>
            <p:cNvSpPr/>
            <p:nvPr/>
          </p:nvSpPr>
          <p:spPr>
            <a:xfrm>
              <a:off x="2404175" y="2063875"/>
              <a:ext cx="63425" cy="94275"/>
            </a:xfrm>
            <a:custGeom>
              <a:avLst/>
              <a:gdLst/>
              <a:ahLst/>
              <a:cxnLst/>
              <a:rect l="l" t="t" r="r" b="b"/>
              <a:pathLst>
                <a:path w="2537" h="3771" extrusionOk="0">
                  <a:moveTo>
                    <a:pt x="267" y="0"/>
                  </a:moveTo>
                  <a:lnTo>
                    <a:pt x="167" y="33"/>
                  </a:lnTo>
                  <a:lnTo>
                    <a:pt x="101" y="67"/>
                  </a:lnTo>
                  <a:lnTo>
                    <a:pt x="34" y="134"/>
                  </a:lnTo>
                  <a:lnTo>
                    <a:pt x="0" y="234"/>
                  </a:lnTo>
                  <a:lnTo>
                    <a:pt x="0" y="501"/>
                  </a:lnTo>
                  <a:lnTo>
                    <a:pt x="34" y="801"/>
                  </a:lnTo>
                  <a:lnTo>
                    <a:pt x="67" y="1068"/>
                  </a:lnTo>
                  <a:lnTo>
                    <a:pt x="101" y="1335"/>
                  </a:lnTo>
                  <a:lnTo>
                    <a:pt x="201" y="1568"/>
                  </a:lnTo>
                  <a:lnTo>
                    <a:pt x="301" y="1835"/>
                  </a:lnTo>
                  <a:lnTo>
                    <a:pt x="534" y="2335"/>
                  </a:lnTo>
                  <a:lnTo>
                    <a:pt x="868" y="2769"/>
                  </a:lnTo>
                  <a:lnTo>
                    <a:pt x="1035" y="2969"/>
                  </a:lnTo>
                  <a:lnTo>
                    <a:pt x="1235" y="3170"/>
                  </a:lnTo>
                  <a:lnTo>
                    <a:pt x="1468" y="3336"/>
                  </a:lnTo>
                  <a:lnTo>
                    <a:pt x="1669" y="3503"/>
                  </a:lnTo>
                  <a:lnTo>
                    <a:pt x="1902" y="3637"/>
                  </a:lnTo>
                  <a:lnTo>
                    <a:pt x="2169" y="3737"/>
                  </a:lnTo>
                  <a:lnTo>
                    <a:pt x="2269" y="3770"/>
                  </a:lnTo>
                  <a:lnTo>
                    <a:pt x="2336" y="3770"/>
                  </a:lnTo>
                  <a:lnTo>
                    <a:pt x="2436" y="3737"/>
                  </a:lnTo>
                  <a:lnTo>
                    <a:pt x="2503" y="3670"/>
                  </a:lnTo>
                  <a:lnTo>
                    <a:pt x="2536" y="3570"/>
                  </a:lnTo>
                  <a:lnTo>
                    <a:pt x="2503" y="3470"/>
                  </a:lnTo>
                  <a:lnTo>
                    <a:pt x="2469" y="3403"/>
                  </a:lnTo>
                  <a:lnTo>
                    <a:pt x="2403" y="3336"/>
                  </a:lnTo>
                  <a:lnTo>
                    <a:pt x="1969" y="3103"/>
                  </a:lnTo>
                  <a:lnTo>
                    <a:pt x="1569" y="2803"/>
                  </a:lnTo>
                  <a:lnTo>
                    <a:pt x="1235" y="2469"/>
                  </a:lnTo>
                  <a:lnTo>
                    <a:pt x="968" y="2069"/>
                  </a:lnTo>
                  <a:lnTo>
                    <a:pt x="734" y="1668"/>
                  </a:lnTo>
                  <a:lnTo>
                    <a:pt x="568" y="1201"/>
                  </a:lnTo>
                  <a:lnTo>
                    <a:pt x="501" y="734"/>
                  </a:lnTo>
                  <a:lnTo>
                    <a:pt x="501" y="234"/>
                  </a:lnTo>
                  <a:lnTo>
                    <a:pt x="468" y="134"/>
                  </a:lnTo>
                  <a:lnTo>
                    <a:pt x="434" y="67"/>
                  </a:lnTo>
                  <a:lnTo>
                    <a:pt x="334" y="33"/>
                  </a:lnTo>
                  <a:lnTo>
                    <a:pt x="26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63"/>
            <p:cNvSpPr/>
            <p:nvPr/>
          </p:nvSpPr>
          <p:spPr>
            <a:xfrm>
              <a:off x="2247375" y="1765275"/>
              <a:ext cx="236900" cy="188525"/>
            </a:xfrm>
            <a:custGeom>
              <a:avLst/>
              <a:gdLst/>
              <a:ahLst/>
              <a:cxnLst/>
              <a:rect l="l" t="t" r="r" b="b"/>
              <a:pathLst>
                <a:path w="9476" h="7541" extrusionOk="0">
                  <a:moveTo>
                    <a:pt x="9275" y="0"/>
                  </a:moveTo>
                  <a:lnTo>
                    <a:pt x="8641" y="34"/>
                  </a:lnTo>
                  <a:lnTo>
                    <a:pt x="8007" y="100"/>
                  </a:lnTo>
                  <a:lnTo>
                    <a:pt x="7407" y="200"/>
                  </a:lnTo>
                  <a:lnTo>
                    <a:pt x="6806" y="334"/>
                  </a:lnTo>
                  <a:lnTo>
                    <a:pt x="6206" y="534"/>
                  </a:lnTo>
                  <a:lnTo>
                    <a:pt x="5639" y="768"/>
                  </a:lnTo>
                  <a:lnTo>
                    <a:pt x="5071" y="1001"/>
                  </a:lnTo>
                  <a:lnTo>
                    <a:pt x="4538" y="1301"/>
                  </a:lnTo>
                  <a:lnTo>
                    <a:pt x="4004" y="1635"/>
                  </a:lnTo>
                  <a:lnTo>
                    <a:pt x="3503" y="1969"/>
                  </a:lnTo>
                  <a:lnTo>
                    <a:pt x="3036" y="2369"/>
                  </a:lnTo>
                  <a:lnTo>
                    <a:pt x="2569" y="2803"/>
                  </a:lnTo>
                  <a:lnTo>
                    <a:pt x="2136" y="3236"/>
                  </a:lnTo>
                  <a:lnTo>
                    <a:pt x="1735" y="3704"/>
                  </a:lnTo>
                  <a:lnTo>
                    <a:pt x="1368" y="4204"/>
                  </a:lnTo>
                  <a:lnTo>
                    <a:pt x="1035" y="4738"/>
                  </a:lnTo>
                  <a:lnTo>
                    <a:pt x="701" y="5338"/>
                  </a:lnTo>
                  <a:lnTo>
                    <a:pt x="434" y="5972"/>
                  </a:lnTo>
                  <a:lnTo>
                    <a:pt x="200" y="6606"/>
                  </a:lnTo>
                  <a:lnTo>
                    <a:pt x="0" y="7240"/>
                  </a:lnTo>
                  <a:lnTo>
                    <a:pt x="0" y="7340"/>
                  </a:lnTo>
                  <a:lnTo>
                    <a:pt x="34" y="7440"/>
                  </a:lnTo>
                  <a:lnTo>
                    <a:pt x="100" y="7507"/>
                  </a:lnTo>
                  <a:lnTo>
                    <a:pt x="167" y="7540"/>
                  </a:lnTo>
                  <a:lnTo>
                    <a:pt x="334" y="7540"/>
                  </a:lnTo>
                  <a:lnTo>
                    <a:pt x="401" y="7474"/>
                  </a:lnTo>
                  <a:lnTo>
                    <a:pt x="467" y="7373"/>
                  </a:lnTo>
                  <a:lnTo>
                    <a:pt x="668" y="6673"/>
                  </a:lnTo>
                  <a:lnTo>
                    <a:pt x="934" y="6006"/>
                  </a:lnTo>
                  <a:lnTo>
                    <a:pt x="1235" y="5338"/>
                  </a:lnTo>
                  <a:lnTo>
                    <a:pt x="1602" y="4738"/>
                  </a:lnTo>
                  <a:lnTo>
                    <a:pt x="2035" y="4137"/>
                  </a:lnTo>
                  <a:lnTo>
                    <a:pt x="2469" y="3570"/>
                  </a:lnTo>
                  <a:lnTo>
                    <a:pt x="2970" y="3036"/>
                  </a:lnTo>
                  <a:lnTo>
                    <a:pt x="3537" y="2569"/>
                  </a:lnTo>
                  <a:lnTo>
                    <a:pt x="4137" y="2102"/>
                  </a:lnTo>
                  <a:lnTo>
                    <a:pt x="4805" y="1668"/>
                  </a:lnTo>
                  <a:lnTo>
                    <a:pt x="5505" y="1335"/>
                  </a:lnTo>
                  <a:lnTo>
                    <a:pt x="6206" y="1035"/>
                  </a:lnTo>
                  <a:lnTo>
                    <a:pt x="6940" y="801"/>
                  </a:lnTo>
                  <a:lnTo>
                    <a:pt x="7707" y="634"/>
                  </a:lnTo>
                  <a:lnTo>
                    <a:pt x="8474" y="534"/>
                  </a:lnTo>
                  <a:lnTo>
                    <a:pt x="9275" y="467"/>
                  </a:lnTo>
                  <a:lnTo>
                    <a:pt x="9375" y="467"/>
                  </a:lnTo>
                  <a:lnTo>
                    <a:pt x="9442" y="401"/>
                  </a:lnTo>
                  <a:lnTo>
                    <a:pt x="9475" y="334"/>
                  </a:lnTo>
                  <a:lnTo>
                    <a:pt x="9475" y="234"/>
                  </a:lnTo>
                  <a:lnTo>
                    <a:pt x="9475" y="134"/>
                  </a:lnTo>
                  <a:lnTo>
                    <a:pt x="9442" y="67"/>
                  </a:lnTo>
                  <a:lnTo>
                    <a:pt x="937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63"/>
            <p:cNvSpPr/>
            <p:nvPr/>
          </p:nvSpPr>
          <p:spPr>
            <a:xfrm>
              <a:off x="2087225" y="1789450"/>
              <a:ext cx="97625" cy="62600"/>
            </a:xfrm>
            <a:custGeom>
              <a:avLst/>
              <a:gdLst/>
              <a:ahLst/>
              <a:cxnLst/>
              <a:rect l="l" t="t" r="r" b="b"/>
              <a:pathLst>
                <a:path w="3905" h="2504" extrusionOk="0">
                  <a:moveTo>
                    <a:pt x="234" y="1"/>
                  </a:moveTo>
                  <a:lnTo>
                    <a:pt x="168" y="34"/>
                  </a:lnTo>
                  <a:lnTo>
                    <a:pt x="67" y="68"/>
                  </a:lnTo>
                  <a:lnTo>
                    <a:pt x="34" y="134"/>
                  </a:lnTo>
                  <a:lnTo>
                    <a:pt x="1" y="234"/>
                  </a:lnTo>
                  <a:lnTo>
                    <a:pt x="1" y="301"/>
                  </a:lnTo>
                  <a:lnTo>
                    <a:pt x="34" y="368"/>
                  </a:lnTo>
                  <a:lnTo>
                    <a:pt x="101" y="435"/>
                  </a:lnTo>
                  <a:lnTo>
                    <a:pt x="1002" y="868"/>
                  </a:lnTo>
                  <a:lnTo>
                    <a:pt x="1902" y="1335"/>
                  </a:lnTo>
                  <a:lnTo>
                    <a:pt x="2736" y="1869"/>
                  </a:lnTo>
                  <a:lnTo>
                    <a:pt x="3571" y="2436"/>
                  </a:lnTo>
                  <a:lnTo>
                    <a:pt x="3671" y="2503"/>
                  </a:lnTo>
                  <a:lnTo>
                    <a:pt x="3737" y="2470"/>
                  </a:lnTo>
                  <a:lnTo>
                    <a:pt x="3804" y="2436"/>
                  </a:lnTo>
                  <a:lnTo>
                    <a:pt x="3871" y="2370"/>
                  </a:lnTo>
                  <a:lnTo>
                    <a:pt x="3904" y="2303"/>
                  </a:lnTo>
                  <a:lnTo>
                    <a:pt x="3904" y="2203"/>
                  </a:lnTo>
                  <a:lnTo>
                    <a:pt x="3871" y="2103"/>
                  </a:lnTo>
                  <a:lnTo>
                    <a:pt x="3804" y="2036"/>
                  </a:lnTo>
                  <a:lnTo>
                    <a:pt x="2970" y="1469"/>
                  </a:lnTo>
                  <a:lnTo>
                    <a:pt x="2136" y="935"/>
                  </a:lnTo>
                  <a:lnTo>
                    <a:pt x="1268" y="468"/>
                  </a:lnTo>
                  <a:lnTo>
                    <a:pt x="334" y="34"/>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63"/>
            <p:cNvSpPr/>
            <p:nvPr/>
          </p:nvSpPr>
          <p:spPr>
            <a:xfrm>
              <a:off x="2214850" y="1676025"/>
              <a:ext cx="55075" cy="67575"/>
            </a:xfrm>
            <a:custGeom>
              <a:avLst/>
              <a:gdLst/>
              <a:ahLst/>
              <a:cxnLst/>
              <a:rect l="l" t="t" r="r" b="b"/>
              <a:pathLst>
                <a:path w="2203" h="2703" extrusionOk="0">
                  <a:moveTo>
                    <a:pt x="134" y="1"/>
                  </a:moveTo>
                  <a:lnTo>
                    <a:pt x="67" y="67"/>
                  </a:lnTo>
                  <a:lnTo>
                    <a:pt x="0" y="134"/>
                  </a:lnTo>
                  <a:lnTo>
                    <a:pt x="0" y="234"/>
                  </a:lnTo>
                  <a:lnTo>
                    <a:pt x="0" y="301"/>
                  </a:lnTo>
                  <a:lnTo>
                    <a:pt x="67" y="401"/>
                  </a:lnTo>
                  <a:lnTo>
                    <a:pt x="1802" y="2636"/>
                  </a:lnTo>
                  <a:lnTo>
                    <a:pt x="1868" y="2670"/>
                  </a:lnTo>
                  <a:lnTo>
                    <a:pt x="1969" y="2703"/>
                  </a:lnTo>
                  <a:lnTo>
                    <a:pt x="2069" y="2670"/>
                  </a:lnTo>
                  <a:lnTo>
                    <a:pt x="2135" y="2636"/>
                  </a:lnTo>
                  <a:lnTo>
                    <a:pt x="2202" y="2536"/>
                  </a:lnTo>
                  <a:lnTo>
                    <a:pt x="2202" y="2469"/>
                  </a:lnTo>
                  <a:lnTo>
                    <a:pt x="2202" y="2369"/>
                  </a:lnTo>
                  <a:lnTo>
                    <a:pt x="2135" y="2303"/>
                  </a:lnTo>
                  <a:lnTo>
                    <a:pt x="401" y="67"/>
                  </a:lnTo>
                  <a:lnTo>
                    <a:pt x="30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63"/>
            <p:cNvSpPr/>
            <p:nvPr/>
          </p:nvSpPr>
          <p:spPr>
            <a:xfrm>
              <a:off x="2354975" y="1607625"/>
              <a:ext cx="29200" cy="80100"/>
            </a:xfrm>
            <a:custGeom>
              <a:avLst/>
              <a:gdLst/>
              <a:ahLst/>
              <a:cxnLst/>
              <a:rect l="l" t="t" r="r" b="b"/>
              <a:pathLst>
                <a:path w="1168" h="3204" extrusionOk="0">
                  <a:moveTo>
                    <a:pt x="200" y="1"/>
                  </a:moveTo>
                  <a:lnTo>
                    <a:pt x="100" y="68"/>
                  </a:lnTo>
                  <a:lnTo>
                    <a:pt x="33" y="101"/>
                  </a:lnTo>
                  <a:lnTo>
                    <a:pt x="0" y="201"/>
                  </a:lnTo>
                  <a:lnTo>
                    <a:pt x="0" y="301"/>
                  </a:lnTo>
                  <a:lnTo>
                    <a:pt x="701" y="3037"/>
                  </a:lnTo>
                  <a:lnTo>
                    <a:pt x="767" y="3137"/>
                  </a:lnTo>
                  <a:lnTo>
                    <a:pt x="834" y="3170"/>
                  </a:lnTo>
                  <a:lnTo>
                    <a:pt x="901" y="3204"/>
                  </a:lnTo>
                  <a:lnTo>
                    <a:pt x="1001" y="3204"/>
                  </a:lnTo>
                  <a:lnTo>
                    <a:pt x="1068" y="3170"/>
                  </a:lnTo>
                  <a:lnTo>
                    <a:pt x="1134" y="3104"/>
                  </a:lnTo>
                  <a:lnTo>
                    <a:pt x="1168" y="3003"/>
                  </a:lnTo>
                  <a:lnTo>
                    <a:pt x="1168" y="2903"/>
                  </a:lnTo>
                  <a:lnTo>
                    <a:pt x="467" y="168"/>
                  </a:lnTo>
                  <a:lnTo>
                    <a:pt x="434" y="68"/>
                  </a:lnTo>
                  <a:lnTo>
                    <a:pt x="367" y="34"/>
                  </a:lnTo>
                  <a:lnTo>
                    <a:pt x="26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63"/>
            <p:cNvSpPr/>
            <p:nvPr/>
          </p:nvSpPr>
          <p:spPr>
            <a:xfrm>
              <a:off x="2505925" y="1594300"/>
              <a:ext cx="11700" cy="79250"/>
            </a:xfrm>
            <a:custGeom>
              <a:avLst/>
              <a:gdLst/>
              <a:ahLst/>
              <a:cxnLst/>
              <a:rect l="l" t="t" r="r" b="b"/>
              <a:pathLst>
                <a:path w="468" h="3170" extrusionOk="0">
                  <a:moveTo>
                    <a:pt x="134" y="0"/>
                  </a:moveTo>
                  <a:lnTo>
                    <a:pt x="67" y="33"/>
                  </a:lnTo>
                  <a:lnTo>
                    <a:pt x="1" y="133"/>
                  </a:lnTo>
                  <a:lnTo>
                    <a:pt x="1" y="234"/>
                  </a:lnTo>
                  <a:lnTo>
                    <a:pt x="1" y="2936"/>
                  </a:lnTo>
                  <a:lnTo>
                    <a:pt x="1" y="3036"/>
                  </a:lnTo>
                  <a:lnTo>
                    <a:pt x="67" y="3103"/>
                  </a:lnTo>
                  <a:lnTo>
                    <a:pt x="134" y="3169"/>
                  </a:lnTo>
                  <a:lnTo>
                    <a:pt x="301" y="3169"/>
                  </a:lnTo>
                  <a:lnTo>
                    <a:pt x="401" y="3103"/>
                  </a:lnTo>
                  <a:lnTo>
                    <a:pt x="434" y="3036"/>
                  </a:lnTo>
                  <a:lnTo>
                    <a:pt x="468" y="2936"/>
                  </a:lnTo>
                  <a:lnTo>
                    <a:pt x="468" y="234"/>
                  </a:lnTo>
                  <a:lnTo>
                    <a:pt x="434" y="133"/>
                  </a:lnTo>
                  <a:lnTo>
                    <a:pt x="401" y="33"/>
                  </a:lnTo>
                  <a:lnTo>
                    <a:pt x="30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63"/>
            <p:cNvSpPr/>
            <p:nvPr/>
          </p:nvSpPr>
          <p:spPr>
            <a:xfrm>
              <a:off x="2715275" y="1630150"/>
              <a:ext cx="25050" cy="34225"/>
            </a:xfrm>
            <a:custGeom>
              <a:avLst/>
              <a:gdLst/>
              <a:ahLst/>
              <a:cxnLst/>
              <a:rect l="l" t="t" r="r" b="b"/>
              <a:pathLst>
                <a:path w="1002" h="1369" extrusionOk="0">
                  <a:moveTo>
                    <a:pt x="701" y="1"/>
                  </a:moveTo>
                  <a:lnTo>
                    <a:pt x="635" y="67"/>
                  </a:lnTo>
                  <a:lnTo>
                    <a:pt x="568" y="134"/>
                  </a:lnTo>
                  <a:lnTo>
                    <a:pt x="34" y="1035"/>
                  </a:lnTo>
                  <a:lnTo>
                    <a:pt x="1" y="1102"/>
                  </a:lnTo>
                  <a:lnTo>
                    <a:pt x="1" y="1202"/>
                  </a:lnTo>
                  <a:lnTo>
                    <a:pt x="34" y="1302"/>
                  </a:lnTo>
                  <a:lnTo>
                    <a:pt x="101" y="1368"/>
                  </a:lnTo>
                  <a:lnTo>
                    <a:pt x="268" y="1368"/>
                  </a:lnTo>
                  <a:lnTo>
                    <a:pt x="368" y="1335"/>
                  </a:lnTo>
                  <a:lnTo>
                    <a:pt x="434" y="1268"/>
                  </a:lnTo>
                  <a:lnTo>
                    <a:pt x="968" y="368"/>
                  </a:lnTo>
                  <a:lnTo>
                    <a:pt x="1002" y="267"/>
                  </a:lnTo>
                  <a:lnTo>
                    <a:pt x="1002" y="167"/>
                  </a:lnTo>
                  <a:lnTo>
                    <a:pt x="968" y="101"/>
                  </a:lnTo>
                  <a:lnTo>
                    <a:pt x="868" y="34"/>
                  </a:lnTo>
                  <a:lnTo>
                    <a:pt x="8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63"/>
            <p:cNvSpPr/>
            <p:nvPr/>
          </p:nvSpPr>
          <p:spPr>
            <a:xfrm>
              <a:off x="2824550" y="1711900"/>
              <a:ext cx="43400" cy="52550"/>
            </a:xfrm>
            <a:custGeom>
              <a:avLst/>
              <a:gdLst/>
              <a:ahLst/>
              <a:cxnLst/>
              <a:rect l="l" t="t" r="r" b="b"/>
              <a:pathLst>
                <a:path w="1736" h="2102" extrusionOk="0">
                  <a:moveTo>
                    <a:pt x="1535" y="0"/>
                  </a:moveTo>
                  <a:lnTo>
                    <a:pt x="1435" y="33"/>
                  </a:lnTo>
                  <a:lnTo>
                    <a:pt x="1335" y="67"/>
                  </a:lnTo>
                  <a:lnTo>
                    <a:pt x="1301" y="134"/>
                  </a:lnTo>
                  <a:lnTo>
                    <a:pt x="1034" y="567"/>
                  </a:lnTo>
                  <a:lnTo>
                    <a:pt x="734" y="968"/>
                  </a:lnTo>
                  <a:lnTo>
                    <a:pt x="401" y="1368"/>
                  </a:lnTo>
                  <a:lnTo>
                    <a:pt x="67" y="1702"/>
                  </a:lnTo>
                  <a:lnTo>
                    <a:pt x="0" y="1802"/>
                  </a:lnTo>
                  <a:lnTo>
                    <a:pt x="0" y="1868"/>
                  </a:lnTo>
                  <a:lnTo>
                    <a:pt x="0" y="1969"/>
                  </a:lnTo>
                  <a:lnTo>
                    <a:pt x="67" y="2035"/>
                  </a:lnTo>
                  <a:lnTo>
                    <a:pt x="134" y="2102"/>
                  </a:lnTo>
                  <a:lnTo>
                    <a:pt x="300" y="2102"/>
                  </a:lnTo>
                  <a:lnTo>
                    <a:pt x="367" y="2035"/>
                  </a:lnTo>
                  <a:lnTo>
                    <a:pt x="768" y="1668"/>
                  </a:lnTo>
                  <a:lnTo>
                    <a:pt x="1101" y="1268"/>
                  </a:lnTo>
                  <a:lnTo>
                    <a:pt x="1401" y="834"/>
                  </a:lnTo>
                  <a:lnTo>
                    <a:pt x="1702" y="367"/>
                  </a:lnTo>
                  <a:lnTo>
                    <a:pt x="1735" y="267"/>
                  </a:lnTo>
                  <a:lnTo>
                    <a:pt x="1702" y="200"/>
                  </a:lnTo>
                  <a:lnTo>
                    <a:pt x="1668" y="100"/>
                  </a:lnTo>
                  <a:lnTo>
                    <a:pt x="1602" y="33"/>
                  </a:lnTo>
                  <a:lnTo>
                    <a:pt x="153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63"/>
            <p:cNvSpPr/>
            <p:nvPr/>
          </p:nvSpPr>
          <p:spPr>
            <a:xfrm>
              <a:off x="2887925" y="1839500"/>
              <a:ext cx="56750" cy="52575"/>
            </a:xfrm>
            <a:custGeom>
              <a:avLst/>
              <a:gdLst/>
              <a:ahLst/>
              <a:cxnLst/>
              <a:rect l="l" t="t" r="r" b="b"/>
              <a:pathLst>
                <a:path w="2270" h="2103" extrusionOk="0">
                  <a:moveTo>
                    <a:pt x="2036" y="1"/>
                  </a:moveTo>
                  <a:lnTo>
                    <a:pt x="1936" y="34"/>
                  </a:lnTo>
                  <a:lnTo>
                    <a:pt x="1435" y="401"/>
                  </a:lnTo>
                  <a:lnTo>
                    <a:pt x="935" y="801"/>
                  </a:lnTo>
                  <a:lnTo>
                    <a:pt x="468" y="1235"/>
                  </a:lnTo>
                  <a:lnTo>
                    <a:pt x="67" y="1702"/>
                  </a:lnTo>
                  <a:lnTo>
                    <a:pt x="1" y="1769"/>
                  </a:lnTo>
                  <a:lnTo>
                    <a:pt x="1" y="1869"/>
                  </a:lnTo>
                  <a:lnTo>
                    <a:pt x="1" y="1969"/>
                  </a:lnTo>
                  <a:lnTo>
                    <a:pt x="67" y="2036"/>
                  </a:lnTo>
                  <a:lnTo>
                    <a:pt x="134" y="2069"/>
                  </a:lnTo>
                  <a:lnTo>
                    <a:pt x="234" y="2102"/>
                  </a:lnTo>
                  <a:lnTo>
                    <a:pt x="301" y="2102"/>
                  </a:lnTo>
                  <a:lnTo>
                    <a:pt x="401" y="2036"/>
                  </a:lnTo>
                  <a:lnTo>
                    <a:pt x="801" y="1602"/>
                  </a:lnTo>
                  <a:lnTo>
                    <a:pt x="1235" y="1168"/>
                  </a:lnTo>
                  <a:lnTo>
                    <a:pt x="1669" y="801"/>
                  </a:lnTo>
                  <a:lnTo>
                    <a:pt x="2169" y="434"/>
                  </a:lnTo>
                  <a:lnTo>
                    <a:pt x="2236" y="368"/>
                  </a:lnTo>
                  <a:lnTo>
                    <a:pt x="2269" y="301"/>
                  </a:lnTo>
                  <a:lnTo>
                    <a:pt x="2269" y="201"/>
                  </a:lnTo>
                  <a:lnTo>
                    <a:pt x="2269" y="134"/>
                  </a:lnTo>
                  <a:lnTo>
                    <a:pt x="2203" y="67"/>
                  </a:lnTo>
                  <a:lnTo>
                    <a:pt x="210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63"/>
            <p:cNvSpPr/>
            <p:nvPr/>
          </p:nvSpPr>
          <p:spPr>
            <a:xfrm>
              <a:off x="2910450" y="2002975"/>
              <a:ext cx="65925" cy="30050"/>
            </a:xfrm>
            <a:custGeom>
              <a:avLst/>
              <a:gdLst/>
              <a:ahLst/>
              <a:cxnLst/>
              <a:rect l="l" t="t" r="r" b="b"/>
              <a:pathLst>
                <a:path w="2637" h="1202" extrusionOk="0">
                  <a:moveTo>
                    <a:pt x="2469" y="1"/>
                  </a:moveTo>
                  <a:lnTo>
                    <a:pt x="2369" y="34"/>
                  </a:lnTo>
                  <a:lnTo>
                    <a:pt x="167" y="735"/>
                  </a:lnTo>
                  <a:lnTo>
                    <a:pt x="101" y="801"/>
                  </a:lnTo>
                  <a:lnTo>
                    <a:pt x="34" y="868"/>
                  </a:lnTo>
                  <a:lnTo>
                    <a:pt x="1" y="968"/>
                  </a:lnTo>
                  <a:lnTo>
                    <a:pt x="34" y="1035"/>
                  </a:lnTo>
                  <a:lnTo>
                    <a:pt x="67" y="1135"/>
                  </a:lnTo>
                  <a:lnTo>
                    <a:pt x="134" y="1202"/>
                  </a:lnTo>
                  <a:lnTo>
                    <a:pt x="301" y="1202"/>
                  </a:lnTo>
                  <a:lnTo>
                    <a:pt x="2469" y="468"/>
                  </a:lnTo>
                  <a:lnTo>
                    <a:pt x="2569" y="434"/>
                  </a:lnTo>
                  <a:lnTo>
                    <a:pt x="2636" y="334"/>
                  </a:lnTo>
                  <a:lnTo>
                    <a:pt x="2636" y="268"/>
                  </a:lnTo>
                  <a:lnTo>
                    <a:pt x="2636" y="167"/>
                  </a:lnTo>
                  <a:lnTo>
                    <a:pt x="2603" y="101"/>
                  </a:lnTo>
                  <a:lnTo>
                    <a:pt x="2536" y="34"/>
                  </a:lnTo>
                  <a:lnTo>
                    <a:pt x="246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63"/>
            <p:cNvSpPr/>
            <p:nvPr/>
          </p:nvSpPr>
          <p:spPr>
            <a:xfrm>
              <a:off x="2083050" y="1962100"/>
              <a:ext cx="61750" cy="25050"/>
            </a:xfrm>
            <a:custGeom>
              <a:avLst/>
              <a:gdLst/>
              <a:ahLst/>
              <a:cxnLst/>
              <a:rect l="l" t="t" r="r" b="b"/>
              <a:pathLst>
                <a:path w="2470" h="1002" extrusionOk="0">
                  <a:moveTo>
                    <a:pt x="168" y="1"/>
                  </a:moveTo>
                  <a:lnTo>
                    <a:pt x="101" y="34"/>
                  </a:lnTo>
                  <a:lnTo>
                    <a:pt x="34" y="101"/>
                  </a:lnTo>
                  <a:lnTo>
                    <a:pt x="1" y="201"/>
                  </a:lnTo>
                  <a:lnTo>
                    <a:pt x="1" y="268"/>
                  </a:lnTo>
                  <a:lnTo>
                    <a:pt x="1" y="368"/>
                  </a:lnTo>
                  <a:lnTo>
                    <a:pt x="68" y="435"/>
                  </a:lnTo>
                  <a:lnTo>
                    <a:pt x="168" y="468"/>
                  </a:lnTo>
                  <a:lnTo>
                    <a:pt x="2169" y="968"/>
                  </a:lnTo>
                  <a:lnTo>
                    <a:pt x="2270" y="1002"/>
                  </a:lnTo>
                  <a:lnTo>
                    <a:pt x="2336" y="968"/>
                  </a:lnTo>
                  <a:lnTo>
                    <a:pt x="2403" y="902"/>
                  </a:lnTo>
                  <a:lnTo>
                    <a:pt x="2436" y="802"/>
                  </a:lnTo>
                  <a:lnTo>
                    <a:pt x="2470" y="735"/>
                  </a:lnTo>
                  <a:lnTo>
                    <a:pt x="2436" y="635"/>
                  </a:lnTo>
                  <a:lnTo>
                    <a:pt x="2370" y="568"/>
                  </a:lnTo>
                  <a:lnTo>
                    <a:pt x="2303" y="535"/>
                  </a:lnTo>
                  <a:lnTo>
                    <a:pt x="2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63"/>
            <p:cNvSpPr/>
            <p:nvPr/>
          </p:nvSpPr>
          <p:spPr>
            <a:xfrm>
              <a:off x="2077225" y="2006325"/>
              <a:ext cx="57575" cy="19200"/>
            </a:xfrm>
            <a:custGeom>
              <a:avLst/>
              <a:gdLst/>
              <a:ahLst/>
              <a:cxnLst/>
              <a:rect l="l" t="t" r="r" b="b"/>
              <a:pathLst>
                <a:path w="2303" h="768" extrusionOk="0">
                  <a:moveTo>
                    <a:pt x="201" y="0"/>
                  </a:moveTo>
                  <a:lnTo>
                    <a:pt x="134" y="33"/>
                  </a:lnTo>
                  <a:lnTo>
                    <a:pt x="67" y="67"/>
                  </a:lnTo>
                  <a:lnTo>
                    <a:pt x="0" y="167"/>
                  </a:lnTo>
                  <a:lnTo>
                    <a:pt x="0" y="267"/>
                  </a:lnTo>
                  <a:lnTo>
                    <a:pt x="34" y="334"/>
                  </a:lnTo>
                  <a:lnTo>
                    <a:pt x="100" y="400"/>
                  </a:lnTo>
                  <a:lnTo>
                    <a:pt x="167" y="434"/>
                  </a:lnTo>
                  <a:lnTo>
                    <a:pt x="2002" y="767"/>
                  </a:lnTo>
                  <a:lnTo>
                    <a:pt x="2102" y="767"/>
                  </a:lnTo>
                  <a:lnTo>
                    <a:pt x="2169" y="734"/>
                  </a:lnTo>
                  <a:lnTo>
                    <a:pt x="2236" y="667"/>
                  </a:lnTo>
                  <a:lnTo>
                    <a:pt x="2302" y="601"/>
                  </a:lnTo>
                  <a:lnTo>
                    <a:pt x="2302" y="501"/>
                  </a:lnTo>
                  <a:lnTo>
                    <a:pt x="2269" y="434"/>
                  </a:lnTo>
                  <a:lnTo>
                    <a:pt x="2202" y="334"/>
                  </a:lnTo>
                  <a:lnTo>
                    <a:pt x="2136" y="300"/>
                  </a:lnTo>
                  <a:lnTo>
                    <a:pt x="30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1" name="Google Shape;1581;p63"/>
          <p:cNvSpPr txBox="1"/>
          <p:nvPr/>
        </p:nvSpPr>
        <p:spPr>
          <a:xfrm>
            <a:off x="748991" y="229026"/>
            <a:ext cx="3379877"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00"/>
              </a:spcAft>
              <a:buNone/>
            </a:pPr>
            <a:r>
              <a:rPr lang="vi-VN" b="1" dirty="0">
                <a:solidFill>
                  <a:schemeClr val="dk1"/>
                </a:solidFill>
                <a:latin typeface="Roboto" panose="02000000000000000000" pitchFamily="2" charset="0"/>
                <a:ea typeface="Hammersmith One"/>
                <a:cs typeface="Hammersmith One"/>
                <a:sym typeface="Hammersmith One"/>
              </a:rPr>
              <a:t>BÀI 22: MẠCH ĐIỆN ĐƠN GIẢN</a:t>
            </a:r>
            <a:endParaRPr b="1" dirty="0">
              <a:solidFill>
                <a:schemeClr val="dk1"/>
              </a:solidFill>
              <a:latin typeface="Roboto" panose="02000000000000000000" pitchFamily="2" charset="0"/>
              <a:ea typeface="Hammersmith One"/>
              <a:cs typeface="Hammersmith One"/>
              <a:sym typeface="Hammersmith One"/>
            </a:endParaRPr>
          </a:p>
        </p:txBody>
      </p:sp>
      <p:sp>
        <p:nvSpPr>
          <p:cNvPr id="1582" name="Google Shape;1582;p63"/>
          <p:cNvSpPr/>
          <p:nvPr/>
        </p:nvSpPr>
        <p:spPr>
          <a:xfrm>
            <a:off x="357608" y="327384"/>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63"/>
          <p:cNvSpPr/>
          <p:nvPr/>
        </p:nvSpPr>
        <p:spPr>
          <a:xfrm>
            <a:off x="581516" y="327384"/>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AC9DFE-ED49-76B0-F1D1-CDEEDBC522B3}"/>
              </a:ext>
            </a:extLst>
          </p:cNvPr>
          <p:cNvSpPr>
            <a:spLocks noGrp="1"/>
          </p:cNvSpPr>
          <p:nvPr>
            <p:ph type="sldNum" idx="12"/>
          </p:nvPr>
        </p:nvSpPr>
        <p:spPr>
          <a:solidFill>
            <a:schemeClr val="bg2"/>
          </a:solidFill>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1" i="0" u="none" strike="noStrike" kern="0" cap="none" spc="0" normalizeH="0" baseline="0" noProof="0" smtClean="0">
                <a:ln>
                  <a:noFill/>
                </a:ln>
                <a:solidFill>
                  <a:srgbClr val="000000"/>
                </a:solidFill>
                <a:effectLst/>
                <a:uLnTx/>
                <a:uFillTx/>
                <a:latin typeface="Josefin Sans"/>
                <a:sym typeface="Josefin San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 sz="1000" b="1" i="0" u="none" strike="noStrike" kern="0" cap="none" spc="0" normalizeH="0" baseline="0" noProof="0">
              <a:ln>
                <a:noFill/>
              </a:ln>
              <a:solidFill>
                <a:srgbClr val="000000"/>
              </a:solidFill>
              <a:effectLst/>
              <a:uLnTx/>
              <a:uFillTx/>
              <a:latin typeface="Josefin Sans"/>
              <a:sym typeface="Josefin Sans"/>
            </a:endParaRPr>
          </a:p>
        </p:txBody>
      </p:sp>
      <p:sp>
        <p:nvSpPr>
          <p:cNvPr id="12" name="Google Shape;364;p34">
            <a:extLst>
              <a:ext uri="{FF2B5EF4-FFF2-40B4-BE49-F238E27FC236}">
                <a16:creationId xmlns:a16="http://schemas.microsoft.com/office/drawing/2014/main" id="{2B89B352-871F-CDC9-1A41-8573DC98661A}"/>
              </a:ext>
            </a:extLst>
          </p:cNvPr>
          <p:cNvSpPr txBox="1">
            <a:spLocks/>
          </p:cNvSpPr>
          <p:nvPr/>
        </p:nvSpPr>
        <p:spPr>
          <a:xfrm>
            <a:off x="515918" y="3479157"/>
            <a:ext cx="8317021" cy="11218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Cadena" panose="02000503000000020004" pitchFamily="2" charset="-93"/>
                <a:ea typeface="#9Slide07 Cadena" panose="02000503000000020004" pitchFamily="2" charset="-93"/>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100"/>
              </a:spcAft>
              <a:buClr>
                <a:srgbClr val="000000"/>
              </a:buClr>
              <a:buSzPts val="1100"/>
              <a:buFont typeface="Arial"/>
              <a:buNone/>
              <a:tabLst/>
              <a:defRPr/>
            </a:pPr>
            <a:r>
              <a:rPr lang="en-US" sz="2400" dirty="0" err="1">
                <a:latin typeface="Roboto Black" panose="02000000000000000000" pitchFamily="2" charset="0"/>
                <a:ea typeface="Roboto Black" panose="02000000000000000000" pitchFamily="2" charset="0"/>
              </a:rPr>
              <a:t>Để</a:t>
            </a:r>
            <a:r>
              <a:rPr lang="en-US" sz="2400" dirty="0">
                <a:latin typeface="Roboto Black" panose="02000000000000000000" pitchFamily="2" charset="0"/>
                <a:ea typeface="Roboto Black" panose="02000000000000000000" pitchFamily="2" charset="0"/>
              </a:rPr>
              <a:t> </a:t>
            </a:r>
            <a:r>
              <a:rPr lang="en-US" sz="2400" dirty="0" err="1">
                <a:latin typeface="Roboto Black" panose="02000000000000000000" pitchFamily="2" charset="0"/>
                <a:ea typeface="Roboto Black" panose="02000000000000000000" pitchFamily="2" charset="0"/>
              </a:rPr>
              <a:t>bóng</a:t>
            </a:r>
            <a:r>
              <a:rPr lang="en-US" sz="2400" dirty="0">
                <a:latin typeface="Roboto Black" panose="02000000000000000000" pitchFamily="2" charset="0"/>
                <a:ea typeface="Roboto Black" panose="02000000000000000000" pitchFamily="2" charset="0"/>
              </a:rPr>
              <a:t> </a:t>
            </a:r>
            <a:r>
              <a:rPr lang="en-US" sz="2400" dirty="0" err="1">
                <a:latin typeface="Roboto Black" panose="02000000000000000000" pitchFamily="2" charset="0"/>
                <a:ea typeface="Roboto Black" panose="02000000000000000000" pitchFamily="2" charset="0"/>
              </a:rPr>
              <a:t>đèn</a:t>
            </a:r>
            <a:r>
              <a:rPr lang="en-US" sz="2400" dirty="0">
                <a:latin typeface="Roboto Black" panose="02000000000000000000" pitchFamily="2" charset="0"/>
                <a:ea typeface="Roboto Black" panose="02000000000000000000" pitchFamily="2" charset="0"/>
              </a:rPr>
              <a:t> </a:t>
            </a:r>
            <a:r>
              <a:rPr lang="en-US" sz="2400" dirty="0" err="1">
                <a:latin typeface="Roboto Black" panose="02000000000000000000" pitchFamily="2" charset="0"/>
                <a:ea typeface="Roboto Black" panose="02000000000000000000" pitchFamily="2" charset="0"/>
              </a:rPr>
              <a:t>phát</a:t>
            </a:r>
            <a:r>
              <a:rPr lang="en-US" sz="2400" dirty="0">
                <a:latin typeface="Roboto Black" panose="02000000000000000000" pitchFamily="2" charset="0"/>
                <a:ea typeface="Roboto Black" panose="02000000000000000000" pitchFamily="2" charset="0"/>
              </a:rPr>
              <a:t> </a:t>
            </a:r>
            <a:r>
              <a:rPr lang="en-US" sz="2400" dirty="0" err="1">
                <a:latin typeface="Roboto Black" panose="02000000000000000000" pitchFamily="2" charset="0"/>
                <a:ea typeface="Roboto Black" panose="02000000000000000000" pitchFamily="2" charset="0"/>
              </a:rPr>
              <a:t>sáng</a:t>
            </a:r>
            <a:r>
              <a:rPr lang="en-US" sz="2400" dirty="0">
                <a:latin typeface="Roboto Black" panose="02000000000000000000" pitchFamily="2" charset="0"/>
                <a:ea typeface="Roboto Black" panose="02000000000000000000" pitchFamily="2" charset="0"/>
              </a:rPr>
              <a:t>, ta </a:t>
            </a:r>
            <a:r>
              <a:rPr lang="en-US" sz="2400" dirty="0" err="1">
                <a:latin typeface="Roboto Black" panose="02000000000000000000" pitchFamily="2" charset="0"/>
                <a:ea typeface="Roboto Black" panose="02000000000000000000" pitchFamily="2" charset="0"/>
              </a:rPr>
              <a:t>phải</a:t>
            </a:r>
            <a:r>
              <a:rPr lang="en-US" sz="2400" dirty="0">
                <a:latin typeface="Roboto Black" panose="02000000000000000000" pitchFamily="2" charset="0"/>
                <a:ea typeface="Roboto Black" panose="02000000000000000000" pitchFamily="2" charset="0"/>
              </a:rPr>
              <a:t> </a:t>
            </a:r>
            <a:r>
              <a:rPr lang="en-US" sz="2400" dirty="0" err="1">
                <a:latin typeface="Roboto Black" panose="02000000000000000000" pitchFamily="2" charset="0"/>
                <a:ea typeface="Roboto Black" panose="02000000000000000000" pitchFamily="2" charset="0"/>
              </a:rPr>
              <a:t>nối</a:t>
            </a:r>
            <a:r>
              <a:rPr lang="en-US" sz="2400" dirty="0">
                <a:latin typeface="Roboto Black" panose="02000000000000000000" pitchFamily="2" charset="0"/>
                <a:ea typeface="Roboto Black" panose="02000000000000000000" pitchFamily="2" charset="0"/>
              </a:rPr>
              <a:t> </a:t>
            </a:r>
            <a:r>
              <a:rPr lang="en-US" sz="2400" dirty="0" err="1">
                <a:latin typeface="Roboto Black" panose="02000000000000000000" pitchFamily="2" charset="0"/>
                <a:ea typeface="Roboto Black" panose="02000000000000000000" pitchFamily="2" charset="0"/>
              </a:rPr>
              <a:t>chúng</a:t>
            </a:r>
            <a:r>
              <a:rPr lang="en-US" sz="2400" dirty="0">
                <a:latin typeface="Roboto Black" panose="02000000000000000000" pitchFamily="2" charset="0"/>
                <a:ea typeface="Roboto Black" panose="02000000000000000000" pitchFamily="2" charset="0"/>
              </a:rPr>
              <a:t> </a:t>
            </a:r>
            <a:r>
              <a:rPr lang="en-US" sz="2400" dirty="0" err="1">
                <a:latin typeface="Roboto Black" panose="02000000000000000000" pitchFamily="2" charset="0"/>
                <a:ea typeface="Roboto Black" panose="02000000000000000000" pitchFamily="2" charset="0"/>
              </a:rPr>
              <a:t>lại</a:t>
            </a:r>
            <a:r>
              <a:rPr lang="en-US" sz="2400" dirty="0">
                <a:latin typeface="Roboto Black" panose="02000000000000000000" pitchFamily="2" charset="0"/>
                <a:ea typeface="Roboto Black" panose="02000000000000000000" pitchFamily="2" charset="0"/>
              </a:rPr>
              <a:t> </a:t>
            </a:r>
            <a:r>
              <a:rPr lang="en-US" sz="2400" dirty="0" err="1">
                <a:latin typeface="Roboto Black" panose="02000000000000000000" pitchFamily="2" charset="0"/>
                <a:ea typeface="Roboto Black" panose="02000000000000000000" pitchFamily="2" charset="0"/>
              </a:rPr>
              <a:t>với</a:t>
            </a:r>
            <a:r>
              <a:rPr lang="en-US" sz="2400" dirty="0">
                <a:latin typeface="Roboto Black" panose="02000000000000000000" pitchFamily="2" charset="0"/>
                <a:ea typeface="Roboto Black" panose="02000000000000000000" pitchFamily="2" charset="0"/>
              </a:rPr>
              <a:t> </a:t>
            </a:r>
            <a:r>
              <a:rPr lang="en-US" sz="2400" dirty="0" err="1">
                <a:latin typeface="Roboto Black" panose="02000000000000000000" pitchFamily="2" charset="0"/>
                <a:ea typeface="Roboto Black" panose="02000000000000000000" pitchFamily="2" charset="0"/>
              </a:rPr>
              <a:t>nhau</a:t>
            </a:r>
            <a:r>
              <a:rPr lang="en-US" sz="2400" dirty="0">
                <a:latin typeface="Roboto Black" panose="02000000000000000000" pitchFamily="2" charset="0"/>
                <a:ea typeface="Roboto Black" panose="02000000000000000000" pitchFamily="2" charset="0"/>
              </a:rPr>
              <a:t> </a:t>
            </a:r>
            <a:r>
              <a:rPr lang="en-US" sz="2400" dirty="0" err="1">
                <a:latin typeface="Roboto Black" panose="02000000000000000000" pitchFamily="2" charset="0"/>
                <a:ea typeface="Roboto Black" panose="02000000000000000000" pitchFamily="2" charset="0"/>
              </a:rPr>
              <a:t>thành</a:t>
            </a:r>
            <a:r>
              <a:rPr lang="en-US" sz="2400" dirty="0">
                <a:latin typeface="Roboto Black" panose="02000000000000000000" pitchFamily="2" charset="0"/>
                <a:ea typeface="Roboto Black" panose="02000000000000000000" pitchFamily="2" charset="0"/>
              </a:rPr>
              <a:t> </a:t>
            </a:r>
            <a:r>
              <a:rPr lang="en-US" sz="2400" dirty="0" err="1">
                <a:latin typeface="Roboto Black" panose="02000000000000000000" pitchFamily="2" charset="0"/>
                <a:ea typeface="Roboto Black" panose="02000000000000000000" pitchFamily="2" charset="0"/>
              </a:rPr>
              <a:t>mạch</a:t>
            </a:r>
            <a:r>
              <a:rPr lang="en-US" sz="2400" dirty="0">
                <a:latin typeface="Roboto Black" panose="02000000000000000000" pitchFamily="2" charset="0"/>
                <a:ea typeface="Roboto Black" panose="02000000000000000000" pitchFamily="2" charset="0"/>
              </a:rPr>
              <a:t> </a:t>
            </a:r>
            <a:r>
              <a:rPr lang="en-US" sz="2400" dirty="0" err="1">
                <a:latin typeface="Roboto Black" panose="02000000000000000000" pitchFamily="2" charset="0"/>
                <a:ea typeface="Roboto Black" panose="02000000000000000000" pitchFamily="2" charset="0"/>
              </a:rPr>
              <a:t>kín</a:t>
            </a:r>
            <a:r>
              <a:rPr lang="en-US" sz="2400" dirty="0">
                <a:latin typeface="Roboto Black" panose="02000000000000000000" pitchFamily="2" charset="0"/>
                <a:ea typeface="Roboto Black" panose="02000000000000000000" pitchFamily="2" charset="0"/>
              </a:rPr>
              <a:t> → </a:t>
            </a:r>
            <a:r>
              <a:rPr lang="en-US" sz="2400" dirty="0" err="1">
                <a:latin typeface="Roboto Black" panose="02000000000000000000" pitchFamily="2" charset="0"/>
                <a:ea typeface="Roboto Black" panose="02000000000000000000" pitchFamily="2" charset="0"/>
              </a:rPr>
              <a:t>Mạch</a:t>
            </a:r>
            <a:r>
              <a:rPr lang="en-US" sz="2400" dirty="0">
                <a:latin typeface="Roboto Black" panose="02000000000000000000" pitchFamily="2" charset="0"/>
                <a:ea typeface="Roboto Black" panose="02000000000000000000" pitchFamily="2" charset="0"/>
              </a:rPr>
              <a:t> </a:t>
            </a:r>
            <a:r>
              <a:rPr lang="en-US" sz="2400" dirty="0" err="1">
                <a:latin typeface="Roboto Black" panose="02000000000000000000" pitchFamily="2" charset="0"/>
                <a:ea typeface="Roboto Black" panose="02000000000000000000" pitchFamily="2" charset="0"/>
              </a:rPr>
              <a:t>Điện</a:t>
            </a:r>
            <a:endParaRPr lang="en-US" sz="2400" dirty="0">
              <a:latin typeface="Roboto Black" panose="02000000000000000000" pitchFamily="2" charset="0"/>
              <a:ea typeface="Roboto Black" panose="02000000000000000000" pitchFamily="2" charset="0"/>
            </a:endParaRPr>
          </a:p>
        </p:txBody>
      </p:sp>
      <p:pic>
        <p:nvPicPr>
          <p:cNvPr id="4" name="Picture 3">
            <a:extLst>
              <a:ext uri="{FF2B5EF4-FFF2-40B4-BE49-F238E27FC236}">
                <a16:creationId xmlns:a16="http://schemas.microsoft.com/office/drawing/2014/main" id="{94385667-C0EE-3503-6D53-81D41B8A45E0}"/>
              </a:ext>
            </a:extLst>
          </p:cNvPr>
          <p:cNvPicPr>
            <a:picLocks noChangeAspect="1"/>
          </p:cNvPicPr>
          <p:nvPr/>
        </p:nvPicPr>
        <p:blipFill>
          <a:blip r:embed="rId2"/>
          <a:stretch>
            <a:fillRect/>
          </a:stretch>
        </p:blipFill>
        <p:spPr>
          <a:xfrm>
            <a:off x="1835979" y="808401"/>
            <a:ext cx="5676900" cy="2819400"/>
          </a:xfrm>
          <a:prstGeom prst="rect">
            <a:avLst/>
          </a:prstGeom>
        </p:spPr>
      </p:pic>
    </p:spTree>
    <p:extLst>
      <p:ext uri="{BB962C8B-B14F-4D97-AF65-F5344CB8AC3E}">
        <p14:creationId xmlns:p14="http://schemas.microsoft.com/office/powerpoint/2010/main" val="25278064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7" name="Picture 6">
            <a:extLst>
              <a:ext uri="{FF2B5EF4-FFF2-40B4-BE49-F238E27FC236}">
                <a16:creationId xmlns:a16="http://schemas.microsoft.com/office/drawing/2014/main" id="{A228A75B-7153-1E29-3D0B-F2B2FC3C17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5850" r="95550">
                        <a14:foregroundMark x1="15650" y1="24900" x2="23600" y2="39000"/>
                        <a14:foregroundMark x1="73700" y1="28500" x2="73700" y2="28500"/>
                        <a14:foregroundMark x1="84350" y1="27150" x2="82300" y2="40050"/>
                        <a14:foregroundMark x1="73500" y1="26950" x2="73350" y2="30600"/>
                        <a14:foregroundMark x1="70600" y1="40900" x2="86400" y2="61900"/>
                        <a14:foregroundMark x1="89700" y1="70000" x2="79550" y2="81350"/>
                        <a14:foregroundMark x1="28900" y1="81550" x2="67650" y2="84150"/>
                        <a14:foregroundMark x1="91250" y1="73100" x2="80550" y2="82250"/>
                        <a14:foregroundMark x1="94700" y1="73450" x2="95550" y2="71900"/>
                        <a14:foregroundMark x1="67300" y1="72050" x2="74200" y2="78600"/>
                        <a14:foregroundMark x1="85550" y1="26950" x2="83650" y2="34900"/>
                        <a14:foregroundMark x1="88300" y1="30950" x2="75400" y2="30950"/>
                        <a14:foregroundMark x1="88150" y1="28350" x2="89500" y2="36950"/>
                        <a14:foregroundMark x1="29600" y1="39550" x2="12900" y2="55900"/>
                        <a14:foregroundMark x1="5850" y1="71400" x2="11700" y2="77750"/>
                        <a14:foregroundMark x1="21850" y1="72950" x2="30150" y2="80500"/>
                      </a14:backgroundRemoval>
                    </a14:imgEffect>
                  </a14:imgLayer>
                </a14:imgProps>
              </a:ext>
            </a:extLst>
          </a:blip>
          <a:stretch>
            <a:fillRect/>
          </a:stretch>
        </p:blipFill>
        <p:spPr>
          <a:xfrm>
            <a:off x="4210489" y="629226"/>
            <a:ext cx="4169786" cy="4169786"/>
          </a:xfrm>
          <a:prstGeom prst="rect">
            <a:avLst/>
          </a:prstGeom>
        </p:spPr>
      </p:pic>
      <p:sp>
        <p:nvSpPr>
          <p:cNvPr id="436" name="Google Shape;436;p36"/>
          <p:cNvSpPr txBox="1">
            <a:spLocks noGrp="1"/>
          </p:cNvSpPr>
          <p:nvPr>
            <p:ph type="subTitle" idx="1"/>
          </p:nvPr>
        </p:nvSpPr>
        <p:spPr>
          <a:xfrm>
            <a:off x="1012670" y="1774147"/>
            <a:ext cx="3261964" cy="2284895"/>
          </a:xfrm>
          <a:prstGeom prst="rect">
            <a:avLst/>
          </a:prstGeom>
        </p:spPr>
        <p:txBody>
          <a:bodyPr spcFirstLastPara="1" wrap="square" lIns="91425" tIns="91425" rIns="91425" bIns="91425" anchor="ctr" anchorCtr="0">
            <a:noAutofit/>
          </a:bodyPr>
          <a:lstStyle/>
          <a:p>
            <a:pPr marL="0" lvl="0" indent="0" algn="ctr" rtl="0">
              <a:spcBef>
                <a:spcPts val="0"/>
              </a:spcBef>
              <a:spcAft>
                <a:spcPts val="100"/>
              </a:spcAft>
              <a:buNone/>
            </a:pPr>
            <a:r>
              <a:rPr lang="en" sz="3200" dirty="0">
                <a:cs typeface="#9Slide03 Arima Madurai" panose="00000500000000000000" pitchFamily="2" charset="-93"/>
              </a:rPr>
              <a:t>Kể tên các thiết bị điện mà em biết trong cuộc sống hằng ngày </a:t>
            </a:r>
            <a:endParaRPr sz="3200" dirty="0">
              <a:cs typeface="#9Slide03 Arima Madurai" panose="00000500000000000000" pitchFamily="2" charset="-93"/>
            </a:endParaRPr>
          </a:p>
        </p:txBody>
      </p:sp>
      <p:sp>
        <p:nvSpPr>
          <p:cNvPr id="450" name="Google Shape;450;p36"/>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lvl="0" indent="0" algn="ctr" rtl="0">
              <a:spcBef>
                <a:spcPts val="0"/>
              </a:spcBef>
              <a:spcAft>
                <a:spcPts val="100"/>
              </a:spcAft>
              <a:buNone/>
            </a:pPr>
            <a:fld id="{00000000-1234-1234-1234-123412341234}" type="slidenum">
              <a:rPr lang="en"/>
              <a:t>6</a:t>
            </a:fld>
            <a:endParaRPr/>
          </a:p>
        </p:txBody>
      </p:sp>
      <p:sp>
        <p:nvSpPr>
          <p:cNvPr id="451" name="Google Shape;451;p36"/>
          <p:cNvSpPr txBox="1"/>
          <p:nvPr/>
        </p:nvSpPr>
        <p:spPr>
          <a:xfrm>
            <a:off x="748992" y="229026"/>
            <a:ext cx="2655390"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00"/>
              </a:spcAft>
              <a:buNone/>
            </a:pPr>
            <a:r>
              <a:rPr lang="vi-VN" b="1" dirty="0">
                <a:solidFill>
                  <a:schemeClr val="dk1"/>
                </a:solidFill>
                <a:latin typeface="Roboto" panose="02000000000000000000" pitchFamily="2" charset="0"/>
                <a:ea typeface="Hammersmith One"/>
                <a:cs typeface="#9Slide03 Arima Madurai Black" panose="00000A00000000000000" pitchFamily="2" charset="-93"/>
                <a:sym typeface="Hammersmith One"/>
              </a:rPr>
              <a:t>BÀI 22: MẠCH ĐIỆN ĐƠN GIẢN</a:t>
            </a:r>
            <a:endParaRPr b="1" dirty="0">
              <a:solidFill>
                <a:schemeClr val="dk1"/>
              </a:solidFill>
              <a:latin typeface="Roboto" panose="02000000000000000000" pitchFamily="2" charset="0"/>
              <a:ea typeface="Hammersmith One"/>
              <a:cs typeface="#9Slide03 Arima Madurai Black" panose="00000A00000000000000" pitchFamily="2" charset="-93"/>
              <a:sym typeface="Hammersmith One"/>
            </a:endParaRPr>
          </a:p>
        </p:txBody>
      </p:sp>
      <p:sp>
        <p:nvSpPr>
          <p:cNvPr id="452" name="Google Shape;452;p36"/>
          <p:cNvSpPr/>
          <p:nvPr/>
        </p:nvSpPr>
        <p:spPr>
          <a:xfrm>
            <a:off x="357608" y="327384"/>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6"/>
          <p:cNvSpPr/>
          <p:nvPr/>
        </p:nvSpPr>
        <p:spPr>
          <a:xfrm>
            <a:off x="581516" y="327384"/>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390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harpenSoften amount="-100000"/>
                    </a14:imgEffect>
                  </a14:imgLayer>
                </a14:imgProps>
              </a:ext>
            </a:extLst>
          </a:blip>
          <a:srcRect/>
          <a:stretch>
            <a:fillRect l="-3000" r="-3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9C79C3C-79DB-9515-8A05-AF24C4812524}"/>
              </a:ext>
            </a:extLst>
          </p:cNvPr>
          <p:cNvSpPr txBox="1"/>
          <p:nvPr/>
        </p:nvSpPr>
        <p:spPr>
          <a:xfrm>
            <a:off x="172266" y="151380"/>
            <a:ext cx="4952242" cy="985838"/>
          </a:xfrm>
          <a:prstGeom prst="roundRect">
            <a:avLst>
              <a:gd name="adj" fmla="val 11694"/>
            </a:avLst>
          </a:prstGeom>
          <a:solidFill>
            <a:schemeClr val="tx1">
              <a:alpha val="50000"/>
            </a:schemeClr>
          </a:solidFill>
        </p:spPr>
        <p:txBody>
          <a:bodyPr wrap="square">
            <a:spAutoFit/>
          </a:bodyPr>
          <a:lstStyle/>
          <a:p>
            <a:pPr defTabSz="244934">
              <a:buClrTx/>
              <a:defRPr/>
            </a:pPr>
            <a:r>
              <a:rPr lang="en-US" sz="1800" kern="1200" dirty="0">
                <a:solidFill>
                  <a:prstClr val="white"/>
                </a:solidFill>
                <a:latin typeface="Roboto" panose="02000000000000000000" pitchFamily="2" charset="0"/>
                <a:ea typeface="+mn-ea"/>
                <a:cs typeface="+mn-cs"/>
              </a:rPr>
              <a:t>1. </a:t>
            </a:r>
            <a:r>
              <a:rPr lang="en-US" sz="1800" kern="1200" dirty="0" err="1">
                <a:solidFill>
                  <a:prstClr val="white"/>
                </a:solidFill>
                <a:latin typeface="Roboto" panose="02000000000000000000" pitchFamily="2" charset="0"/>
                <a:ea typeface="+mn-ea"/>
                <a:cs typeface="+mn-cs"/>
              </a:rPr>
              <a:t>Nguồn</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điện</a:t>
            </a:r>
            <a:r>
              <a:rPr lang="en-US" sz="1800" kern="1200" dirty="0">
                <a:solidFill>
                  <a:prstClr val="white"/>
                </a:solidFill>
                <a:latin typeface="Roboto" panose="02000000000000000000" pitchFamily="2" charset="0"/>
                <a:ea typeface="+mn-ea"/>
                <a:cs typeface="+mn-cs"/>
              </a:rPr>
              <a:t> </a:t>
            </a:r>
          </a:p>
          <a:p>
            <a:pPr defTabSz="244934">
              <a:buClrTx/>
              <a:defRPr/>
            </a:pPr>
            <a:endParaRPr lang="en-US" sz="1800" kern="1200" dirty="0">
              <a:solidFill>
                <a:prstClr val="white"/>
              </a:solidFill>
              <a:latin typeface="Roboto" panose="02000000000000000000" pitchFamily="2" charset="0"/>
              <a:ea typeface="+mn-ea"/>
              <a:cs typeface="+mn-cs"/>
            </a:endParaRPr>
          </a:p>
          <a:p>
            <a:pPr defTabSz="244934">
              <a:buClrTx/>
              <a:defRPr/>
            </a:pPr>
            <a:r>
              <a:rPr lang="en-US" sz="1800" kern="1200" dirty="0">
                <a:solidFill>
                  <a:prstClr val="white"/>
                </a:solidFill>
                <a:latin typeface="Roboto" panose="02000000000000000000" pitchFamily="2" charset="0"/>
                <a:ea typeface="+mn-ea"/>
                <a:cs typeface="+mn-cs"/>
              </a:rPr>
              <a:t>Cung </a:t>
            </a:r>
            <a:r>
              <a:rPr lang="en-US" sz="1800" kern="1200" dirty="0" err="1">
                <a:solidFill>
                  <a:prstClr val="white"/>
                </a:solidFill>
                <a:latin typeface="Roboto" panose="02000000000000000000" pitchFamily="2" charset="0"/>
                <a:ea typeface="+mn-ea"/>
                <a:cs typeface="+mn-cs"/>
              </a:rPr>
              <a:t>cấp</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năng</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lượng</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điện</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cho</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mạch</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điện</a:t>
            </a:r>
            <a:endParaRPr lang="en-US" sz="1800" kern="1200" dirty="0">
              <a:solidFill>
                <a:prstClr val="white"/>
              </a:solidFill>
              <a:latin typeface="Roboto" panose="02000000000000000000" pitchFamily="2" charset="0"/>
              <a:ea typeface="+mn-ea"/>
              <a:cs typeface="+mn-cs"/>
            </a:endParaRPr>
          </a:p>
        </p:txBody>
      </p:sp>
      <p:pic>
        <p:nvPicPr>
          <p:cNvPr id="10" name="Picture 9">
            <a:extLst>
              <a:ext uri="{FF2B5EF4-FFF2-40B4-BE49-F238E27FC236}">
                <a16:creationId xmlns:a16="http://schemas.microsoft.com/office/drawing/2014/main" id="{5CD32961-8F48-DCFB-8389-24E77C8595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489" b="22306"/>
          <a:stretch/>
        </p:blipFill>
        <p:spPr>
          <a:xfrm>
            <a:off x="5344189" y="153435"/>
            <a:ext cx="2670026" cy="1155379"/>
          </a:xfrm>
          <a:prstGeom prst="rect">
            <a:avLst/>
          </a:prstGeom>
          <a:effectLst>
            <a:glow rad="127000">
              <a:schemeClr val="bg1"/>
            </a:glow>
          </a:effectLst>
        </p:spPr>
      </p:pic>
      <p:pic>
        <p:nvPicPr>
          <p:cNvPr id="13" name="Picture 12">
            <a:extLst>
              <a:ext uri="{FF2B5EF4-FFF2-40B4-BE49-F238E27FC236}">
                <a16:creationId xmlns:a16="http://schemas.microsoft.com/office/drawing/2014/main" id="{33DFC5D0-3DEA-DFA8-C967-6E261EB8E7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2306" b="18345"/>
          <a:stretch/>
        </p:blipFill>
        <p:spPr>
          <a:xfrm>
            <a:off x="363220" y="1556931"/>
            <a:ext cx="1814685" cy="761442"/>
          </a:xfrm>
          <a:prstGeom prst="rect">
            <a:avLst/>
          </a:prstGeom>
          <a:effectLst>
            <a:glow rad="127000">
              <a:schemeClr val="bg1"/>
            </a:glow>
          </a:effectLst>
        </p:spPr>
      </p:pic>
      <p:pic>
        <p:nvPicPr>
          <p:cNvPr id="16" name="Picture 15">
            <a:extLst>
              <a:ext uri="{FF2B5EF4-FFF2-40B4-BE49-F238E27FC236}">
                <a16:creationId xmlns:a16="http://schemas.microsoft.com/office/drawing/2014/main" id="{902CBCE3-5630-763C-0371-C35A9C621F9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281" r="12014" b="22306"/>
          <a:stretch/>
        </p:blipFill>
        <p:spPr>
          <a:xfrm>
            <a:off x="795885" y="1137219"/>
            <a:ext cx="946111" cy="668802"/>
          </a:xfrm>
          <a:prstGeom prst="rect">
            <a:avLst/>
          </a:prstGeom>
          <a:effectLst>
            <a:glow rad="127000">
              <a:schemeClr val="bg1"/>
            </a:glow>
          </a:effectLst>
        </p:spPr>
      </p:pic>
      <p:sp>
        <p:nvSpPr>
          <p:cNvPr id="17" name="TextBox 16">
            <a:extLst>
              <a:ext uri="{FF2B5EF4-FFF2-40B4-BE49-F238E27FC236}">
                <a16:creationId xmlns:a16="http://schemas.microsoft.com/office/drawing/2014/main" id="{8249EA15-55BB-C5F2-4CCD-2BB7180F9DD7}"/>
              </a:ext>
            </a:extLst>
          </p:cNvPr>
          <p:cNvSpPr txBox="1"/>
          <p:nvPr/>
        </p:nvSpPr>
        <p:spPr>
          <a:xfrm>
            <a:off x="1702244" y="1274093"/>
            <a:ext cx="1073018" cy="380048"/>
          </a:xfrm>
          <a:prstGeom prst="roundRect">
            <a:avLst>
              <a:gd name="adj" fmla="val 5424"/>
            </a:avLst>
          </a:prstGeom>
          <a:noFill/>
          <a:effectLst>
            <a:glow>
              <a:srgbClr val="3D6877"/>
            </a:glow>
          </a:effectLst>
        </p:spPr>
        <p:txBody>
          <a:bodyPr wrap="square">
            <a:spAutoFit/>
          </a:bodyPr>
          <a:lstStyle>
            <a:defPPr marR="0" lvl="0" algn="l" rtl="0">
              <a:lnSpc>
                <a:spcPct val="100000"/>
              </a:lnSpc>
              <a:spcBef>
                <a:spcPts val="0"/>
              </a:spcBef>
              <a:spcAft>
                <a:spcPts val="0"/>
              </a:spcAft>
            </a:defPPr>
            <a:lvl1pPr defTabSz="244934">
              <a:buClrTx/>
              <a:defRPr sz="1800" i="1" kern="1200">
                <a:solidFill>
                  <a:prstClr val="white"/>
                </a:solidFill>
                <a:effectLst>
                  <a:glow rad="254000">
                    <a:schemeClr val="tx1">
                      <a:alpha val="40000"/>
                    </a:schemeClr>
                  </a:glow>
                </a:effectLst>
                <a:latin typeface="#9Slide03 Arima Madurai Black" panose="00000A00000000000000" pitchFamily="2" charset="-93"/>
                <a:ea typeface="+mn-ea"/>
                <a:cs typeface="+mn-cs"/>
              </a:defRPr>
            </a:lvl1pPr>
          </a:lstStyle>
          <a:p>
            <a:r>
              <a:rPr lang="en-US" dirty="0">
                <a:latin typeface="Roboto" panose="02000000000000000000" pitchFamily="2" charset="0"/>
              </a:rPr>
              <a:t>Pin  </a:t>
            </a:r>
          </a:p>
        </p:txBody>
      </p:sp>
      <p:sp>
        <p:nvSpPr>
          <p:cNvPr id="18" name="TextBox 17">
            <a:extLst>
              <a:ext uri="{FF2B5EF4-FFF2-40B4-BE49-F238E27FC236}">
                <a16:creationId xmlns:a16="http://schemas.microsoft.com/office/drawing/2014/main" id="{7CEB1F69-E8DB-709F-81E7-D392E2275D16}"/>
              </a:ext>
            </a:extLst>
          </p:cNvPr>
          <p:cNvSpPr txBox="1"/>
          <p:nvPr/>
        </p:nvSpPr>
        <p:spPr>
          <a:xfrm>
            <a:off x="8084795" y="524542"/>
            <a:ext cx="1182189" cy="380048"/>
          </a:xfrm>
          <a:prstGeom prst="roundRect">
            <a:avLst>
              <a:gd name="adj" fmla="val 5424"/>
            </a:avLst>
          </a:prstGeom>
          <a:noFill/>
          <a:effectLst>
            <a:glow>
              <a:srgbClr val="3D6877"/>
            </a:glow>
          </a:effectLst>
        </p:spPr>
        <p:txBody>
          <a:bodyPr wrap="square">
            <a:spAutoFit/>
          </a:bodyPr>
          <a:lstStyle/>
          <a:p>
            <a:pPr defTabSz="244934">
              <a:buClrTx/>
              <a:defRPr/>
            </a:pPr>
            <a:r>
              <a:rPr lang="en-US" sz="1800" i="1" kern="1200" dirty="0" err="1">
                <a:solidFill>
                  <a:prstClr val="white"/>
                </a:solidFill>
                <a:effectLst>
                  <a:glow>
                    <a:prstClr val="white"/>
                  </a:glow>
                </a:effectLst>
                <a:latin typeface="Roboto" panose="02000000000000000000" pitchFamily="2" charset="0"/>
                <a:ea typeface="+mn-ea"/>
                <a:cs typeface="+mn-cs"/>
              </a:rPr>
              <a:t>Acquy</a:t>
            </a:r>
            <a:endParaRPr lang="en-US" sz="1800" i="1" kern="1200" dirty="0">
              <a:solidFill>
                <a:prstClr val="white"/>
              </a:solidFill>
              <a:effectLst>
                <a:glow>
                  <a:prstClr val="white"/>
                </a:glow>
              </a:effectLst>
              <a:latin typeface="Roboto" panose="02000000000000000000" pitchFamily="2" charset="0"/>
              <a:ea typeface="+mn-ea"/>
              <a:cs typeface="+mn-cs"/>
            </a:endParaRPr>
          </a:p>
        </p:txBody>
      </p:sp>
      <p:sp>
        <p:nvSpPr>
          <p:cNvPr id="19" name="TextBox 18">
            <a:extLst>
              <a:ext uri="{FF2B5EF4-FFF2-40B4-BE49-F238E27FC236}">
                <a16:creationId xmlns:a16="http://schemas.microsoft.com/office/drawing/2014/main" id="{F4FA0656-1E5A-A92C-DDE3-A7E3F4B04BE3}"/>
              </a:ext>
            </a:extLst>
          </p:cNvPr>
          <p:cNvSpPr txBox="1"/>
          <p:nvPr/>
        </p:nvSpPr>
        <p:spPr>
          <a:xfrm>
            <a:off x="626602" y="2325032"/>
            <a:ext cx="1561111" cy="380048"/>
          </a:xfrm>
          <a:prstGeom prst="roundRect">
            <a:avLst>
              <a:gd name="adj" fmla="val 5424"/>
            </a:avLst>
          </a:prstGeom>
          <a:noFill/>
          <a:effectLst>
            <a:glow>
              <a:srgbClr val="3D6877"/>
            </a:glow>
          </a:effectLst>
        </p:spPr>
        <p:txBody>
          <a:bodyPr wrap="square">
            <a:spAutoFit/>
          </a:bodyPr>
          <a:lstStyle/>
          <a:p>
            <a:pPr defTabSz="244934">
              <a:buClrTx/>
              <a:defRPr/>
            </a:pPr>
            <a:r>
              <a:rPr lang="en-US" sz="1800" i="1" kern="1200" dirty="0" err="1">
                <a:solidFill>
                  <a:prstClr val="white"/>
                </a:solidFill>
                <a:effectLst>
                  <a:glow rad="254000">
                    <a:schemeClr val="tx1">
                      <a:alpha val="40000"/>
                    </a:schemeClr>
                  </a:glow>
                </a:effectLst>
                <a:latin typeface="Roboto" panose="02000000000000000000" pitchFamily="2" charset="0"/>
                <a:ea typeface="+mn-ea"/>
                <a:cs typeface="+mn-cs"/>
              </a:rPr>
              <a:t>Giá</a:t>
            </a:r>
            <a:r>
              <a:rPr lang="en-US" sz="1800" i="1" kern="1200" dirty="0">
                <a:solidFill>
                  <a:prstClr val="white"/>
                </a:solidFill>
                <a:effectLst>
                  <a:glow rad="254000">
                    <a:schemeClr val="tx1">
                      <a:alpha val="40000"/>
                    </a:schemeClr>
                  </a:glow>
                </a:effectLst>
                <a:latin typeface="Roboto" panose="02000000000000000000" pitchFamily="2" charset="0"/>
                <a:ea typeface="+mn-ea"/>
                <a:cs typeface="+mn-cs"/>
              </a:rPr>
              <a:t> </a:t>
            </a:r>
            <a:r>
              <a:rPr lang="en-US" sz="1800" i="1" kern="1200" dirty="0" err="1">
                <a:solidFill>
                  <a:prstClr val="white"/>
                </a:solidFill>
                <a:effectLst>
                  <a:glow rad="254000">
                    <a:schemeClr val="tx1">
                      <a:alpha val="40000"/>
                    </a:schemeClr>
                  </a:glow>
                </a:effectLst>
                <a:latin typeface="Roboto" panose="02000000000000000000" pitchFamily="2" charset="0"/>
                <a:ea typeface="+mn-ea"/>
                <a:cs typeface="+mn-cs"/>
              </a:rPr>
              <a:t>lắp</a:t>
            </a:r>
            <a:r>
              <a:rPr lang="en-US" sz="1800" i="1" kern="1200" dirty="0">
                <a:solidFill>
                  <a:prstClr val="white"/>
                </a:solidFill>
                <a:effectLst>
                  <a:glow rad="254000">
                    <a:schemeClr val="tx1">
                      <a:alpha val="40000"/>
                    </a:schemeClr>
                  </a:glow>
                </a:effectLst>
                <a:latin typeface="Roboto" panose="02000000000000000000" pitchFamily="2" charset="0"/>
                <a:ea typeface="+mn-ea"/>
                <a:cs typeface="+mn-cs"/>
              </a:rPr>
              <a:t> pin</a:t>
            </a:r>
          </a:p>
        </p:txBody>
      </p:sp>
      <p:grpSp>
        <p:nvGrpSpPr>
          <p:cNvPr id="32" name="Group 31">
            <a:extLst>
              <a:ext uri="{FF2B5EF4-FFF2-40B4-BE49-F238E27FC236}">
                <a16:creationId xmlns:a16="http://schemas.microsoft.com/office/drawing/2014/main" id="{9F62D04D-9304-CDF8-6072-2C1674C5D322}"/>
              </a:ext>
            </a:extLst>
          </p:cNvPr>
          <p:cNvGrpSpPr/>
          <p:nvPr/>
        </p:nvGrpSpPr>
        <p:grpSpPr>
          <a:xfrm>
            <a:off x="2378146" y="243530"/>
            <a:ext cx="1481438" cy="388665"/>
            <a:chOff x="3756660" y="3790951"/>
            <a:chExt cx="668020" cy="175259"/>
          </a:xfrm>
          <a:effectLst>
            <a:glow rad="127000">
              <a:schemeClr val="accent4">
                <a:lumMod val="20000"/>
                <a:lumOff val="80000"/>
              </a:schemeClr>
            </a:glow>
          </a:effectLst>
        </p:grpSpPr>
        <p:cxnSp>
          <p:nvCxnSpPr>
            <p:cNvPr id="21" name="Straight Connector 20">
              <a:extLst>
                <a:ext uri="{FF2B5EF4-FFF2-40B4-BE49-F238E27FC236}">
                  <a16:creationId xmlns:a16="http://schemas.microsoft.com/office/drawing/2014/main" id="{415F5BC1-8321-68AF-A472-D1778F33749D}"/>
                </a:ext>
              </a:extLst>
            </p:cNvPr>
            <p:cNvCxnSpPr/>
            <p:nvPr/>
          </p:nvCxnSpPr>
          <p:spPr>
            <a:xfrm>
              <a:off x="3756660" y="3886200"/>
              <a:ext cx="312420" cy="0"/>
            </a:xfrm>
            <a:prstGeom prst="line">
              <a:avLst/>
            </a:prstGeom>
          </p:spPr>
          <p:style>
            <a:lnRef idx="3">
              <a:schemeClr val="dk1"/>
            </a:lnRef>
            <a:fillRef idx="0">
              <a:schemeClr val="dk1"/>
            </a:fillRef>
            <a:effectRef idx="2">
              <a:schemeClr val="dk1"/>
            </a:effectRef>
            <a:fontRef idx="minor">
              <a:schemeClr val="tx1"/>
            </a:fontRef>
          </p:style>
        </p:cxnSp>
        <p:cxnSp>
          <p:nvCxnSpPr>
            <p:cNvPr id="23" name="Straight Connector 22">
              <a:extLst>
                <a:ext uri="{FF2B5EF4-FFF2-40B4-BE49-F238E27FC236}">
                  <a16:creationId xmlns:a16="http://schemas.microsoft.com/office/drawing/2014/main" id="{D85E5092-CC1C-B7B6-4CAE-18823396488F}"/>
                </a:ext>
              </a:extLst>
            </p:cNvPr>
            <p:cNvCxnSpPr/>
            <p:nvPr/>
          </p:nvCxnSpPr>
          <p:spPr>
            <a:xfrm flipV="1">
              <a:off x="4069080" y="3806190"/>
              <a:ext cx="0" cy="160020"/>
            </a:xfrm>
            <a:prstGeom prst="line">
              <a:avLst/>
            </a:prstGeom>
          </p:spPr>
          <p:style>
            <a:lnRef idx="3">
              <a:schemeClr val="dk1"/>
            </a:lnRef>
            <a:fillRef idx="0">
              <a:schemeClr val="dk1"/>
            </a:fillRef>
            <a:effectRef idx="2">
              <a:schemeClr val="dk1"/>
            </a:effectRef>
            <a:fontRef idx="minor">
              <a:schemeClr val="tx1"/>
            </a:fontRef>
          </p:style>
        </p:cxnSp>
        <p:cxnSp>
          <p:nvCxnSpPr>
            <p:cNvPr id="24" name="Straight Connector 23">
              <a:extLst>
                <a:ext uri="{FF2B5EF4-FFF2-40B4-BE49-F238E27FC236}">
                  <a16:creationId xmlns:a16="http://schemas.microsoft.com/office/drawing/2014/main" id="{2478FBC1-D3B2-070C-1752-8398C2FCA3A0}"/>
                </a:ext>
              </a:extLst>
            </p:cNvPr>
            <p:cNvCxnSpPr>
              <a:cxnSpLocks/>
            </p:cNvCxnSpPr>
            <p:nvPr/>
          </p:nvCxnSpPr>
          <p:spPr>
            <a:xfrm flipV="1">
              <a:off x="4112260" y="3825240"/>
              <a:ext cx="0" cy="120650"/>
            </a:xfrm>
            <a:prstGeom prst="line">
              <a:avLst/>
            </a:prstGeom>
          </p:spPr>
          <p:style>
            <a:lnRef idx="3">
              <a:schemeClr val="dk1"/>
            </a:lnRef>
            <a:fillRef idx="0">
              <a:schemeClr val="dk1"/>
            </a:fillRef>
            <a:effectRef idx="2">
              <a:schemeClr val="dk1"/>
            </a:effectRef>
            <a:fontRef idx="minor">
              <a:schemeClr val="tx1"/>
            </a:fontRef>
          </p:style>
        </p:cxnSp>
        <p:cxnSp>
          <p:nvCxnSpPr>
            <p:cNvPr id="26" name="Straight Connector 25">
              <a:extLst>
                <a:ext uri="{FF2B5EF4-FFF2-40B4-BE49-F238E27FC236}">
                  <a16:creationId xmlns:a16="http://schemas.microsoft.com/office/drawing/2014/main" id="{25F42618-98FB-719B-0178-CE143E1F7EDA}"/>
                </a:ext>
              </a:extLst>
            </p:cNvPr>
            <p:cNvCxnSpPr/>
            <p:nvPr/>
          </p:nvCxnSpPr>
          <p:spPr>
            <a:xfrm>
              <a:off x="4112260" y="3885565"/>
              <a:ext cx="312420" cy="0"/>
            </a:xfrm>
            <a:prstGeom prst="line">
              <a:avLst/>
            </a:prstGeom>
          </p:spPr>
          <p:style>
            <a:lnRef idx="3">
              <a:schemeClr val="dk1"/>
            </a:lnRef>
            <a:fillRef idx="0">
              <a:schemeClr val="dk1"/>
            </a:fillRef>
            <a:effectRef idx="2">
              <a:schemeClr val="dk1"/>
            </a:effectRef>
            <a:fontRef idx="minor">
              <a:schemeClr val="tx1"/>
            </a:fontRef>
          </p:style>
        </p:cxnSp>
        <p:cxnSp>
          <p:nvCxnSpPr>
            <p:cNvPr id="28" name="Straight Connector 27">
              <a:extLst>
                <a:ext uri="{FF2B5EF4-FFF2-40B4-BE49-F238E27FC236}">
                  <a16:creationId xmlns:a16="http://schemas.microsoft.com/office/drawing/2014/main" id="{2AC7B535-1C4E-FA7E-482B-03DF4E1BC292}"/>
                </a:ext>
              </a:extLst>
            </p:cNvPr>
            <p:cNvCxnSpPr>
              <a:cxnSpLocks/>
            </p:cNvCxnSpPr>
            <p:nvPr/>
          </p:nvCxnSpPr>
          <p:spPr>
            <a:xfrm>
              <a:off x="3935730" y="3825240"/>
              <a:ext cx="68580" cy="0"/>
            </a:xfrm>
            <a:prstGeom prst="line">
              <a:avLst/>
            </a:prstGeom>
          </p:spPr>
          <p:style>
            <a:lnRef idx="2">
              <a:schemeClr val="dk1"/>
            </a:lnRef>
            <a:fillRef idx="0">
              <a:schemeClr val="dk1"/>
            </a:fillRef>
            <a:effectRef idx="1">
              <a:schemeClr val="dk1"/>
            </a:effectRef>
            <a:fontRef idx="minor">
              <a:schemeClr val="tx1"/>
            </a:fontRef>
          </p:style>
        </p:cxnSp>
        <p:cxnSp>
          <p:nvCxnSpPr>
            <p:cNvPr id="30" name="Straight Connector 29">
              <a:extLst>
                <a:ext uri="{FF2B5EF4-FFF2-40B4-BE49-F238E27FC236}">
                  <a16:creationId xmlns:a16="http://schemas.microsoft.com/office/drawing/2014/main" id="{B043112E-60F4-E59A-8FDC-272BB5244C9C}"/>
                </a:ext>
              </a:extLst>
            </p:cNvPr>
            <p:cNvCxnSpPr>
              <a:cxnSpLocks/>
            </p:cNvCxnSpPr>
            <p:nvPr/>
          </p:nvCxnSpPr>
          <p:spPr>
            <a:xfrm rot="5400000">
              <a:off x="3935730" y="3825241"/>
              <a:ext cx="68580" cy="0"/>
            </a:xfrm>
            <a:prstGeom prst="line">
              <a:avLst/>
            </a:prstGeom>
          </p:spPr>
          <p:style>
            <a:lnRef idx="2">
              <a:schemeClr val="dk1"/>
            </a:lnRef>
            <a:fillRef idx="0">
              <a:schemeClr val="dk1"/>
            </a:fillRef>
            <a:effectRef idx="1">
              <a:schemeClr val="dk1"/>
            </a:effectRef>
            <a:fontRef idx="minor">
              <a:schemeClr val="tx1"/>
            </a:fontRef>
          </p:style>
        </p:cxnSp>
        <p:cxnSp>
          <p:nvCxnSpPr>
            <p:cNvPr id="31" name="Straight Connector 30">
              <a:extLst>
                <a:ext uri="{FF2B5EF4-FFF2-40B4-BE49-F238E27FC236}">
                  <a16:creationId xmlns:a16="http://schemas.microsoft.com/office/drawing/2014/main" id="{877EA641-4DDC-E471-1164-87706B1A305C}"/>
                </a:ext>
              </a:extLst>
            </p:cNvPr>
            <p:cNvCxnSpPr>
              <a:cxnSpLocks/>
            </p:cNvCxnSpPr>
            <p:nvPr/>
          </p:nvCxnSpPr>
          <p:spPr>
            <a:xfrm>
              <a:off x="4170045" y="3825240"/>
              <a:ext cx="68580" cy="0"/>
            </a:xfrm>
            <a:prstGeom prst="line">
              <a:avLst/>
            </a:prstGeom>
          </p:spPr>
          <p:style>
            <a:lnRef idx="2">
              <a:schemeClr val="dk1"/>
            </a:lnRef>
            <a:fillRef idx="0">
              <a:schemeClr val="dk1"/>
            </a:fillRef>
            <a:effectRef idx="1">
              <a:schemeClr val="dk1"/>
            </a:effectRef>
            <a:fontRef idx="minor">
              <a:schemeClr val="tx1"/>
            </a:fontRef>
          </p:style>
        </p:cxnSp>
      </p:grpSp>
      <p:sp>
        <p:nvSpPr>
          <p:cNvPr id="33" name="TextBox 32">
            <a:extLst>
              <a:ext uri="{FF2B5EF4-FFF2-40B4-BE49-F238E27FC236}">
                <a16:creationId xmlns:a16="http://schemas.microsoft.com/office/drawing/2014/main" id="{D0C3DF22-163C-BAD4-95B3-0F70990D1C2A}"/>
              </a:ext>
            </a:extLst>
          </p:cNvPr>
          <p:cNvSpPr txBox="1"/>
          <p:nvPr/>
        </p:nvSpPr>
        <p:spPr>
          <a:xfrm>
            <a:off x="2447164" y="1615944"/>
            <a:ext cx="6557874" cy="985838"/>
          </a:xfrm>
          <a:prstGeom prst="roundRect">
            <a:avLst>
              <a:gd name="adj" fmla="val 11694"/>
            </a:avLst>
          </a:prstGeom>
          <a:solidFill>
            <a:schemeClr val="tx1">
              <a:alpha val="50000"/>
            </a:schemeClr>
          </a:solidFill>
        </p:spPr>
        <p:txBody>
          <a:bodyPr wrap="square">
            <a:spAutoFit/>
          </a:bodyPr>
          <a:lstStyle/>
          <a:p>
            <a:pPr algn="r" defTabSz="244934">
              <a:buClrTx/>
              <a:defRPr/>
            </a:pPr>
            <a:r>
              <a:rPr lang="en-US" sz="1800" kern="1200" dirty="0">
                <a:solidFill>
                  <a:prstClr val="white"/>
                </a:solidFill>
                <a:latin typeface="Roboto" panose="02000000000000000000" pitchFamily="2" charset="0"/>
                <a:ea typeface="+mn-ea"/>
                <a:cs typeface="+mn-cs"/>
              </a:rPr>
              <a:t>2. </a:t>
            </a:r>
            <a:r>
              <a:rPr lang="en-US" sz="1800" kern="1200" dirty="0" err="1">
                <a:solidFill>
                  <a:prstClr val="white"/>
                </a:solidFill>
                <a:latin typeface="Roboto" panose="02000000000000000000" pitchFamily="2" charset="0"/>
                <a:ea typeface="+mn-ea"/>
                <a:cs typeface="+mn-cs"/>
              </a:rPr>
              <a:t>Bóng</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đèn</a:t>
            </a:r>
            <a:r>
              <a:rPr lang="en-US" sz="1800" kern="1200" dirty="0">
                <a:solidFill>
                  <a:prstClr val="white"/>
                </a:solidFill>
                <a:latin typeface="Roboto" panose="02000000000000000000" pitchFamily="2" charset="0"/>
                <a:ea typeface="+mn-ea"/>
                <a:cs typeface="+mn-cs"/>
              </a:rPr>
              <a:t> </a:t>
            </a:r>
          </a:p>
          <a:p>
            <a:pPr algn="r" defTabSz="244934">
              <a:buClrTx/>
              <a:defRPr/>
            </a:pPr>
            <a:endParaRPr lang="en-US" sz="1800" kern="1200" dirty="0">
              <a:solidFill>
                <a:prstClr val="white"/>
              </a:solidFill>
              <a:latin typeface="Roboto" panose="02000000000000000000" pitchFamily="2" charset="0"/>
              <a:ea typeface="+mn-ea"/>
              <a:cs typeface="+mn-cs"/>
            </a:endParaRPr>
          </a:p>
          <a:p>
            <a:pPr algn="r" defTabSz="244934">
              <a:buClrTx/>
              <a:defRPr/>
            </a:pPr>
            <a:r>
              <a:rPr lang="en-US" sz="1800" kern="1200" dirty="0" err="1">
                <a:solidFill>
                  <a:prstClr val="white"/>
                </a:solidFill>
                <a:latin typeface="Roboto" panose="02000000000000000000" pitchFamily="2" charset="0"/>
                <a:ea typeface="+mn-ea"/>
                <a:cs typeface="+mn-cs"/>
              </a:rPr>
              <a:t>Phát</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sáng</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tín</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hiệu</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có</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điện</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đi</a:t>
            </a:r>
            <a:r>
              <a:rPr lang="en-US" sz="1800" kern="1200" dirty="0">
                <a:solidFill>
                  <a:prstClr val="white"/>
                </a:solidFill>
                <a:latin typeface="Roboto" panose="02000000000000000000" pitchFamily="2" charset="0"/>
                <a:ea typeface="+mn-ea"/>
                <a:cs typeface="+mn-cs"/>
              </a:rPr>
              <a:t> qua </a:t>
            </a:r>
            <a:r>
              <a:rPr lang="en-US" sz="1800" kern="1200" dirty="0" err="1">
                <a:solidFill>
                  <a:prstClr val="white"/>
                </a:solidFill>
                <a:latin typeface="Roboto" panose="02000000000000000000" pitchFamily="2" charset="0"/>
                <a:ea typeface="+mn-ea"/>
                <a:cs typeface="+mn-cs"/>
              </a:rPr>
              <a:t>đoạn</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mạch</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chứa</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bóng</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đèn</a:t>
            </a:r>
            <a:r>
              <a:rPr lang="en-US" sz="1800" kern="1200" dirty="0">
                <a:solidFill>
                  <a:prstClr val="white"/>
                </a:solidFill>
                <a:latin typeface="Roboto" panose="02000000000000000000" pitchFamily="2" charset="0"/>
                <a:ea typeface="+mn-ea"/>
                <a:cs typeface="+mn-cs"/>
              </a:rPr>
              <a:t>.</a:t>
            </a:r>
          </a:p>
        </p:txBody>
      </p:sp>
      <p:grpSp>
        <p:nvGrpSpPr>
          <p:cNvPr id="41" name="Group 40">
            <a:extLst>
              <a:ext uri="{FF2B5EF4-FFF2-40B4-BE49-F238E27FC236}">
                <a16:creationId xmlns:a16="http://schemas.microsoft.com/office/drawing/2014/main" id="{93774BF8-8D5C-737E-23EF-F91BFD450EAC}"/>
              </a:ext>
            </a:extLst>
          </p:cNvPr>
          <p:cNvGrpSpPr/>
          <p:nvPr/>
        </p:nvGrpSpPr>
        <p:grpSpPr>
          <a:xfrm>
            <a:off x="5311821" y="1673683"/>
            <a:ext cx="1335004" cy="485356"/>
            <a:chOff x="5163312" y="3957642"/>
            <a:chExt cx="694944" cy="252655"/>
          </a:xfrm>
          <a:effectLst>
            <a:glow rad="127000">
              <a:schemeClr val="accent4">
                <a:lumMod val="20000"/>
                <a:lumOff val="80000"/>
              </a:schemeClr>
            </a:glow>
          </a:effectLst>
        </p:grpSpPr>
        <p:cxnSp>
          <p:nvCxnSpPr>
            <p:cNvPr id="35" name="Straight Connector 34">
              <a:extLst>
                <a:ext uri="{FF2B5EF4-FFF2-40B4-BE49-F238E27FC236}">
                  <a16:creationId xmlns:a16="http://schemas.microsoft.com/office/drawing/2014/main" id="{7B9DA79F-2ADC-FC51-FE12-5A62889DE745}"/>
                </a:ext>
              </a:extLst>
            </p:cNvPr>
            <p:cNvCxnSpPr/>
            <p:nvPr/>
          </p:nvCxnSpPr>
          <p:spPr>
            <a:xfrm>
              <a:off x="5163312" y="4083970"/>
              <a:ext cx="694944" cy="0"/>
            </a:xfrm>
            <a:prstGeom prst="line">
              <a:avLst/>
            </a:prstGeom>
          </p:spPr>
          <p:style>
            <a:lnRef idx="3">
              <a:schemeClr val="dk1"/>
            </a:lnRef>
            <a:fillRef idx="0">
              <a:schemeClr val="dk1"/>
            </a:fillRef>
            <a:effectRef idx="2">
              <a:schemeClr val="dk1"/>
            </a:effectRef>
            <a:fontRef idx="minor">
              <a:schemeClr val="tx1"/>
            </a:fontRef>
          </p:style>
        </p:cxnSp>
        <p:sp>
          <p:nvSpPr>
            <p:cNvPr id="36" name="Oval 35">
              <a:extLst>
                <a:ext uri="{FF2B5EF4-FFF2-40B4-BE49-F238E27FC236}">
                  <a16:creationId xmlns:a16="http://schemas.microsoft.com/office/drawing/2014/main" id="{E06C0540-64A0-7542-1A28-C813E3580BD1}"/>
                </a:ext>
              </a:extLst>
            </p:cNvPr>
            <p:cNvSpPr/>
            <p:nvPr/>
          </p:nvSpPr>
          <p:spPr>
            <a:xfrm>
              <a:off x="5393465" y="3957642"/>
              <a:ext cx="252655" cy="252655"/>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4934">
                <a:buClrTx/>
                <a:defRPr/>
              </a:pPr>
              <a:endParaRPr lang="en-US" sz="1800" kern="1200">
                <a:solidFill>
                  <a:prstClr val="white"/>
                </a:solidFill>
                <a:latin typeface="Calibri" panose="020F0502020204030204"/>
              </a:endParaRPr>
            </a:p>
          </p:txBody>
        </p:sp>
        <p:cxnSp>
          <p:nvCxnSpPr>
            <p:cNvPr id="38" name="Straight Connector 37">
              <a:extLst>
                <a:ext uri="{FF2B5EF4-FFF2-40B4-BE49-F238E27FC236}">
                  <a16:creationId xmlns:a16="http://schemas.microsoft.com/office/drawing/2014/main" id="{B0165AE4-F7F4-5241-0C9A-8DDFA0AAF4C9}"/>
                </a:ext>
              </a:extLst>
            </p:cNvPr>
            <p:cNvCxnSpPr>
              <a:stCxn id="36" idx="1"/>
              <a:endCxn id="36" idx="5"/>
            </p:cNvCxnSpPr>
            <p:nvPr/>
          </p:nvCxnSpPr>
          <p:spPr>
            <a:xfrm>
              <a:off x="5430465" y="3994642"/>
              <a:ext cx="178655" cy="178655"/>
            </a:xfrm>
            <a:prstGeom prst="line">
              <a:avLst/>
            </a:prstGeom>
          </p:spPr>
          <p:style>
            <a:lnRef idx="3">
              <a:schemeClr val="dk1"/>
            </a:lnRef>
            <a:fillRef idx="0">
              <a:schemeClr val="dk1"/>
            </a:fillRef>
            <a:effectRef idx="2">
              <a:schemeClr val="dk1"/>
            </a:effectRef>
            <a:fontRef idx="minor">
              <a:schemeClr val="tx1"/>
            </a:fontRef>
          </p:style>
        </p:cxnSp>
        <p:cxnSp>
          <p:nvCxnSpPr>
            <p:cNvPr id="40" name="Straight Connector 39">
              <a:extLst>
                <a:ext uri="{FF2B5EF4-FFF2-40B4-BE49-F238E27FC236}">
                  <a16:creationId xmlns:a16="http://schemas.microsoft.com/office/drawing/2014/main" id="{E8960C1F-EC76-6DFB-EF97-70999533B971}"/>
                </a:ext>
              </a:extLst>
            </p:cNvPr>
            <p:cNvCxnSpPr>
              <a:stCxn id="36" idx="3"/>
              <a:endCxn id="36" idx="7"/>
            </p:cNvCxnSpPr>
            <p:nvPr/>
          </p:nvCxnSpPr>
          <p:spPr>
            <a:xfrm flipV="1">
              <a:off x="5430465" y="3994642"/>
              <a:ext cx="178655" cy="178655"/>
            </a:xfrm>
            <a:prstGeom prst="line">
              <a:avLst/>
            </a:prstGeom>
          </p:spPr>
          <p:style>
            <a:lnRef idx="3">
              <a:schemeClr val="dk1"/>
            </a:lnRef>
            <a:fillRef idx="0">
              <a:schemeClr val="dk1"/>
            </a:fillRef>
            <a:effectRef idx="2">
              <a:schemeClr val="dk1"/>
            </a:effectRef>
            <a:fontRef idx="minor">
              <a:schemeClr val="tx1"/>
            </a:fontRef>
          </p:style>
        </p:cxnSp>
      </p:grpSp>
      <p:pic>
        <p:nvPicPr>
          <p:cNvPr id="43" name="Picture 42">
            <a:extLst>
              <a:ext uri="{FF2B5EF4-FFF2-40B4-BE49-F238E27FC236}">
                <a16:creationId xmlns:a16="http://schemas.microsoft.com/office/drawing/2014/main" id="{8D424523-4143-559B-CCCA-914FC649BFF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467" t="4306" r="11905" b="8556"/>
          <a:stretch/>
        </p:blipFill>
        <p:spPr>
          <a:xfrm>
            <a:off x="5311821" y="2497909"/>
            <a:ext cx="1726216" cy="1318968"/>
          </a:xfrm>
          <a:prstGeom prst="rect">
            <a:avLst/>
          </a:prstGeom>
          <a:effectLst>
            <a:glow rad="127000">
              <a:schemeClr val="bg1"/>
            </a:glow>
          </a:effectLst>
        </p:spPr>
      </p:pic>
      <p:sp>
        <p:nvSpPr>
          <p:cNvPr id="44" name="TextBox 43">
            <a:extLst>
              <a:ext uri="{FF2B5EF4-FFF2-40B4-BE49-F238E27FC236}">
                <a16:creationId xmlns:a16="http://schemas.microsoft.com/office/drawing/2014/main" id="{BACCBF12-CA46-BE19-A58A-B34F27DFFEF4}"/>
              </a:ext>
            </a:extLst>
          </p:cNvPr>
          <p:cNvSpPr txBox="1"/>
          <p:nvPr/>
        </p:nvSpPr>
        <p:spPr>
          <a:xfrm>
            <a:off x="172266" y="2790532"/>
            <a:ext cx="3008772" cy="2168843"/>
          </a:xfrm>
          <a:prstGeom prst="roundRect">
            <a:avLst>
              <a:gd name="adj" fmla="val 11694"/>
            </a:avLst>
          </a:prstGeom>
          <a:solidFill>
            <a:schemeClr val="tx1">
              <a:alpha val="50000"/>
            </a:schemeClr>
          </a:solidFill>
        </p:spPr>
        <p:txBody>
          <a:bodyPr wrap="square">
            <a:spAutoFit/>
          </a:bodyPr>
          <a:lstStyle/>
          <a:p>
            <a:pPr defTabSz="244934">
              <a:buClrTx/>
              <a:defRPr/>
            </a:pPr>
            <a:r>
              <a:rPr lang="en-US" sz="1800" kern="1200" dirty="0">
                <a:solidFill>
                  <a:prstClr val="white"/>
                </a:solidFill>
                <a:latin typeface="Roboto" panose="02000000000000000000" pitchFamily="2" charset="0"/>
                <a:ea typeface="+mn-ea"/>
                <a:cs typeface="+mn-cs"/>
              </a:rPr>
              <a:t>3. </a:t>
            </a:r>
            <a:r>
              <a:rPr lang="en-US" sz="1800" kern="1200" dirty="0" err="1">
                <a:solidFill>
                  <a:prstClr val="white"/>
                </a:solidFill>
                <a:latin typeface="Roboto" panose="02000000000000000000" pitchFamily="2" charset="0"/>
                <a:ea typeface="+mn-ea"/>
                <a:cs typeface="+mn-cs"/>
              </a:rPr>
              <a:t>Dây</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nối</a:t>
            </a:r>
            <a:endParaRPr lang="en-US" sz="1800" kern="1200" dirty="0">
              <a:solidFill>
                <a:prstClr val="white"/>
              </a:solidFill>
              <a:latin typeface="Roboto" panose="02000000000000000000" pitchFamily="2" charset="0"/>
              <a:ea typeface="+mn-ea"/>
              <a:cs typeface="+mn-cs"/>
            </a:endParaRPr>
          </a:p>
          <a:p>
            <a:pPr defTabSz="244934">
              <a:buClrTx/>
              <a:defRPr/>
            </a:pPr>
            <a:endParaRPr lang="en-US" sz="1800" kern="1200" dirty="0">
              <a:solidFill>
                <a:prstClr val="white"/>
              </a:solidFill>
              <a:latin typeface="Roboto" panose="02000000000000000000" pitchFamily="2" charset="0"/>
              <a:ea typeface="+mn-ea"/>
              <a:cs typeface="+mn-cs"/>
            </a:endParaRPr>
          </a:p>
          <a:p>
            <a:pPr defTabSz="244934">
              <a:buClrTx/>
              <a:defRPr/>
            </a:pPr>
            <a:r>
              <a:rPr lang="en-US" sz="1800" kern="1200" dirty="0" err="1">
                <a:solidFill>
                  <a:prstClr val="white"/>
                </a:solidFill>
                <a:latin typeface="Roboto" panose="02000000000000000000" pitchFamily="2" charset="0"/>
                <a:ea typeface="+mn-ea"/>
                <a:cs typeface="+mn-cs"/>
              </a:rPr>
              <a:t>Dẫn</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điện</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nối</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kết</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các</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thành</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phần</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trong</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mạch</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điện</a:t>
            </a:r>
            <a:r>
              <a:rPr lang="en-US" sz="1800" kern="1200" dirty="0">
                <a:solidFill>
                  <a:prstClr val="white"/>
                </a:solidFill>
                <a:latin typeface="Roboto" panose="02000000000000000000" pitchFamily="2" charset="0"/>
                <a:ea typeface="+mn-ea"/>
                <a:cs typeface="+mn-cs"/>
              </a:rPr>
              <a:t>. </a:t>
            </a:r>
          </a:p>
          <a:p>
            <a:pPr defTabSz="244934">
              <a:buClrTx/>
              <a:defRPr/>
            </a:pPr>
            <a:r>
              <a:rPr lang="en-US" sz="1800" kern="1200" dirty="0" err="1">
                <a:solidFill>
                  <a:prstClr val="white"/>
                </a:solidFill>
                <a:latin typeface="Roboto" panose="02000000000000000000" pitchFamily="2" charset="0"/>
                <a:ea typeface="+mn-ea"/>
                <a:cs typeface="+mn-cs"/>
              </a:rPr>
              <a:t>Có</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màu</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để</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phân</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biệt</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các</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đoạn</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mạch</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với</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nhau</a:t>
            </a:r>
            <a:r>
              <a:rPr lang="en-US" sz="1800" kern="1200" dirty="0">
                <a:solidFill>
                  <a:prstClr val="white"/>
                </a:solidFill>
                <a:latin typeface="Roboto" panose="02000000000000000000" pitchFamily="2" charset="0"/>
                <a:ea typeface="+mn-ea"/>
                <a:cs typeface="+mn-cs"/>
              </a:rPr>
              <a:t>.</a:t>
            </a:r>
          </a:p>
        </p:txBody>
      </p:sp>
      <p:pic>
        <p:nvPicPr>
          <p:cNvPr id="46" name="Picture 45">
            <a:extLst>
              <a:ext uri="{FF2B5EF4-FFF2-40B4-BE49-F238E27FC236}">
                <a16:creationId xmlns:a16="http://schemas.microsoft.com/office/drawing/2014/main" id="{82574A02-EBC4-7088-3C05-3535232D661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47070"/>
          <a:stretch/>
        </p:blipFill>
        <p:spPr>
          <a:xfrm>
            <a:off x="2742445" y="2948024"/>
            <a:ext cx="1505822" cy="2011351"/>
          </a:xfrm>
          <a:prstGeom prst="rect">
            <a:avLst/>
          </a:prstGeom>
          <a:effectLst>
            <a:glow rad="127000">
              <a:schemeClr val="bg1"/>
            </a:glow>
          </a:effectLst>
        </p:spPr>
      </p:pic>
      <p:cxnSp>
        <p:nvCxnSpPr>
          <p:cNvPr id="48" name="Straight Connector 47">
            <a:extLst>
              <a:ext uri="{FF2B5EF4-FFF2-40B4-BE49-F238E27FC236}">
                <a16:creationId xmlns:a16="http://schemas.microsoft.com/office/drawing/2014/main" id="{2DB8F8A1-D247-A25B-1804-CE5381426051}"/>
              </a:ext>
            </a:extLst>
          </p:cNvPr>
          <p:cNvCxnSpPr>
            <a:cxnSpLocks/>
          </p:cNvCxnSpPr>
          <p:nvPr/>
        </p:nvCxnSpPr>
        <p:spPr>
          <a:xfrm flipV="1">
            <a:off x="1566357" y="3079655"/>
            <a:ext cx="1242713" cy="22057"/>
          </a:xfrm>
          <a:prstGeom prst="line">
            <a:avLst/>
          </a:prstGeom>
          <a:effectLst>
            <a:glow rad="127000">
              <a:schemeClr val="accent4">
                <a:lumMod val="20000"/>
                <a:lumOff val="80000"/>
              </a:schemeClr>
            </a:glow>
          </a:effectLst>
        </p:spPr>
        <p:style>
          <a:lnRef idx="3">
            <a:schemeClr val="dk1"/>
          </a:lnRef>
          <a:fillRef idx="0">
            <a:schemeClr val="dk1"/>
          </a:fillRef>
          <a:effectRef idx="2">
            <a:schemeClr val="dk1"/>
          </a:effectRef>
          <a:fontRef idx="minor">
            <a:schemeClr val="tx1"/>
          </a:fontRef>
        </p:style>
      </p:cxnSp>
      <p:sp>
        <p:nvSpPr>
          <p:cNvPr id="77" name="TextBox 76">
            <a:extLst>
              <a:ext uri="{FF2B5EF4-FFF2-40B4-BE49-F238E27FC236}">
                <a16:creationId xmlns:a16="http://schemas.microsoft.com/office/drawing/2014/main" id="{7A555B0B-BECA-C59C-1397-E327E9BEF859}"/>
              </a:ext>
            </a:extLst>
          </p:cNvPr>
          <p:cNvSpPr txBox="1"/>
          <p:nvPr/>
        </p:nvSpPr>
        <p:spPr>
          <a:xfrm>
            <a:off x="4397260" y="3937819"/>
            <a:ext cx="3616955" cy="1021556"/>
          </a:xfrm>
          <a:prstGeom prst="roundRect">
            <a:avLst/>
          </a:prstGeom>
          <a:solidFill>
            <a:schemeClr val="tx1">
              <a:alpha val="50000"/>
            </a:schemeClr>
          </a:solidFill>
        </p:spPr>
        <p:txBody>
          <a:bodyPr wrap="square">
            <a:spAutoFit/>
          </a:bodyPr>
          <a:lstStyle/>
          <a:p>
            <a:pPr algn="r" defTabSz="244934">
              <a:buClrTx/>
              <a:defRPr/>
            </a:pPr>
            <a:r>
              <a:rPr lang="en-US" sz="1800" kern="1200" dirty="0">
                <a:solidFill>
                  <a:prstClr val="white"/>
                </a:solidFill>
                <a:latin typeface="Roboto" panose="02000000000000000000" pitchFamily="2" charset="0"/>
                <a:ea typeface="+mn-ea"/>
                <a:cs typeface="+mn-cs"/>
              </a:rPr>
              <a:t>4. </a:t>
            </a:r>
            <a:r>
              <a:rPr lang="en-US" sz="1800" kern="1200" dirty="0" err="1">
                <a:solidFill>
                  <a:prstClr val="white"/>
                </a:solidFill>
                <a:latin typeface="Roboto" panose="02000000000000000000" pitchFamily="2" charset="0"/>
                <a:ea typeface="+mn-ea"/>
                <a:cs typeface="+mn-cs"/>
              </a:rPr>
              <a:t>Điện</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trở</a:t>
            </a:r>
            <a:r>
              <a:rPr lang="vi-VN" sz="1800" kern="1200" dirty="0">
                <a:solidFill>
                  <a:prstClr val="white"/>
                </a:solidFill>
                <a:latin typeface="Roboto" panose="02000000000000000000" pitchFamily="2" charset="0"/>
                <a:ea typeface="+mn-ea"/>
                <a:cs typeface="+mn-cs"/>
              </a:rPr>
              <a:t> </a:t>
            </a:r>
          </a:p>
          <a:p>
            <a:pPr algn="r" defTabSz="244934">
              <a:buClrTx/>
              <a:defRPr/>
            </a:pPr>
            <a:endParaRPr lang="en-US" sz="1800" kern="1200" dirty="0">
              <a:solidFill>
                <a:prstClr val="white"/>
              </a:solidFill>
              <a:latin typeface="Roboto" panose="02000000000000000000" pitchFamily="2" charset="0"/>
              <a:ea typeface="+mn-ea"/>
              <a:cs typeface="+mn-cs"/>
            </a:endParaRPr>
          </a:p>
          <a:p>
            <a:pPr algn="r" defTabSz="244934">
              <a:buClrTx/>
              <a:defRPr/>
            </a:pPr>
            <a:r>
              <a:rPr lang="en-US" sz="1800" kern="1200" dirty="0" err="1">
                <a:solidFill>
                  <a:prstClr val="white"/>
                </a:solidFill>
                <a:latin typeface="Roboto" panose="02000000000000000000" pitchFamily="2" charset="0"/>
                <a:ea typeface="+mn-ea"/>
                <a:cs typeface="+mn-cs"/>
              </a:rPr>
              <a:t>Cản</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trở</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dòng</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điện</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trong</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mạch</a:t>
            </a:r>
            <a:r>
              <a:rPr lang="en-US" sz="1800" kern="1200" dirty="0">
                <a:solidFill>
                  <a:prstClr val="white"/>
                </a:solidFill>
                <a:latin typeface="Roboto" panose="02000000000000000000" pitchFamily="2" charset="0"/>
                <a:ea typeface="+mn-ea"/>
                <a:cs typeface="+mn-cs"/>
              </a:rPr>
              <a:t>. </a:t>
            </a:r>
            <a:endParaRPr lang="vi-VN" sz="1800" kern="1200" dirty="0">
              <a:solidFill>
                <a:prstClr val="white"/>
              </a:solidFill>
              <a:latin typeface="Roboto" panose="02000000000000000000" pitchFamily="2" charset="0"/>
              <a:ea typeface="+mn-ea"/>
              <a:cs typeface="+mn-cs"/>
            </a:endParaRPr>
          </a:p>
        </p:txBody>
      </p:sp>
      <p:pic>
        <p:nvPicPr>
          <p:cNvPr id="78" name="Picture 77">
            <a:extLst>
              <a:ext uri="{FF2B5EF4-FFF2-40B4-BE49-F238E27FC236}">
                <a16:creationId xmlns:a16="http://schemas.microsoft.com/office/drawing/2014/main" id="{9193C896-FE5A-2264-648C-C8F517D8D4B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979071" flipH="1" flipV="1">
            <a:off x="7719029" y="3505836"/>
            <a:ext cx="1409637" cy="1181696"/>
          </a:xfrm>
          <a:prstGeom prst="rect">
            <a:avLst/>
          </a:prstGeom>
          <a:effectLst>
            <a:glow rad="127000">
              <a:schemeClr val="bg1"/>
            </a:glow>
            <a:outerShdw blurRad="50800" dist="38100" dir="2700000" algn="tl" rotWithShape="0">
              <a:prstClr val="black">
                <a:alpha val="40000"/>
              </a:prstClr>
            </a:outerShdw>
          </a:effectLst>
        </p:spPr>
      </p:pic>
      <p:grpSp>
        <p:nvGrpSpPr>
          <p:cNvPr id="84" name="Group 83">
            <a:extLst>
              <a:ext uri="{FF2B5EF4-FFF2-40B4-BE49-F238E27FC236}">
                <a16:creationId xmlns:a16="http://schemas.microsoft.com/office/drawing/2014/main" id="{CE008074-01E7-E349-4439-F99DDAB5C856}"/>
              </a:ext>
            </a:extLst>
          </p:cNvPr>
          <p:cNvGrpSpPr/>
          <p:nvPr/>
        </p:nvGrpSpPr>
        <p:grpSpPr>
          <a:xfrm>
            <a:off x="4806893" y="4096685"/>
            <a:ext cx="1409637" cy="256061"/>
            <a:chOff x="4250055" y="7216975"/>
            <a:chExt cx="855345" cy="155374"/>
          </a:xfrm>
          <a:effectLst>
            <a:glow rad="127000">
              <a:schemeClr val="accent4">
                <a:lumMod val="20000"/>
                <a:lumOff val="80000"/>
              </a:schemeClr>
            </a:glow>
          </a:effectLst>
        </p:grpSpPr>
        <p:cxnSp>
          <p:nvCxnSpPr>
            <p:cNvPr id="80" name="Straight Connector 79">
              <a:extLst>
                <a:ext uri="{FF2B5EF4-FFF2-40B4-BE49-F238E27FC236}">
                  <a16:creationId xmlns:a16="http://schemas.microsoft.com/office/drawing/2014/main" id="{193D0207-CFE7-A0A9-55A0-8E5F55191AB0}"/>
                </a:ext>
              </a:extLst>
            </p:cNvPr>
            <p:cNvCxnSpPr>
              <a:cxnSpLocks/>
            </p:cNvCxnSpPr>
            <p:nvPr/>
          </p:nvCxnSpPr>
          <p:spPr>
            <a:xfrm>
              <a:off x="4250055" y="7294141"/>
              <a:ext cx="855345" cy="0"/>
            </a:xfrm>
            <a:prstGeom prst="line">
              <a:avLst/>
            </a:prstGeom>
            <a:effectLst>
              <a:glow>
                <a:schemeClr val="accent4">
                  <a:lumMod val="20000"/>
                  <a:lumOff val="80000"/>
                </a:schemeClr>
              </a:glow>
            </a:effectLst>
          </p:spPr>
          <p:style>
            <a:lnRef idx="3">
              <a:schemeClr val="dk1"/>
            </a:lnRef>
            <a:fillRef idx="0">
              <a:schemeClr val="dk1"/>
            </a:fillRef>
            <a:effectRef idx="2">
              <a:schemeClr val="dk1"/>
            </a:effectRef>
            <a:fontRef idx="minor">
              <a:schemeClr val="tx1"/>
            </a:fontRef>
          </p:style>
        </p:cxnSp>
        <p:sp>
          <p:nvSpPr>
            <p:cNvPr id="81" name="Rectangle 80">
              <a:extLst>
                <a:ext uri="{FF2B5EF4-FFF2-40B4-BE49-F238E27FC236}">
                  <a16:creationId xmlns:a16="http://schemas.microsoft.com/office/drawing/2014/main" id="{26C7E715-E260-F5B3-E23F-377B00175248}"/>
                </a:ext>
              </a:extLst>
            </p:cNvPr>
            <p:cNvSpPr/>
            <p:nvPr/>
          </p:nvSpPr>
          <p:spPr>
            <a:xfrm>
              <a:off x="4454815" y="7216975"/>
              <a:ext cx="433416" cy="15537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4934">
                <a:buClrTx/>
                <a:defRPr/>
              </a:pPr>
              <a:endParaRPr lang="en-US" sz="1800" kern="1200">
                <a:solidFill>
                  <a:prstClr val="white"/>
                </a:solidFill>
                <a:latin typeface="Calibri" panose="020F0502020204030204"/>
              </a:endParaRPr>
            </a:p>
          </p:txBody>
        </p:sp>
      </p:grpSp>
    </p:spTree>
    <p:extLst>
      <p:ext uri="{BB962C8B-B14F-4D97-AF65-F5344CB8AC3E}">
        <p14:creationId xmlns:p14="http://schemas.microsoft.com/office/powerpoint/2010/main" val="12456146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randombar(horizontal)">
                                      <p:cBhvr>
                                        <p:cTn id="29" dur="500"/>
                                        <p:tgtEl>
                                          <p:spTgt spid="19"/>
                                        </p:tgtEl>
                                      </p:cBhvr>
                                    </p:animEffect>
                                  </p:childTnLst>
                                </p:cTn>
                              </p:par>
                            </p:childTnLst>
                          </p:cTn>
                        </p:par>
                        <p:par>
                          <p:cTn id="30" fill="hold">
                            <p:stCondLst>
                              <p:cond delay="1000"/>
                            </p:stCondLst>
                            <p:childTnLst>
                              <p:par>
                                <p:cTn id="31" presetID="53" presetClass="entr" presetSubtype="16"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childTnLst>
                          </p:cTn>
                        </p:par>
                        <p:par>
                          <p:cTn id="36" fill="hold">
                            <p:stCondLst>
                              <p:cond delay="1500"/>
                            </p:stCondLst>
                            <p:childTnLst>
                              <p:par>
                                <p:cTn id="37" presetID="14" presetClass="entr" presetSubtype="10"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randombar(horizontal)">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32"/>
                                        </p:tgtEl>
                                        <p:attrNameLst>
                                          <p:attrName>style.visibility</p:attrName>
                                        </p:attrNameLst>
                                      </p:cBhvr>
                                      <p:to>
                                        <p:strVal val="visible"/>
                                      </p:to>
                                    </p:set>
                                    <p:anim calcmode="lin" valueType="num">
                                      <p:cBhvr>
                                        <p:cTn id="44" dur="500" fill="hold"/>
                                        <p:tgtEl>
                                          <p:spTgt spid="32"/>
                                        </p:tgtEl>
                                        <p:attrNameLst>
                                          <p:attrName>ppt_w</p:attrName>
                                        </p:attrNameLst>
                                      </p:cBhvr>
                                      <p:tavLst>
                                        <p:tav tm="0">
                                          <p:val>
                                            <p:fltVal val="0"/>
                                          </p:val>
                                        </p:tav>
                                        <p:tav tm="100000">
                                          <p:val>
                                            <p:strVal val="#ppt_w"/>
                                          </p:val>
                                        </p:tav>
                                      </p:tavLst>
                                    </p:anim>
                                    <p:anim calcmode="lin" valueType="num">
                                      <p:cBhvr>
                                        <p:cTn id="45" dur="500" fill="hold"/>
                                        <p:tgtEl>
                                          <p:spTgt spid="32"/>
                                        </p:tgtEl>
                                        <p:attrNameLst>
                                          <p:attrName>ppt_h</p:attrName>
                                        </p:attrNameLst>
                                      </p:cBhvr>
                                      <p:tavLst>
                                        <p:tav tm="0">
                                          <p:val>
                                            <p:fltVal val="0"/>
                                          </p:val>
                                        </p:tav>
                                        <p:tav tm="100000">
                                          <p:val>
                                            <p:strVal val="#ppt_h"/>
                                          </p:val>
                                        </p:tav>
                                      </p:tavLst>
                                    </p:anim>
                                    <p:animEffect transition="in" filter="fade">
                                      <p:cBhvr>
                                        <p:cTn id="46" dur="5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wipe(right)">
                                      <p:cBhvr>
                                        <p:cTn id="51" dur="500"/>
                                        <p:tgtEl>
                                          <p:spTgt spid="33"/>
                                        </p:tgtEl>
                                      </p:cBhvr>
                                    </p:animEffect>
                                  </p:childTnLst>
                                </p:cTn>
                              </p:par>
                            </p:childTnLst>
                          </p:cTn>
                        </p:par>
                        <p:par>
                          <p:cTn id="52" fill="hold">
                            <p:stCondLst>
                              <p:cond delay="500"/>
                            </p:stCondLst>
                            <p:childTnLst>
                              <p:par>
                                <p:cTn id="53" presetID="53" presetClass="entr" presetSubtype="16" fill="hold" nodeType="afterEffect">
                                  <p:stCondLst>
                                    <p:cond delay="0"/>
                                  </p:stCondLst>
                                  <p:childTnLst>
                                    <p:set>
                                      <p:cBhvr>
                                        <p:cTn id="54" dur="1" fill="hold">
                                          <p:stCondLst>
                                            <p:cond delay="0"/>
                                          </p:stCondLst>
                                        </p:cTn>
                                        <p:tgtEl>
                                          <p:spTgt spid="43"/>
                                        </p:tgtEl>
                                        <p:attrNameLst>
                                          <p:attrName>style.visibility</p:attrName>
                                        </p:attrNameLst>
                                      </p:cBhvr>
                                      <p:to>
                                        <p:strVal val="visible"/>
                                      </p:to>
                                    </p:set>
                                    <p:anim calcmode="lin" valueType="num">
                                      <p:cBhvr>
                                        <p:cTn id="55" dur="500" fill="hold"/>
                                        <p:tgtEl>
                                          <p:spTgt spid="43"/>
                                        </p:tgtEl>
                                        <p:attrNameLst>
                                          <p:attrName>ppt_w</p:attrName>
                                        </p:attrNameLst>
                                      </p:cBhvr>
                                      <p:tavLst>
                                        <p:tav tm="0">
                                          <p:val>
                                            <p:fltVal val="0"/>
                                          </p:val>
                                        </p:tav>
                                        <p:tav tm="100000">
                                          <p:val>
                                            <p:strVal val="#ppt_w"/>
                                          </p:val>
                                        </p:tav>
                                      </p:tavLst>
                                    </p:anim>
                                    <p:anim calcmode="lin" valueType="num">
                                      <p:cBhvr>
                                        <p:cTn id="56" dur="500" fill="hold"/>
                                        <p:tgtEl>
                                          <p:spTgt spid="43"/>
                                        </p:tgtEl>
                                        <p:attrNameLst>
                                          <p:attrName>ppt_h</p:attrName>
                                        </p:attrNameLst>
                                      </p:cBhvr>
                                      <p:tavLst>
                                        <p:tav tm="0">
                                          <p:val>
                                            <p:fltVal val="0"/>
                                          </p:val>
                                        </p:tav>
                                        <p:tav tm="100000">
                                          <p:val>
                                            <p:strVal val="#ppt_h"/>
                                          </p:val>
                                        </p:tav>
                                      </p:tavLst>
                                    </p:anim>
                                    <p:animEffect transition="in" filter="fade">
                                      <p:cBhvr>
                                        <p:cTn id="57" dur="500"/>
                                        <p:tgtEl>
                                          <p:spTgt spid="43"/>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41"/>
                                        </p:tgtEl>
                                        <p:attrNameLst>
                                          <p:attrName>style.visibility</p:attrName>
                                        </p:attrNameLst>
                                      </p:cBhvr>
                                      <p:to>
                                        <p:strVal val="visible"/>
                                      </p:to>
                                    </p:set>
                                    <p:anim calcmode="lin" valueType="num">
                                      <p:cBhvr>
                                        <p:cTn id="62" dur="500" fill="hold"/>
                                        <p:tgtEl>
                                          <p:spTgt spid="41"/>
                                        </p:tgtEl>
                                        <p:attrNameLst>
                                          <p:attrName>ppt_w</p:attrName>
                                        </p:attrNameLst>
                                      </p:cBhvr>
                                      <p:tavLst>
                                        <p:tav tm="0">
                                          <p:val>
                                            <p:fltVal val="0"/>
                                          </p:val>
                                        </p:tav>
                                        <p:tav tm="100000">
                                          <p:val>
                                            <p:strVal val="#ppt_w"/>
                                          </p:val>
                                        </p:tav>
                                      </p:tavLst>
                                    </p:anim>
                                    <p:anim calcmode="lin" valueType="num">
                                      <p:cBhvr>
                                        <p:cTn id="63" dur="500" fill="hold"/>
                                        <p:tgtEl>
                                          <p:spTgt spid="41"/>
                                        </p:tgtEl>
                                        <p:attrNameLst>
                                          <p:attrName>ppt_h</p:attrName>
                                        </p:attrNameLst>
                                      </p:cBhvr>
                                      <p:tavLst>
                                        <p:tav tm="0">
                                          <p:val>
                                            <p:fltVal val="0"/>
                                          </p:val>
                                        </p:tav>
                                        <p:tav tm="100000">
                                          <p:val>
                                            <p:strVal val="#ppt_h"/>
                                          </p:val>
                                        </p:tav>
                                      </p:tavLst>
                                    </p:anim>
                                    <p:animEffect transition="in" filter="fade">
                                      <p:cBhvr>
                                        <p:cTn id="64" dur="500"/>
                                        <p:tgtEl>
                                          <p:spTgt spid="41"/>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44"/>
                                        </p:tgtEl>
                                        <p:attrNameLst>
                                          <p:attrName>style.visibility</p:attrName>
                                        </p:attrNameLst>
                                      </p:cBhvr>
                                      <p:to>
                                        <p:strVal val="visible"/>
                                      </p:to>
                                    </p:set>
                                    <p:animEffect transition="in" filter="wipe(left)">
                                      <p:cBhvr>
                                        <p:cTn id="69" dur="500"/>
                                        <p:tgtEl>
                                          <p:spTgt spid="44"/>
                                        </p:tgtEl>
                                      </p:cBhvr>
                                    </p:animEffect>
                                  </p:childTnLst>
                                </p:cTn>
                              </p:par>
                            </p:childTnLst>
                          </p:cTn>
                        </p:par>
                        <p:par>
                          <p:cTn id="70" fill="hold">
                            <p:stCondLst>
                              <p:cond delay="500"/>
                            </p:stCondLst>
                            <p:childTnLst>
                              <p:par>
                                <p:cTn id="71" presetID="53" presetClass="entr" presetSubtype="16" fill="hold" nodeType="afterEffect">
                                  <p:stCondLst>
                                    <p:cond delay="0"/>
                                  </p:stCondLst>
                                  <p:childTnLst>
                                    <p:set>
                                      <p:cBhvr>
                                        <p:cTn id="72" dur="1" fill="hold">
                                          <p:stCondLst>
                                            <p:cond delay="0"/>
                                          </p:stCondLst>
                                        </p:cTn>
                                        <p:tgtEl>
                                          <p:spTgt spid="46"/>
                                        </p:tgtEl>
                                        <p:attrNameLst>
                                          <p:attrName>style.visibility</p:attrName>
                                        </p:attrNameLst>
                                      </p:cBhvr>
                                      <p:to>
                                        <p:strVal val="visible"/>
                                      </p:to>
                                    </p:set>
                                    <p:anim calcmode="lin" valueType="num">
                                      <p:cBhvr>
                                        <p:cTn id="73" dur="500" fill="hold"/>
                                        <p:tgtEl>
                                          <p:spTgt spid="46"/>
                                        </p:tgtEl>
                                        <p:attrNameLst>
                                          <p:attrName>ppt_w</p:attrName>
                                        </p:attrNameLst>
                                      </p:cBhvr>
                                      <p:tavLst>
                                        <p:tav tm="0">
                                          <p:val>
                                            <p:fltVal val="0"/>
                                          </p:val>
                                        </p:tav>
                                        <p:tav tm="100000">
                                          <p:val>
                                            <p:strVal val="#ppt_w"/>
                                          </p:val>
                                        </p:tav>
                                      </p:tavLst>
                                    </p:anim>
                                    <p:anim calcmode="lin" valueType="num">
                                      <p:cBhvr>
                                        <p:cTn id="74" dur="500" fill="hold"/>
                                        <p:tgtEl>
                                          <p:spTgt spid="46"/>
                                        </p:tgtEl>
                                        <p:attrNameLst>
                                          <p:attrName>ppt_h</p:attrName>
                                        </p:attrNameLst>
                                      </p:cBhvr>
                                      <p:tavLst>
                                        <p:tav tm="0">
                                          <p:val>
                                            <p:fltVal val="0"/>
                                          </p:val>
                                        </p:tav>
                                        <p:tav tm="100000">
                                          <p:val>
                                            <p:strVal val="#ppt_h"/>
                                          </p:val>
                                        </p:tav>
                                      </p:tavLst>
                                    </p:anim>
                                    <p:animEffect transition="in" filter="fade">
                                      <p:cBhvr>
                                        <p:cTn id="75" dur="500"/>
                                        <p:tgtEl>
                                          <p:spTgt spid="46"/>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48"/>
                                        </p:tgtEl>
                                        <p:attrNameLst>
                                          <p:attrName>style.visibility</p:attrName>
                                        </p:attrNameLst>
                                      </p:cBhvr>
                                      <p:to>
                                        <p:strVal val="visible"/>
                                      </p:to>
                                    </p:set>
                                    <p:anim calcmode="lin" valueType="num">
                                      <p:cBhvr>
                                        <p:cTn id="80" dur="500" fill="hold"/>
                                        <p:tgtEl>
                                          <p:spTgt spid="48"/>
                                        </p:tgtEl>
                                        <p:attrNameLst>
                                          <p:attrName>ppt_w</p:attrName>
                                        </p:attrNameLst>
                                      </p:cBhvr>
                                      <p:tavLst>
                                        <p:tav tm="0">
                                          <p:val>
                                            <p:fltVal val="0"/>
                                          </p:val>
                                        </p:tav>
                                        <p:tav tm="100000">
                                          <p:val>
                                            <p:strVal val="#ppt_w"/>
                                          </p:val>
                                        </p:tav>
                                      </p:tavLst>
                                    </p:anim>
                                    <p:anim calcmode="lin" valueType="num">
                                      <p:cBhvr>
                                        <p:cTn id="81" dur="500" fill="hold"/>
                                        <p:tgtEl>
                                          <p:spTgt spid="48"/>
                                        </p:tgtEl>
                                        <p:attrNameLst>
                                          <p:attrName>ppt_h</p:attrName>
                                        </p:attrNameLst>
                                      </p:cBhvr>
                                      <p:tavLst>
                                        <p:tav tm="0">
                                          <p:val>
                                            <p:fltVal val="0"/>
                                          </p:val>
                                        </p:tav>
                                        <p:tav tm="100000">
                                          <p:val>
                                            <p:strVal val="#ppt_h"/>
                                          </p:val>
                                        </p:tav>
                                      </p:tavLst>
                                    </p:anim>
                                    <p:animEffect transition="in" filter="fade">
                                      <p:cBhvr>
                                        <p:cTn id="82" dur="500"/>
                                        <p:tgtEl>
                                          <p:spTgt spid="48"/>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2" fill="hold" grpId="0" nodeType="clickEffect">
                                  <p:stCondLst>
                                    <p:cond delay="0"/>
                                  </p:stCondLst>
                                  <p:childTnLst>
                                    <p:set>
                                      <p:cBhvr>
                                        <p:cTn id="86" dur="1" fill="hold">
                                          <p:stCondLst>
                                            <p:cond delay="0"/>
                                          </p:stCondLst>
                                        </p:cTn>
                                        <p:tgtEl>
                                          <p:spTgt spid="77"/>
                                        </p:tgtEl>
                                        <p:attrNameLst>
                                          <p:attrName>style.visibility</p:attrName>
                                        </p:attrNameLst>
                                      </p:cBhvr>
                                      <p:to>
                                        <p:strVal val="visible"/>
                                      </p:to>
                                    </p:set>
                                    <p:animEffect transition="in" filter="wipe(right)">
                                      <p:cBhvr>
                                        <p:cTn id="87" dur="500"/>
                                        <p:tgtEl>
                                          <p:spTgt spid="77"/>
                                        </p:tgtEl>
                                      </p:cBhvr>
                                    </p:animEffect>
                                  </p:childTnLst>
                                </p:cTn>
                              </p:par>
                            </p:childTnLst>
                          </p:cTn>
                        </p:par>
                        <p:par>
                          <p:cTn id="88" fill="hold">
                            <p:stCondLst>
                              <p:cond delay="500"/>
                            </p:stCondLst>
                            <p:childTnLst>
                              <p:par>
                                <p:cTn id="89" presetID="53" presetClass="entr" presetSubtype="16" fill="hold" nodeType="afterEffect">
                                  <p:stCondLst>
                                    <p:cond delay="0"/>
                                  </p:stCondLst>
                                  <p:childTnLst>
                                    <p:set>
                                      <p:cBhvr>
                                        <p:cTn id="90" dur="1" fill="hold">
                                          <p:stCondLst>
                                            <p:cond delay="0"/>
                                          </p:stCondLst>
                                        </p:cTn>
                                        <p:tgtEl>
                                          <p:spTgt spid="78"/>
                                        </p:tgtEl>
                                        <p:attrNameLst>
                                          <p:attrName>style.visibility</p:attrName>
                                        </p:attrNameLst>
                                      </p:cBhvr>
                                      <p:to>
                                        <p:strVal val="visible"/>
                                      </p:to>
                                    </p:set>
                                    <p:anim calcmode="lin" valueType="num">
                                      <p:cBhvr>
                                        <p:cTn id="91" dur="500" fill="hold"/>
                                        <p:tgtEl>
                                          <p:spTgt spid="78"/>
                                        </p:tgtEl>
                                        <p:attrNameLst>
                                          <p:attrName>ppt_w</p:attrName>
                                        </p:attrNameLst>
                                      </p:cBhvr>
                                      <p:tavLst>
                                        <p:tav tm="0">
                                          <p:val>
                                            <p:fltVal val="0"/>
                                          </p:val>
                                        </p:tav>
                                        <p:tav tm="100000">
                                          <p:val>
                                            <p:strVal val="#ppt_w"/>
                                          </p:val>
                                        </p:tav>
                                      </p:tavLst>
                                    </p:anim>
                                    <p:anim calcmode="lin" valueType="num">
                                      <p:cBhvr>
                                        <p:cTn id="92" dur="500" fill="hold"/>
                                        <p:tgtEl>
                                          <p:spTgt spid="78"/>
                                        </p:tgtEl>
                                        <p:attrNameLst>
                                          <p:attrName>ppt_h</p:attrName>
                                        </p:attrNameLst>
                                      </p:cBhvr>
                                      <p:tavLst>
                                        <p:tav tm="0">
                                          <p:val>
                                            <p:fltVal val="0"/>
                                          </p:val>
                                        </p:tav>
                                        <p:tav tm="100000">
                                          <p:val>
                                            <p:strVal val="#ppt_h"/>
                                          </p:val>
                                        </p:tav>
                                      </p:tavLst>
                                    </p:anim>
                                    <p:animEffect transition="in" filter="fade">
                                      <p:cBhvr>
                                        <p:cTn id="93" dur="500"/>
                                        <p:tgtEl>
                                          <p:spTgt spid="78"/>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nodeType="clickEffect">
                                  <p:stCondLst>
                                    <p:cond delay="0"/>
                                  </p:stCondLst>
                                  <p:childTnLst>
                                    <p:set>
                                      <p:cBhvr>
                                        <p:cTn id="97" dur="1" fill="hold">
                                          <p:stCondLst>
                                            <p:cond delay="0"/>
                                          </p:stCondLst>
                                        </p:cTn>
                                        <p:tgtEl>
                                          <p:spTgt spid="84"/>
                                        </p:tgtEl>
                                        <p:attrNameLst>
                                          <p:attrName>style.visibility</p:attrName>
                                        </p:attrNameLst>
                                      </p:cBhvr>
                                      <p:to>
                                        <p:strVal val="visible"/>
                                      </p:to>
                                    </p:set>
                                    <p:anim calcmode="lin" valueType="num">
                                      <p:cBhvr>
                                        <p:cTn id="98" dur="500" fill="hold"/>
                                        <p:tgtEl>
                                          <p:spTgt spid="84"/>
                                        </p:tgtEl>
                                        <p:attrNameLst>
                                          <p:attrName>ppt_w</p:attrName>
                                        </p:attrNameLst>
                                      </p:cBhvr>
                                      <p:tavLst>
                                        <p:tav tm="0">
                                          <p:val>
                                            <p:fltVal val="0"/>
                                          </p:val>
                                        </p:tav>
                                        <p:tav tm="100000">
                                          <p:val>
                                            <p:strVal val="#ppt_w"/>
                                          </p:val>
                                        </p:tav>
                                      </p:tavLst>
                                    </p:anim>
                                    <p:anim calcmode="lin" valueType="num">
                                      <p:cBhvr>
                                        <p:cTn id="99" dur="500" fill="hold"/>
                                        <p:tgtEl>
                                          <p:spTgt spid="84"/>
                                        </p:tgtEl>
                                        <p:attrNameLst>
                                          <p:attrName>ppt_h</p:attrName>
                                        </p:attrNameLst>
                                      </p:cBhvr>
                                      <p:tavLst>
                                        <p:tav tm="0">
                                          <p:val>
                                            <p:fltVal val="0"/>
                                          </p:val>
                                        </p:tav>
                                        <p:tav tm="100000">
                                          <p:val>
                                            <p:strVal val="#ppt_h"/>
                                          </p:val>
                                        </p:tav>
                                      </p:tavLst>
                                    </p:anim>
                                    <p:animEffect transition="in" filter="fade">
                                      <p:cBhvr>
                                        <p:cTn id="100"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p:bldP spid="18" grpId="0"/>
      <p:bldP spid="19" grpId="0"/>
      <p:bldP spid="33" grpId="0" animBg="1"/>
      <p:bldP spid="44" grpId="0" animBg="1"/>
      <p:bldP spid="7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harpenSoften amount="-100000"/>
                    </a14:imgEffect>
                  </a14:imgLayer>
                </a14:imgProps>
              </a:ext>
            </a:extLst>
          </a:blip>
          <a:srcRect/>
          <a:stretch>
            <a:fillRect l="-3000" r="-3000"/>
          </a:stretch>
        </a:blipFill>
        <a:effectLst/>
      </p:bgPr>
    </p:bg>
    <p:spTree>
      <p:nvGrpSpPr>
        <p:cNvPr id="1" name=""/>
        <p:cNvGrpSpPr/>
        <p:nvPr/>
      </p:nvGrpSpPr>
      <p:grpSpPr>
        <a:xfrm>
          <a:off x="0" y="0"/>
          <a:ext cx="0" cy="0"/>
          <a:chOff x="0" y="0"/>
          <a:chExt cx="0" cy="0"/>
        </a:xfrm>
      </p:grpSpPr>
      <p:sp>
        <p:nvSpPr>
          <p:cNvPr id="49" name="TextBox 48">
            <a:extLst>
              <a:ext uri="{FF2B5EF4-FFF2-40B4-BE49-F238E27FC236}">
                <a16:creationId xmlns:a16="http://schemas.microsoft.com/office/drawing/2014/main" id="{3D0C6631-9796-BC94-5C4E-F10F026056AA}"/>
              </a:ext>
            </a:extLst>
          </p:cNvPr>
          <p:cNvSpPr txBox="1"/>
          <p:nvPr/>
        </p:nvSpPr>
        <p:spPr>
          <a:xfrm>
            <a:off x="358738" y="146967"/>
            <a:ext cx="7532376" cy="1281589"/>
          </a:xfrm>
          <a:prstGeom prst="roundRect">
            <a:avLst>
              <a:gd name="adj" fmla="val 11694"/>
            </a:avLst>
          </a:prstGeom>
          <a:solidFill>
            <a:schemeClr val="tx1">
              <a:alpha val="50000"/>
            </a:schemeClr>
          </a:solidFill>
        </p:spPr>
        <p:txBody>
          <a:bodyPr wrap="square">
            <a:spAutoFit/>
          </a:bodyPr>
          <a:lstStyle/>
          <a:p>
            <a:pPr defTabSz="244934">
              <a:buClrTx/>
              <a:defRPr/>
            </a:pPr>
            <a:r>
              <a:rPr lang="en-US" sz="1800" kern="1200" dirty="0">
                <a:solidFill>
                  <a:prstClr val="white"/>
                </a:solidFill>
                <a:latin typeface="Roboto" panose="02000000000000000000" pitchFamily="2" charset="0"/>
                <a:ea typeface="+mn-ea"/>
                <a:cs typeface="+mn-cs"/>
              </a:rPr>
              <a:t>5. </a:t>
            </a:r>
            <a:r>
              <a:rPr lang="en-US" sz="1800" kern="1200" dirty="0" err="1">
                <a:solidFill>
                  <a:prstClr val="white"/>
                </a:solidFill>
                <a:latin typeface="Roboto" panose="02000000000000000000" pitchFamily="2" charset="0"/>
                <a:ea typeface="+mn-ea"/>
                <a:cs typeface="+mn-cs"/>
              </a:rPr>
              <a:t>Công</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tắc</a:t>
            </a:r>
            <a:endParaRPr lang="en-US" sz="1800" kern="1200" dirty="0">
              <a:solidFill>
                <a:prstClr val="white"/>
              </a:solidFill>
              <a:latin typeface="Roboto" panose="02000000000000000000" pitchFamily="2" charset="0"/>
              <a:ea typeface="+mn-ea"/>
              <a:cs typeface="+mn-cs"/>
            </a:endParaRPr>
          </a:p>
          <a:p>
            <a:pPr defTabSz="244934">
              <a:buClrTx/>
              <a:defRPr/>
            </a:pPr>
            <a:endParaRPr lang="en-US" sz="1800" kern="1200" dirty="0">
              <a:solidFill>
                <a:prstClr val="white"/>
              </a:solidFill>
              <a:latin typeface="Roboto" panose="02000000000000000000" pitchFamily="2" charset="0"/>
              <a:ea typeface="+mn-ea"/>
              <a:cs typeface="+mn-cs"/>
            </a:endParaRPr>
          </a:p>
          <a:p>
            <a:pPr defTabSz="244934">
              <a:buClrTx/>
              <a:defRPr/>
            </a:pPr>
            <a:r>
              <a:rPr lang="en-US" sz="1800" kern="1200" dirty="0" err="1">
                <a:solidFill>
                  <a:prstClr val="white"/>
                </a:solidFill>
                <a:latin typeface="Roboto" panose="02000000000000000000" pitchFamily="2" charset="0"/>
                <a:ea typeface="+mn-ea"/>
                <a:cs typeface="+mn-cs"/>
              </a:rPr>
              <a:t>Đóng</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và</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ngắt</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dòng</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điện</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thường</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chế</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tạo</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bởi</a:t>
            </a:r>
            <a:r>
              <a:rPr lang="en-US" sz="1800" kern="1200" dirty="0">
                <a:solidFill>
                  <a:prstClr val="white"/>
                </a:solidFill>
                <a:latin typeface="Roboto" panose="02000000000000000000" pitchFamily="2" charset="0"/>
                <a:ea typeface="+mn-ea"/>
                <a:cs typeface="+mn-cs"/>
              </a:rPr>
              <a:t> 2 </a:t>
            </a:r>
            <a:r>
              <a:rPr lang="en-US" sz="1800" kern="1200" dirty="0" err="1">
                <a:solidFill>
                  <a:prstClr val="white"/>
                </a:solidFill>
                <a:latin typeface="Roboto" panose="02000000000000000000" pitchFamily="2" charset="0"/>
                <a:ea typeface="+mn-ea"/>
                <a:cs typeface="+mn-cs"/>
              </a:rPr>
              <a:t>thanh</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kim</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loại</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kẹp</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chặt</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thanh</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gạc</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cũng</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bằng</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kim</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loại</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Đôi</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khi</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là</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dạng</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có</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nút</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bấm</a:t>
            </a:r>
            <a:r>
              <a:rPr lang="en-US" sz="1800" kern="1200" dirty="0">
                <a:solidFill>
                  <a:prstClr val="white"/>
                </a:solidFill>
                <a:latin typeface="Roboto" panose="02000000000000000000" pitchFamily="2" charset="0"/>
                <a:ea typeface="+mn-ea"/>
                <a:cs typeface="+mn-cs"/>
              </a:rPr>
              <a:t>.</a:t>
            </a:r>
          </a:p>
        </p:txBody>
      </p:sp>
      <p:grpSp>
        <p:nvGrpSpPr>
          <p:cNvPr id="61" name="Group 60">
            <a:extLst>
              <a:ext uri="{FF2B5EF4-FFF2-40B4-BE49-F238E27FC236}">
                <a16:creationId xmlns:a16="http://schemas.microsoft.com/office/drawing/2014/main" id="{AC2ABD43-7A84-A24B-EA38-6D2C0FD9FD9C}"/>
              </a:ext>
            </a:extLst>
          </p:cNvPr>
          <p:cNvGrpSpPr/>
          <p:nvPr/>
        </p:nvGrpSpPr>
        <p:grpSpPr>
          <a:xfrm>
            <a:off x="2049849" y="291064"/>
            <a:ext cx="1380425" cy="96906"/>
            <a:chOff x="3948065" y="6851406"/>
            <a:chExt cx="567882" cy="45720"/>
          </a:xfrm>
        </p:grpSpPr>
        <p:grpSp>
          <p:nvGrpSpPr>
            <p:cNvPr id="54" name="Group 53">
              <a:extLst>
                <a:ext uri="{FF2B5EF4-FFF2-40B4-BE49-F238E27FC236}">
                  <a16:creationId xmlns:a16="http://schemas.microsoft.com/office/drawing/2014/main" id="{AEF6F2C5-C477-A665-5D8D-925861DE26D6}"/>
                </a:ext>
              </a:extLst>
            </p:cNvPr>
            <p:cNvGrpSpPr/>
            <p:nvPr/>
          </p:nvGrpSpPr>
          <p:grpSpPr>
            <a:xfrm>
              <a:off x="3948065" y="6851406"/>
              <a:ext cx="567882" cy="27680"/>
              <a:chOff x="3948065" y="6851406"/>
              <a:chExt cx="567882" cy="27680"/>
            </a:xfrm>
            <a:effectLst>
              <a:glow rad="127000">
                <a:schemeClr val="accent4">
                  <a:lumMod val="20000"/>
                  <a:lumOff val="80000"/>
                </a:schemeClr>
              </a:glow>
            </a:effectLst>
          </p:grpSpPr>
          <p:cxnSp>
            <p:nvCxnSpPr>
              <p:cNvPr id="51" name="Straight Connector 50">
                <a:extLst>
                  <a:ext uri="{FF2B5EF4-FFF2-40B4-BE49-F238E27FC236}">
                    <a16:creationId xmlns:a16="http://schemas.microsoft.com/office/drawing/2014/main" id="{114E734D-27BE-688C-DAB1-737C066F05E6}"/>
                  </a:ext>
                </a:extLst>
              </p:cNvPr>
              <p:cNvCxnSpPr/>
              <p:nvPr/>
            </p:nvCxnSpPr>
            <p:spPr>
              <a:xfrm>
                <a:off x="3948065" y="6879086"/>
                <a:ext cx="189294" cy="0"/>
              </a:xfrm>
              <a:prstGeom prst="line">
                <a:avLst/>
              </a:prstGeom>
            </p:spPr>
            <p:style>
              <a:lnRef idx="3">
                <a:schemeClr val="dk1"/>
              </a:lnRef>
              <a:fillRef idx="0">
                <a:schemeClr val="dk1"/>
              </a:fillRef>
              <a:effectRef idx="2">
                <a:schemeClr val="dk1"/>
              </a:effectRef>
              <a:fontRef idx="minor">
                <a:schemeClr val="tx1"/>
              </a:fontRef>
            </p:style>
          </p:cxnSp>
          <p:cxnSp>
            <p:nvCxnSpPr>
              <p:cNvPr id="52" name="Straight Connector 51">
                <a:extLst>
                  <a:ext uri="{FF2B5EF4-FFF2-40B4-BE49-F238E27FC236}">
                    <a16:creationId xmlns:a16="http://schemas.microsoft.com/office/drawing/2014/main" id="{62FDDE3D-ED55-964C-47ED-604D001740BD}"/>
                  </a:ext>
                </a:extLst>
              </p:cNvPr>
              <p:cNvCxnSpPr/>
              <p:nvPr/>
            </p:nvCxnSpPr>
            <p:spPr>
              <a:xfrm>
                <a:off x="4326653" y="6878199"/>
                <a:ext cx="189294" cy="0"/>
              </a:xfrm>
              <a:prstGeom prst="line">
                <a:avLst/>
              </a:prstGeom>
            </p:spPr>
            <p:style>
              <a:lnRef idx="3">
                <a:schemeClr val="dk1"/>
              </a:lnRef>
              <a:fillRef idx="0">
                <a:schemeClr val="dk1"/>
              </a:fillRef>
              <a:effectRef idx="2">
                <a:schemeClr val="dk1"/>
              </a:effectRef>
              <a:fontRef idx="minor">
                <a:schemeClr val="tx1"/>
              </a:fontRef>
            </p:style>
          </p:cxnSp>
          <p:cxnSp>
            <p:nvCxnSpPr>
              <p:cNvPr id="53" name="Straight Connector 52">
                <a:extLst>
                  <a:ext uri="{FF2B5EF4-FFF2-40B4-BE49-F238E27FC236}">
                    <a16:creationId xmlns:a16="http://schemas.microsoft.com/office/drawing/2014/main" id="{F1182B29-0A8F-B5D1-AD61-150C1D1B4B14}"/>
                  </a:ext>
                </a:extLst>
              </p:cNvPr>
              <p:cNvCxnSpPr/>
              <p:nvPr/>
            </p:nvCxnSpPr>
            <p:spPr>
              <a:xfrm>
                <a:off x="4131257" y="6851406"/>
                <a:ext cx="189294"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grpSp>
        <p:sp>
          <p:nvSpPr>
            <p:cNvPr id="55" name="Oval 54">
              <a:extLst>
                <a:ext uri="{FF2B5EF4-FFF2-40B4-BE49-F238E27FC236}">
                  <a16:creationId xmlns:a16="http://schemas.microsoft.com/office/drawing/2014/main" id="{FE1BC85D-49E1-3E1D-46E3-76F614E972A8}"/>
                </a:ext>
              </a:extLst>
            </p:cNvPr>
            <p:cNvSpPr/>
            <p:nvPr/>
          </p:nvSpPr>
          <p:spPr>
            <a:xfrm>
              <a:off x="4112208" y="6851407"/>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4934">
                <a:buClrTx/>
                <a:defRPr/>
              </a:pPr>
              <a:endParaRPr lang="en-US" sz="1800" kern="1200">
                <a:solidFill>
                  <a:prstClr val="white"/>
                </a:solidFill>
                <a:latin typeface="Calibri" panose="020F0502020204030204"/>
              </a:endParaRPr>
            </a:p>
          </p:txBody>
        </p:sp>
        <p:sp>
          <p:nvSpPr>
            <p:cNvPr id="56" name="Oval 55">
              <a:extLst>
                <a:ext uri="{FF2B5EF4-FFF2-40B4-BE49-F238E27FC236}">
                  <a16:creationId xmlns:a16="http://schemas.microsoft.com/office/drawing/2014/main" id="{56022A70-294D-002F-0BB0-5739C1CFE341}"/>
                </a:ext>
              </a:extLst>
            </p:cNvPr>
            <p:cNvSpPr/>
            <p:nvPr/>
          </p:nvSpPr>
          <p:spPr>
            <a:xfrm>
              <a:off x="4299210" y="68514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4934">
                <a:buClrTx/>
                <a:defRPr/>
              </a:pPr>
              <a:endParaRPr lang="en-US" sz="1800" kern="1200">
                <a:solidFill>
                  <a:prstClr val="white"/>
                </a:solidFill>
                <a:latin typeface="Calibri" panose="020F0502020204030204"/>
              </a:endParaRPr>
            </a:p>
          </p:txBody>
        </p:sp>
      </p:grpSp>
      <p:grpSp>
        <p:nvGrpSpPr>
          <p:cNvPr id="71" name="Group 70">
            <a:extLst>
              <a:ext uri="{FF2B5EF4-FFF2-40B4-BE49-F238E27FC236}">
                <a16:creationId xmlns:a16="http://schemas.microsoft.com/office/drawing/2014/main" id="{85BB98A9-11C2-5D89-2B7D-890F9ED987E5}"/>
              </a:ext>
            </a:extLst>
          </p:cNvPr>
          <p:cNvGrpSpPr/>
          <p:nvPr/>
        </p:nvGrpSpPr>
        <p:grpSpPr>
          <a:xfrm>
            <a:off x="4955711" y="175517"/>
            <a:ext cx="1380430" cy="240390"/>
            <a:chOff x="4794641" y="6774180"/>
            <a:chExt cx="567882" cy="113413"/>
          </a:xfrm>
          <a:effectLst>
            <a:glow rad="127000">
              <a:schemeClr val="accent4">
                <a:lumMod val="20000"/>
                <a:lumOff val="80000"/>
              </a:schemeClr>
            </a:glow>
          </a:effectLst>
        </p:grpSpPr>
        <p:cxnSp>
          <p:nvCxnSpPr>
            <p:cNvPr id="66" name="Straight Connector 65">
              <a:extLst>
                <a:ext uri="{FF2B5EF4-FFF2-40B4-BE49-F238E27FC236}">
                  <a16:creationId xmlns:a16="http://schemas.microsoft.com/office/drawing/2014/main" id="{2FF916A5-D9D2-37F7-16C4-643AE0E125E8}"/>
                </a:ext>
              </a:extLst>
            </p:cNvPr>
            <p:cNvCxnSpPr/>
            <p:nvPr/>
          </p:nvCxnSpPr>
          <p:spPr>
            <a:xfrm>
              <a:off x="4794641" y="6869553"/>
              <a:ext cx="189294" cy="0"/>
            </a:xfrm>
            <a:prstGeom prst="line">
              <a:avLst/>
            </a:prstGeom>
          </p:spPr>
          <p:style>
            <a:lnRef idx="3">
              <a:schemeClr val="dk1"/>
            </a:lnRef>
            <a:fillRef idx="0">
              <a:schemeClr val="dk1"/>
            </a:fillRef>
            <a:effectRef idx="2">
              <a:schemeClr val="dk1"/>
            </a:effectRef>
            <a:fontRef idx="minor">
              <a:schemeClr val="tx1"/>
            </a:fontRef>
          </p:style>
        </p:cxnSp>
        <p:cxnSp>
          <p:nvCxnSpPr>
            <p:cNvPr id="67" name="Straight Connector 66">
              <a:extLst>
                <a:ext uri="{FF2B5EF4-FFF2-40B4-BE49-F238E27FC236}">
                  <a16:creationId xmlns:a16="http://schemas.microsoft.com/office/drawing/2014/main" id="{238DE042-0E4F-F8FC-5819-07E84FEA98DF}"/>
                </a:ext>
              </a:extLst>
            </p:cNvPr>
            <p:cNvCxnSpPr/>
            <p:nvPr/>
          </p:nvCxnSpPr>
          <p:spPr>
            <a:xfrm>
              <a:off x="5173229" y="6868666"/>
              <a:ext cx="189294" cy="0"/>
            </a:xfrm>
            <a:prstGeom prst="line">
              <a:avLst/>
            </a:prstGeom>
          </p:spPr>
          <p:style>
            <a:lnRef idx="3">
              <a:schemeClr val="dk1"/>
            </a:lnRef>
            <a:fillRef idx="0">
              <a:schemeClr val="dk1"/>
            </a:fillRef>
            <a:effectRef idx="2">
              <a:schemeClr val="dk1"/>
            </a:effectRef>
            <a:fontRef idx="minor">
              <a:schemeClr val="tx1"/>
            </a:fontRef>
          </p:style>
        </p:cxnSp>
        <p:cxnSp>
          <p:nvCxnSpPr>
            <p:cNvPr id="68" name="Straight Connector 67">
              <a:extLst>
                <a:ext uri="{FF2B5EF4-FFF2-40B4-BE49-F238E27FC236}">
                  <a16:creationId xmlns:a16="http://schemas.microsoft.com/office/drawing/2014/main" id="{EC2D8278-4AF7-5EDA-ECE3-1B3D82440187}"/>
                </a:ext>
              </a:extLst>
            </p:cNvPr>
            <p:cNvCxnSpPr>
              <a:cxnSpLocks/>
            </p:cNvCxnSpPr>
            <p:nvPr/>
          </p:nvCxnSpPr>
          <p:spPr>
            <a:xfrm flipV="1">
              <a:off x="4977833" y="6774180"/>
              <a:ext cx="164143" cy="67693"/>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64" name="Oval 63">
              <a:extLst>
                <a:ext uri="{FF2B5EF4-FFF2-40B4-BE49-F238E27FC236}">
                  <a16:creationId xmlns:a16="http://schemas.microsoft.com/office/drawing/2014/main" id="{828E59C0-BD6D-46AB-DCDF-0C485D152401}"/>
                </a:ext>
              </a:extLst>
            </p:cNvPr>
            <p:cNvSpPr/>
            <p:nvPr/>
          </p:nvSpPr>
          <p:spPr>
            <a:xfrm>
              <a:off x="4954974" y="6841874"/>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4934">
                <a:buClrTx/>
                <a:defRPr/>
              </a:pPr>
              <a:endParaRPr lang="en-US" sz="1800" kern="1200">
                <a:solidFill>
                  <a:prstClr val="white"/>
                </a:solidFill>
                <a:latin typeface="Calibri" panose="020F0502020204030204"/>
              </a:endParaRPr>
            </a:p>
          </p:txBody>
        </p:sp>
        <p:sp>
          <p:nvSpPr>
            <p:cNvPr id="65" name="Oval 64">
              <a:extLst>
                <a:ext uri="{FF2B5EF4-FFF2-40B4-BE49-F238E27FC236}">
                  <a16:creationId xmlns:a16="http://schemas.microsoft.com/office/drawing/2014/main" id="{75C391E0-B0CC-2D2D-329F-4E0460F2AC21}"/>
                </a:ext>
              </a:extLst>
            </p:cNvPr>
            <p:cNvSpPr/>
            <p:nvPr/>
          </p:nvSpPr>
          <p:spPr>
            <a:xfrm>
              <a:off x="5141976" y="6841873"/>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4934">
                <a:buClrTx/>
                <a:defRPr/>
              </a:pPr>
              <a:endParaRPr lang="en-US" sz="1800" kern="1200">
                <a:solidFill>
                  <a:prstClr val="white"/>
                </a:solidFill>
                <a:latin typeface="Calibri" panose="020F0502020204030204"/>
              </a:endParaRPr>
            </a:p>
          </p:txBody>
        </p:sp>
      </p:grpSp>
      <p:sp>
        <p:nvSpPr>
          <p:cNvPr id="72" name="TextBox 71">
            <a:extLst>
              <a:ext uri="{FF2B5EF4-FFF2-40B4-BE49-F238E27FC236}">
                <a16:creationId xmlns:a16="http://schemas.microsoft.com/office/drawing/2014/main" id="{1103C259-FF2A-6FFF-1A3F-1D035C92C074}"/>
              </a:ext>
            </a:extLst>
          </p:cNvPr>
          <p:cNvSpPr txBox="1"/>
          <p:nvPr/>
        </p:nvSpPr>
        <p:spPr>
          <a:xfrm>
            <a:off x="3583999" y="199125"/>
            <a:ext cx="891258" cy="380048"/>
          </a:xfrm>
          <a:prstGeom prst="roundRect">
            <a:avLst>
              <a:gd name="adj" fmla="val 5424"/>
            </a:avLst>
          </a:prstGeom>
          <a:noFill/>
          <a:effectLst>
            <a:glow>
              <a:srgbClr val="3D6877"/>
            </a:glow>
          </a:effectLst>
        </p:spPr>
        <p:txBody>
          <a:bodyPr wrap="square">
            <a:spAutoFit/>
          </a:bodyPr>
          <a:lstStyle/>
          <a:p>
            <a:pPr defTabSz="244934">
              <a:buClrTx/>
              <a:defRPr/>
            </a:pPr>
            <a:r>
              <a:rPr lang="en-US" sz="1800" i="1" kern="1200" dirty="0" err="1">
                <a:solidFill>
                  <a:prstClr val="white"/>
                </a:solidFill>
                <a:effectLst>
                  <a:glow>
                    <a:prstClr val="white"/>
                  </a:glow>
                </a:effectLst>
                <a:latin typeface="Roboto" panose="02000000000000000000" pitchFamily="2" charset="0"/>
                <a:ea typeface="+mn-ea"/>
                <a:cs typeface="+mn-cs"/>
              </a:rPr>
              <a:t>Đóng</a:t>
            </a:r>
            <a:r>
              <a:rPr lang="en-US" sz="1800" i="1" kern="1200" dirty="0">
                <a:solidFill>
                  <a:prstClr val="white"/>
                </a:solidFill>
                <a:effectLst>
                  <a:glow>
                    <a:prstClr val="white"/>
                  </a:glow>
                </a:effectLst>
                <a:latin typeface="Roboto" panose="02000000000000000000" pitchFamily="2" charset="0"/>
                <a:ea typeface="+mn-ea"/>
                <a:cs typeface="+mn-cs"/>
              </a:rPr>
              <a:t> </a:t>
            </a:r>
          </a:p>
        </p:txBody>
      </p:sp>
      <p:sp>
        <p:nvSpPr>
          <p:cNvPr id="73" name="TextBox 72">
            <a:extLst>
              <a:ext uri="{FF2B5EF4-FFF2-40B4-BE49-F238E27FC236}">
                <a16:creationId xmlns:a16="http://schemas.microsoft.com/office/drawing/2014/main" id="{E281D4CC-5B73-3BA4-7F26-7B1E6E732B8F}"/>
              </a:ext>
            </a:extLst>
          </p:cNvPr>
          <p:cNvSpPr txBox="1"/>
          <p:nvPr/>
        </p:nvSpPr>
        <p:spPr>
          <a:xfrm>
            <a:off x="6691443" y="206746"/>
            <a:ext cx="716533" cy="380048"/>
          </a:xfrm>
          <a:prstGeom prst="roundRect">
            <a:avLst>
              <a:gd name="adj" fmla="val 5424"/>
            </a:avLst>
          </a:prstGeom>
          <a:noFill/>
          <a:effectLst>
            <a:glow>
              <a:srgbClr val="3D6877"/>
            </a:glow>
          </a:effectLst>
        </p:spPr>
        <p:txBody>
          <a:bodyPr wrap="square">
            <a:spAutoFit/>
          </a:bodyPr>
          <a:lstStyle/>
          <a:p>
            <a:pPr defTabSz="244934">
              <a:buClrTx/>
              <a:defRPr/>
            </a:pPr>
            <a:r>
              <a:rPr lang="en-US" sz="1800" i="1" kern="1200" dirty="0" err="1">
                <a:solidFill>
                  <a:prstClr val="white"/>
                </a:solidFill>
                <a:effectLst>
                  <a:glow>
                    <a:prstClr val="white"/>
                  </a:glow>
                </a:effectLst>
                <a:latin typeface="Roboto" panose="02000000000000000000" pitchFamily="2" charset="0"/>
                <a:ea typeface="+mn-ea"/>
                <a:cs typeface="+mn-cs"/>
              </a:rPr>
              <a:t>Ngắt</a:t>
            </a:r>
            <a:r>
              <a:rPr lang="en-US" sz="1800" i="1" kern="1200" dirty="0">
                <a:solidFill>
                  <a:prstClr val="white"/>
                </a:solidFill>
                <a:effectLst>
                  <a:glow>
                    <a:prstClr val="white"/>
                  </a:glow>
                </a:effectLst>
                <a:latin typeface="Roboto" panose="02000000000000000000" pitchFamily="2" charset="0"/>
                <a:ea typeface="+mn-ea"/>
                <a:cs typeface="+mn-cs"/>
              </a:rPr>
              <a:t> </a:t>
            </a:r>
          </a:p>
        </p:txBody>
      </p:sp>
      <p:pic>
        <p:nvPicPr>
          <p:cNvPr id="75" name="Picture 74">
            <a:extLst>
              <a:ext uri="{FF2B5EF4-FFF2-40B4-BE49-F238E27FC236}">
                <a16:creationId xmlns:a16="http://schemas.microsoft.com/office/drawing/2014/main" id="{9F69C44A-0842-8648-FC08-FDF97F15285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1710"/>
          <a:stretch/>
        </p:blipFill>
        <p:spPr>
          <a:xfrm flipH="1">
            <a:off x="7599425" y="-6247"/>
            <a:ext cx="1454005" cy="1505316"/>
          </a:xfrm>
          <a:prstGeom prst="rect">
            <a:avLst/>
          </a:prstGeom>
          <a:effectLst>
            <a:glow rad="127000">
              <a:schemeClr val="bg1"/>
            </a:glow>
          </a:effectLst>
        </p:spPr>
      </p:pic>
      <p:sp>
        <p:nvSpPr>
          <p:cNvPr id="85" name="TextBox 84">
            <a:extLst>
              <a:ext uri="{FF2B5EF4-FFF2-40B4-BE49-F238E27FC236}">
                <a16:creationId xmlns:a16="http://schemas.microsoft.com/office/drawing/2014/main" id="{D9291281-102A-3D1C-7ED9-5209CE0A5E12}"/>
              </a:ext>
            </a:extLst>
          </p:cNvPr>
          <p:cNvSpPr txBox="1"/>
          <p:nvPr/>
        </p:nvSpPr>
        <p:spPr>
          <a:xfrm>
            <a:off x="4087548" y="1613498"/>
            <a:ext cx="5003573" cy="985838"/>
          </a:xfrm>
          <a:prstGeom prst="roundRect">
            <a:avLst>
              <a:gd name="adj" fmla="val 11694"/>
            </a:avLst>
          </a:prstGeom>
          <a:solidFill>
            <a:schemeClr val="tx1">
              <a:alpha val="50000"/>
            </a:schemeClr>
          </a:solidFill>
        </p:spPr>
        <p:txBody>
          <a:bodyPr wrap="square">
            <a:spAutoFit/>
          </a:bodyPr>
          <a:lstStyle/>
          <a:p>
            <a:pPr algn="r" defTabSz="244934">
              <a:buClrTx/>
              <a:defRPr/>
            </a:pPr>
            <a:r>
              <a:rPr lang="en-US" sz="1800" kern="1200" dirty="0">
                <a:solidFill>
                  <a:prstClr val="white"/>
                </a:solidFill>
                <a:latin typeface="Roboto" panose="02000000000000000000" pitchFamily="2" charset="0"/>
                <a:ea typeface="+mn-ea"/>
                <a:cs typeface="+mn-cs"/>
              </a:rPr>
              <a:t>6. </a:t>
            </a:r>
            <a:r>
              <a:rPr lang="en-US" sz="1800" kern="1200" dirty="0" err="1">
                <a:solidFill>
                  <a:prstClr val="white"/>
                </a:solidFill>
                <a:latin typeface="Roboto" panose="02000000000000000000" pitchFamily="2" charset="0"/>
                <a:ea typeface="+mn-ea"/>
                <a:cs typeface="+mn-cs"/>
              </a:rPr>
              <a:t>Chuông</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điện</a:t>
            </a:r>
            <a:endParaRPr lang="en-US" sz="1800" kern="1200" dirty="0">
              <a:solidFill>
                <a:prstClr val="white"/>
              </a:solidFill>
              <a:latin typeface="Roboto" panose="02000000000000000000" pitchFamily="2" charset="0"/>
              <a:ea typeface="+mn-ea"/>
              <a:cs typeface="+mn-cs"/>
            </a:endParaRPr>
          </a:p>
          <a:p>
            <a:pPr algn="r" defTabSz="244934">
              <a:buClrTx/>
              <a:defRPr/>
            </a:pPr>
            <a:endParaRPr lang="en-US" sz="1800" kern="1200" dirty="0">
              <a:solidFill>
                <a:prstClr val="white"/>
              </a:solidFill>
              <a:latin typeface="Roboto" panose="02000000000000000000" pitchFamily="2" charset="0"/>
              <a:ea typeface="+mn-ea"/>
              <a:cs typeface="+mn-cs"/>
            </a:endParaRPr>
          </a:p>
          <a:p>
            <a:pPr algn="r" defTabSz="244934">
              <a:buClrTx/>
              <a:defRPr/>
            </a:pPr>
            <a:r>
              <a:rPr lang="en-US" sz="1800" kern="1200" dirty="0" err="1">
                <a:solidFill>
                  <a:prstClr val="white"/>
                </a:solidFill>
                <a:latin typeface="Roboto" panose="02000000000000000000" pitchFamily="2" charset="0"/>
                <a:ea typeface="+mn-ea"/>
                <a:cs typeface="+mn-cs"/>
              </a:rPr>
              <a:t>Phát</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ra</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tiếng</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chuông</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khi</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có</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dòng</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điện</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đi</a:t>
            </a:r>
            <a:r>
              <a:rPr lang="en-US" sz="1800" kern="1200" dirty="0">
                <a:solidFill>
                  <a:prstClr val="white"/>
                </a:solidFill>
                <a:latin typeface="Roboto" panose="02000000000000000000" pitchFamily="2" charset="0"/>
                <a:ea typeface="+mn-ea"/>
                <a:cs typeface="+mn-cs"/>
              </a:rPr>
              <a:t> qua</a:t>
            </a:r>
          </a:p>
        </p:txBody>
      </p:sp>
      <p:grpSp>
        <p:nvGrpSpPr>
          <p:cNvPr id="99" name="Group 98">
            <a:extLst>
              <a:ext uri="{FF2B5EF4-FFF2-40B4-BE49-F238E27FC236}">
                <a16:creationId xmlns:a16="http://schemas.microsoft.com/office/drawing/2014/main" id="{DA2D521D-1AEF-BC6A-755C-10265FB8E214}"/>
              </a:ext>
            </a:extLst>
          </p:cNvPr>
          <p:cNvGrpSpPr/>
          <p:nvPr/>
        </p:nvGrpSpPr>
        <p:grpSpPr>
          <a:xfrm>
            <a:off x="6270565" y="1640919"/>
            <a:ext cx="950428" cy="465498"/>
            <a:chOff x="7945155" y="616592"/>
            <a:chExt cx="373980" cy="183166"/>
          </a:xfrm>
          <a:effectLst>
            <a:glow rad="127000">
              <a:schemeClr val="accent4">
                <a:lumMod val="20000"/>
                <a:lumOff val="80000"/>
              </a:schemeClr>
            </a:glow>
          </a:effectLst>
        </p:grpSpPr>
        <p:cxnSp>
          <p:nvCxnSpPr>
            <p:cNvPr id="89" name="Straight Connector 88">
              <a:extLst>
                <a:ext uri="{FF2B5EF4-FFF2-40B4-BE49-F238E27FC236}">
                  <a16:creationId xmlns:a16="http://schemas.microsoft.com/office/drawing/2014/main" id="{82F79B64-F3F2-8385-65A0-D1230E3E2741}"/>
                </a:ext>
              </a:extLst>
            </p:cNvPr>
            <p:cNvCxnSpPr>
              <a:cxnSpLocks/>
            </p:cNvCxnSpPr>
            <p:nvPr/>
          </p:nvCxnSpPr>
          <p:spPr>
            <a:xfrm>
              <a:off x="7945155" y="788499"/>
              <a:ext cx="159662" cy="635"/>
            </a:xfrm>
            <a:prstGeom prst="line">
              <a:avLst/>
            </a:prstGeom>
          </p:spPr>
          <p:style>
            <a:lnRef idx="3">
              <a:schemeClr val="dk1"/>
            </a:lnRef>
            <a:fillRef idx="0">
              <a:schemeClr val="dk1"/>
            </a:fillRef>
            <a:effectRef idx="2">
              <a:schemeClr val="dk1"/>
            </a:effectRef>
            <a:fontRef idx="minor">
              <a:schemeClr val="tx1"/>
            </a:fontRef>
          </p:style>
        </p:cxnSp>
        <p:cxnSp>
          <p:nvCxnSpPr>
            <p:cNvPr id="90" name="Straight Connector 89">
              <a:extLst>
                <a:ext uri="{FF2B5EF4-FFF2-40B4-BE49-F238E27FC236}">
                  <a16:creationId xmlns:a16="http://schemas.microsoft.com/office/drawing/2014/main" id="{29B49755-8979-D1FA-2969-9D0384C8DF3F}"/>
                </a:ext>
              </a:extLst>
            </p:cNvPr>
            <p:cNvCxnSpPr/>
            <p:nvPr/>
          </p:nvCxnSpPr>
          <p:spPr>
            <a:xfrm flipV="1">
              <a:off x="8104817" y="639738"/>
              <a:ext cx="0" cy="160020"/>
            </a:xfrm>
            <a:prstGeom prst="line">
              <a:avLst/>
            </a:prstGeom>
          </p:spPr>
          <p:style>
            <a:lnRef idx="3">
              <a:schemeClr val="dk1"/>
            </a:lnRef>
            <a:fillRef idx="0">
              <a:schemeClr val="dk1"/>
            </a:fillRef>
            <a:effectRef idx="2">
              <a:schemeClr val="dk1"/>
            </a:effectRef>
            <a:fontRef idx="minor">
              <a:schemeClr val="tx1"/>
            </a:fontRef>
          </p:style>
        </p:cxnSp>
        <p:cxnSp>
          <p:nvCxnSpPr>
            <p:cNvPr id="91" name="Straight Connector 90">
              <a:extLst>
                <a:ext uri="{FF2B5EF4-FFF2-40B4-BE49-F238E27FC236}">
                  <a16:creationId xmlns:a16="http://schemas.microsoft.com/office/drawing/2014/main" id="{AC55A2FE-2E37-4B30-9BA7-AB1E0E6A5BA8}"/>
                </a:ext>
              </a:extLst>
            </p:cNvPr>
            <p:cNvCxnSpPr>
              <a:cxnSpLocks/>
            </p:cNvCxnSpPr>
            <p:nvPr/>
          </p:nvCxnSpPr>
          <p:spPr>
            <a:xfrm flipV="1">
              <a:off x="8147997" y="675762"/>
              <a:ext cx="0" cy="120650"/>
            </a:xfrm>
            <a:prstGeom prst="line">
              <a:avLst/>
            </a:prstGeom>
          </p:spPr>
          <p:style>
            <a:lnRef idx="3">
              <a:schemeClr val="dk1"/>
            </a:lnRef>
            <a:fillRef idx="0">
              <a:schemeClr val="dk1"/>
            </a:fillRef>
            <a:effectRef idx="2">
              <a:schemeClr val="dk1"/>
            </a:effectRef>
            <a:fontRef idx="minor">
              <a:schemeClr val="tx1"/>
            </a:fontRef>
          </p:style>
        </p:cxnSp>
        <p:cxnSp>
          <p:nvCxnSpPr>
            <p:cNvPr id="92" name="Straight Connector 91">
              <a:extLst>
                <a:ext uri="{FF2B5EF4-FFF2-40B4-BE49-F238E27FC236}">
                  <a16:creationId xmlns:a16="http://schemas.microsoft.com/office/drawing/2014/main" id="{741A33E7-A23A-6A87-41F4-713FDE5C29E1}"/>
                </a:ext>
              </a:extLst>
            </p:cNvPr>
            <p:cNvCxnSpPr>
              <a:cxnSpLocks/>
            </p:cNvCxnSpPr>
            <p:nvPr/>
          </p:nvCxnSpPr>
          <p:spPr>
            <a:xfrm>
              <a:off x="8147997" y="788499"/>
              <a:ext cx="171138" cy="0"/>
            </a:xfrm>
            <a:prstGeom prst="line">
              <a:avLst/>
            </a:prstGeom>
          </p:spPr>
          <p:style>
            <a:lnRef idx="3">
              <a:schemeClr val="dk1"/>
            </a:lnRef>
            <a:fillRef idx="0">
              <a:schemeClr val="dk1"/>
            </a:fillRef>
            <a:effectRef idx="2">
              <a:schemeClr val="dk1"/>
            </a:effectRef>
            <a:fontRef idx="minor">
              <a:schemeClr val="tx1"/>
            </a:fontRef>
          </p:style>
        </p:cxnSp>
        <p:sp>
          <p:nvSpPr>
            <p:cNvPr id="96" name="Flowchart: Delay 95">
              <a:extLst>
                <a:ext uri="{FF2B5EF4-FFF2-40B4-BE49-F238E27FC236}">
                  <a16:creationId xmlns:a16="http://schemas.microsoft.com/office/drawing/2014/main" id="{01B0C2ED-3C26-1236-156F-A8240EE09C4C}"/>
                </a:ext>
              </a:extLst>
            </p:cNvPr>
            <p:cNvSpPr/>
            <p:nvPr/>
          </p:nvSpPr>
          <p:spPr>
            <a:xfrm rot="16200000">
              <a:off x="8079071" y="557405"/>
              <a:ext cx="97525" cy="215900"/>
            </a:xfrm>
            <a:prstGeom prst="flowChartDelay">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4934">
                <a:buClrTx/>
                <a:defRPr/>
              </a:pPr>
              <a:endParaRPr lang="en-US" sz="1800" kern="1200">
                <a:solidFill>
                  <a:prstClr val="white"/>
                </a:solidFill>
                <a:latin typeface="Calibri" panose="020F0502020204030204"/>
              </a:endParaRPr>
            </a:p>
          </p:txBody>
        </p:sp>
      </p:grpSp>
      <p:sp>
        <p:nvSpPr>
          <p:cNvPr id="102" name="TextBox 101">
            <a:extLst>
              <a:ext uri="{FF2B5EF4-FFF2-40B4-BE49-F238E27FC236}">
                <a16:creationId xmlns:a16="http://schemas.microsoft.com/office/drawing/2014/main" id="{1B1BB0AB-04E2-86C8-6B8F-AE4D7E32A6D9}"/>
              </a:ext>
            </a:extLst>
          </p:cNvPr>
          <p:cNvSpPr txBox="1"/>
          <p:nvPr/>
        </p:nvSpPr>
        <p:spPr>
          <a:xfrm>
            <a:off x="326712" y="1475133"/>
            <a:ext cx="2387914" cy="1021556"/>
          </a:xfrm>
          <a:prstGeom prst="roundRect">
            <a:avLst/>
          </a:prstGeom>
          <a:solidFill>
            <a:schemeClr val="tx1">
              <a:alpha val="50000"/>
            </a:schemeClr>
          </a:solidFill>
        </p:spPr>
        <p:txBody>
          <a:bodyPr wrap="square">
            <a:spAutoFit/>
          </a:bodyPr>
          <a:lstStyle/>
          <a:p>
            <a:pPr defTabSz="244934">
              <a:buClrTx/>
              <a:defRPr/>
            </a:pPr>
            <a:r>
              <a:rPr lang="en-US" sz="1800" kern="1200" dirty="0">
                <a:solidFill>
                  <a:prstClr val="white"/>
                </a:solidFill>
                <a:latin typeface="Roboto" panose="02000000000000000000" pitchFamily="2" charset="0"/>
                <a:ea typeface="+mn-ea"/>
                <a:cs typeface="+mn-cs"/>
              </a:rPr>
              <a:t>7. </a:t>
            </a:r>
            <a:r>
              <a:rPr lang="en-US" sz="1800" kern="1200" dirty="0" err="1">
                <a:solidFill>
                  <a:prstClr val="white"/>
                </a:solidFill>
                <a:latin typeface="Roboto" panose="02000000000000000000" pitchFamily="2" charset="0"/>
                <a:ea typeface="+mn-ea"/>
                <a:cs typeface="+mn-cs"/>
              </a:rPr>
              <a:t>Điốt</a:t>
            </a:r>
            <a:endParaRPr lang="vi-VN" sz="1800" kern="1200" dirty="0">
              <a:solidFill>
                <a:prstClr val="white"/>
              </a:solidFill>
              <a:latin typeface="Roboto" panose="02000000000000000000" pitchFamily="2" charset="0"/>
              <a:ea typeface="+mn-ea"/>
              <a:cs typeface="+mn-cs"/>
            </a:endParaRPr>
          </a:p>
          <a:p>
            <a:pPr defTabSz="244934">
              <a:buClrTx/>
              <a:defRPr/>
            </a:pPr>
            <a:r>
              <a:rPr lang="en-US" sz="1800" kern="1200" dirty="0" err="1">
                <a:solidFill>
                  <a:prstClr val="white"/>
                </a:solidFill>
                <a:latin typeface="Roboto" panose="02000000000000000000" pitchFamily="2" charset="0"/>
                <a:ea typeface="+mn-ea"/>
                <a:cs typeface="+mn-cs"/>
              </a:rPr>
              <a:t>Chỉ</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cho</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dòng</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điện</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đi</a:t>
            </a:r>
            <a:r>
              <a:rPr lang="en-US" sz="1800" kern="1200" dirty="0">
                <a:solidFill>
                  <a:prstClr val="white"/>
                </a:solidFill>
                <a:latin typeface="Roboto" panose="02000000000000000000" pitchFamily="2" charset="0"/>
                <a:ea typeface="+mn-ea"/>
                <a:cs typeface="+mn-cs"/>
              </a:rPr>
              <a:t> qua </a:t>
            </a:r>
            <a:r>
              <a:rPr lang="en-US" sz="1800" kern="1200" dirty="0" err="1">
                <a:solidFill>
                  <a:prstClr val="white"/>
                </a:solidFill>
                <a:latin typeface="Roboto" panose="02000000000000000000" pitchFamily="2" charset="0"/>
                <a:ea typeface="+mn-ea"/>
                <a:cs typeface="+mn-cs"/>
              </a:rPr>
              <a:t>một</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chiều</a:t>
            </a:r>
            <a:r>
              <a:rPr lang="vi-VN" sz="1800" kern="1200" dirty="0">
                <a:solidFill>
                  <a:prstClr val="white"/>
                </a:solidFill>
                <a:latin typeface="Roboto" panose="02000000000000000000" pitchFamily="2" charset="0"/>
                <a:ea typeface="+mn-ea"/>
                <a:cs typeface="+mn-cs"/>
              </a:rPr>
              <a:t>.</a:t>
            </a:r>
            <a:r>
              <a:rPr lang="en-US" sz="1800" kern="1200" dirty="0">
                <a:solidFill>
                  <a:prstClr val="white"/>
                </a:solidFill>
                <a:latin typeface="Roboto" panose="02000000000000000000" pitchFamily="2" charset="0"/>
                <a:ea typeface="+mn-ea"/>
                <a:cs typeface="+mn-cs"/>
              </a:rPr>
              <a:t> </a:t>
            </a:r>
            <a:endParaRPr lang="vi-VN" sz="1800" kern="1200" dirty="0">
              <a:solidFill>
                <a:prstClr val="white"/>
              </a:solidFill>
              <a:latin typeface="Roboto" panose="02000000000000000000" pitchFamily="2" charset="0"/>
              <a:ea typeface="+mn-ea"/>
              <a:cs typeface="+mn-cs"/>
            </a:endParaRPr>
          </a:p>
        </p:txBody>
      </p:sp>
      <p:grpSp>
        <p:nvGrpSpPr>
          <p:cNvPr id="115" name="Group 114">
            <a:extLst>
              <a:ext uri="{FF2B5EF4-FFF2-40B4-BE49-F238E27FC236}">
                <a16:creationId xmlns:a16="http://schemas.microsoft.com/office/drawing/2014/main" id="{0A7F3809-D36C-5215-5793-5BAA367C03C5}"/>
              </a:ext>
            </a:extLst>
          </p:cNvPr>
          <p:cNvGrpSpPr/>
          <p:nvPr/>
        </p:nvGrpSpPr>
        <p:grpSpPr>
          <a:xfrm>
            <a:off x="1488652" y="1463605"/>
            <a:ext cx="1100124" cy="268173"/>
            <a:chOff x="9689177" y="3919584"/>
            <a:chExt cx="694944" cy="169403"/>
          </a:xfrm>
          <a:effectLst>
            <a:glow rad="127000">
              <a:schemeClr val="accent4">
                <a:lumMod val="20000"/>
                <a:lumOff val="80000"/>
              </a:schemeClr>
            </a:glow>
          </a:effectLst>
        </p:grpSpPr>
        <p:cxnSp>
          <p:nvCxnSpPr>
            <p:cNvPr id="104" name="Straight Connector 103">
              <a:extLst>
                <a:ext uri="{FF2B5EF4-FFF2-40B4-BE49-F238E27FC236}">
                  <a16:creationId xmlns:a16="http://schemas.microsoft.com/office/drawing/2014/main" id="{05575FC1-0A34-BBC0-5787-D4BA34405F82}"/>
                </a:ext>
              </a:extLst>
            </p:cNvPr>
            <p:cNvCxnSpPr/>
            <p:nvPr/>
          </p:nvCxnSpPr>
          <p:spPr>
            <a:xfrm>
              <a:off x="9689177" y="4009366"/>
              <a:ext cx="694944" cy="0"/>
            </a:xfrm>
            <a:prstGeom prst="line">
              <a:avLst/>
            </a:prstGeom>
          </p:spPr>
          <p:style>
            <a:lnRef idx="3">
              <a:schemeClr val="dk1"/>
            </a:lnRef>
            <a:fillRef idx="0">
              <a:schemeClr val="dk1"/>
            </a:fillRef>
            <a:effectRef idx="2">
              <a:schemeClr val="dk1"/>
            </a:effectRef>
            <a:fontRef idx="minor">
              <a:schemeClr val="tx1"/>
            </a:fontRef>
          </p:style>
        </p:cxnSp>
        <p:sp>
          <p:nvSpPr>
            <p:cNvPr id="105" name="Isosceles Triangle 104">
              <a:extLst>
                <a:ext uri="{FF2B5EF4-FFF2-40B4-BE49-F238E27FC236}">
                  <a16:creationId xmlns:a16="http://schemas.microsoft.com/office/drawing/2014/main" id="{98606333-E717-F81F-79FA-7BEBCB9547A6}"/>
                </a:ext>
              </a:extLst>
            </p:cNvPr>
            <p:cNvSpPr/>
            <p:nvPr/>
          </p:nvSpPr>
          <p:spPr>
            <a:xfrm rot="5400000">
              <a:off x="9968070" y="3930626"/>
              <a:ext cx="137158" cy="157480"/>
            </a:xfrm>
            <a:prstGeom prst="triangl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4934">
                <a:buClrTx/>
                <a:defRPr/>
              </a:pPr>
              <a:endParaRPr lang="en-US" sz="1800" kern="1200">
                <a:solidFill>
                  <a:prstClr val="white"/>
                </a:solidFill>
                <a:latin typeface="Calibri" panose="020F0502020204030204"/>
              </a:endParaRPr>
            </a:p>
          </p:txBody>
        </p:sp>
        <p:cxnSp>
          <p:nvCxnSpPr>
            <p:cNvPr id="107" name="Straight Connector 106">
              <a:extLst>
                <a:ext uri="{FF2B5EF4-FFF2-40B4-BE49-F238E27FC236}">
                  <a16:creationId xmlns:a16="http://schemas.microsoft.com/office/drawing/2014/main" id="{98EC8FE1-B54E-3AE7-9A3A-B703496A1AC8}"/>
                </a:ext>
              </a:extLst>
            </p:cNvPr>
            <p:cNvCxnSpPr/>
            <p:nvPr/>
          </p:nvCxnSpPr>
          <p:spPr>
            <a:xfrm>
              <a:off x="10129469" y="3919584"/>
              <a:ext cx="0" cy="169403"/>
            </a:xfrm>
            <a:prstGeom prst="line">
              <a:avLst/>
            </a:prstGeom>
          </p:spPr>
          <p:style>
            <a:lnRef idx="3">
              <a:schemeClr val="dk1"/>
            </a:lnRef>
            <a:fillRef idx="0">
              <a:schemeClr val="dk1"/>
            </a:fillRef>
            <a:effectRef idx="2">
              <a:schemeClr val="dk1"/>
            </a:effectRef>
            <a:fontRef idx="minor">
              <a:schemeClr val="tx1"/>
            </a:fontRef>
          </p:style>
        </p:cxnSp>
      </p:grpSp>
      <p:sp>
        <p:nvSpPr>
          <p:cNvPr id="103" name="TextBox 102">
            <a:extLst>
              <a:ext uri="{FF2B5EF4-FFF2-40B4-BE49-F238E27FC236}">
                <a16:creationId xmlns:a16="http://schemas.microsoft.com/office/drawing/2014/main" id="{E96BE58D-7F4A-58C0-45C6-1C455D3DD669}"/>
              </a:ext>
            </a:extLst>
          </p:cNvPr>
          <p:cNvSpPr txBox="1"/>
          <p:nvPr/>
        </p:nvSpPr>
        <p:spPr>
          <a:xfrm>
            <a:off x="5030365" y="2825048"/>
            <a:ext cx="4013473" cy="715089"/>
          </a:xfrm>
          <a:prstGeom prst="roundRect">
            <a:avLst/>
          </a:prstGeom>
          <a:solidFill>
            <a:schemeClr val="tx1">
              <a:alpha val="50000"/>
            </a:schemeClr>
          </a:solidFill>
        </p:spPr>
        <p:txBody>
          <a:bodyPr wrap="square">
            <a:spAutoFit/>
          </a:bodyPr>
          <a:lstStyle/>
          <a:p>
            <a:pPr algn="r" defTabSz="244934">
              <a:buClrTx/>
              <a:defRPr/>
            </a:pPr>
            <a:r>
              <a:rPr lang="en-US" sz="1800" kern="1200" dirty="0">
                <a:solidFill>
                  <a:prstClr val="white"/>
                </a:solidFill>
                <a:latin typeface="Roboto" panose="02000000000000000000" pitchFamily="2" charset="0"/>
                <a:ea typeface="+mn-ea"/>
                <a:cs typeface="+mn-cs"/>
              </a:rPr>
              <a:t>8. </a:t>
            </a:r>
            <a:r>
              <a:rPr lang="vi-VN" sz="1800" kern="1200" dirty="0">
                <a:solidFill>
                  <a:prstClr val="white"/>
                </a:solidFill>
                <a:latin typeface="Roboto" panose="02000000000000000000" pitchFamily="2" charset="0"/>
                <a:ea typeface="+mn-ea"/>
                <a:cs typeface="+mn-cs"/>
              </a:rPr>
              <a:t>Điốt phát quang</a:t>
            </a:r>
          </a:p>
          <a:p>
            <a:pPr algn="r" defTabSz="244934">
              <a:buClrTx/>
              <a:defRPr/>
            </a:pPr>
            <a:r>
              <a:rPr lang="en-US" sz="1800" kern="1200" dirty="0" err="1">
                <a:solidFill>
                  <a:prstClr val="white"/>
                </a:solidFill>
                <a:latin typeface="Roboto" panose="02000000000000000000" pitchFamily="2" charset="0"/>
                <a:ea typeface="+mn-ea"/>
                <a:cs typeface="+mn-cs"/>
              </a:rPr>
              <a:t>Chỉ</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cho</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dòng</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điện</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đi</a:t>
            </a:r>
            <a:r>
              <a:rPr lang="en-US" sz="1800" kern="1200" dirty="0">
                <a:solidFill>
                  <a:prstClr val="white"/>
                </a:solidFill>
                <a:latin typeface="Roboto" panose="02000000000000000000" pitchFamily="2" charset="0"/>
                <a:ea typeface="+mn-ea"/>
                <a:cs typeface="+mn-cs"/>
              </a:rPr>
              <a:t> qua </a:t>
            </a:r>
            <a:r>
              <a:rPr lang="en-US" sz="1800" kern="1200" dirty="0" err="1">
                <a:solidFill>
                  <a:prstClr val="white"/>
                </a:solidFill>
                <a:latin typeface="Roboto" panose="02000000000000000000" pitchFamily="2" charset="0"/>
                <a:ea typeface="+mn-ea"/>
                <a:cs typeface="+mn-cs"/>
              </a:rPr>
              <a:t>một</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chiều</a:t>
            </a:r>
            <a:r>
              <a:rPr lang="vi-VN" sz="1800" kern="1200" dirty="0">
                <a:solidFill>
                  <a:prstClr val="white"/>
                </a:solidFill>
                <a:latin typeface="Roboto" panose="02000000000000000000" pitchFamily="2" charset="0"/>
                <a:ea typeface="+mn-ea"/>
                <a:cs typeface="+mn-cs"/>
              </a:rPr>
              <a:t>.</a:t>
            </a:r>
          </a:p>
        </p:txBody>
      </p:sp>
      <p:grpSp>
        <p:nvGrpSpPr>
          <p:cNvPr id="116" name="Group 115">
            <a:extLst>
              <a:ext uri="{FF2B5EF4-FFF2-40B4-BE49-F238E27FC236}">
                <a16:creationId xmlns:a16="http://schemas.microsoft.com/office/drawing/2014/main" id="{26F3DED7-C96B-8586-02EB-4B9B910B25E9}"/>
              </a:ext>
            </a:extLst>
          </p:cNvPr>
          <p:cNvGrpSpPr/>
          <p:nvPr/>
        </p:nvGrpSpPr>
        <p:grpSpPr>
          <a:xfrm>
            <a:off x="5543884" y="2726976"/>
            <a:ext cx="826724" cy="373287"/>
            <a:chOff x="9703257" y="4179570"/>
            <a:chExt cx="694944" cy="313785"/>
          </a:xfrm>
          <a:effectLst>
            <a:glow rad="127000">
              <a:schemeClr val="accent4">
                <a:lumMod val="20000"/>
                <a:lumOff val="80000"/>
              </a:schemeClr>
            </a:glow>
          </a:effectLst>
        </p:grpSpPr>
        <p:cxnSp>
          <p:nvCxnSpPr>
            <p:cNvPr id="108" name="Straight Connector 107">
              <a:extLst>
                <a:ext uri="{FF2B5EF4-FFF2-40B4-BE49-F238E27FC236}">
                  <a16:creationId xmlns:a16="http://schemas.microsoft.com/office/drawing/2014/main" id="{B9135717-A35A-B160-8DC5-79FDCB10F80D}"/>
                </a:ext>
              </a:extLst>
            </p:cNvPr>
            <p:cNvCxnSpPr/>
            <p:nvPr/>
          </p:nvCxnSpPr>
          <p:spPr>
            <a:xfrm>
              <a:off x="9703257" y="4413734"/>
              <a:ext cx="694944" cy="0"/>
            </a:xfrm>
            <a:prstGeom prst="line">
              <a:avLst/>
            </a:prstGeom>
          </p:spPr>
          <p:style>
            <a:lnRef idx="3">
              <a:schemeClr val="dk1"/>
            </a:lnRef>
            <a:fillRef idx="0">
              <a:schemeClr val="dk1"/>
            </a:fillRef>
            <a:effectRef idx="2">
              <a:schemeClr val="dk1"/>
            </a:effectRef>
            <a:fontRef idx="minor">
              <a:schemeClr val="tx1"/>
            </a:fontRef>
          </p:style>
        </p:cxnSp>
        <p:sp>
          <p:nvSpPr>
            <p:cNvPr id="109" name="Isosceles Triangle 108">
              <a:extLst>
                <a:ext uri="{FF2B5EF4-FFF2-40B4-BE49-F238E27FC236}">
                  <a16:creationId xmlns:a16="http://schemas.microsoft.com/office/drawing/2014/main" id="{7EBEE743-DE22-7896-E3EC-08FFCAA71376}"/>
                </a:ext>
              </a:extLst>
            </p:cNvPr>
            <p:cNvSpPr/>
            <p:nvPr/>
          </p:nvSpPr>
          <p:spPr>
            <a:xfrm rot="5400000">
              <a:off x="9982150" y="4334994"/>
              <a:ext cx="137158" cy="157480"/>
            </a:xfrm>
            <a:prstGeom prst="triangl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4934">
                <a:buClrTx/>
                <a:defRPr/>
              </a:pPr>
              <a:endParaRPr lang="en-US" sz="1800" kern="1200">
                <a:solidFill>
                  <a:prstClr val="white"/>
                </a:solidFill>
                <a:latin typeface="Calibri" panose="020F0502020204030204"/>
              </a:endParaRPr>
            </a:p>
          </p:txBody>
        </p:sp>
        <p:cxnSp>
          <p:nvCxnSpPr>
            <p:cNvPr id="110" name="Straight Connector 109">
              <a:extLst>
                <a:ext uri="{FF2B5EF4-FFF2-40B4-BE49-F238E27FC236}">
                  <a16:creationId xmlns:a16="http://schemas.microsoft.com/office/drawing/2014/main" id="{BBDD7030-E14E-D7EB-B0F8-FD5DF0EDEF12}"/>
                </a:ext>
              </a:extLst>
            </p:cNvPr>
            <p:cNvCxnSpPr/>
            <p:nvPr/>
          </p:nvCxnSpPr>
          <p:spPr>
            <a:xfrm>
              <a:off x="10143549" y="4323952"/>
              <a:ext cx="0" cy="169403"/>
            </a:xfrm>
            <a:prstGeom prst="line">
              <a:avLst/>
            </a:prstGeom>
          </p:spPr>
          <p:style>
            <a:lnRef idx="3">
              <a:schemeClr val="dk1"/>
            </a:lnRef>
            <a:fillRef idx="0">
              <a:schemeClr val="dk1"/>
            </a:fillRef>
            <a:effectRef idx="2">
              <a:schemeClr val="dk1"/>
            </a:effectRef>
            <a:fontRef idx="minor">
              <a:schemeClr val="tx1"/>
            </a:fontRef>
          </p:style>
        </p:cxnSp>
        <p:cxnSp>
          <p:nvCxnSpPr>
            <p:cNvPr id="113" name="Straight Arrow Connector 112">
              <a:extLst>
                <a:ext uri="{FF2B5EF4-FFF2-40B4-BE49-F238E27FC236}">
                  <a16:creationId xmlns:a16="http://schemas.microsoft.com/office/drawing/2014/main" id="{420C1DA8-2A98-0536-69D7-D612EAFC2ED3}"/>
                </a:ext>
              </a:extLst>
            </p:cNvPr>
            <p:cNvCxnSpPr/>
            <p:nvPr/>
          </p:nvCxnSpPr>
          <p:spPr>
            <a:xfrm flipV="1">
              <a:off x="10012138" y="4179570"/>
              <a:ext cx="106900" cy="1443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4" name="Straight Arrow Connector 113">
              <a:extLst>
                <a:ext uri="{FF2B5EF4-FFF2-40B4-BE49-F238E27FC236}">
                  <a16:creationId xmlns:a16="http://schemas.microsoft.com/office/drawing/2014/main" id="{40EF91B8-4029-5F06-5A12-CD69536E2E09}"/>
                </a:ext>
              </a:extLst>
            </p:cNvPr>
            <p:cNvCxnSpPr/>
            <p:nvPr/>
          </p:nvCxnSpPr>
          <p:spPr>
            <a:xfrm flipV="1">
              <a:off x="10076019" y="4224461"/>
              <a:ext cx="106900" cy="1443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117" name="TextBox 116">
            <a:extLst>
              <a:ext uri="{FF2B5EF4-FFF2-40B4-BE49-F238E27FC236}">
                <a16:creationId xmlns:a16="http://schemas.microsoft.com/office/drawing/2014/main" id="{6C93F845-3E53-7812-13EC-BE82C648C55C}"/>
              </a:ext>
            </a:extLst>
          </p:cNvPr>
          <p:cNvSpPr txBox="1"/>
          <p:nvPr/>
        </p:nvSpPr>
        <p:spPr>
          <a:xfrm>
            <a:off x="256915" y="2593899"/>
            <a:ext cx="3657251" cy="1328023"/>
          </a:xfrm>
          <a:prstGeom prst="roundRect">
            <a:avLst/>
          </a:prstGeom>
          <a:solidFill>
            <a:schemeClr val="tx1">
              <a:alpha val="50000"/>
            </a:schemeClr>
          </a:solidFill>
        </p:spPr>
        <p:txBody>
          <a:bodyPr wrap="square">
            <a:spAutoFit/>
          </a:bodyPr>
          <a:lstStyle/>
          <a:p>
            <a:pPr defTabSz="244934">
              <a:buClrTx/>
              <a:defRPr/>
            </a:pPr>
            <a:r>
              <a:rPr lang="en-US" sz="1800" kern="1200" dirty="0">
                <a:solidFill>
                  <a:prstClr val="white"/>
                </a:solidFill>
                <a:latin typeface="Roboto" panose="02000000000000000000" pitchFamily="2" charset="0"/>
                <a:ea typeface="+mn-ea"/>
                <a:cs typeface="+mn-cs"/>
              </a:rPr>
              <a:t>9. </a:t>
            </a:r>
            <a:r>
              <a:rPr lang="en-US" sz="1800" kern="1200" dirty="0" err="1">
                <a:solidFill>
                  <a:prstClr val="white"/>
                </a:solidFill>
                <a:latin typeface="Roboto" panose="02000000000000000000" pitchFamily="2" charset="0"/>
                <a:ea typeface="+mn-ea"/>
                <a:cs typeface="+mn-cs"/>
              </a:rPr>
              <a:t>Biến</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trở</a:t>
            </a:r>
            <a:r>
              <a:rPr lang="vi-VN" sz="1800" kern="1200" dirty="0">
                <a:solidFill>
                  <a:prstClr val="white"/>
                </a:solidFill>
                <a:latin typeface="Roboto" panose="02000000000000000000" pitchFamily="2" charset="0"/>
                <a:ea typeface="+mn-ea"/>
                <a:cs typeface="+mn-cs"/>
              </a:rPr>
              <a:t> </a:t>
            </a:r>
          </a:p>
          <a:p>
            <a:pPr defTabSz="244934">
              <a:buClrTx/>
              <a:defRPr/>
            </a:pPr>
            <a:endParaRPr lang="en-US" sz="1800" kern="1200" dirty="0">
              <a:solidFill>
                <a:prstClr val="white"/>
              </a:solidFill>
              <a:latin typeface="Roboto" panose="02000000000000000000" pitchFamily="2" charset="0"/>
              <a:ea typeface="+mn-ea"/>
              <a:cs typeface="+mn-cs"/>
            </a:endParaRPr>
          </a:p>
          <a:p>
            <a:pPr defTabSz="244934">
              <a:buClrTx/>
              <a:defRPr/>
            </a:pPr>
            <a:r>
              <a:rPr lang="en-US" sz="1800" kern="1200" dirty="0" err="1">
                <a:solidFill>
                  <a:prstClr val="white"/>
                </a:solidFill>
                <a:latin typeface="Roboto" panose="02000000000000000000" pitchFamily="2" charset="0"/>
                <a:ea typeface="+mn-ea"/>
                <a:cs typeface="+mn-cs"/>
              </a:rPr>
              <a:t>Cản</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trở</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dòng</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điện</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trong</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mạch</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Mức</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cản</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trở</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có</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thể</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thay</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đổi</a:t>
            </a:r>
            <a:r>
              <a:rPr lang="en-US" sz="1800" kern="1200" dirty="0">
                <a:solidFill>
                  <a:prstClr val="white"/>
                </a:solidFill>
                <a:latin typeface="Roboto" panose="02000000000000000000" pitchFamily="2" charset="0"/>
                <a:ea typeface="+mn-ea"/>
                <a:cs typeface="+mn-cs"/>
              </a:rPr>
              <a:t>.</a:t>
            </a:r>
            <a:endParaRPr lang="vi-VN" sz="1800" kern="1200" dirty="0">
              <a:solidFill>
                <a:prstClr val="white"/>
              </a:solidFill>
              <a:latin typeface="Roboto" panose="02000000000000000000" pitchFamily="2" charset="0"/>
              <a:ea typeface="+mn-ea"/>
              <a:cs typeface="+mn-cs"/>
            </a:endParaRPr>
          </a:p>
        </p:txBody>
      </p:sp>
      <p:pic>
        <p:nvPicPr>
          <p:cNvPr id="119" name="Picture 118">
            <a:extLst>
              <a:ext uri="{FF2B5EF4-FFF2-40B4-BE49-F238E27FC236}">
                <a16:creationId xmlns:a16="http://schemas.microsoft.com/office/drawing/2014/main" id="{F2872676-5C2D-318B-2371-F461B5A1CFB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6" t="14901" r="24757" b="15910"/>
          <a:stretch/>
        </p:blipFill>
        <p:spPr>
          <a:xfrm rot="21119155">
            <a:off x="-16966" y="3927938"/>
            <a:ext cx="1807625" cy="1188359"/>
          </a:xfrm>
          <a:prstGeom prst="rect">
            <a:avLst/>
          </a:prstGeom>
          <a:effectLst>
            <a:glow rad="127000">
              <a:schemeClr val="bg1"/>
            </a:glow>
          </a:effectLst>
        </p:spPr>
      </p:pic>
      <p:grpSp>
        <p:nvGrpSpPr>
          <p:cNvPr id="135" name="Group 134">
            <a:extLst>
              <a:ext uri="{FF2B5EF4-FFF2-40B4-BE49-F238E27FC236}">
                <a16:creationId xmlns:a16="http://schemas.microsoft.com/office/drawing/2014/main" id="{B5D5840A-E813-D1D9-CD8E-FF309E3C213A}"/>
              </a:ext>
            </a:extLst>
          </p:cNvPr>
          <p:cNvGrpSpPr/>
          <p:nvPr/>
        </p:nvGrpSpPr>
        <p:grpSpPr>
          <a:xfrm>
            <a:off x="1903894" y="2670715"/>
            <a:ext cx="1171069" cy="477269"/>
            <a:chOff x="7501087" y="3320622"/>
            <a:chExt cx="855345" cy="348596"/>
          </a:xfrm>
          <a:effectLst>
            <a:glow rad="127000">
              <a:schemeClr val="accent4">
                <a:lumMod val="20000"/>
                <a:lumOff val="80000"/>
              </a:schemeClr>
            </a:glow>
          </a:effectLst>
        </p:grpSpPr>
        <p:cxnSp>
          <p:nvCxnSpPr>
            <p:cNvPr id="127" name="Straight Connector 126">
              <a:extLst>
                <a:ext uri="{FF2B5EF4-FFF2-40B4-BE49-F238E27FC236}">
                  <a16:creationId xmlns:a16="http://schemas.microsoft.com/office/drawing/2014/main" id="{F35F7F97-B77D-D8CA-86C7-A93C3F88B865}"/>
                </a:ext>
              </a:extLst>
            </p:cNvPr>
            <p:cNvCxnSpPr>
              <a:cxnSpLocks/>
            </p:cNvCxnSpPr>
            <p:nvPr/>
          </p:nvCxnSpPr>
          <p:spPr>
            <a:xfrm>
              <a:off x="7501087" y="3522351"/>
              <a:ext cx="855345" cy="0"/>
            </a:xfrm>
            <a:prstGeom prst="line">
              <a:avLst/>
            </a:prstGeom>
            <a:effectLst>
              <a:glow>
                <a:schemeClr val="accent4">
                  <a:lumMod val="20000"/>
                  <a:lumOff val="80000"/>
                </a:schemeClr>
              </a:glow>
            </a:effectLst>
          </p:spPr>
          <p:style>
            <a:lnRef idx="3">
              <a:schemeClr val="dk1"/>
            </a:lnRef>
            <a:fillRef idx="0">
              <a:schemeClr val="dk1"/>
            </a:fillRef>
            <a:effectRef idx="2">
              <a:schemeClr val="dk1"/>
            </a:effectRef>
            <a:fontRef idx="minor">
              <a:schemeClr val="tx1"/>
            </a:fontRef>
          </p:style>
        </p:cxnSp>
        <p:sp>
          <p:nvSpPr>
            <p:cNvPr id="128" name="Rectangle 127">
              <a:extLst>
                <a:ext uri="{FF2B5EF4-FFF2-40B4-BE49-F238E27FC236}">
                  <a16:creationId xmlns:a16="http://schemas.microsoft.com/office/drawing/2014/main" id="{6866267D-EBC6-9B92-B82C-01B6DC58AFDD}"/>
                </a:ext>
              </a:extLst>
            </p:cNvPr>
            <p:cNvSpPr/>
            <p:nvPr/>
          </p:nvSpPr>
          <p:spPr>
            <a:xfrm>
              <a:off x="7705847" y="3445185"/>
              <a:ext cx="433416" cy="15537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4934">
                <a:buClrTx/>
                <a:defRPr/>
              </a:pPr>
              <a:endParaRPr lang="en-US" sz="1800" kern="1200">
                <a:solidFill>
                  <a:prstClr val="white"/>
                </a:solidFill>
                <a:latin typeface="Calibri" panose="020F0502020204030204"/>
              </a:endParaRPr>
            </a:p>
          </p:txBody>
        </p:sp>
        <p:cxnSp>
          <p:nvCxnSpPr>
            <p:cNvPr id="130" name="Straight Arrow Connector 129">
              <a:extLst>
                <a:ext uri="{FF2B5EF4-FFF2-40B4-BE49-F238E27FC236}">
                  <a16:creationId xmlns:a16="http://schemas.microsoft.com/office/drawing/2014/main" id="{D7BF9C59-6246-017A-DB3B-262C14EE2D1F}"/>
                </a:ext>
              </a:extLst>
            </p:cNvPr>
            <p:cNvCxnSpPr>
              <a:cxnSpLocks/>
            </p:cNvCxnSpPr>
            <p:nvPr/>
          </p:nvCxnSpPr>
          <p:spPr>
            <a:xfrm flipV="1">
              <a:off x="7769680" y="3320622"/>
              <a:ext cx="304866" cy="34859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
        <p:nvSpPr>
          <p:cNvPr id="125" name="TextBox 124">
            <a:extLst>
              <a:ext uri="{FF2B5EF4-FFF2-40B4-BE49-F238E27FC236}">
                <a16:creationId xmlns:a16="http://schemas.microsoft.com/office/drawing/2014/main" id="{E043AD6A-523D-5621-449C-E7C540FF21D3}"/>
              </a:ext>
            </a:extLst>
          </p:cNvPr>
          <p:cNvSpPr txBox="1"/>
          <p:nvPr/>
        </p:nvSpPr>
        <p:spPr>
          <a:xfrm>
            <a:off x="1781493" y="4019132"/>
            <a:ext cx="2831230" cy="1021556"/>
          </a:xfrm>
          <a:prstGeom prst="roundRect">
            <a:avLst/>
          </a:prstGeom>
          <a:solidFill>
            <a:schemeClr val="tx1">
              <a:alpha val="50000"/>
            </a:schemeClr>
          </a:solidFill>
        </p:spPr>
        <p:txBody>
          <a:bodyPr wrap="square">
            <a:spAutoFit/>
          </a:bodyPr>
          <a:lstStyle/>
          <a:p>
            <a:pPr defTabSz="244934">
              <a:buClrTx/>
              <a:defRPr/>
            </a:pPr>
            <a:r>
              <a:rPr lang="en-US" sz="1800" kern="1200" dirty="0">
                <a:solidFill>
                  <a:prstClr val="white"/>
                </a:solidFill>
                <a:latin typeface="Roboto" panose="02000000000000000000" pitchFamily="2" charset="0"/>
                <a:ea typeface="+mn-ea"/>
                <a:cs typeface="+mn-cs"/>
              </a:rPr>
              <a:t>10. </a:t>
            </a:r>
            <a:r>
              <a:rPr lang="en-US" sz="1800" kern="1200" dirty="0" err="1">
                <a:solidFill>
                  <a:prstClr val="white"/>
                </a:solidFill>
                <a:latin typeface="Roboto" panose="02000000000000000000" pitchFamily="2" charset="0"/>
                <a:ea typeface="+mn-ea"/>
                <a:cs typeface="+mn-cs"/>
              </a:rPr>
              <a:t>Ampe</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kế</a:t>
            </a:r>
            <a:endParaRPr lang="en-US" sz="1800" kern="1200" dirty="0">
              <a:solidFill>
                <a:prstClr val="white"/>
              </a:solidFill>
              <a:latin typeface="Roboto" panose="02000000000000000000" pitchFamily="2" charset="0"/>
              <a:ea typeface="+mn-ea"/>
              <a:cs typeface="+mn-cs"/>
            </a:endParaRPr>
          </a:p>
          <a:p>
            <a:pPr defTabSz="244934">
              <a:buClrTx/>
              <a:defRPr/>
            </a:pPr>
            <a:endParaRPr lang="vi-VN" sz="1800" kern="1200" dirty="0">
              <a:solidFill>
                <a:prstClr val="white"/>
              </a:solidFill>
              <a:latin typeface="Roboto" panose="02000000000000000000" pitchFamily="2" charset="0"/>
              <a:ea typeface="+mn-ea"/>
              <a:cs typeface="+mn-cs"/>
            </a:endParaRPr>
          </a:p>
          <a:p>
            <a:pPr defTabSz="244934">
              <a:buClrTx/>
              <a:defRPr/>
            </a:pPr>
            <a:r>
              <a:rPr lang="en-US" sz="1800" kern="1200" dirty="0" err="1">
                <a:solidFill>
                  <a:prstClr val="white"/>
                </a:solidFill>
                <a:latin typeface="Roboto" panose="02000000000000000000" pitchFamily="2" charset="0"/>
                <a:ea typeface="+mn-ea"/>
                <a:cs typeface="+mn-cs"/>
              </a:rPr>
              <a:t>Đo</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cường</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độ</a:t>
            </a:r>
            <a:r>
              <a:rPr lang="vi-VN" sz="1800" kern="1200" dirty="0">
                <a:solidFill>
                  <a:prstClr val="white"/>
                </a:solidFill>
                <a:latin typeface="Roboto" panose="02000000000000000000" pitchFamily="2" charset="0"/>
                <a:ea typeface="+mn-ea"/>
                <a:cs typeface="+mn-cs"/>
              </a:rPr>
              <a:t> dòng điện</a:t>
            </a:r>
          </a:p>
        </p:txBody>
      </p:sp>
      <p:grpSp>
        <p:nvGrpSpPr>
          <p:cNvPr id="136" name="Group 135">
            <a:extLst>
              <a:ext uri="{FF2B5EF4-FFF2-40B4-BE49-F238E27FC236}">
                <a16:creationId xmlns:a16="http://schemas.microsoft.com/office/drawing/2014/main" id="{410366E6-181C-32F8-B4A0-FBE4568BC6F7}"/>
              </a:ext>
            </a:extLst>
          </p:cNvPr>
          <p:cNvGrpSpPr/>
          <p:nvPr/>
        </p:nvGrpSpPr>
        <p:grpSpPr>
          <a:xfrm>
            <a:off x="3232034" y="4234337"/>
            <a:ext cx="1015578" cy="369226"/>
            <a:chOff x="5163312" y="3957642"/>
            <a:chExt cx="694944" cy="252655"/>
          </a:xfrm>
          <a:effectLst>
            <a:glow rad="127000">
              <a:schemeClr val="accent4">
                <a:lumMod val="20000"/>
                <a:lumOff val="80000"/>
              </a:schemeClr>
            </a:glow>
          </a:effectLst>
        </p:grpSpPr>
        <p:cxnSp>
          <p:nvCxnSpPr>
            <p:cNvPr id="137" name="Straight Connector 136">
              <a:extLst>
                <a:ext uri="{FF2B5EF4-FFF2-40B4-BE49-F238E27FC236}">
                  <a16:creationId xmlns:a16="http://schemas.microsoft.com/office/drawing/2014/main" id="{B7DCE5B4-D493-9CBE-B1DA-41695FC1B0AA}"/>
                </a:ext>
              </a:extLst>
            </p:cNvPr>
            <p:cNvCxnSpPr/>
            <p:nvPr/>
          </p:nvCxnSpPr>
          <p:spPr>
            <a:xfrm>
              <a:off x="5163312" y="4083970"/>
              <a:ext cx="694944" cy="0"/>
            </a:xfrm>
            <a:prstGeom prst="line">
              <a:avLst/>
            </a:prstGeom>
          </p:spPr>
          <p:style>
            <a:lnRef idx="3">
              <a:schemeClr val="dk1"/>
            </a:lnRef>
            <a:fillRef idx="0">
              <a:schemeClr val="dk1"/>
            </a:fillRef>
            <a:effectRef idx="2">
              <a:schemeClr val="dk1"/>
            </a:effectRef>
            <a:fontRef idx="minor">
              <a:schemeClr val="tx1"/>
            </a:fontRef>
          </p:style>
        </p:cxnSp>
        <p:sp>
          <p:nvSpPr>
            <p:cNvPr id="138" name="Oval 137">
              <a:extLst>
                <a:ext uri="{FF2B5EF4-FFF2-40B4-BE49-F238E27FC236}">
                  <a16:creationId xmlns:a16="http://schemas.microsoft.com/office/drawing/2014/main" id="{4E492E68-6F29-48F5-6976-C5D0B4012D11}"/>
                </a:ext>
              </a:extLst>
            </p:cNvPr>
            <p:cNvSpPr/>
            <p:nvPr/>
          </p:nvSpPr>
          <p:spPr>
            <a:xfrm>
              <a:off x="5393465" y="3957642"/>
              <a:ext cx="252655" cy="252655"/>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4934">
                <a:buClrTx/>
                <a:defRPr/>
              </a:pPr>
              <a:r>
                <a:rPr lang="en-US" sz="1800" kern="1200" dirty="0">
                  <a:solidFill>
                    <a:prstClr val="black"/>
                  </a:solidFill>
                  <a:latin typeface="Calibri" panose="020F0502020204030204"/>
                </a:rPr>
                <a:t>A</a:t>
              </a:r>
            </a:p>
          </p:txBody>
        </p:sp>
      </p:grpSp>
      <p:grpSp>
        <p:nvGrpSpPr>
          <p:cNvPr id="149" name="Group 148">
            <a:extLst>
              <a:ext uri="{FF2B5EF4-FFF2-40B4-BE49-F238E27FC236}">
                <a16:creationId xmlns:a16="http://schemas.microsoft.com/office/drawing/2014/main" id="{73C79026-28C0-C91E-7506-5892D27A1535}"/>
              </a:ext>
            </a:extLst>
          </p:cNvPr>
          <p:cNvGrpSpPr/>
          <p:nvPr/>
        </p:nvGrpSpPr>
        <p:grpSpPr>
          <a:xfrm>
            <a:off x="8158697" y="3699745"/>
            <a:ext cx="265339" cy="36739"/>
            <a:chOff x="3935730" y="3790951"/>
            <a:chExt cx="495300" cy="68580"/>
          </a:xfrm>
          <a:effectLst>
            <a:glow rad="127000">
              <a:schemeClr val="accent4">
                <a:lumMod val="20000"/>
                <a:lumOff val="80000"/>
              </a:schemeClr>
            </a:glow>
          </a:effectLst>
        </p:grpSpPr>
        <p:cxnSp>
          <p:nvCxnSpPr>
            <p:cNvPr id="154" name="Straight Connector 153">
              <a:extLst>
                <a:ext uri="{FF2B5EF4-FFF2-40B4-BE49-F238E27FC236}">
                  <a16:creationId xmlns:a16="http://schemas.microsoft.com/office/drawing/2014/main" id="{0916E1CF-2772-AFC7-FE63-2894EFDE8FFD}"/>
                </a:ext>
              </a:extLst>
            </p:cNvPr>
            <p:cNvCxnSpPr>
              <a:cxnSpLocks/>
            </p:cNvCxnSpPr>
            <p:nvPr/>
          </p:nvCxnSpPr>
          <p:spPr>
            <a:xfrm>
              <a:off x="3935730" y="3825240"/>
              <a:ext cx="68580" cy="0"/>
            </a:xfrm>
            <a:prstGeom prst="line">
              <a:avLst/>
            </a:prstGeom>
          </p:spPr>
          <p:style>
            <a:lnRef idx="2">
              <a:schemeClr val="dk1"/>
            </a:lnRef>
            <a:fillRef idx="0">
              <a:schemeClr val="dk1"/>
            </a:fillRef>
            <a:effectRef idx="1">
              <a:schemeClr val="dk1"/>
            </a:effectRef>
            <a:fontRef idx="minor">
              <a:schemeClr val="tx1"/>
            </a:fontRef>
          </p:style>
        </p:cxnSp>
        <p:cxnSp>
          <p:nvCxnSpPr>
            <p:cNvPr id="155" name="Straight Connector 154">
              <a:extLst>
                <a:ext uri="{FF2B5EF4-FFF2-40B4-BE49-F238E27FC236}">
                  <a16:creationId xmlns:a16="http://schemas.microsoft.com/office/drawing/2014/main" id="{73ED186B-B459-15DD-2DEF-81B9499F3F26}"/>
                </a:ext>
              </a:extLst>
            </p:cNvPr>
            <p:cNvCxnSpPr>
              <a:cxnSpLocks/>
            </p:cNvCxnSpPr>
            <p:nvPr/>
          </p:nvCxnSpPr>
          <p:spPr>
            <a:xfrm rot="5400000">
              <a:off x="3935730" y="3825241"/>
              <a:ext cx="68580" cy="0"/>
            </a:xfrm>
            <a:prstGeom prst="line">
              <a:avLst/>
            </a:prstGeom>
          </p:spPr>
          <p:style>
            <a:lnRef idx="2">
              <a:schemeClr val="dk1"/>
            </a:lnRef>
            <a:fillRef idx="0">
              <a:schemeClr val="dk1"/>
            </a:fillRef>
            <a:effectRef idx="1">
              <a:schemeClr val="dk1"/>
            </a:effectRef>
            <a:fontRef idx="minor">
              <a:schemeClr val="tx1"/>
            </a:fontRef>
          </p:style>
        </p:cxnSp>
        <p:cxnSp>
          <p:nvCxnSpPr>
            <p:cNvPr id="156" name="Straight Connector 155">
              <a:extLst>
                <a:ext uri="{FF2B5EF4-FFF2-40B4-BE49-F238E27FC236}">
                  <a16:creationId xmlns:a16="http://schemas.microsoft.com/office/drawing/2014/main" id="{1EB1471E-1877-ABED-2485-82088771E761}"/>
                </a:ext>
              </a:extLst>
            </p:cNvPr>
            <p:cNvCxnSpPr>
              <a:cxnSpLocks/>
            </p:cNvCxnSpPr>
            <p:nvPr/>
          </p:nvCxnSpPr>
          <p:spPr>
            <a:xfrm>
              <a:off x="4362450" y="3825240"/>
              <a:ext cx="68580" cy="0"/>
            </a:xfrm>
            <a:prstGeom prst="line">
              <a:avLst/>
            </a:prstGeom>
          </p:spPr>
          <p:style>
            <a:lnRef idx="2">
              <a:schemeClr val="dk1"/>
            </a:lnRef>
            <a:fillRef idx="0">
              <a:schemeClr val="dk1"/>
            </a:fillRef>
            <a:effectRef idx="1">
              <a:schemeClr val="dk1"/>
            </a:effectRef>
            <a:fontRef idx="minor">
              <a:schemeClr val="tx1"/>
            </a:fontRef>
          </p:style>
        </p:cxnSp>
      </p:grpSp>
      <p:sp>
        <p:nvSpPr>
          <p:cNvPr id="124" name="TextBox 123">
            <a:extLst>
              <a:ext uri="{FF2B5EF4-FFF2-40B4-BE49-F238E27FC236}">
                <a16:creationId xmlns:a16="http://schemas.microsoft.com/office/drawing/2014/main" id="{D81DDBDA-C80A-79D4-1A76-2616F26436A0}"/>
              </a:ext>
            </a:extLst>
          </p:cNvPr>
          <p:cNvSpPr txBox="1"/>
          <p:nvPr/>
        </p:nvSpPr>
        <p:spPr>
          <a:xfrm>
            <a:off x="5456591" y="3718114"/>
            <a:ext cx="2831230" cy="1328023"/>
          </a:xfrm>
          <a:prstGeom prst="roundRect">
            <a:avLst/>
          </a:prstGeom>
          <a:solidFill>
            <a:schemeClr val="tx1">
              <a:alpha val="50000"/>
            </a:schemeClr>
          </a:solidFill>
        </p:spPr>
        <p:txBody>
          <a:bodyPr wrap="square">
            <a:spAutoFit/>
          </a:bodyPr>
          <a:lstStyle/>
          <a:p>
            <a:pPr defTabSz="244934">
              <a:buClrTx/>
              <a:defRPr/>
            </a:pPr>
            <a:r>
              <a:rPr lang="en-US" sz="1800" kern="1200" dirty="0">
                <a:solidFill>
                  <a:prstClr val="white"/>
                </a:solidFill>
                <a:latin typeface="Roboto" panose="02000000000000000000" pitchFamily="2" charset="0"/>
                <a:ea typeface="+mn-ea"/>
                <a:cs typeface="+mn-cs"/>
              </a:rPr>
              <a:t>11. </a:t>
            </a:r>
            <a:r>
              <a:rPr lang="en-US" sz="1800" kern="1200" dirty="0" err="1">
                <a:solidFill>
                  <a:prstClr val="white"/>
                </a:solidFill>
                <a:latin typeface="Roboto" panose="02000000000000000000" pitchFamily="2" charset="0"/>
                <a:ea typeface="+mn-ea"/>
                <a:cs typeface="+mn-cs"/>
              </a:rPr>
              <a:t>Vôn</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kế</a:t>
            </a:r>
            <a:endParaRPr lang="en-US" sz="1800" kern="1200" dirty="0">
              <a:solidFill>
                <a:prstClr val="white"/>
              </a:solidFill>
              <a:latin typeface="Roboto" panose="02000000000000000000" pitchFamily="2" charset="0"/>
              <a:ea typeface="+mn-ea"/>
              <a:cs typeface="+mn-cs"/>
            </a:endParaRPr>
          </a:p>
          <a:p>
            <a:pPr defTabSz="244934">
              <a:buClrTx/>
              <a:defRPr/>
            </a:pPr>
            <a:endParaRPr lang="vi-VN" sz="1800" kern="1200" dirty="0">
              <a:solidFill>
                <a:prstClr val="white"/>
              </a:solidFill>
              <a:latin typeface="Roboto" panose="02000000000000000000" pitchFamily="2" charset="0"/>
              <a:ea typeface="+mn-ea"/>
              <a:cs typeface="+mn-cs"/>
            </a:endParaRPr>
          </a:p>
          <a:p>
            <a:pPr defTabSz="244934">
              <a:buClrTx/>
              <a:defRPr/>
            </a:pPr>
            <a:r>
              <a:rPr lang="en-US" sz="1800" kern="1200" dirty="0" err="1">
                <a:solidFill>
                  <a:prstClr val="white"/>
                </a:solidFill>
                <a:latin typeface="Roboto" panose="02000000000000000000" pitchFamily="2" charset="0"/>
                <a:ea typeface="+mn-ea"/>
                <a:cs typeface="+mn-cs"/>
              </a:rPr>
              <a:t>Đo</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hiệu</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điện</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thế</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hai</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đầu</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mạch</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điện</a:t>
            </a:r>
            <a:endParaRPr lang="vi-VN" sz="1800" kern="1200" dirty="0">
              <a:solidFill>
                <a:prstClr val="white"/>
              </a:solidFill>
              <a:latin typeface="Roboto" panose="02000000000000000000" pitchFamily="2" charset="0"/>
              <a:ea typeface="+mn-ea"/>
              <a:cs typeface="+mn-cs"/>
            </a:endParaRPr>
          </a:p>
        </p:txBody>
      </p:sp>
      <p:grpSp>
        <p:nvGrpSpPr>
          <p:cNvPr id="11" name="Group 10">
            <a:extLst>
              <a:ext uri="{FF2B5EF4-FFF2-40B4-BE49-F238E27FC236}">
                <a16:creationId xmlns:a16="http://schemas.microsoft.com/office/drawing/2014/main" id="{EB13FFC8-A299-B7FB-87D4-96D0D05D906A}"/>
              </a:ext>
            </a:extLst>
          </p:cNvPr>
          <p:cNvGrpSpPr/>
          <p:nvPr/>
        </p:nvGrpSpPr>
        <p:grpSpPr>
          <a:xfrm>
            <a:off x="6800303" y="3887623"/>
            <a:ext cx="1110511" cy="403740"/>
            <a:chOff x="11820702" y="3792930"/>
            <a:chExt cx="372291" cy="135351"/>
          </a:xfrm>
        </p:grpSpPr>
        <p:grpSp>
          <p:nvGrpSpPr>
            <p:cNvPr id="146" name="Group 145">
              <a:extLst>
                <a:ext uri="{FF2B5EF4-FFF2-40B4-BE49-F238E27FC236}">
                  <a16:creationId xmlns:a16="http://schemas.microsoft.com/office/drawing/2014/main" id="{03BEA98D-4089-3D7C-B969-C801B88E5F40}"/>
                </a:ext>
              </a:extLst>
            </p:cNvPr>
            <p:cNvGrpSpPr/>
            <p:nvPr/>
          </p:nvGrpSpPr>
          <p:grpSpPr>
            <a:xfrm>
              <a:off x="11820702" y="3792930"/>
              <a:ext cx="372291" cy="135351"/>
              <a:chOff x="5163312" y="3957642"/>
              <a:chExt cx="694944" cy="252655"/>
            </a:xfrm>
            <a:effectLst>
              <a:glow rad="127000">
                <a:schemeClr val="accent4">
                  <a:lumMod val="20000"/>
                  <a:lumOff val="80000"/>
                </a:schemeClr>
              </a:glow>
            </a:effectLst>
          </p:grpSpPr>
          <p:cxnSp>
            <p:nvCxnSpPr>
              <p:cNvPr id="147" name="Straight Connector 146">
                <a:extLst>
                  <a:ext uri="{FF2B5EF4-FFF2-40B4-BE49-F238E27FC236}">
                    <a16:creationId xmlns:a16="http://schemas.microsoft.com/office/drawing/2014/main" id="{8E767E62-97E2-7C83-E189-0B9F4464F9FA}"/>
                  </a:ext>
                </a:extLst>
              </p:cNvPr>
              <p:cNvCxnSpPr/>
              <p:nvPr/>
            </p:nvCxnSpPr>
            <p:spPr>
              <a:xfrm>
                <a:off x="5163312" y="4083970"/>
                <a:ext cx="694944" cy="0"/>
              </a:xfrm>
              <a:prstGeom prst="line">
                <a:avLst/>
              </a:prstGeom>
            </p:spPr>
            <p:style>
              <a:lnRef idx="3">
                <a:schemeClr val="dk1"/>
              </a:lnRef>
              <a:fillRef idx="0">
                <a:schemeClr val="dk1"/>
              </a:fillRef>
              <a:effectRef idx="2">
                <a:schemeClr val="dk1"/>
              </a:effectRef>
              <a:fontRef idx="minor">
                <a:schemeClr val="tx1"/>
              </a:fontRef>
            </p:style>
          </p:cxnSp>
          <p:sp>
            <p:nvSpPr>
              <p:cNvPr id="148" name="Oval 147">
                <a:extLst>
                  <a:ext uri="{FF2B5EF4-FFF2-40B4-BE49-F238E27FC236}">
                    <a16:creationId xmlns:a16="http://schemas.microsoft.com/office/drawing/2014/main" id="{F0B30B02-961D-FA06-499A-A74ABDFC0502}"/>
                  </a:ext>
                </a:extLst>
              </p:cNvPr>
              <p:cNvSpPr/>
              <p:nvPr/>
            </p:nvSpPr>
            <p:spPr>
              <a:xfrm>
                <a:off x="5393465" y="3957642"/>
                <a:ext cx="252655" cy="252655"/>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4934">
                  <a:buClrTx/>
                  <a:defRPr/>
                </a:pPr>
                <a:r>
                  <a:rPr lang="en-US" sz="1800" kern="1200" dirty="0">
                    <a:solidFill>
                      <a:prstClr val="black"/>
                    </a:solidFill>
                    <a:latin typeface="Calibri" panose="020F0502020204030204"/>
                  </a:rPr>
                  <a:t>V</a:t>
                </a:r>
              </a:p>
            </p:txBody>
          </p:sp>
        </p:grpSp>
        <p:grpSp>
          <p:nvGrpSpPr>
            <p:cNvPr id="158" name="Group 157">
              <a:extLst>
                <a:ext uri="{FF2B5EF4-FFF2-40B4-BE49-F238E27FC236}">
                  <a16:creationId xmlns:a16="http://schemas.microsoft.com/office/drawing/2014/main" id="{97BF0806-03DC-A70E-D84E-CFBF738AB7D0}"/>
                </a:ext>
              </a:extLst>
            </p:cNvPr>
            <p:cNvGrpSpPr/>
            <p:nvPr/>
          </p:nvGrpSpPr>
          <p:grpSpPr>
            <a:xfrm>
              <a:off x="11871125" y="3794224"/>
              <a:ext cx="265339" cy="36739"/>
              <a:chOff x="3935730" y="3790951"/>
              <a:chExt cx="495300" cy="68580"/>
            </a:xfrm>
            <a:effectLst>
              <a:glow rad="127000">
                <a:schemeClr val="accent4">
                  <a:lumMod val="20000"/>
                  <a:lumOff val="80000"/>
                </a:schemeClr>
              </a:glow>
            </a:effectLst>
          </p:grpSpPr>
          <p:cxnSp>
            <p:nvCxnSpPr>
              <p:cNvPr id="159" name="Straight Connector 158">
                <a:extLst>
                  <a:ext uri="{FF2B5EF4-FFF2-40B4-BE49-F238E27FC236}">
                    <a16:creationId xmlns:a16="http://schemas.microsoft.com/office/drawing/2014/main" id="{5C303C79-7CD2-6F33-E5FF-89293EF9C900}"/>
                  </a:ext>
                </a:extLst>
              </p:cNvPr>
              <p:cNvCxnSpPr>
                <a:cxnSpLocks/>
              </p:cNvCxnSpPr>
              <p:nvPr/>
            </p:nvCxnSpPr>
            <p:spPr>
              <a:xfrm>
                <a:off x="3935730" y="3825240"/>
                <a:ext cx="68580" cy="0"/>
              </a:xfrm>
              <a:prstGeom prst="line">
                <a:avLst/>
              </a:prstGeom>
            </p:spPr>
            <p:style>
              <a:lnRef idx="2">
                <a:schemeClr val="dk1"/>
              </a:lnRef>
              <a:fillRef idx="0">
                <a:schemeClr val="dk1"/>
              </a:fillRef>
              <a:effectRef idx="1">
                <a:schemeClr val="dk1"/>
              </a:effectRef>
              <a:fontRef idx="minor">
                <a:schemeClr val="tx1"/>
              </a:fontRef>
            </p:style>
          </p:cxnSp>
          <p:cxnSp>
            <p:nvCxnSpPr>
              <p:cNvPr id="160" name="Straight Connector 159">
                <a:extLst>
                  <a:ext uri="{FF2B5EF4-FFF2-40B4-BE49-F238E27FC236}">
                    <a16:creationId xmlns:a16="http://schemas.microsoft.com/office/drawing/2014/main" id="{2C360430-EA79-9D96-A109-23F28F7B41FF}"/>
                  </a:ext>
                </a:extLst>
              </p:cNvPr>
              <p:cNvCxnSpPr>
                <a:cxnSpLocks/>
              </p:cNvCxnSpPr>
              <p:nvPr/>
            </p:nvCxnSpPr>
            <p:spPr>
              <a:xfrm rot="5400000">
                <a:off x="3935730" y="3825241"/>
                <a:ext cx="68580" cy="0"/>
              </a:xfrm>
              <a:prstGeom prst="line">
                <a:avLst/>
              </a:prstGeom>
            </p:spPr>
            <p:style>
              <a:lnRef idx="2">
                <a:schemeClr val="dk1"/>
              </a:lnRef>
              <a:fillRef idx="0">
                <a:schemeClr val="dk1"/>
              </a:fillRef>
              <a:effectRef idx="1">
                <a:schemeClr val="dk1"/>
              </a:effectRef>
              <a:fontRef idx="minor">
                <a:schemeClr val="tx1"/>
              </a:fontRef>
            </p:style>
          </p:cxnSp>
          <p:cxnSp>
            <p:nvCxnSpPr>
              <p:cNvPr id="161" name="Straight Connector 160">
                <a:extLst>
                  <a:ext uri="{FF2B5EF4-FFF2-40B4-BE49-F238E27FC236}">
                    <a16:creationId xmlns:a16="http://schemas.microsoft.com/office/drawing/2014/main" id="{E5E221A9-1F98-7D04-F4AD-AA9BBD7E1FA9}"/>
                  </a:ext>
                </a:extLst>
              </p:cNvPr>
              <p:cNvCxnSpPr>
                <a:cxnSpLocks/>
              </p:cNvCxnSpPr>
              <p:nvPr/>
            </p:nvCxnSpPr>
            <p:spPr>
              <a:xfrm>
                <a:off x="4362450" y="3825240"/>
                <a:ext cx="68580" cy="0"/>
              </a:xfrm>
              <a:prstGeom prst="line">
                <a:avLst/>
              </a:prstGeom>
            </p:spPr>
            <p:style>
              <a:lnRef idx="2">
                <a:schemeClr val="dk1"/>
              </a:lnRef>
              <a:fillRef idx="0">
                <a:schemeClr val="dk1"/>
              </a:fillRef>
              <a:effectRef idx="1">
                <a:schemeClr val="dk1"/>
              </a:effectRef>
              <a:fontRef idx="minor">
                <a:schemeClr val="tx1"/>
              </a:fontRef>
            </p:style>
          </p:cxnSp>
        </p:grpSp>
      </p:grpSp>
      <p:pic>
        <p:nvPicPr>
          <p:cNvPr id="121" name="Picture 120">
            <a:extLst>
              <a:ext uri="{FF2B5EF4-FFF2-40B4-BE49-F238E27FC236}">
                <a16:creationId xmlns:a16="http://schemas.microsoft.com/office/drawing/2014/main" id="{098B0927-8DA6-C206-FD1E-A2DFEF3C115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181" t="7193" r="20843" b="4106"/>
          <a:stretch/>
        </p:blipFill>
        <p:spPr>
          <a:xfrm>
            <a:off x="4371131" y="4001073"/>
            <a:ext cx="891111" cy="1004335"/>
          </a:xfrm>
          <a:prstGeom prst="rect">
            <a:avLst/>
          </a:prstGeom>
          <a:effectLst>
            <a:glow rad="127000">
              <a:schemeClr val="bg1"/>
            </a:glow>
            <a:outerShdw blurRad="50800" dist="38100" dir="2700000" algn="tl" rotWithShape="0">
              <a:prstClr val="black">
                <a:alpha val="40000"/>
              </a:prstClr>
            </a:outerShdw>
          </a:effectLst>
        </p:spPr>
      </p:pic>
      <p:pic>
        <p:nvPicPr>
          <p:cNvPr id="123" name="Picture 122">
            <a:extLst>
              <a:ext uri="{FF2B5EF4-FFF2-40B4-BE49-F238E27FC236}">
                <a16:creationId xmlns:a16="http://schemas.microsoft.com/office/drawing/2014/main" id="{F58BE7E1-4A43-7FEB-4F9C-E09727155E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33754" y="3907551"/>
            <a:ext cx="1220772" cy="1023371"/>
          </a:xfrm>
          <a:prstGeom prst="rect">
            <a:avLst/>
          </a:prstGeom>
          <a:effectLst>
            <a:glow rad="114300">
              <a:schemeClr val="bg1"/>
            </a:glow>
            <a:outerShdw blurRad="50800" dist="38100" dir="2700000" algn="tl" rotWithShape="0">
              <a:prstClr val="black">
                <a:alpha val="40000"/>
              </a:prstClr>
            </a:outerShdw>
          </a:effectLst>
        </p:spPr>
      </p:pic>
      <p:pic>
        <p:nvPicPr>
          <p:cNvPr id="87" name="Picture 86">
            <a:extLst>
              <a:ext uri="{FF2B5EF4-FFF2-40B4-BE49-F238E27FC236}">
                <a16:creationId xmlns:a16="http://schemas.microsoft.com/office/drawing/2014/main" id="{D77F24F2-B39A-463C-ED0F-AB63765F195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29762"/>
          <a:stretch/>
        </p:blipFill>
        <p:spPr>
          <a:xfrm>
            <a:off x="3295301" y="1033123"/>
            <a:ext cx="1454004" cy="1463566"/>
          </a:xfrm>
          <a:prstGeom prst="rect">
            <a:avLst/>
          </a:prstGeom>
          <a:effectLst>
            <a:glow rad="127000">
              <a:schemeClr val="bg1"/>
            </a:glow>
          </a:effectLst>
        </p:spPr>
      </p:pic>
      <p:pic>
        <p:nvPicPr>
          <p:cNvPr id="101" name="Picture 100">
            <a:extLst>
              <a:ext uri="{FF2B5EF4-FFF2-40B4-BE49-F238E27FC236}">
                <a16:creationId xmlns:a16="http://schemas.microsoft.com/office/drawing/2014/main" id="{E6A9F2DA-A2EF-7290-AAA8-231A4B17A39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32646" y="1822336"/>
            <a:ext cx="1287525" cy="1079330"/>
          </a:xfrm>
          <a:prstGeom prst="rect">
            <a:avLst/>
          </a:prstGeom>
          <a:effectLst>
            <a:glow rad="127000">
              <a:schemeClr val="bg1"/>
            </a:glow>
            <a:outerShdw blurRad="50800" dist="38100" dir="2700000" algn="tl" rotWithShape="0">
              <a:prstClr val="black">
                <a:alpha val="40000"/>
              </a:prstClr>
            </a:outerShdw>
          </a:effectLst>
        </p:spPr>
      </p:pic>
      <p:pic>
        <p:nvPicPr>
          <p:cNvPr id="100" name="Picture 99">
            <a:extLst>
              <a:ext uri="{FF2B5EF4-FFF2-40B4-BE49-F238E27FC236}">
                <a16:creationId xmlns:a16="http://schemas.microsoft.com/office/drawing/2014/main" id="{89729B88-999B-F39A-19C4-52FD7091E20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29334" y="2787288"/>
            <a:ext cx="879464" cy="737253"/>
          </a:xfrm>
          <a:prstGeom prst="rect">
            <a:avLst/>
          </a:prstGeom>
          <a:effectLst>
            <a:glow rad="127000">
              <a:schemeClr val="bg1"/>
            </a:glow>
            <a:outerShdw blurRad="50800" dist="38100" dir="2700000" algn="tl" rotWithShape="0">
              <a:prstClr val="black">
                <a:alpha val="40000"/>
              </a:prstClr>
            </a:outerShdw>
          </a:effectLst>
        </p:spPr>
      </p:pic>
    </p:spTree>
    <p:extLst>
      <p:ext uri="{BB962C8B-B14F-4D97-AF65-F5344CB8AC3E}">
        <p14:creationId xmlns:p14="http://schemas.microsoft.com/office/powerpoint/2010/main" val="121514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5"/>
                                        </p:tgtEl>
                                        <p:attrNameLst>
                                          <p:attrName>style.visibility</p:attrName>
                                        </p:attrNameLst>
                                      </p:cBhvr>
                                      <p:to>
                                        <p:strVal val="visible"/>
                                      </p:to>
                                    </p:set>
                                    <p:anim calcmode="lin" valueType="num">
                                      <p:cBhvr>
                                        <p:cTn id="11" dur="500" fill="hold"/>
                                        <p:tgtEl>
                                          <p:spTgt spid="75"/>
                                        </p:tgtEl>
                                        <p:attrNameLst>
                                          <p:attrName>ppt_w</p:attrName>
                                        </p:attrNameLst>
                                      </p:cBhvr>
                                      <p:tavLst>
                                        <p:tav tm="0">
                                          <p:val>
                                            <p:fltVal val="0"/>
                                          </p:val>
                                        </p:tav>
                                        <p:tav tm="100000">
                                          <p:val>
                                            <p:strVal val="#ppt_w"/>
                                          </p:val>
                                        </p:tav>
                                      </p:tavLst>
                                    </p:anim>
                                    <p:anim calcmode="lin" valueType="num">
                                      <p:cBhvr>
                                        <p:cTn id="12" dur="500" fill="hold"/>
                                        <p:tgtEl>
                                          <p:spTgt spid="75"/>
                                        </p:tgtEl>
                                        <p:attrNameLst>
                                          <p:attrName>ppt_h</p:attrName>
                                        </p:attrNameLst>
                                      </p:cBhvr>
                                      <p:tavLst>
                                        <p:tav tm="0">
                                          <p:val>
                                            <p:fltVal val="0"/>
                                          </p:val>
                                        </p:tav>
                                        <p:tav tm="100000">
                                          <p:val>
                                            <p:strVal val="#ppt_h"/>
                                          </p:val>
                                        </p:tav>
                                      </p:tavLst>
                                    </p:anim>
                                    <p:animEffect transition="in" filter="fade">
                                      <p:cBhvr>
                                        <p:cTn id="13" dur="500"/>
                                        <p:tgtEl>
                                          <p:spTgt spid="7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61"/>
                                        </p:tgtEl>
                                        <p:attrNameLst>
                                          <p:attrName>style.visibility</p:attrName>
                                        </p:attrNameLst>
                                      </p:cBhvr>
                                      <p:to>
                                        <p:strVal val="visible"/>
                                      </p:to>
                                    </p:set>
                                    <p:anim calcmode="lin" valueType="num">
                                      <p:cBhvr>
                                        <p:cTn id="18" dur="500" fill="hold"/>
                                        <p:tgtEl>
                                          <p:spTgt spid="61"/>
                                        </p:tgtEl>
                                        <p:attrNameLst>
                                          <p:attrName>ppt_w</p:attrName>
                                        </p:attrNameLst>
                                      </p:cBhvr>
                                      <p:tavLst>
                                        <p:tav tm="0">
                                          <p:val>
                                            <p:fltVal val="0"/>
                                          </p:val>
                                        </p:tav>
                                        <p:tav tm="100000">
                                          <p:val>
                                            <p:strVal val="#ppt_w"/>
                                          </p:val>
                                        </p:tav>
                                      </p:tavLst>
                                    </p:anim>
                                    <p:anim calcmode="lin" valueType="num">
                                      <p:cBhvr>
                                        <p:cTn id="19" dur="500" fill="hold"/>
                                        <p:tgtEl>
                                          <p:spTgt spid="61"/>
                                        </p:tgtEl>
                                        <p:attrNameLst>
                                          <p:attrName>ppt_h</p:attrName>
                                        </p:attrNameLst>
                                      </p:cBhvr>
                                      <p:tavLst>
                                        <p:tav tm="0">
                                          <p:val>
                                            <p:fltVal val="0"/>
                                          </p:val>
                                        </p:tav>
                                        <p:tav tm="100000">
                                          <p:val>
                                            <p:strVal val="#ppt_h"/>
                                          </p:val>
                                        </p:tav>
                                      </p:tavLst>
                                    </p:anim>
                                    <p:animEffect transition="in" filter="fade">
                                      <p:cBhvr>
                                        <p:cTn id="20" dur="500"/>
                                        <p:tgtEl>
                                          <p:spTgt spid="61"/>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72"/>
                                        </p:tgtEl>
                                        <p:attrNameLst>
                                          <p:attrName>style.visibility</p:attrName>
                                        </p:attrNameLst>
                                      </p:cBhvr>
                                      <p:to>
                                        <p:strVal val="visible"/>
                                      </p:to>
                                    </p:set>
                                    <p:animEffect transition="in" filter="randombar(horizontal)">
                                      <p:cBhvr>
                                        <p:cTn id="24" dur="500"/>
                                        <p:tgtEl>
                                          <p:spTgt spid="72"/>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71"/>
                                        </p:tgtEl>
                                        <p:attrNameLst>
                                          <p:attrName>style.visibility</p:attrName>
                                        </p:attrNameLst>
                                      </p:cBhvr>
                                      <p:to>
                                        <p:strVal val="visible"/>
                                      </p:to>
                                    </p:set>
                                    <p:anim calcmode="lin" valueType="num">
                                      <p:cBhvr>
                                        <p:cTn id="29" dur="500" fill="hold"/>
                                        <p:tgtEl>
                                          <p:spTgt spid="71"/>
                                        </p:tgtEl>
                                        <p:attrNameLst>
                                          <p:attrName>ppt_w</p:attrName>
                                        </p:attrNameLst>
                                      </p:cBhvr>
                                      <p:tavLst>
                                        <p:tav tm="0">
                                          <p:val>
                                            <p:fltVal val="0"/>
                                          </p:val>
                                        </p:tav>
                                        <p:tav tm="100000">
                                          <p:val>
                                            <p:strVal val="#ppt_w"/>
                                          </p:val>
                                        </p:tav>
                                      </p:tavLst>
                                    </p:anim>
                                    <p:anim calcmode="lin" valueType="num">
                                      <p:cBhvr>
                                        <p:cTn id="30" dur="500" fill="hold"/>
                                        <p:tgtEl>
                                          <p:spTgt spid="71"/>
                                        </p:tgtEl>
                                        <p:attrNameLst>
                                          <p:attrName>ppt_h</p:attrName>
                                        </p:attrNameLst>
                                      </p:cBhvr>
                                      <p:tavLst>
                                        <p:tav tm="0">
                                          <p:val>
                                            <p:fltVal val="0"/>
                                          </p:val>
                                        </p:tav>
                                        <p:tav tm="100000">
                                          <p:val>
                                            <p:strVal val="#ppt_h"/>
                                          </p:val>
                                        </p:tav>
                                      </p:tavLst>
                                    </p:anim>
                                    <p:animEffect transition="in" filter="fade">
                                      <p:cBhvr>
                                        <p:cTn id="31" dur="500"/>
                                        <p:tgtEl>
                                          <p:spTgt spid="71"/>
                                        </p:tgtEl>
                                      </p:cBhvr>
                                    </p:animEffect>
                                  </p:childTnLst>
                                </p:cTn>
                              </p:par>
                            </p:childTnLst>
                          </p:cTn>
                        </p:par>
                        <p:par>
                          <p:cTn id="32" fill="hold">
                            <p:stCondLst>
                              <p:cond delay="500"/>
                            </p:stCondLst>
                            <p:childTnLst>
                              <p:par>
                                <p:cTn id="33" presetID="14" presetClass="entr" presetSubtype="10" fill="hold" grpId="0" nodeType="afterEffect">
                                  <p:stCondLst>
                                    <p:cond delay="0"/>
                                  </p:stCondLst>
                                  <p:childTnLst>
                                    <p:set>
                                      <p:cBhvr>
                                        <p:cTn id="34" dur="1" fill="hold">
                                          <p:stCondLst>
                                            <p:cond delay="0"/>
                                          </p:stCondLst>
                                        </p:cTn>
                                        <p:tgtEl>
                                          <p:spTgt spid="73"/>
                                        </p:tgtEl>
                                        <p:attrNameLst>
                                          <p:attrName>style.visibility</p:attrName>
                                        </p:attrNameLst>
                                      </p:cBhvr>
                                      <p:to>
                                        <p:strVal val="visible"/>
                                      </p:to>
                                    </p:set>
                                    <p:animEffect transition="in" filter="randombar(horizontal)">
                                      <p:cBhvr>
                                        <p:cTn id="35" dur="500"/>
                                        <p:tgtEl>
                                          <p:spTgt spid="7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grpId="0" nodeType="clickEffect">
                                  <p:stCondLst>
                                    <p:cond delay="0"/>
                                  </p:stCondLst>
                                  <p:childTnLst>
                                    <p:set>
                                      <p:cBhvr>
                                        <p:cTn id="39" dur="1" fill="hold">
                                          <p:stCondLst>
                                            <p:cond delay="0"/>
                                          </p:stCondLst>
                                        </p:cTn>
                                        <p:tgtEl>
                                          <p:spTgt spid="85"/>
                                        </p:tgtEl>
                                        <p:attrNameLst>
                                          <p:attrName>style.visibility</p:attrName>
                                        </p:attrNameLst>
                                      </p:cBhvr>
                                      <p:to>
                                        <p:strVal val="visible"/>
                                      </p:to>
                                    </p:set>
                                    <p:animEffect transition="in" filter="wipe(right)">
                                      <p:cBhvr>
                                        <p:cTn id="40" dur="500"/>
                                        <p:tgtEl>
                                          <p:spTgt spid="85"/>
                                        </p:tgtEl>
                                      </p:cBhvr>
                                    </p:animEffect>
                                  </p:childTnLst>
                                </p:cTn>
                              </p:par>
                            </p:childTnLst>
                          </p:cTn>
                        </p:par>
                        <p:par>
                          <p:cTn id="41" fill="hold">
                            <p:stCondLst>
                              <p:cond delay="500"/>
                            </p:stCondLst>
                            <p:childTnLst>
                              <p:par>
                                <p:cTn id="42" presetID="53" presetClass="entr" presetSubtype="16" fill="hold" nodeType="afterEffect">
                                  <p:stCondLst>
                                    <p:cond delay="0"/>
                                  </p:stCondLst>
                                  <p:childTnLst>
                                    <p:set>
                                      <p:cBhvr>
                                        <p:cTn id="43" dur="1" fill="hold">
                                          <p:stCondLst>
                                            <p:cond delay="0"/>
                                          </p:stCondLst>
                                        </p:cTn>
                                        <p:tgtEl>
                                          <p:spTgt spid="87"/>
                                        </p:tgtEl>
                                        <p:attrNameLst>
                                          <p:attrName>style.visibility</p:attrName>
                                        </p:attrNameLst>
                                      </p:cBhvr>
                                      <p:to>
                                        <p:strVal val="visible"/>
                                      </p:to>
                                    </p:set>
                                    <p:anim calcmode="lin" valueType="num">
                                      <p:cBhvr>
                                        <p:cTn id="44" dur="500" fill="hold"/>
                                        <p:tgtEl>
                                          <p:spTgt spid="87"/>
                                        </p:tgtEl>
                                        <p:attrNameLst>
                                          <p:attrName>ppt_w</p:attrName>
                                        </p:attrNameLst>
                                      </p:cBhvr>
                                      <p:tavLst>
                                        <p:tav tm="0">
                                          <p:val>
                                            <p:fltVal val="0"/>
                                          </p:val>
                                        </p:tav>
                                        <p:tav tm="100000">
                                          <p:val>
                                            <p:strVal val="#ppt_w"/>
                                          </p:val>
                                        </p:tav>
                                      </p:tavLst>
                                    </p:anim>
                                    <p:anim calcmode="lin" valueType="num">
                                      <p:cBhvr>
                                        <p:cTn id="45" dur="500" fill="hold"/>
                                        <p:tgtEl>
                                          <p:spTgt spid="87"/>
                                        </p:tgtEl>
                                        <p:attrNameLst>
                                          <p:attrName>ppt_h</p:attrName>
                                        </p:attrNameLst>
                                      </p:cBhvr>
                                      <p:tavLst>
                                        <p:tav tm="0">
                                          <p:val>
                                            <p:fltVal val="0"/>
                                          </p:val>
                                        </p:tav>
                                        <p:tav tm="100000">
                                          <p:val>
                                            <p:strVal val="#ppt_h"/>
                                          </p:val>
                                        </p:tav>
                                      </p:tavLst>
                                    </p:anim>
                                    <p:animEffect transition="in" filter="fade">
                                      <p:cBhvr>
                                        <p:cTn id="46" dur="500"/>
                                        <p:tgtEl>
                                          <p:spTgt spid="87"/>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99"/>
                                        </p:tgtEl>
                                        <p:attrNameLst>
                                          <p:attrName>style.visibility</p:attrName>
                                        </p:attrNameLst>
                                      </p:cBhvr>
                                      <p:to>
                                        <p:strVal val="visible"/>
                                      </p:to>
                                    </p:set>
                                    <p:anim calcmode="lin" valueType="num">
                                      <p:cBhvr>
                                        <p:cTn id="51" dur="500" fill="hold"/>
                                        <p:tgtEl>
                                          <p:spTgt spid="99"/>
                                        </p:tgtEl>
                                        <p:attrNameLst>
                                          <p:attrName>ppt_w</p:attrName>
                                        </p:attrNameLst>
                                      </p:cBhvr>
                                      <p:tavLst>
                                        <p:tav tm="0">
                                          <p:val>
                                            <p:fltVal val="0"/>
                                          </p:val>
                                        </p:tav>
                                        <p:tav tm="100000">
                                          <p:val>
                                            <p:strVal val="#ppt_w"/>
                                          </p:val>
                                        </p:tav>
                                      </p:tavLst>
                                    </p:anim>
                                    <p:anim calcmode="lin" valueType="num">
                                      <p:cBhvr>
                                        <p:cTn id="52" dur="500" fill="hold"/>
                                        <p:tgtEl>
                                          <p:spTgt spid="99"/>
                                        </p:tgtEl>
                                        <p:attrNameLst>
                                          <p:attrName>ppt_h</p:attrName>
                                        </p:attrNameLst>
                                      </p:cBhvr>
                                      <p:tavLst>
                                        <p:tav tm="0">
                                          <p:val>
                                            <p:fltVal val="0"/>
                                          </p:val>
                                        </p:tav>
                                        <p:tav tm="100000">
                                          <p:val>
                                            <p:strVal val="#ppt_h"/>
                                          </p:val>
                                        </p:tav>
                                      </p:tavLst>
                                    </p:anim>
                                    <p:animEffect transition="in" filter="fade">
                                      <p:cBhvr>
                                        <p:cTn id="53" dur="500"/>
                                        <p:tgtEl>
                                          <p:spTgt spid="99"/>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02"/>
                                        </p:tgtEl>
                                        <p:attrNameLst>
                                          <p:attrName>style.visibility</p:attrName>
                                        </p:attrNameLst>
                                      </p:cBhvr>
                                      <p:to>
                                        <p:strVal val="visible"/>
                                      </p:to>
                                    </p:set>
                                    <p:animEffect transition="in" filter="wipe(left)">
                                      <p:cBhvr>
                                        <p:cTn id="58" dur="500"/>
                                        <p:tgtEl>
                                          <p:spTgt spid="102"/>
                                        </p:tgtEl>
                                      </p:cBhvr>
                                    </p:animEffect>
                                  </p:childTnLst>
                                </p:cTn>
                              </p:par>
                            </p:childTnLst>
                          </p:cTn>
                        </p:par>
                        <p:par>
                          <p:cTn id="59" fill="hold">
                            <p:stCondLst>
                              <p:cond delay="500"/>
                            </p:stCondLst>
                            <p:childTnLst>
                              <p:par>
                                <p:cTn id="60" presetID="53" presetClass="entr" presetSubtype="16" fill="hold" nodeType="afterEffect">
                                  <p:stCondLst>
                                    <p:cond delay="0"/>
                                  </p:stCondLst>
                                  <p:childTnLst>
                                    <p:set>
                                      <p:cBhvr>
                                        <p:cTn id="61" dur="1" fill="hold">
                                          <p:stCondLst>
                                            <p:cond delay="0"/>
                                          </p:stCondLst>
                                        </p:cTn>
                                        <p:tgtEl>
                                          <p:spTgt spid="101"/>
                                        </p:tgtEl>
                                        <p:attrNameLst>
                                          <p:attrName>style.visibility</p:attrName>
                                        </p:attrNameLst>
                                      </p:cBhvr>
                                      <p:to>
                                        <p:strVal val="visible"/>
                                      </p:to>
                                    </p:set>
                                    <p:anim calcmode="lin" valueType="num">
                                      <p:cBhvr>
                                        <p:cTn id="62" dur="500" fill="hold"/>
                                        <p:tgtEl>
                                          <p:spTgt spid="101"/>
                                        </p:tgtEl>
                                        <p:attrNameLst>
                                          <p:attrName>ppt_w</p:attrName>
                                        </p:attrNameLst>
                                      </p:cBhvr>
                                      <p:tavLst>
                                        <p:tav tm="0">
                                          <p:val>
                                            <p:fltVal val="0"/>
                                          </p:val>
                                        </p:tav>
                                        <p:tav tm="100000">
                                          <p:val>
                                            <p:strVal val="#ppt_w"/>
                                          </p:val>
                                        </p:tav>
                                      </p:tavLst>
                                    </p:anim>
                                    <p:anim calcmode="lin" valueType="num">
                                      <p:cBhvr>
                                        <p:cTn id="63" dur="500" fill="hold"/>
                                        <p:tgtEl>
                                          <p:spTgt spid="101"/>
                                        </p:tgtEl>
                                        <p:attrNameLst>
                                          <p:attrName>ppt_h</p:attrName>
                                        </p:attrNameLst>
                                      </p:cBhvr>
                                      <p:tavLst>
                                        <p:tav tm="0">
                                          <p:val>
                                            <p:fltVal val="0"/>
                                          </p:val>
                                        </p:tav>
                                        <p:tav tm="100000">
                                          <p:val>
                                            <p:strVal val="#ppt_h"/>
                                          </p:val>
                                        </p:tav>
                                      </p:tavLst>
                                    </p:anim>
                                    <p:animEffect transition="in" filter="fade">
                                      <p:cBhvr>
                                        <p:cTn id="64" dur="500"/>
                                        <p:tgtEl>
                                          <p:spTgt spid="101"/>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115"/>
                                        </p:tgtEl>
                                        <p:attrNameLst>
                                          <p:attrName>style.visibility</p:attrName>
                                        </p:attrNameLst>
                                      </p:cBhvr>
                                      <p:to>
                                        <p:strVal val="visible"/>
                                      </p:to>
                                    </p:set>
                                    <p:anim calcmode="lin" valueType="num">
                                      <p:cBhvr>
                                        <p:cTn id="69" dur="500" fill="hold"/>
                                        <p:tgtEl>
                                          <p:spTgt spid="115"/>
                                        </p:tgtEl>
                                        <p:attrNameLst>
                                          <p:attrName>ppt_w</p:attrName>
                                        </p:attrNameLst>
                                      </p:cBhvr>
                                      <p:tavLst>
                                        <p:tav tm="0">
                                          <p:val>
                                            <p:fltVal val="0"/>
                                          </p:val>
                                        </p:tav>
                                        <p:tav tm="100000">
                                          <p:val>
                                            <p:strVal val="#ppt_w"/>
                                          </p:val>
                                        </p:tav>
                                      </p:tavLst>
                                    </p:anim>
                                    <p:anim calcmode="lin" valueType="num">
                                      <p:cBhvr>
                                        <p:cTn id="70" dur="500" fill="hold"/>
                                        <p:tgtEl>
                                          <p:spTgt spid="115"/>
                                        </p:tgtEl>
                                        <p:attrNameLst>
                                          <p:attrName>ppt_h</p:attrName>
                                        </p:attrNameLst>
                                      </p:cBhvr>
                                      <p:tavLst>
                                        <p:tav tm="0">
                                          <p:val>
                                            <p:fltVal val="0"/>
                                          </p:val>
                                        </p:tav>
                                        <p:tav tm="100000">
                                          <p:val>
                                            <p:strVal val="#ppt_h"/>
                                          </p:val>
                                        </p:tav>
                                      </p:tavLst>
                                    </p:anim>
                                    <p:animEffect transition="in" filter="fade">
                                      <p:cBhvr>
                                        <p:cTn id="71" dur="500"/>
                                        <p:tgtEl>
                                          <p:spTgt spid="115"/>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2" fill="hold" grpId="0" nodeType="clickEffect">
                                  <p:stCondLst>
                                    <p:cond delay="0"/>
                                  </p:stCondLst>
                                  <p:childTnLst>
                                    <p:set>
                                      <p:cBhvr>
                                        <p:cTn id="75" dur="1" fill="hold">
                                          <p:stCondLst>
                                            <p:cond delay="0"/>
                                          </p:stCondLst>
                                        </p:cTn>
                                        <p:tgtEl>
                                          <p:spTgt spid="103"/>
                                        </p:tgtEl>
                                        <p:attrNameLst>
                                          <p:attrName>style.visibility</p:attrName>
                                        </p:attrNameLst>
                                      </p:cBhvr>
                                      <p:to>
                                        <p:strVal val="visible"/>
                                      </p:to>
                                    </p:set>
                                    <p:animEffect transition="in" filter="wipe(right)">
                                      <p:cBhvr>
                                        <p:cTn id="76" dur="500"/>
                                        <p:tgtEl>
                                          <p:spTgt spid="103"/>
                                        </p:tgtEl>
                                      </p:cBhvr>
                                    </p:animEffect>
                                  </p:childTnLst>
                                </p:cTn>
                              </p:par>
                            </p:childTnLst>
                          </p:cTn>
                        </p:par>
                        <p:par>
                          <p:cTn id="77" fill="hold">
                            <p:stCondLst>
                              <p:cond delay="500"/>
                            </p:stCondLst>
                            <p:childTnLst>
                              <p:par>
                                <p:cTn id="78" presetID="53" presetClass="entr" presetSubtype="16" fill="hold" nodeType="afterEffect">
                                  <p:stCondLst>
                                    <p:cond delay="0"/>
                                  </p:stCondLst>
                                  <p:childTnLst>
                                    <p:set>
                                      <p:cBhvr>
                                        <p:cTn id="79" dur="1" fill="hold">
                                          <p:stCondLst>
                                            <p:cond delay="0"/>
                                          </p:stCondLst>
                                        </p:cTn>
                                        <p:tgtEl>
                                          <p:spTgt spid="100"/>
                                        </p:tgtEl>
                                        <p:attrNameLst>
                                          <p:attrName>style.visibility</p:attrName>
                                        </p:attrNameLst>
                                      </p:cBhvr>
                                      <p:to>
                                        <p:strVal val="visible"/>
                                      </p:to>
                                    </p:set>
                                    <p:anim calcmode="lin" valueType="num">
                                      <p:cBhvr>
                                        <p:cTn id="80" dur="500" fill="hold"/>
                                        <p:tgtEl>
                                          <p:spTgt spid="100"/>
                                        </p:tgtEl>
                                        <p:attrNameLst>
                                          <p:attrName>ppt_w</p:attrName>
                                        </p:attrNameLst>
                                      </p:cBhvr>
                                      <p:tavLst>
                                        <p:tav tm="0">
                                          <p:val>
                                            <p:fltVal val="0"/>
                                          </p:val>
                                        </p:tav>
                                        <p:tav tm="100000">
                                          <p:val>
                                            <p:strVal val="#ppt_w"/>
                                          </p:val>
                                        </p:tav>
                                      </p:tavLst>
                                    </p:anim>
                                    <p:anim calcmode="lin" valueType="num">
                                      <p:cBhvr>
                                        <p:cTn id="81" dur="500" fill="hold"/>
                                        <p:tgtEl>
                                          <p:spTgt spid="100"/>
                                        </p:tgtEl>
                                        <p:attrNameLst>
                                          <p:attrName>ppt_h</p:attrName>
                                        </p:attrNameLst>
                                      </p:cBhvr>
                                      <p:tavLst>
                                        <p:tav tm="0">
                                          <p:val>
                                            <p:fltVal val="0"/>
                                          </p:val>
                                        </p:tav>
                                        <p:tav tm="100000">
                                          <p:val>
                                            <p:strVal val="#ppt_h"/>
                                          </p:val>
                                        </p:tav>
                                      </p:tavLst>
                                    </p:anim>
                                    <p:animEffect transition="in" filter="fade">
                                      <p:cBhvr>
                                        <p:cTn id="82" dur="500"/>
                                        <p:tgtEl>
                                          <p:spTgt spid="100"/>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nodeType="clickEffect">
                                  <p:stCondLst>
                                    <p:cond delay="0"/>
                                  </p:stCondLst>
                                  <p:childTnLst>
                                    <p:set>
                                      <p:cBhvr>
                                        <p:cTn id="86" dur="1" fill="hold">
                                          <p:stCondLst>
                                            <p:cond delay="0"/>
                                          </p:stCondLst>
                                        </p:cTn>
                                        <p:tgtEl>
                                          <p:spTgt spid="116"/>
                                        </p:tgtEl>
                                        <p:attrNameLst>
                                          <p:attrName>style.visibility</p:attrName>
                                        </p:attrNameLst>
                                      </p:cBhvr>
                                      <p:to>
                                        <p:strVal val="visible"/>
                                      </p:to>
                                    </p:set>
                                    <p:anim calcmode="lin" valueType="num">
                                      <p:cBhvr>
                                        <p:cTn id="87" dur="500" fill="hold"/>
                                        <p:tgtEl>
                                          <p:spTgt spid="116"/>
                                        </p:tgtEl>
                                        <p:attrNameLst>
                                          <p:attrName>ppt_w</p:attrName>
                                        </p:attrNameLst>
                                      </p:cBhvr>
                                      <p:tavLst>
                                        <p:tav tm="0">
                                          <p:val>
                                            <p:fltVal val="0"/>
                                          </p:val>
                                        </p:tav>
                                        <p:tav tm="100000">
                                          <p:val>
                                            <p:strVal val="#ppt_w"/>
                                          </p:val>
                                        </p:tav>
                                      </p:tavLst>
                                    </p:anim>
                                    <p:anim calcmode="lin" valueType="num">
                                      <p:cBhvr>
                                        <p:cTn id="88" dur="500" fill="hold"/>
                                        <p:tgtEl>
                                          <p:spTgt spid="116"/>
                                        </p:tgtEl>
                                        <p:attrNameLst>
                                          <p:attrName>ppt_h</p:attrName>
                                        </p:attrNameLst>
                                      </p:cBhvr>
                                      <p:tavLst>
                                        <p:tav tm="0">
                                          <p:val>
                                            <p:fltVal val="0"/>
                                          </p:val>
                                        </p:tav>
                                        <p:tav tm="100000">
                                          <p:val>
                                            <p:strVal val="#ppt_h"/>
                                          </p:val>
                                        </p:tav>
                                      </p:tavLst>
                                    </p:anim>
                                    <p:animEffect transition="in" filter="fade">
                                      <p:cBhvr>
                                        <p:cTn id="89" dur="500"/>
                                        <p:tgtEl>
                                          <p:spTgt spid="116"/>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117"/>
                                        </p:tgtEl>
                                        <p:attrNameLst>
                                          <p:attrName>style.visibility</p:attrName>
                                        </p:attrNameLst>
                                      </p:cBhvr>
                                      <p:to>
                                        <p:strVal val="visible"/>
                                      </p:to>
                                    </p:set>
                                    <p:animEffect transition="in" filter="wipe(left)">
                                      <p:cBhvr>
                                        <p:cTn id="94" dur="500"/>
                                        <p:tgtEl>
                                          <p:spTgt spid="117"/>
                                        </p:tgtEl>
                                      </p:cBhvr>
                                    </p:animEffect>
                                  </p:childTnLst>
                                </p:cTn>
                              </p:par>
                            </p:childTnLst>
                          </p:cTn>
                        </p:par>
                        <p:par>
                          <p:cTn id="95" fill="hold">
                            <p:stCondLst>
                              <p:cond delay="500"/>
                            </p:stCondLst>
                            <p:childTnLst>
                              <p:par>
                                <p:cTn id="96" presetID="53" presetClass="entr" presetSubtype="16" fill="hold" nodeType="afterEffect">
                                  <p:stCondLst>
                                    <p:cond delay="0"/>
                                  </p:stCondLst>
                                  <p:childTnLst>
                                    <p:set>
                                      <p:cBhvr>
                                        <p:cTn id="97" dur="1" fill="hold">
                                          <p:stCondLst>
                                            <p:cond delay="0"/>
                                          </p:stCondLst>
                                        </p:cTn>
                                        <p:tgtEl>
                                          <p:spTgt spid="119"/>
                                        </p:tgtEl>
                                        <p:attrNameLst>
                                          <p:attrName>style.visibility</p:attrName>
                                        </p:attrNameLst>
                                      </p:cBhvr>
                                      <p:to>
                                        <p:strVal val="visible"/>
                                      </p:to>
                                    </p:set>
                                    <p:anim calcmode="lin" valueType="num">
                                      <p:cBhvr>
                                        <p:cTn id="98" dur="500" fill="hold"/>
                                        <p:tgtEl>
                                          <p:spTgt spid="119"/>
                                        </p:tgtEl>
                                        <p:attrNameLst>
                                          <p:attrName>ppt_w</p:attrName>
                                        </p:attrNameLst>
                                      </p:cBhvr>
                                      <p:tavLst>
                                        <p:tav tm="0">
                                          <p:val>
                                            <p:fltVal val="0"/>
                                          </p:val>
                                        </p:tav>
                                        <p:tav tm="100000">
                                          <p:val>
                                            <p:strVal val="#ppt_w"/>
                                          </p:val>
                                        </p:tav>
                                      </p:tavLst>
                                    </p:anim>
                                    <p:anim calcmode="lin" valueType="num">
                                      <p:cBhvr>
                                        <p:cTn id="99" dur="500" fill="hold"/>
                                        <p:tgtEl>
                                          <p:spTgt spid="119"/>
                                        </p:tgtEl>
                                        <p:attrNameLst>
                                          <p:attrName>ppt_h</p:attrName>
                                        </p:attrNameLst>
                                      </p:cBhvr>
                                      <p:tavLst>
                                        <p:tav tm="0">
                                          <p:val>
                                            <p:fltVal val="0"/>
                                          </p:val>
                                        </p:tav>
                                        <p:tav tm="100000">
                                          <p:val>
                                            <p:strVal val="#ppt_h"/>
                                          </p:val>
                                        </p:tav>
                                      </p:tavLst>
                                    </p:anim>
                                    <p:animEffect transition="in" filter="fade">
                                      <p:cBhvr>
                                        <p:cTn id="100" dur="500"/>
                                        <p:tgtEl>
                                          <p:spTgt spid="119"/>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nodeType="clickEffect">
                                  <p:stCondLst>
                                    <p:cond delay="0"/>
                                  </p:stCondLst>
                                  <p:childTnLst>
                                    <p:set>
                                      <p:cBhvr>
                                        <p:cTn id="104" dur="1" fill="hold">
                                          <p:stCondLst>
                                            <p:cond delay="0"/>
                                          </p:stCondLst>
                                        </p:cTn>
                                        <p:tgtEl>
                                          <p:spTgt spid="135"/>
                                        </p:tgtEl>
                                        <p:attrNameLst>
                                          <p:attrName>style.visibility</p:attrName>
                                        </p:attrNameLst>
                                      </p:cBhvr>
                                      <p:to>
                                        <p:strVal val="visible"/>
                                      </p:to>
                                    </p:set>
                                    <p:anim calcmode="lin" valueType="num">
                                      <p:cBhvr>
                                        <p:cTn id="105" dur="500" fill="hold"/>
                                        <p:tgtEl>
                                          <p:spTgt spid="135"/>
                                        </p:tgtEl>
                                        <p:attrNameLst>
                                          <p:attrName>ppt_w</p:attrName>
                                        </p:attrNameLst>
                                      </p:cBhvr>
                                      <p:tavLst>
                                        <p:tav tm="0">
                                          <p:val>
                                            <p:fltVal val="0"/>
                                          </p:val>
                                        </p:tav>
                                        <p:tav tm="100000">
                                          <p:val>
                                            <p:strVal val="#ppt_w"/>
                                          </p:val>
                                        </p:tav>
                                      </p:tavLst>
                                    </p:anim>
                                    <p:anim calcmode="lin" valueType="num">
                                      <p:cBhvr>
                                        <p:cTn id="106" dur="500" fill="hold"/>
                                        <p:tgtEl>
                                          <p:spTgt spid="135"/>
                                        </p:tgtEl>
                                        <p:attrNameLst>
                                          <p:attrName>ppt_h</p:attrName>
                                        </p:attrNameLst>
                                      </p:cBhvr>
                                      <p:tavLst>
                                        <p:tav tm="0">
                                          <p:val>
                                            <p:fltVal val="0"/>
                                          </p:val>
                                        </p:tav>
                                        <p:tav tm="100000">
                                          <p:val>
                                            <p:strVal val="#ppt_h"/>
                                          </p:val>
                                        </p:tav>
                                      </p:tavLst>
                                    </p:anim>
                                    <p:animEffect transition="in" filter="fade">
                                      <p:cBhvr>
                                        <p:cTn id="107" dur="500"/>
                                        <p:tgtEl>
                                          <p:spTgt spid="135"/>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125"/>
                                        </p:tgtEl>
                                        <p:attrNameLst>
                                          <p:attrName>style.visibility</p:attrName>
                                        </p:attrNameLst>
                                      </p:cBhvr>
                                      <p:to>
                                        <p:strVal val="visible"/>
                                      </p:to>
                                    </p:set>
                                    <p:animEffect transition="in" filter="wipe(left)">
                                      <p:cBhvr>
                                        <p:cTn id="112" dur="500"/>
                                        <p:tgtEl>
                                          <p:spTgt spid="125"/>
                                        </p:tgtEl>
                                      </p:cBhvr>
                                    </p:animEffect>
                                  </p:childTnLst>
                                </p:cTn>
                              </p:par>
                            </p:childTnLst>
                          </p:cTn>
                        </p:par>
                        <p:par>
                          <p:cTn id="113" fill="hold">
                            <p:stCondLst>
                              <p:cond delay="500"/>
                            </p:stCondLst>
                            <p:childTnLst>
                              <p:par>
                                <p:cTn id="114" presetID="53" presetClass="entr" presetSubtype="16" fill="hold" nodeType="afterEffect">
                                  <p:stCondLst>
                                    <p:cond delay="0"/>
                                  </p:stCondLst>
                                  <p:childTnLst>
                                    <p:set>
                                      <p:cBhvr>
                                        <p:cTn id="115" dur="1" fill="hold">
                                          <p:stCondLst>
                                            <p:cond delay="0"/>
                                          </p:stCondLst>
                                        </p:cTn>
                                        <p:tgtEl>
                                          <p:spTgt spid="121"/>
                                        </p:tgtEl>
                                        <p:attrNameLst>
                                          <p:attrName>style.visibility</p:attrName>
                                        </p:attrNameLst>
                                      </p:cBhvr>
                                      <p:to>
                                        <p:strVal val="visible"/>
                                      </p:to>
                                    </p:set>
                                    <p:anim calcmode="lin" valueType="num">
                                      <p:cBhvr>
                                        <p:cTn id="116" dur="500" fill="hold"/>
                                        <p:tgtEl>
                                          <p:spTgt spid="121"/>
                                        </p:tgtEl>
                                        <p:attrNameLst>
                                          <p:attrName>ppt_w</p:attrName>
                                        </p:attrNameLst>
                                      </p:cBhvr>
                                      <p:tavLst>
                                        <p:tav tm="0">
                                          <p:val>
                                            <p:fltVal val="0"/>
                                          </p:val>
                                        </p:tav>
                                        <p:tav tm="100000">
                                          <p:val>
                                            <p:strVal val="#ppt_w"/>
                                          </p:val>
                                        </p:tav>
                                      </p:tavLst>
                                    </p:anim>
                                    <p:anim calcmode="lin" valueType="num">
                                      <p:cBhvr>
                                        <p:cTn id="117" dur="500" fill="hold"/>
                                        <p:tgtEl>
                                          <p:spTgt spid="121"/>
                                        </p:tgtEl>
                                        <p:attrNameLst>
                                          <p:attrName>ppt_h</p:attrName>
                                        </p:attrNameLst>
                                      </p:cBhvr>
                                      <p:tavLst>
                                        <p:tav tm="0">
                                          <p:val>
                                            <p:fltVal val="0"/>
                                          </p:val>
                                        </p:tav>
                                        <p:tav tm="100000">
                                          <p:val>
                                            <p:strVal val="#ppt_h"/>
                                          </p:val>
                                        </p:tav>
                                      </p:tavLst>
                                    </p:anim>
                                    <p:animEffect transition="in" filter="fade">
                                      <p:cBhvr>
                                        <p:cTn id="118" dur="500"/>
                                        <p:tgtEl>
                                          <p:spTgt spid="121"/>
                                        </p:tgtEl>
                                      </p:cBhvr>
                                    </p:animEffect>
                                  </p:childTnLst>
                                </p:cTn>
                              </p:par>
                            </p:childTnLst>
                          </p:cTn>
                        </p:par>
                      </p:childTnLst>
                    </p:cTn>
                  </p:par>
                  <p:par>
                    <p:cTn id="119" fill="hold">
                      <p:stCondLst>
                        <p:cond delay="indefinite"/>
                      </p:stCondLst>
                      <p:childTnLst>
                        <p:par>
                          <p:cTn id="120" fill="hold">
                            <p:stCondLst>
                              <p:cond delay="0"/>
                            </p:stCondLst>
                            <p:childTnLst>
                              <p:par>
                                <p:cTn id="121" presetID="53" presetClass="entr" presetSubtype="16" fill="hold" nodeType="clickEffect">
                                  <p:stCondLst>
                                    <p:cond delay="0"/>
                                  </p:stCondLst>
                                  <p:childTnLst>
                                    <p:set>
                                      <p:cBhvr>
                                        <p:cTn id="122" dur="1" fill="hold">
                                          <p:stCondLst>
                                            <p:cond delay="0"/>
                                          </p:stCondLst>
                                        </p:cTn>
                                        <p:tgtEl>
                                          <p:spTgt spid="136"/>
                                        </p:tgtEl>
                                        <p:attrNameLst>
                                          <p:attrName>style.visibility</p:attrName>
                                        </p:attrNameLst>
                                      </p:cBhvr>
                                      <p:to>
                                        <p:strVal val="visible"/>
                                      </p:to>
                                    </p:set>
                                    <p:anim calcmode="lin" valueType="num">
                                      <p:cBhvr>
                                        <p:cTn id="123" dur="500" fill="hold"/>
                                        <p:tgtEl>
                                          <p:spTgt spid="136"/>
                                        </p:tgtEl>
                                        <p:attrNameLst>
                                          <p:attrName>ppt_w</p:attrName>
                                        </p:attrNameLst>
                                      </p:cBhvr>
                                      <p:tavLst>
                                        <p:tav tm="0">
                                          <p:val>
                                            <p:fltVal val="0"/>
                                          </p:val>
                                        </p:tav>
                                        <p:tav tm="100000">
                                          <p:val>
                                            <p:strVal val="#ppt_w"/>
                                          </p:val>
                                        </p:tav>
                                      </p:tavLst>
                                    </p:anim>
                                    <p:anim calcmode="lin" valueType="num">
                                      <p:cBhvr>
                                        <p:cTn id="124" dur="500" fill="hold"/>
                                        <p:tgtEl>
                                          <p:spTgt spid="136"/>
                                        </p:tgtEl>
                                        <p:attrNameLst>
                                          <p:attrName>ppt_h</p:attrName>
                                        </p:attrNameLst>
                                      </p:cBhvr>
                                      <p:tavLst>
                                        <p:tav tm="0">
                                          <p:val>
                                            <p:fltVal val="0"/>
                                          </p:val>
                                        </p:tav>
                                        <p:tav tm="100000">
                                          <p:val>
                                            <p:strVal val="#ppt_h"/>
                                          </p:val>
                                        </p:tav>
                                      </p:tavLst>
                                    </p:anim>
                                    <p:animEffect transition="in" filter="fade">
                                      <p:cBhvr>
                                        <p:cTn id="125" dur="500"/>
                                        <p:tgtEl>
                                          <p:spTgt spid="136"/>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ntr" presetSubtype="8" fill="hold" grpId="0" nodeType="clickEffect">
                                  <p:stCondLst>
                                    <p:cond delay="0"/>
                                  </p:stCondLst>
                                  <p:childTnLst>
                                    <p:set>
                                      <p:cBhvr>
                                        <p:cTn id="129" dur="1" fill="hold">
                                          <p:stCondLst>
                                            <p:cond delay="0"/>
                                          </p:stCondLst>
                                        </p:cTn>
                                        <p:tgtEl>
                                          <p:spTgt spid="124"/>
                                        </p:tgtEl>
                                        <p:attrNameLst>
                                          <p:attrName>style.visibility</p:attrName>
                                        </p:attrNameLst>
                                      </p:cBhvr>
                                      <p:to>
                                        <p:strVal val="visible"/>
                                      </p:to>
                                    </p:set>
                                    <p:animEffect transition="in" filter="wipe(left)">
                                      <p:cBhvr>
                                        <p:cTn id="130" dur="500"/>
                                        <p:tgtEl>
                                          <p:spTgt spid="124"/>
                                        </p:tgtEl>
                                      </p:cBhvr>
                                    </p:animEffect>
                                  </p:childTnLst>
                                </p:cTn>
                              </p:par>
                            </p:childTnLst>
                          </p:cTn>
                        </p:par>
                        <p:par>
                          <p:cTn id="131" fill="hold">
                            <p:stCondLst>
                              <p:cond delay="500"/>
                            </p:stCondLst>
                            <p:childTnLst>
                              <p:par>
                                <p:cTn id="132" presetID="53" presetClass="entr" presetSubtype="16" fill="hold" nodeType="afterEffect">
                                  <p:stCondLst>
                                    <p:cond delay="0"/>
                                  </p:stCondLst>
                                  <p:childTnLst>
                                    <p:set>
                                      <p:cBhvr>
                                        <p:cTn id="133" dur="1" fill="hold">
                                          <p:stCondLst>
                                            <p:cond delay="0"/>
                                          </p:stCondLst>
                                        </p:cTn>
                                        <p:tgtEl>
                                          <p:spTgt spid="123"/>
                                        </p:tgtEl>
                                        <p:attrNameLst>
                                          <p:attrName>style.visibility</p:attrName>
                                        </p:attrNameLst>
                                      </p:cBhvr>
                                      <p:to>
                                        <p:strVal val="visible"/>
                                      </p:to>
                                    </p:set>
                                    <p:anim calcmode="lin" valueType="num">
                                      <p:cBhvr>
                                        <p:cTn id="134" dur="500" fill="hold"/>
                                        <p:tgtEl>
                                          <p:spTgt spid="123"/>
                                        </p:tgtEl>
                                        <p:attrNameLst>
                                          <p:attrName>ppt_w</p:attrName>
                                        </p:attrNameLst>
                                      </p:cBhvr>
                                      <p:tavLst>
                                        <p:tav tm="0">
                                          <p:val>
                                            <p:fltVal val="0"/>
                                          </p:val>
                                        </p:tav>
                                        <p:tav tm="100000">
                                          <p:val>
                                            <p:strVal val="#ppt_w"/>
                                          </p:val>
                                        </p:tav>
                                      </p:tavLst>
                                    </p:anim>
                                    <p:anim calcmode="lin" valueType="num">
                                      <p:cBhvr>
                                        <p:cTn id="135" dur="500" fill="hold"/>
                                        <p:tgtEl>
                                          <p:spTgt spid="123"/>
                                        </p:tgtEl>
                                        <p:attrNameLst>
                                          <p:attrName>ppt_h</p:attrName>
                                        </p:attrNameLst>
                                      </p:cBhvr>
                                      <p:tavLst>
                                        <p:tav tm="0">
                                          <p:val>
                                            <p:fltVal val="0"/>
                                          </p:val>
                                        </p:tav>
                                        <p:tav tm="100000">
                                          <p:val>
                                            <p:strVal val="#ppt_h"/>
                                          </p:val>
                                        </p:tav>
                                      </p:tavLst>
                                    </p:anim>
                                    <p:animEffect transition="in" filter="fade">
                                      <p:cBhvr>
                                        <p:cTn id="136" dur="500"/>
                                        <p:tgtEl>
                                          <p:spTgt spid="123"/>
                                        </p:tgtEl>
                                      </p:cBhvr>
                                    </p:animEffect>
                                  </p:childTnLst>
                                </p:cTn>
                              </p:par>
                            </p:childTnLst>
                          </p:cTn>
                        </p:par>
                      </p:childTnLst>
                    </p:cTn>
                  </p:par>
                  <p:par>
                    <p:cTn id="137" fill="hold">
                      <p:stCondLst>
                        <p:cond delay="indefinite"/>
                      </p:stCondLst>
                      <p:childTnLst>
                        <p:par>
                          <p:cTn id="138" fill="hold">
                            <p:stCondLst>
                              <p:cond delay="0"/>
                            </p:stCondLst>
                            <p:childTnLst>
                              <p:par>
                                <p:cTn id="139" presetID="53" presetClass="entr" presetSubtype="16" fill="hold" nodeType="clickEffect">
                                  <p:stCondLst>
                                    <p:cond delay="0"/>
                                  </p:stCondLst>
                                  <p:childTnLst>
                                    <p:set>
                                      <p:cBhvr>
                                        <p:cTn id="140" dur="1" fill="hold">
                                          <p:stCondLst>
                                            <p:cond delay="0"/>
                                          </p:stCondLst>
                                        </p:cTn>
                                        <p:tgtEl>
                                          <p:spTgt spid="11"/>
                                        </p:tgtEl>
                                        <p:attrNameLst>
                                          <p:attrName>style.visibility</p:attrName>
                                        </p:attrNameLst>
                                      </p:cBhvr>
                                      <p:to>
                                        <p:strVal val="visible"/>
                                      </p:to>
                                    </p:set>
                                    <p:anim calcmode="lin" valueType="num">
                                      <p:cBhvr>
                                        <p:cTn id="141" dur="500" fill="hold"/>
                                        <p:tgtEl>
                                          <p:spTgt spid="11"/>
                                        </p:tgtEl>
                                        <p:attrNameLst>
                                          <p:attrName>ppt_w</p:attrName>
                                        </p:attrNameLst>
                                      </p:cBhvr>
                                      <p:tavLst>
                                        <p:tav tm="0">
                                          <p:val>
                                            <p:fltVal val="0"/>
                                          </p:val>
                                        </p:tav>
                                        <p:tav tm="100000">
                                          <p:val>
                                            <p:strVal val="#ppt_w"/>
                                          </p:val>
                                        </p:tav>
                                      </p:tavLst>
                                    </p:anim>
                                    <p:anim calcmode="lin" valueType="num">
                                      <p:cBhvr>
                                        <p:cTn id="142" dur="500" fill="hold"/>
                                        <p:tgtEl>
                                          <p:spTgt spid="11"/>
                                        </p:tgtEl>
                                        <p:attrNameLst>
                                          <p:attrName>ppt_h</p:attrName>
                                        </p:attrNameLst>
                                      </p:cBhvr>
                                      <p:tavLst>
                                        <p:tav tm="0">
                                          <p:val>
                                            <p:fltVal val="0"/>
                                          </p:val>
                                        </p:tav>
                                        <p:tav tm="100000">
                                          <p:val>
                                            <p:strVal val="#ppt_h"/>
                                          </p:val>
                                        </p:tav>
                                      </p:tavLst>
                                    </p:anim>
                                    <p:animEffect transition="in" filter="fade">
                                      <p:cBhvr>
                                        <p:cTn id="1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72" grpId="0"/>
      <p:bldP spid="73" grpId="0"/>
      <p:bldP spid="85" grpId="0" animBg="1"/>
      <p:bldP spid="102" grpId="0" animBg="1"/>
      <p:bldP spid="103" grpId="0" animBg="1"/>
      <p:bldP spid="117" grpId="0" animBg="1"/>
      <p:bldP spid="125" grpId="0" animBg="1"/>
      <p:bldP spid="124"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9DE3573A-5618-6521-3380-9F273C18A685}"/>
              </a:ext>
            </a:extLst>
          </p:cNvPr>
          <p:cNvGrpSpPr/>
          <p:nvPr/>
        </p:nvGrpSpPr>
        <p:grpSpPr>
          <a:xfrm>
            <a:off x="2437031" y="3118874"/>
            <a:ext cx="2130635" cy="524654"/>
            <a:chOff x="258882" y="3279595"/>
            <a:chExt cx="2130635" cy="524654"/>
          </a:xfrm>
        </p:grpSpPr>
        <p:cxnSp>
          <p:nvCxnSpPr>
            <p:cNvPr id="50" name="Straight Connector 49">
              <a:extLst>
                <a:ext uri="{FF2B5EF4-FFF2-40B4-BE49-F238E27FC236}">
                  <a16:creationId xmlns:a16="http://schemas.microsoft.com/office/drawing/2014/main" id="{1E88CF27-D794-5F24-DBE1-09744CEBEF9D}"/>
                </a:ext>
              </a:extLst>
            </p:cNvPr>
            <p:cNvCxnSpPr>
              <a:cxnSpLocks/>
            </p:cNvCxnSpPr>
            <p:nvPr/>
          </p:nvCxnSpPr>
          <p:spPr>
            <a:xfrm>
              <a:off x="297719" y="3653287"/>
              <a:ext cx="785002" cy="0"/>
            </a:xfrm>
            <a:prstGeom prst="line">
              <a:avLst/>
            </a:prstGeom>
            <a:ln w="190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B67D6D3-3978-8794-CB4B-26CE20D5D4D5}"/>
                </a:ext>
              </a:extLst>
            </p:cNvPr>
            <p:cNvCxnSpPr>
              <a:cxnSpLocks/>
            </p:cNvCxnSpPr>
            <p:nvPr/>
          </p:nvCxnSpPr>
          <p:spPr>
            <a:xfrm>
              <a:off x="1458060" y="3657600"/>
              <a:ext cx="785002" cy="0"/>
            </a:xfrm>
            <a:prstGeom prst="line">
              <a:avLst/>
            </a:prstGeom>
            <a:ln w="190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8FCA919-09B0-AAC7-9814-C4E2822E897A}"/>
                </a:ext>
              </a:extLst>
            </p:cNvPr>
            <p:cNvCxnSpPr>
              <a:cxnSpLocks/>
            </p:cNvCxnSpPr>
            <p:nvPr/>
          </p:nvCxnSpPr>
          <p:spPr>
            <a:xfrm flipV="1">
              <a:off x="1082918" y="3378798"/>
              <a:ext cx="366752" cy="2824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C3F81D14-2A99-9979-519C-FF08C3AD5456}"/>
                </a:ext>
              </a:extLst>
            </p:cNvPr>
            <p:cNvSpPr/>
            <p:nvPr/>
          </p:nvSpPr>
          <p:spPr>
            <a:xfrm>
              <a:off x="2173857" y="3536830"/>
              <a:ext cx="215660" cy="2674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6E1A0C5B-28FB-3A10-C572-E60B82E49856}"/>
                </a:ext>
              </a:extLst>
            </p:cNvPr>
            <p:cNvSpPr/>
            <p:nvPr/>
          </p:nvSpPr>
          <p:spPr>
            <a:xfrm>
              <a:off x="258882" y="3536830"/>
              <a:ext cx="215660" cy="2674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80AC0A8B-190F-B996-CF2F-8EE32906BDAA}"/>
                </a:ext>
              </a:extLst>
            </p:cNvPr>
            <p:cNvSpPr txBox="1"/>
            <p:nvPr/>
          </p:nvSpPr>
          <p:spPr>
            <a:xfrm>
              <a:off x="841491" y="3279595"/>
              <a:ext cx="482459" cy="338554"/>
            </a:xfrm>
            <a:prstGeom prst="rect">
              <a:avLst/>
            </a:prstGeom>
            <a:noFill/>
          </p:spPr>
          <p:txBody>
            <a:bodyPr wrap="square" rtlCol="0">
              <a:spAutoFit/>
            </a:bodyPr>
            <a:lstStyle/>
            <a:p>
              <a:pPr algn="ctr"/>
              <a:r>
                <a:rPr lang="en-US" sz="1600" dirty="0">
                  <a:latin typeface="Roboto" panose="02000000000000000000" pitchFamily="2" charset="0"/>
                  <a:cs typeface="Arial" panose="020B0604020202020204" pitchFamily="34" charset="0"/>
                </a:rPr>
                <a:t>K</a:t>
              </a:r>
            </a:p>
          </p:txBody>
        </p:sp>
      </p:grpSp>
      <p:graphicFrame>
        <p:nvGraphicFramePr>
          <p:cNvPr id="22" name="Table 22">
            <a:extLst>
              <a:ext uri="{FF2B5EF4-FFF2-40B4-BE49-F238E27FC236}">
                <a16:creationId xmlns:a16="http://schemas.microsoft.com/office/drawing/2014/main" id="{67BCC3C4-3782-62F5-0505-F661ADEF5C8C}"/>
              </a:ext>
            </a:extLst>
          </p:cNvPr>
          <p:cNvGraphicFramePr>
            <a:graphicFrameLocks noGrp="1"/>
          </p:cNvGraphicFramePr>
          <p:nvPr>
            <p:extLst>
              <p:ext uri="{D42A27DB-BD31-4B8C-83A1-F6EECF244321}">
                <p14:modId xmlns:p14="http://schemas.microsoft.com/office/powerpoint/2010/main" val="3388298156"/>
              </p:ext>
            </p:extLst>
          </p:nvPr>
        </p:nvGraphicFramePr>
        <p:xfrm>
          <a:off x="571955" y="866925"/>
          <a:ext cx="8224622" cy="3694149"/>
        </p:xfrm>
        <a:graphic>
          <a:graphicData uri="http://schemas.openxmlformats.org/drawingml/2006/table">
            <a:tbl>
              <a:tblPr firstRow="1" bandRow="1">
                <a:tableStyleId>{815A4183-2C1F-45C3-8D46-150382547D4A}</a:tableStyleId>
              </a:tblPr>
              <a:tblGrid>
                <a:gridCol w="1942645">
                  <a:extLst>
                    <a:ext uri="{9D8B030D-6E8A-4147-A177-3AD203B41FA5}">
                      <a16:colId xmlns:a16="http://schemas.microsoft.com/office/drawing/2014/main" val="3388774963"/>
                    </a:ext>
                  </a:extLst>
                </a:gridCol>
                <a:gridCol w="6281977">
                  <a:extLst>
                    <a:ext uri="{9D8B030D-6E8A-4147-A177-3AD203B41FA5}">
                      <a16:colId xmlns:a16="http://schemas.microsoft.com/office/drawing/2014/main" val="884975474"/>
                    </a:ext>
                  </a:extLst>
                </a:gridCol>
              </a:tblGrid>
              <a:tr h="581417">
                <a:tc>
                  <a:txBody>
                    <a:bodyPr/>
                    <a:lstStyle/>
                    <a:p>
                      <a:pPr algn="ctr"/>
                      <a:r>
                        <a:rPr lang="en-US" sz="1800" dirty="0" err="1">
                          <a:latin typeface="Roboto" panose="02000000000000000000" pitchFamily="2" charset="0"/>
                          <a:cs typeface="#9Slide03 Arima Madurai Black" panose="00000A00000000000000" pitchFamily="2" charset="-93"/>
                        </a:rPr>
                        <a:t>Thiết</a:t>
                      </a:r>
                      <a:r>
                        <a:rPr lang="en-US" sz="1800" dirty="0">
                          <a:latin typeface="Roboto" panose="02000000000000000000" pitchFamily="2" charset="0"/>
                          <a:cs typeface="#9Slide03 Arima Madurai Black" panose="00000A00000000000000" pitchFamily="2" charset="-93"/>
                        </a:rPr>
                        <a:t> </a:t>
                      </a:r>
                      <a:r>
                        <a:rPr lang="en-US" sz="1800" dirty="0" err="1">
                          <a:latin typeface="Roboto" panose="02000000000000000000" pitchFamily="2" charset="0"/>
                          <a:cs typeface="#9Slide03 Arima Madurai Black" panose="00000A00000000000000" pitchFamily="2" charset="-93"/>
                        </a:rPr>
                        <a:t>bị</a:t>
                      </a:r>
                      <a:r>
                        <a:rPr lang="en-US" sz="1800" dirty="0">
                          <a:latin typeface="Roboto" panose="02000000000000000000" pitchFamily="2" charset="0"/>
                          <a:cs typeface="#9Slide03 Arima Madurai Black" panose="00000A00000000000000" pitchFamily="2" charset="-93"/>
                        </a:rPr>
                        <a:t> </a:t>
                      </a:r>
                      <a:r>
                        <a:rPr lang="en-US" sz="1800" dirty="0" err="1">
                          <a:latin typeface="Roboto" panose="02000000000000000000" pitchFamily="2" charset="0"/>
                          <a:cs typeface="#9Slide03 Arima Madurai Black" panose="00000A00000000000000" pitchFamily="2" charset="-93"/>
                        </a:rPr>
                        <a:t>diện</a:t>
                      </a:r>
                      <a:endParaRPr lang="en-US" sz="1800" dirty="0">
                        <a:latin typeface="Roboto" panose="02000000000000000000" pitchFamily="2" charset="0"/>
                        <a:cs typeface="#9Slide03 Arima Madurai Black" panose="00000A00000000000000" pitchFamily="2" charset="-93"/>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rgbClr val="B1DEFD"/>
                    </a:solidFill>
                  </a:tcPr>
                </a:tc>
                <a:tc>
                  <a:txBody>
                    <a:bodyPr/>
                    <a:lstStyle/>
                    <a:p>
                      <a:pPr algn="ctr"/>
                      <a:r>
                        <a:rPr lang="en-US" sz="1800" dirty="0" err="1">
                          <a:latin typeface="Roboto" panose="02000000000000000000" pitchFamily="2" charset="0"/>
                          <a:cs typeface="#9Slide03 Arima Madurai Black" panose="00000A00000000000000" pitchFamily="2" charset="-93"/>
                        </a:rPr>
                        <a:t>Kí</a:t>
                      </a:r>
                      <a:r>
                        <a:rPr lang="en-US" sz="1800" dirty="0">
                          <a:latin typeface="Roboto" panose="02000000000000000000" pitchFamily="2" charset="0"/>
                          <a:cs typeface="#9Slide03 Arima Madurai Black" panose="00000A00000000000000" pitchFamily="2" charset="-93"/>
                        </a:rPr>
                        <a:t> </a:t>
                      </a:r>
                      <a:r>
                        <a:rPr lang="en-US" sz="1800" dirty="0" err="1">
                          <a:latin typeface="Roboto" panose="02000000000000000000" pitchFamily="2" charset="0"/>
                          <a:cs typeface="#9Slide03 Arima Madurai Black" panose="00000A00000000000000" pitchFamily="2" charset="-93"/>
                        </a:rPr>
                        <a:t>hiệu</a:t>
                      </a:r>
                      <a:endParaRPr lang="en-US" sz="1800" dirty="0">
                        <a:latin typeface="Roboto" panose="02000000000000000000" pitchFamily="2" charset="0"/>
                        <a:cs typeface="#9Slide03 Arima Madurai Black" panose="00000A00000000000000" pitchFamily="2" charset="-93"/>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rgbClr val="B1DEFD"/>
                    </a:solidFill>
                  </a:tcPr>
                </a:tc>
                <a:extLst>
                  <a:ext uri="{0D108BD9-81ED-4DB2-BD59-A6C34878D82A}">
                    <a16:rowId xmlns:a16="http://schemas.microsoft.com/office/drawing/2014/main" val="2954690811"/>
                  </a:ext>
                </a:extLst>
              </a:tr>
              <a:tr h="778183">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latin typeface="Roboto" panose="02000000000000000000" pitchFamily="2" charset="0"/>
                          <a:cs typeface="#9Slide03 Arima Madurai" panose="00000500000000000000" pitchFamily="2" charset="-93"/>
                        </a:rPr>
                        <a:t>Nguồn</a:t>
                      </a:r>
                      <a:r>
                        <a:rPr lang="en-US" sz="1800" dirty="0">
                          <a:latin typeface="Roboto" panose="02000000000000000000" pitchFamily="2" charset="0"/>
                          <a:cs typeface="#9Slide03 Arima Madurai" panose="00000500000000000000" pitchFamily="2" charset="-93"/>
                        </a:rPr>
                        <a:t> </a:t>
                      </a:r>
                      <a:r>
                        <a:rPr lang="en-US" sz="1800" dirty="0" err="1">
                          <a:latin typeface="Roboto" panose="02000000000000000000" pitchFamily="2" charset="0"/>
                          <a:cs typeface="#9Slide03 Arima Madurai" panose="00000500000000000000" pitchFamily="2" charset="-93"/>
                        </a:rPr>
                        <a:t>điện</a:t>
                      </a:r>
                      <a:endParaRPr lang="en-US" sz="1800" dirty="0">
                        <a:latin typeface="Roboto" panose="02000000000000000000" pitchFamily="2" charset="0"/>
                        <a:cs typeface="#9Slide03 Arima Madurai" panose="00000500000000000000" pitchFamily="2" charset="-93"/>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800" dirty="0">
                        <a:latin typeface="Roboto" panose="02000000000000000000" pitchFamily="2" charset="0"/>
                        <a:cs typeface="#9Slide03 Arima Madurai" panose="00000500000000000000" pitchFamily="2" charset="-93"/>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799700048"/>
                  </a:ext>
                </a:extLst>
              </a:tr>
              <a:tr h="778183">
                <a:tc>
                  <a:txBody>
                    <a:bodyPr/>
                    <a:lstStyle/>
                    <a:p>
                      <a:pPr algn="ctr"/>
                      <a:r>
                        <a:rPr lang="en-US" sz="1800" dirty="0" err="1">
                          <a:latin typeface="Roboto" panose="02000000000000000000" pitchFamily="2" charset="0"/>
                          <a:cs typeface="#9Slide03 Arima Madurai" panose="00000500000000000000" pitchFamily="2" charset="-93"/>
                        </a:rPr>
                        <a:t>Dây</a:t>
                      </a:r>
                      <a:r>
                        <a:rPr lang="en-US" sz="1800" dirty="0">
                          <a:latin typeface="Roboto" panose="02000000000000000000" pitchFamily="2" charset="0"/>
                          <a:cs typeface="#9Slide03 Arima Madurai" panose="00000500000000000000" pitchFamily="2" charset="-93"/>
                        </a:rPr>
                        <a:t> </a:t>
                      </a:r>
                      <a:r>
                        <a:rPr lang="en-US" sz="1800" dirty="0" err="1">
                          <a:latin typeface="Roboto" panose="02000000000000000000" pitchFamily="2" charset="0"/>
                          <a:cs typeface="#9Slide03 Arima Madurai" panose="00000500000000000000" pitchFamily="2" charset="-93"/>
                        </a:rPr>
                        <a:t>nối</a:t>
                      </a:r>
                      <a:r>
                        <a:rPr lang="en-US" sz="1800" dirty="0">
                          <a:latin typeface="Roboto" panose="02000000000000000000" pitchFamily="2" charset="0"/>
                          <a:cs typeface="#9Slide03 Arima Madurai" panose="00000500000000000000" pitchFamily="2" charset="-93"/>
                        </a:rPr>
                        <a:t> </a:t>
                      </a:r>
                      <a:r>
                        <a:rPr lang="en-US" sz="1800" dirty="0" err="1">
                          <a:latin typeface="Roboto" panose="02000000000000000000" pitchFamily="2" charset="0"/>
                          <a:cs typeface="#9Slide03 Arima Madurai" panose="00000500000000000000" pitchFamily="2" charset="-93"/>
                        </a:rPr>
                        <a:t>diện</a:t>
                      </a:r>
                      <a:endParaRPr lang="en-US" sz="1800" dirty="0">
                        <a:latin typeface="Roboto" panose="02000000000000000000" pitchFamily="2" charset="0"/>
                        <a:cs typeface="#9Slide03 Arima Madurai" panose="00000500000000000000" pitchFamily="2" charset="-93"/>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1800" dirty="0">
                        <a:latin typeface="Roboto" panose="02000000000000000000" pitchFamily="2" charset="0"/>
                        <a:cs typeface="#9Slide03 Arima Madurai" panose="00000500000000000000" pitchFamily="2" charset="-93"/>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3466842206"/>
                  </a:ext>
                </a:extLst>
              </a:tr>
              <a:tr h="778183">
                <a:tc>
                  <a:txBody>
                    <a:bodyPr/>
                    <a:lstStyle/>
                    <a:p>
                      <a:pPr algn="ctr"/>
                      <a:r>
                        <a:rPr lang="en-US" sz="1800" dirty="0" err="1">
                          <a:latin typeface="Roboto" panose="02000000000000000000" pitchFamily="2" charset="0"/>
                          <a:cs typeface="#9Slide03 Arima Madurai" panose="00000500000000000000" pitchFamily="2" charset="-93"/>
                        </a:rPr>
                        <a:t>Công</a:t>
                      </a:r>
                      <a:r>
                        <a:rPr lang="en-US" sz="1800" dirty="0">
                          <a:latin typeface="Roboto" panose="02000000000000000000" pitchFamily="2" charset="0"/>
                          <a:cs typeface="#9Slide03 Arima Madurai" panose="00000500000000000000" pitchFamily="2" charset="-93"/>
                        </a:rPr>
                        <a:t> </a:t>
                      </a:r>
                      <a:r>
                        <a:rPr lang="en-US" sz="1800" dirty="0" err="1">
                          <a:latin typeface="Roboto" panose="02000000000000000000" pitchFamily="2" charset="0"/>
                          <a:cs typeface="#9Slide03 Arima Madurai" panose="00000500000000000000" pitchFamily="2" charset="-93"/>
                        </a:rPr>
                        <a:t>tắc</a:t>
                      </a:r>
                      <a:endParaRPr lang="en-US" sz="1800" dirty="0">
                        <a:latin typeface="Roboto" panose="02000000000000000000" pitchFamily="2" charset="0"/>
                        <a:cs typeface="#9Slide03 Arima Madurai" panose="00000500000000000000" pitchFamily="2" charset="-93"/>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1800" dirty="0">
                        <a:latin typeface="Roboto" panose="02000000000000000000" pitchFamily="2" charset="0"/>
                        <a:cs typeface="#9Slide03 Arima Madurai" panose="00000500000000000000" pitchFamily="2" charset="-93"/>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948262247"/>
                  </a:ext>
                </a:extLst>
              </a:tr>
              <a:tr h="778183">
                <a:tc>
                  <a:txBody>
                    <a:bodyPr/>
                    <a:lstStyle/>
                    <a:p>
                      <a:pPr algn="ctr"/>
                      <a:r>
                        <a:rPr lang="en-US" sz="1800" dirty="0" err="1">
                          <a:latin typeface="Roboto" panose="02000000000000000000" pitchFamily="2" charset="0"/>
                          <a:cs typeface="#9Slide03 Arima Madurai" panose="00000500000000000000" pitchFamily="2" charset="-93"/>
                        </a:rPr>
                        <a:t>Đồng</a:t>
                      </a:r>
                      <a:r>
                        <a:rPr lang="en-US" sz="1800" dirty="0">
                          <a:latin typeface="Roboto" panose="02000000000000000000" pitchFamily="2" charset="0"/>
                          <a:cs typeface="#9Slide03 Arima Madurai" panose="00000500000000000000" pitchFamily="2" charset="-93"/>
                        </a:rPr>
                        <a:t> </a:t>
                      </a:r>
                      <a:r>
                        <a:rPr lang="en-US" sz="1800" dirty="0" err="1">
                          <a:latin typeface="Roboto" panose="02000000000000000000" pitchFamily="2" charset="0"/>
                          <a:cs typeface="#9Slide03 Arima Madurai" panose="00000500000000000000" pitchFamily="2" charset="-93"/>
                        </a:rPr>
                        <a:t>hồ</a:t>
                      </a:r>
                      <a:r>
                        <a:rPr lang="en-US" sz="1800" dirty="0">
                          <a:latin typeface="Roboto" panose="02000000000000000000" pitchFamily="2" charset="0"/>
                          <a:cs typeface="#9Slide03 Arima Madurai" panose="00000500000000000000" pitchFamily="2" charset="-93"/>
                        </a:rPr>
                        <a:t> </a:t>
                      </a:r>
                      <a:r>
                        <a:rPr lang="en-US" sz="1800" dirty="0" err="1">
                          <a:latin typeface="Roboto" panose="02000000000000000000" pitchFamily="2" charset="0"/>
                          <a:cs typeface="#9Slide03 Arima Madurai" panose="00000500000000000000" pitchFamily="2" charset="-93"/>
                        </a:rPr>
                        <a:t>đo</a:t>
                      </a:r>
                      <a:r>
                        <a:rPr lang="en-US" sz="1800" dirty="0">
                          <a:latin typeface="Roboto" panose="02000000000000000000" pitchFamily="2" charset="0"/>
                          <a:cs typeface="#9Slide03 Arima Madurai" panose="00000500000000000000" pitchFamily="2" charset="-93"/>
                        </a:rPr>
                        <a:t> </a:t>
                      </a:r>
                      <a:r>
                        <a:rPr lang="en-US" sz="1800" dirty="0" err="1">
                          <a:latin typeface="Roboto" panose="02000000000000000000" pitchFamily="2" charset="0"/>
                          <a:cs typeface="#9Slide03 Arima Madurai" panose="00000500000000000000" pitchFamily="2" charset="-93"/>
                        </a:rPr>
                        <a:t>điện</a:t>
                      </a:r>
                      <a:endParaRPr lang="en-US" sz="1800" dirty="0">
                        <a:latin typeface="Roboto" panose="02000000000000000000" pitchFamily="2" charset="0"/>
                        <a:cs typeface="#9Slide03 Arima Madurai" panose="00000500000000000000" pitchFamily="2" charset="-93"/>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1800" dirty="0">
                        <a:latin typeface="Roboto" panose="02000000000000000000" pitchFamily="2" charset="0"/>
                        <a:cs typeface="#9Slide03 Arima Madurai" panose="00000500000000000000" pitchFamily="2" charset="-93"/>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974193686"/>
                  </a:ext>
                </a:extLst>
              </a:tr>
            </a:tbl>
          </a:graphicData>
        </a:graphic>
      </p:graphicFrame>
      <p:cxnSp>
        <p:nvCxnSpPr>
          <p:cNvPr id="6" name="Straight Connector 5">
            <a:extLst>
              <a:ext uri="{FF2B5EF4-FFF2-40B4-BE49-F238E27FC236}">
                <a16:creationId xmlns:a16="http://schemas.microsoft.com/office/drawing/2014/main" id="{056A6E00-68E4-F745-6BE7-CD3F33B62475}"/>
              </a:ext>
            </a:extLst>
          </p:cNvPr>
          <p:cNvCxnSpPr/>
          <p:nvPr/>
        </p:nvCxnSpPr>
        <p:spPr>
          <a:xfrm>
            <a:off x="495300" y="612171"/>
            <a:ext cx="8058150" cy="0"/>
          </a:xfrm>
          <a:prstGeom prst="line">
            <a:avLst/>
          </a:prstGeom>
        </p:spPr>
        <p:style>
          <a:lnRef idx="1">
            <a:schemeClr val="accent6"/>
          </a:lnRef>
          <a:fillRef idx="0">
            <a:schemeClr val="accent6"/>
          </a:fillRef>
          <a:effectRef idx="0">
            <a:schemeClr val="accent6"/>
          </a:effectRef>
          <a:fontRef idx="minor">
            <a:schemeClr val="tx1"/>
          </a:fontRef>
        </p:style>
      </p:cxnSp>
      <p:sp>
        <p:nvSpPr>
          <p:cNvPr id="7" name="Google Shape;451;p36">
            <a:extLst>
              <a:ext uri="{FF2B5EF4-FFF2-40B4-BE49-F238E27FC236}">
                <a16:creationId xmlns:a16="http://schemas.microsoft.com/office/drawing/2014/main" id="{00754B44-7220-E102-FC64-87B9115507BA}"/>
              </a:ext>
            </a:extLst>
          </p:cNvPr>
          <p:cNvSpPr txBox="1"/>
          <p:nvPr/>
        </p:nvSpPr>
        <p:spPr>
          <a:xfrm>
            <a:off x="5885867" y="257025"/>
            <a:ext cx="2594059"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00"/>
              </a:spcAft>
              <a:buNone/>
            </a:pPr>
            <a:r>
              <a:rPr lang="vi-VN" b="1" dirty="0">
                <a:solidFill>
                  <a:schemeClr val="dk1"/>
                </a:solidFill>
                <a:latin typeface="Roboto" panose="02000000000000000000" pitchFamily="2" charset="0"/>
                <a:ea typeface="Hammersmith One"/>
                <a:cs typeface="Hammersmith One"/>
                <a:sym typeface="Hammersmith One"/>
              </a:rPr>
              <a:t>BÀI 22: MẠCH ĐIỆN ĐƠN GIẢN</a:t>
            </a:r>
            <a:endParaRPr b="1" dirty="0">
              <a:solidFill>
                <a:schemeClr val="dk1"/>
              </a:solidFill>
              <a:latin typeface="Roboto" panose="02000000000000000000" pitchFamily="2" charset="0"/>
              <a:ea typeface="Hammersmith One"/>
              <a:cs typeface="Hammersmith One"/>
              <a:sym typeface="Hammersmith One"/>
            </a:endParaRPr>
          </a:p>
        </p:txBody>
      </p:sp>
      <p:sp>
        <p:nvSpPr>
          <p:cNvPr id="8" name="Google Shape;452;p36">
            <a:extLst>
              <a:ext uri="{FF2B5EF4-FFF2-40B4-BE49-F238E27FC236}">
                <a16:creationId xmlns:a16="http://schemas.microsoft.com/office/drawing/2014/main" id="{45455913-C872-A49A-7A2E-5AFED1F07D0D}"/>
              </a:ext>
            </a:extLst>
          </p:cNvPr>
          <p:cNvSpPr/>
          <p:nvPr/>
        </p:nvSpPr>
        <p:spPr>
          <a:xfrm>
            <a:off x="8387183" y="313522"/>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53;p36">
            <a:extLst>
              <a:ext uri="{FF2B5EF4-FFF2-40B4-BE49-F238E27FC236}">
                <a16:creationId xmlns:a16="http://schemas.microsoft.com/office/drawing/2014/main" id="{186CCF73-1D76-BC13-3542-E78E09AFCDCA}"/>
              </a:ext>
            </a:extLst>
          </p:cNvPr>
          <p:cNvSpPr/>
          <p:nvPr/>
        </p:nvSpPr>
        <p:spPr>
          <a:xfrm>
            <a:off x="8611091" y="313522"/>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20;p33">
            <a:extLst>
              <a:ext uri="{FF2B5EF4-FFF2-40B4-BE49-F238E27FC236}">
                <a16:creationId xmlns:a16="http://schemas.microsoft.com/office/drawing/2014/main" id="{AE4EB91D-078B-0D73-1E9C-BFA4A98D023D}"/>
              </a:ext>
            </a:extLst>
          </p:cNvPr>
          <p:cNvSpPr txBox="1">
            <a:spLocks/>
          </p:cNvSpPr>
          <p:nvPr/>
        </p:nvSpPr>
        <p:spPr>
          <a:xfrm>
            <a:off x="1398960" y="4561079"/>
            <a:ext cx="6735390" cy="49307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algn="ctr">
              <a:spcAft>
                <a:spcPts val="100"/>
              </a:spcAft>
            </a:pPr>
            <a:r>
              <a:rPr lang="en-US" sz="2200" dirty="0" err="1">
                <a:latin typeface="Roboto" panose="02000000000000000000" pitchFamily="2" charset="0"/>
                <a:cs typeface="#9Slide03 Arima Madurai Black" panose="00000A00000000000000" pitchFamily="2" charset="-93"/>
              </a:rPr>
              <a:t>Một</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số</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kí</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hiệu</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thường</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dùng</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trong</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sơ</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đồ</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mạch</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điện</a:t>
            </a:r>
            <a:endParaRPr lang="en-US" sz="2200" dirty="0">
              <a:latin typeface="Roboto" panose="02000000000000000000" pitchFamily="2" charset="0"/>
              <a:cs typeface="#9Slide03 Arima Madurai Black" panose="00000A00000000000000" pitchFamily="2" charset="-93"/>
            </a:endParaRPr>
          </a:p>
        </p:txBody>
      </p:sp>
      <p:grpSp>
        <p:nvGrpSpPr>
          <p:cNvPr id="23" name="Group 22">
            <a:extLst>
              <a:ext uri="{FF2B5EF4-FFF2-40B4-BE49-F238E27FC236}">
                <a16:creationId xmlns:a16="http://schemas.microsoft.com/office/drawing/2014/main" id="{395ECE04-97C9-1604-7140-BAFC14E3F97D}"/>
              </a:ext>
            </a:extLst>
          </p:cNvPr>
          <p:cNvGrpSpPr/>
          <p:nvPr/>
        </p:nvGrpSpPr>
        <p:grpSpPr>
          <a:xfrm>
            <a:off x="2657339" y="1449380"/>
            <a:ext cx="1164564" cy="607034"/>
            <a:chOff x="297719" y="1368415"/>
            <a:chExt cx="1164564" cy="607034"/>
          </a:xfrm>
        </p:grpSpPr>
        <p:cxnSp>
          <p:nvCxnSpPr>
            <p:cNvPr id="24" name="Straight Connector 23">
              <a:extLst>
                <a:ext uri="{FF2B5EF4-FFF2-40B4-BE49-F238E27FC236}">
                  <a16:creationId xmlns:a16="http://schemas.microsoft.com/office/drawing/2014/main" id="{E1F35361-078D-9806-807B-98E447C80F49}"/>
                </a:ext>
              </a:extLst>
            </p:cNvPr>
            <p:cNvCxnSpPr>
              <a:cxnSpLocks/>
            </p:cNvCxnSpPr>
            <p:nvPr/>
          </p:nvCxnSpPr>
          <p:spPr>
            <a:xfrm>
              <a:off x="815303" y="1571265"/>
              <a:ext cx="0" cy="4041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9CCB954-A969-06D3-8C6C-98FB70F18798}"/>
                </a:ext>
              </a:extLst>
            </p:cNvPr>
            <p:cNvCxnSpPr>
              <a:cxnSpLocks/>
            </p:cNvCxnSpPr>
            <p:nvPr/>
          </p:nvCxnSpPr>
          <p:spPr>
            <a:xfrm>
              <a:off x="944699" y="1648902"/>
              <a:ext cx="0" cy="2575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840868D-8731-716B-7DCB-5F533857C55F}"/>
                </a:ext>
              </a:extLst>
            </p:cNvPr>
            <p:cNvCxnSpPr/>
            <p:nvPr/>
          </p:nvCxnSpPr>
          <p:spPr>
            <a:xfrm>
              <a:off x="944699" y="1777043"/>
              <a:ext cx="517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1823683-8A2D-211F-2554-524EE173C640}"/>
                </a:ext>
              </a:extLst>
            </p:cNvPr>
            <p:cNvCxnSpPr/>
            <p:nvPr/>
          </p:nvCxnSpPr>
          <p:spPr>
            <a:xfrm>
              <a:off x="297719" y="1768416"/>
              <a:ext cx="517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5444D99-6BBA-7CAF-DC93-F03E5420FD51}"/>
                </a:ext>
              </a:extLst>
            </p:cNvPr>
            <p:cNvSpPr txBox="1"/>
            <p:nvPr/>
          </p:nvSpPr>
          <p:spPr>
            <a:xfrm>
              <a:off x="427116" y="1438489"/>
              <a:ext cx="482459" cy="338554"/>
            </a:xfrm>
            <a:prstGeom prst="rect">
              <a:avLst/>
            </a:prstGeom>
            <a:noFill/>
          </p:spPr>
          <p:txBody>
            <a:bodyPr wrap="square" rtlCol="0">
              <a:spAutoFit/>
            </a:bodyPr>
            <a:lstStyle/>
            <a:p>
              <a:pPr algn="ctr"/>
              <a:r>
                <a:rPr lang="en-US" sz="1600" dirty="0">
                  <a:latin typeface="Roboto" panose="02000000000000000000" pitchFamily="2" charset="0"/>
                  <a:cs typeface="Arial" panose="020B0604020202020204" pitchFamily="34" charset="0"/>
                </a:rPr>
                <a:t>+</a:t>
              </a:r>
            </a:p>
          </p:txBody>
        </p:sp>
        <p:sp>
          <p:nvSpPr>
            <p:cNvPr id="29" name="TextBox 28">
              <a:extLst>
                <a:ext uri="{FF2B5EF4-FFF2-40B4-BE49-F238E27FC236}">
                  <a16:creationId xmlns:a16="http://schemas.microsoft.com/office/drawing/2014/main" id="{040F33F4-B1A5-4885-4F65-47F6483591AE}"/>
                </a:ext>
              </a:extLst>
            </p:cNvPr>
            <p:cNvSpPr txBox="1"/>
            <p:nvPr/>
          </p:nvSpPr>
          <p:spPr>
            <a:xfrm>
              <a:off x="876300" y="1368415"/>
              <a:ext cx="482459" cy="338554"/>
            </a:xfrm>
            <a:prstGeom prst="rect">
              <a:avLst/>
            </a:prstGeom>
            <a:noFill/>
          </p:spPr>
          <p:txBody>
            <a:bodyPr wrap="square" rtlCol="0">
              <a:spAutoFit/>
            </a:bodyPr>
            <a:lstStyle/>
            <a:p>
              <a:pPr algn="ctr"/>
              <a:r>
                <a:rPr lang="en-US" sz="1600" dirty="0">
                  <a:latin typeface="Roboto" panose="02000000000000000000" pitchFamily="2" charset="0"/>
                  <a:cs typeface="Arial" panose="020B0604020202020204" pitchFamily="34" charset="0"/>
                </a:rPr>
                <a:t>_</a:t>
              </a:r>
            </a:p>
          </p:txBody>
        </p:sp>
      </p:grpSp>
      <p:grpSp>
        <p:nvGrpSpPr>
          <p:cNvPr id="30" name="Group 29">
            <a:extLst>
              <a:ext uri="{FF2B5EF4-FFF2-40B4-BE49-F238E27FC236}">
                <a16:creationId xmlns:a16="http://schemas.microsoft.com/office/drawing/2014/main" id="{4C15F1CC-8711-40AE-9FB7-D99F6052F1A8}"/>
              </a:ext>
            </a:extLst>
          </p:cNvPr>
          <p:cNvGrpSpPr/>
          <p:nvPr/>
        </p:nvGrpSpPr>
        <p:grpSpPr>
          <a:xfrm>
            <a:off x="5473456" y="1419501"/>
            <a:ext cx="1440601" cy="610720"/>
            <a:chOff x="297719" y="2305376"/>
            <a:chExt cx="1440601" cy="610720"/>
          </a:xfrm>
        </p:grpSpPr>
        <p:cxnSp>
          <p:nvCxnSpPr>
            <p:cNvPr id="31" name="Straight Connector 30">
              <a:extLst>
                <a:ext uri="{FF2B5EF4-FFF2-40B4-BE49-F238E27FC236}">
                  <a16:creationId xmlns:a16="http://schemas.microsoft.com/office/drawing/2014/main" id="{E70B4A29-5351-9632-783A-DF419DFF131E}"/>
                </a:ext>
              </a:extLst>
            </p:cNvPr>
            <p:cNvCxnSpPr>
              <a:cxnSpLocks/>
            </p:cNvCxnSpPr>
            <p:nvPr/>
          </p:nvCxnSpPr>
          <p:spPr>
            <a:xfrm>
              <a:off x="815303" y="2508226"/>
              <a:ext cx="0" cy="4041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C51A150-105A-86C0-8035-8353003BC706}"/>
                </a:ext>
              </a:extLst>
            </p:cNvPr>
            <p:cNvCxnSpPr>
              <a:cxnSpLocks/>
            </p:cNvCxnSpPr>
            <p:nvPr/>
          </p:nvCxnSpPr>
          <p:spPr>
            <a:xfrm>
              <a:off x="1220736" y="2585863"/>
              <a:ext cx="0" cy="2575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E84EBBA-7076-6B19-AD42-0A1DE6DD1079}"/>
                </a:ext>
              </a:extLst>
            </p:cNvPr>
            <p:cNvCxnSpPr/>
            <p:nvPr/>
          </p:nvCxnSpPr>
          <p:spPr>
            <a:xfrm>
              <a:off x="1220736" y="2714004"/>
              <a:ext cx="517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DD6019A-16F5-F0C5-E378-FA5C389AADDD}"/>
                </a:ext>
              </a:extLst>
            </p:cNvPr>
            <p:cNvCxnSpPr/>
            <p:nvPr/>
          </p:nvCxnSpPr>
          <p:spPr>
            <a:xfrm>
              <a:off x="297719" y="2705377"/>
              <a:ext cx="517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1FF68591-006F-DB8A-BF0E-8B0E6ACA1ED8}"/>
                </a:ext>
              </a:extLst>
            </p:cNvPr>
            <p:cNvSpPr txBox="1"/>
            <p:nvPr/>
          </p:nvSpPr>
          <p:spPr>
            <a:xfrm>
              <a:off x="427116" y="2375450"/>
              <a:ext cx="482459" cy="338554"/>
            </a:xfrm>
            <a:prstGeom prst="rect">
              <a:avLst/>
            </a:prstGeom>
            <a:noFill/>
          </p:spPr>
          <p:txBody>
            <a:bodyPr wrap="square" rtlCol="0">
              <a:spAutoFit/>
            </a:bodyPr>
            <a:lstStyle/>
            <a:p>
              <a:pPr algn="ctr"/>
              <a:r>
                <a:rPr lang="en-US" sz="1600" dirty="0">
                  <a:latin typeface="Roboto" panose="02000000000000000000" pitchFamily="2" charset="0"/>
                  <a:cs typeface="Arial" panose="020B0604020202020204" pitchFamily="34" charset="0"/>
                </a:rPr>
                <a:t>+</a:t>
              </a:r>
            </a:p>
          </p:txBody>
        </p:sp>
        <p:sp>
          <p:nvSpPr>
            <p:cNvPr id="36" name="TextBox 35">
              <a:extLst>
                <a:ext uri="{FF2B5EF4-FFF2-40B4-BE49-F238E27FC236}">
                  <a16:creationId xmlns:a16="http://schemas.microsoft.com/office/drawing/2014/main" id="{F962045B-78FF-F4C5-36F9-D4293D987C70}"/>
                </a:ext>
              </a:extLst>
            </p:cNvPr>
            <p:cNvSpPr txBox="1"/>
            <p:nvPr/>
          </p:nvSpPr>
          <p:spPr>
            <a:xfrm>
              <a:off x="1152337" y="2305376"/>
              <a:ext cx="482459" cy="338554"/>
            </a:xfrm>
            <a:prstGeom prst="rect">
              <a:avLst/>
            </a:prstGeom>
            <a:noFill/>
          </p:spPr>
          <p:txBody>
            <a:bodyPr wrap="square" rtlCol="0">
              <a:spAutoFit/>
            </a:bodyPr>
            <a:lstStyle/>
            <a:p>
              <a:pPr algn="ctr"/>
              <a:r>
                <a:rPr lang="en-US" sz="1600" dirty="0">
                  <a:latin typeface="Roboto" panose="02000000000000000000" pitchFamily="2" charset="0"/>
                  <a:cs typeface="Arial" panose="020B0604020202020204" pitchFamily="34" charset="0"/>
                </a:rPr>
                <a:t>_</a:t>
              </a:r>
            </a:p>
          </p:txBody>
        </p:sp>
        <p:cxnSp>
          <p:nvCxnSpPr>
            <p:cNvPr id="37" name="Straight Connector 36">
              <a:extLst>
                <a:ext uri="{FF2B5EF4-FFF2-40B4-BE49-F238E27FC236}">
                  <a16:creationId xmlns:a16="http://schemas.microsoft.com/office/drawing/2014/main" id="{A5E33A9D-9321-5437-C820-B47F7C2BD170}"/>
                </a:ext>
              </a:extLst>
            </p:cNvPr>
            <p:cNvCxnSpPr>
              <a:cxnSpLocks/>
            </p:cNvCxnSpPr>
            <p:nvPr/>
          </p:nvCxnSpPr>
          <p:spPr>
            <a:xfrm>
              <a:off x="1082721" y="2511912"/>
              <a:ext cx="0" cy="4041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363F903-37BA-996C-6741-B48EB559E4B7}"/>
                </a:ext>
              </a:extLst>
            </p:cNvPr>
            <p:cNvCxnSpPr>
              <a:cxnSpLocks/>
            </p:cNvCxnSpPr>
            <p:nvPr/>
          </p:nvCxnSpPr>
          <p:spPr>
            <a:xfrm>
              <a:off x="944699" y="2585236"/>
              <a:ext cx="0" cy="2575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FA0BF05D-285E-D19F-EA69-876B9E8A91C1}"/>
              </a:ext>
            </a:extLst>
          </p:cNvPr>
          <p:cNvGrpSpPr/>
          <p:nvPr/>
        </p:nvGrpSpPr>
        <p:grpSpPr>
          <a:xfrm>
            <a:off x="3844748" y="2375970"/>
            <a:ext cx="704323" cy="473122"/>
            <a:chOff x="3965095" y="2562987"/>
            <a:chExt cx="942004" cy="632782"/>
          </a:xfrm>
        </p:grpSpPr>
        <p:cxnSp>
          <p:nvCxnSpPr>
            <p:cNvPr id="39" name="Straight Connector 38">
              <a:extLst>
                <a:ext uri="{FF2B5EF4-FFF2-40B4-BE49-F238E27FC236}">
                  <a16:creationId xmlns:a16="http://schemas.microsoft.com/office/drawing/2014/main" id="{906FBCC3-2503-0965-E0FB-7B190C7FDFA8}"/>
                </a:ext>
              </a:extLst>
            </p:cNvPr>
            <p:cNvCxnSpPr>
              <a:cxnSpLocks/>
            </p:cNvCxnSpPr>
            <p:nvPr/>
          </p:nvCxnSpPr>
          <p:spPr>
            <a:xfrm flipH="1">
              <a:off x="3965095" y="2571750"/>
              <a:ext cx="942004"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8A55D55-6B07-3648-370A-5C750166CBBA}"/>
                </a:ext>
              </a:extLst>
            </p:cNvPr>
            <p:cNvCxnSpPr>
              <a:cxnSpLocks/>
            </p:cNvCxnSpPr>
            <p:nvPr/>
          </p:nvCxnSpPr>
          <p:spPr>
            <a:xfrm flipV="1">
              <a:off x="4907099" y="2562987"/>
              <a:ext cx="0" cy="632782"/>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83CC847B-B540-67F1-EDC6-1E2570B64105}"/>
              </a:ext>
            </a:extLst>
          </p:cNvPr>
          <p:cNvGrpSpPr/>
          <p:nvPr/>
        </p:nvGrpSpPr>
        <p:grpSpPr>
          <a:xfrm>
            <a:off x="5648660" y="2368940"/>
            <a:ext cx="1495969" cy="499958"/>
            <a:chOff x="3965095" y="2562987"/>
            <a:chExt cx="1893404" cy="632782"/>
          </a:xfrm>
        </p:grpSpPr>
        <p:cxnSp>
          <p:nvCxnSpPr>
            <p:cNvPr id="46" name="Straight Connector 45">
              <a:extLst>
                <a:ext uri="{FF2B5EF4-FFF2-40B4-BE49-F238E27FC236}">
                  <a16:creationId xmlns:a16="http://schemas.microsoft.com/office/drawing/2014/main" id="{3CD391DD-A0FD-F4A5-997E-42621437570A}"/>
                </a:ext>
              </a:extLst>
            </p:cNvPr>
            <p:cNvCxnSpPr>
              <a:cxnSpLocks/>
            </p:cNvCxnSpPr>
            <p:nvPr/>
          </p:nvCxnSpPr>
          <p:spPr>
            <a:xfrm flipH="1">
              <a:off x="3965095" y="2571750"/>
              <a:ext cx="942004"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9B6D4ED-DC08-28A2-9E76-15E295992E7C}"/>
                </a:ext>
              </a:extLst>
            </p:cNvPr>
            <p:cNvCxnSpPr>
              <a:cxnSpLocks/>
            </p:cNvCxnSpPr>
            <p:nvPr/>
          </p:nvCxnSpPr>
          <p:spPr>
            <a:xfrm flipV="1">
              <a:off x="4907099" y="2562987"/>
              <a:ext cx="0" cy="632782"/>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E001E52-0E4D-1AF0-E31F-9400C58956F2}"/>
                </a:ext>
              </a:extLst>
            </p:cNvPr>
            <p:cNvCxnSpPr>
              <a:cxnSpLocks/>
            </p:cNvCxnSpPr>
            <p:nvPr/>
          </p:nvCxnSpPr>
          <p:spPr>
            <a:xfrm flipH="1">
              <a:off x="4916495" y="2574392"/>
              <a:ext cx="942004"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D68C1E83-62AB-99E8-8FFF-17F1F783477B}"/>
              </a:ext>
            </a:extLst>
          </p:cNvPr>
          <p:cNvGrpSpPr/>
          <p:nvPr/>
        </p:nvGrpSpPr>
        <p:grpSpPr>
          <a:xfrm>
            <a:off x="5602853" y="3065926"/>
            <a:ext cx="2130635" cy="578765"/>
            <a:chOff x="258882" y="3225484"/>
            <a:chExt cx="2130635" cy="578765"/>
          </a:xfrm>
        </p:grpSpPr>
        <p:cxnSp>
          <p:nvCxnSpPr>
            <p:cNvPr id="57" name="Straight Connector 56">
              <a:extLst>
                <a:ext uri="{FF2B5EF4-FFF2-40B4-BE49-F238E27FC236}">
                  <a16:creationId xmlns:a16="http://schemas.microsoft.com/office/drawing/2014/main" id="{BC8345A5-A4E2-5D46-03AF-D98500D71ABC}"/>
                </a:ext>
              </a:extLst>
            </p:cNvPr>
            <p:cNvCxnSpPr>
              <a:cxnSpLocks/>
            </p:cNvCxnSpPr>
            <p:nvPr/>
          </p:nvCxnSpPr>
          <p:spPr>
            <a:xfrm>
              <a:off x="297719" y="3653287"/>
              <a:ext cx="785002" cy="0"/>
            </a:xfrm>
            <a:prstGeom prst="line">
              <a:avLst/>
            </a:prstGeom>
            <a:ln w="190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DDC01A75-2200-286B-97AE-908C6B0917D4}"/>
                </a:ext>
              </a:extLst>
            </p:cNvPr>
            <p:cNvCxnSpPr>
              <a:cxnSpLocks/>
            </p:cNvCxnSpPr>
            <p:nvPr/>
          </p:nvCxnSpPr>
          <p:spPr>
            <a:xfrm>
              <a:off x="1458060" y="3657600"/>
              <a:ext cx="785002" cy="0"/>
            </a:xfrm>
            <a:prstGeom prst="line">
              <a:avLst/>
            </a:prstGeom>
            <a:ln w="190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6DBB554-98BE-4252-0443-DCB675E5E017}"/>
                </a:ext>
              </a:extLst>
            </p:cNvPr>
            <p:cNvCxnSpPr>
              <a:cxnSpLocks/>
            </p:cNvCxnSpPr>
            <p:nvPr/>
          </p:nvCxnSpPr>
          <p:spPr>
            <a:xfrm>
              <a:off x="1082918" y="3606033"/>
              <a:ext cx="37514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22C6AFD3-B10A-6606-A694-3B38A2D4175D}"/>
                </a:ext>
              </a:extLst>
            </p:cNvPr>
            <p:cNvSpPr/>
            <p:nvPr/>
          </p:nvSpPr>
          <p:spPr>
            <a:xfrm>
              <a:off x="2173857" y="3536830"/>
              <a:ext cx="215660" cy="2674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1B58A9A9-6F31-72E3-FCC1-C2CB844C27B7}"/>
                </a:ext>
              </a:extLst>
            </p:cNvPr>
            <p:cNvSpPr/>
            <p:nvPr/>
          </p:nvSpPr>
          <p:spPr>
            <a:xfrm>
              <a:off x="258882" y="3536830"/>
              <a:ext cx="215660" cy="2674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A5520D38-15EF-3D10-DD08-C93FF1FC4CD4}"/>
                </a:ext>
              </a:extLst>
            </p:cNvPr>
            <p:cNvSpPr txBox="1"/>
            <p:nvPr/>
          </p:nvSpPr>
          <p:spPr>
            <a:xfrm>
              <a:off x="1025886" y="3225484"/>
              <a:ext cx="482459" cy="338554"/>
            </a:xfrm>
            <a:prstGeom prst="rect">
              <a:avLst/>
            </a:prstGeom>
            <a:noFill/>
          </p:spPr>
          <p:txBody>
            <a:bodyPr wrap="square" rtlCol="0">
              <a:spAutoFit/>
            </a:bodyPr>
            <a:lstStyle/>
            <a:p>
              <a:pPr algn="ctr"/>
              <a:r>
                <a:rPr lang="en-US" sz="1600" dirty="0">
                  <a:latin typeface="Roboto" panose="02000000000000000000" pitchFamily="2" charset="0"/>
                  <a:cs typeface="Arial" panose="020B0604020202020204" pitchFamily="34" charset="0"/>
                </a:rPr>
                <a:t>K</a:t>
              </a:r>
            </a:p>
          </p:txBody>
        </p:sp>
      </p:grpSp>
      <p:grpSp>
        <p:nvGrpSpPr>
          <p:cNvPr id="70" name="Group 69">
            <a:extLst>
              <a:ext uri="{FF2B5EF4-FFF2-40B4-BE49-F238E27FC236}">
                <a16:creationId xmlns:a16="http://schemas.microsoft.com/office/drawing/2014/main" id="{A7CE2D77-AFBE-86DF-36D2-CBD228361E12}"/>
              </a:ext>
            </a:extLst>
          </p:cNvPr>
          <p:cNvGrpSpPr/>
          <p:nvPr/>
        </p:nvGrpSpPr>
        <p:grpSpPr>
          <a:xfrm>
            <a:off x="2714681" y="4033752"/>
            <a:ext cx="1366871" cy="323022"/>
            <a:chOff x="574072" y="4146481"/>
            <a:chExt cx="1366871" cy="323022"/>
          </a:xfrm>
        </p:grpSpPr>
        <p:cxnSp>
          <p:nvCxnSpPr>
            <p:cNvPr id="71" name="Straight Connector 70">
              <a:extLst>
                <a:ext uri="{FF2B5EF4-FFF2-40B4-BE49-F238E27FC236}">
                  <a16:creationId xmlns:a16="http://schemas.microsoft.com/office/drawing/2014/main" id="{F2341E0D-1991-80F9-00AA-A81E0F5A5A7F}"/>
                </a:ext>
              </a:extLst>
            </p:cNvPr>
            <p:cNvCxnSpPr>
              <a:cxnSpLocks/>
            </p:cNvCxnSpPr>
            <p:nvPr/>
          </p:nvCxnSpPr>
          <p:spPr>
            <a:xfrm>
              <a:off x="574072" y="4317450"/>
              <a:ext cx="1366871" cy="0"/>
            </a:xfrm>
            <a:prstGeom prst="line">
              <a:avLst/>
            </a:prstGeom>
            <a:noFill/>
            <a:ln w="19050" cap="flat" cmpd="sng" algn="ctr">
              <a:solidFill>
                <a:sysClr val="windowText" lastClr="000000"/>
              </a:solidFill>
              <a:prstDash val="solid"/>
              <a:miter lim="800000"/>
            </a:ln>
            <a:effectLst/>
          </p:spPr>
        </p:cxnSp>
        <p:sp>
          <p:nvSpPr>
            <p:cNvPr id="72" name="Flowchart: Connector 71">
              <a:extLst>
                <a:ext uri="{FF2B5EF4-FFF2-40B4-BE49-F238E27FC236}">
                  <a16:creationId xmlns:a16="http://schemas.microsoft.com/office/drawing/2014/main" id="{0EF24AC2-5084-8356-9F31-C0DABE1B087E}"/>
                </a:ext>
              </a:extLst>
            </p:cNvPr>
            <p:cNvSpPr/>
            <p:nvPr/>
          </p:nvSpPr>
          <p:spPr>
            <a:xfrm>
              <a:off x="1052936" y="4146481"/>
              <a:ext cx="323022" cy="323022"/>
            </a:xfrm>
            <a:prstGeom prst="flowChartConnector">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rPr>
                <a:t>A</a:t>
              </a:r>
            </a:p>
          </p:txBody>
        </p:sp>
      </p:grpSp>
      <p:grpSp>
        <p:nvGrpSpPr>
          <p:cNvPr id="73" name="Group 72">
            <a:extLst>
              <a:ext uri="{FF2B5EF4-FFF2-40B4-BE49-F238E27FC236}">
                <a16:creationId xmlns:a16="http://schemas.microsoft.com/office/drawing/2014/main" id="{00531318-C287-3F48-50EE-48BDCA154333}"/>
              </a:ext>
            </a:extLst>
          </p:cNvPr>
          <p:cNvGrpSpPr/>
          <p:nvPr/>
        </p:nvGrpSpPr>
        <p:grpSpPr>
          <a:xfrm>
            <a:off x="5885867" y="4054610"/>
            <a:ext cx="1366871" cy="323022"/>
            <a:chOff x="616894" y="4670430"/>
            <a:chExt cx="1366871" cy="323022"/>
          </a:xfrm>
        </p:grpSpPr>
        <p:cxnSp>
          <p:nvCxnSpPr>
            <p:cNvPr id="74" name="Straight Connector 73">
              <a:extLst>
                <a:ext uri="{FF2B5EF4-FFF2-40B4-BE49-F238E27FC236}">
                  <a16:creationId xmlns:a16="http://schemas.microsoft.com/office/drawing/2014/main" id="{721AC19B-192A-67E5-1030-EDBDE64CEB45}"/>
                </a:ext>
              </a:extLst>
            </p:cNvPr>
            <p:cNvCxnSpPr>
              <a:cxnSpLocks/>
            </p:cNvCxnSpPr>
            <p:nvPr/>
          </p:nvCxnSpPr>
          <p:spPr>
            <a:xfrm>
              <a:off x="616894" y="4841399"/>
              <a:ext cx="1366871" cy="0"/>
            </a:xfrm>
            <a:prstGeom prst="line">
              <a:avLst/>
            </a:prstGeom>
            <a:noFill/>
            <a:ln w="19050" cap="flat" cmpd="sng" algn="ctr">
              <a:solidFill>
                <a:sysClr val="windowText" lastClr="000000"/>
              </a:solidFill>
              <a:prstDash val="solid"/>
              <a:miter lim="800000"/>
            </a:ln>
            <a:effectLst/>
          </p:spPr>
        </p:cxnSp>
        <p:sp>
          <p:nvSpPr>
            <p:cNvPr id="75" name="Flowchart: Connector 74">
              <a:extLst>
                <a:ext uri="{FF2B5EF4-FFF2-40B4-BE49-F238E27FC236}">
                  <a16:creationId xmlns:a16="http://schemas.microsoft.com/office/drawing/2014/main" id="{88C1DE84-70CB-C30D-B1AB-B75326A386B1}"/>
                </a:ext>
              </a:extLst>
            </p:cNvPr>
            <p:cNvSpPr/>
            <p:nvPr/>
          </p:nvSpPr>
          <p:spPr>
            <a:xfrm>
              <a:off x="1095758" y="4670430"/>
              <a:ext cx="323022" cy="323022"/>
            </a:xfrm>
            <a:prstGeom prst="flowChartConnector">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rPr>
                <a:t>V</a:t>
              </a:r>
            </a:p>
          </p:txBody>
        </p:sp>
      </p:grpSp>
      <p:sp>
        <p:nvSpPr>
          <p:cNvPr id="77" name="TextBox 76">
            <a:extLst>
              <a:ext uri="{FF2B5EF4-FFF2-40B4-BE49-F238E27FC236}">
                <a16:creationId xmlns:a16="http://schemas.microsoft.com/office/drawing/2014/main" id="{61638FB3-1BF6-A2D5-EB10-3EE21A20B1C5}"/>
              </a:ext>
            </a:extLst>
          </p:cNvPr>
          <p:cNvSpPr txBox="1"/>
          <p:nvPr/>
        </p:nvSpPr>
        <p:spPr>
          <a:xfrm>
            <a:off x="6821222" y="1531844"/>
            <a:ext cx="1933037" cy="646331"/>
          </a:xfrm>
          <a:prstGeom prst="rect">
            <a:avLst/>
          </a:prstGeom>
          <a:noFill/>
        </p:spPr>
        <p:txBody>
          <a:bodyPr wrap="square">
            <a:spAutoFit/>
          </a:bodyPr>
          <a:lstStyle/>
          <a:p>
            <a:pPr algn="ctr"/>
            <a:r>
              <a:rPr lang="en-US" sz="1800" dirty="0" err="1">
                <a:latin typeface="Roboto" panose="02000000000000000000" pitchFamily="2" charset="0"/>
                <a:cs typeface="#9Slide03 Arima Madurai" panose="00000500000000000000" pitchFamily="2" charset="-93"/>
              </a:rPr>
              <a:t>Các</a:t>
            </a:r>
            <a:r>
              <a:rPr lang="en-US" sz="1800" dirty="0">
                <a:latin typeface="Roboto" panose="02000000000000000000" pitchFamily="2" charset="0"/>
                <a:cs typeface="#9Slide03 Arima Madurai" panose="00000500000000000000" pitchFamily="2" charset="-93"/>
              </a:rPr>
              <a:t> </a:t>
            </a:r>
            <a:r>
              <a:rPr lang="en-US" sz="1800" dirty="0" err="1">
                <a:latin typeface="Roboto" panose="02000000000000000000" pitchFamily="2" charset="0"/>
                <a:cs typeface="#9Slide03 Arima Madurai" panose="00000500000000000000" pitchFamily="2" charset="-93"/>
              </a:rPr>
              <a:t>nguồn</a:t>
            </a:r>
            <a:r>
              <a:rPr lang="en-US" sz="1800" dirty="0">
                <a:latin typeface="Roboto" panose="02000000000000000000" pitchFamily="2" charset="0"/>
                <a:cs typeface="#9Slide03 Arima Madurai" panose="00000500000000000000" pitchFamily="2" charset="-93"/>
              </a:rPr>
              <a:t> </a:t>
            </a:r>
            <a:r>
              <a:rPr lang="en-US" sz="1800" dirty="0" err="1">
                <a:latin typeface="Roboto" panose="02000000000000000000" pitchFamily="2" charset="0"/>
                <a:cs typeface="#9Slide03 Arima Madurai" panose="00000500000000000000" pitchFamily="2" charset="-93"/>
              </a:rPr>
              <a:t>điện</a:t>
            </a:r>
            <a:r>
              <a:rPr lang="en-US" sz="1800" dirty="0">
                <a:latin typeface="Roboto" panose="02000000000000000000" pitchFamily="2" charset="0"/>
                <a:cs typeface="#9Slide03 Arima Madurai" panose="00000500000000000000" pitchFamily="2" charset="-93"/>
              </a:rPr>
              <a:t> </a:t>
            </a:r>
            <a:r>
              <a:rPr lang="en-US" sz="1800" dirty="0" err="1">
                <a:latin typeface="Roboto" panose="02000000000000000000" pitchFamily="2" charset="0"/>
                <a:cs typeface="#9Slide03 Arima Madurai" panose="00000500000000000000" pitchFamily="2" charset="-93"/>
              </a:rPr>
              <a:t>ghép</a:t>
            </a:r>
            <a:r>
              <a:rPr lang="en-US" sz="1800" dirty="0">
                <a:latin typeface="Roboto" panose="02000000000000000000" pitchFamily="2" charset="0"/>
                <a:cs typeface="#9Slide03 Arima Madurai" panose="00000500000000000000" pitchFamily="2" charset="-93"/>
              </a:rPr>
              <a:t> </a:t>
            </a:r>
            <a:r>
              <a:rPr lang="en-US" sz="1800" dirty="0" err="1">
                <a:latin typeface="Roboto" panose="02000000000000000000" pitchFamily="2" charset="0"/>
                <a:cs typeface="#9Slide03 Arima Madurai" panose="00000500000000000000" pitchFamily="2" charset="-93"/>
              </a:rPr>
              <a:t>nối</a:t>
            </a:r>
            <a:r>
              <a:rPr lang="en-US" sz="1800" dirty="0">
                <a:latin typeface="Roboto" panose="02000000000000000000" pitchFamily="2" charset="0"/>
                <a:cs typeface="#9Slide03 Arima Madurai" panose="00000500000000000000" pitchFamily="2" charset="-93"/>
              </a:rPr>
              <a:t> </a:t>
            </a:r>
            <a:r>
              <a:rPr lang="en-US" sz="1800" dirty="0" err="1">
                <a:latin typeface="Roboto" panose="02000000000000000000" pitchFamily="2" charset="0"/>
                <a:cs typeface="#9Slide03 Arima Madurai" panose="00000500000000000000" pitchFamily="2" charset="-93"/>
              </a:rPr>
              <a:t>tiếp</a:t>
            </a:r>
            <a:r>
              <a:rPr lang="en-US" sz="1800" dirty="0">
                <a:latin typeface="Roboto" panose="02000000000000000000" pitchFamily="2" charset="0"/>
                <a:cs typeface="#9Slide03 Arima Madurai" panose="00000500000000000000" pitchFamily="2" charset="-93"/>
              </a:rPr>
              <a:t> </a:t>
            </a:r>
            <a:endParaRPr lang="en-US" sz="1800" dirty="0"/>
          </a:p>
        </p:txBody>
      </p:sp>
      <p:sp>
        <p:nvSpPr>
          <p:cNvPr id="79" name="TextBox 78">
            <a:extLst>
              <a:ext uri="{FF2B5EF4-FFF2-40B4-BE49-F238E27FC236}">
                <a16:creationId xmlns:a16="http://schemas.microsoft.com/office/drawing/2014/main" id="{4CCFA93E-0D36-E704-3A03-ACC8B9676308}"/>
              </a:ext>
            </a:extLst>
          </p:cNvPr>
          <p:cNvSpPr txBox="1"/>
          <p:nvPr/>
        </p:nvSpPr>
        <p:spPr>
          <a:xfrm>
            <a:off x="3852869" y="1526999"/>
            <a:ext cx="133327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latin typeface="Roboto" panose="02000000000000000000" pitchFamily="2" charset="0"/>
                <a:cs typeface="#9Slide03 Arima Madurai" panose="00000500000000000000" pitchFamily="2" charset="-93"/>
              </a:rPr>
              <a:t>Một</a:t>
            </a:r>
            <a:r>
              <a:rPr lang="en-US" sz="1800" dirty="0">
                <a:latin typeface="Roboto" panose="02000000000000000000" pitchFamily="2" charset="0"/>
                <a:cs typeface="#9Slide03 Arima Madurai" panose="00000500000000000000" pitchFamily="2" charset="-93"/>
              </a:rPr>
              <a:t> </a:t>
            </a:r>
            <a:r>
              <a:rPr lang="en-US" sz="1800" dirty="0" err="1">
                <a:latin typeface="Roboto" panose="02000000000000000000" pitchFamily="2" charset="0"/>
                <a:cs typeface="#9Slide03 Arima Madurai" panose="00000500000000000000" pitchFamily="2" charset="-93"/>
              </a:rPr>
              <a:t>nguồn</a:t>
            </a:r>
            <a:r>
              <a:rPr lang="en-US" sz="1800" dirty="0">
                <a:latin typeface="Roboto" panose="02000000000000000000" pitchFamily="2" charset="0"/>
                <a:cs typeface="#9Slide03 Arima Madurai" panose="00000500000000000000" pitchFamily="2" charset="-93"/>
              </a:rPr>
              <a:t> </a:t>
            </a:r>
            <a:r>
              <a:rPr lang="en-US" sz="1800" dirty="0" err="1">
                <a:latin typeface="Roboto" panose="02000000000000000000" pitchFamily="2" charset="0"/>
                <a:cs typeface="#9Slide03 Arima Madurai" panose="00000500000000000000" pitchFamily="2" charset="-93"/>
              </a:rPr>
              <a:t>điện</a:t>
            </a:r>
            <a:endParaRPr lang="en-US" sz="1800" dirty="0">
              <a:latin typeface="Roboto" panose="02000000000000000000" pitchFamily="2" charset="0"/>
              <a:cs typeface="#9Slide03 Arima Madurai" panose="00000500000000000000" pitchFamily="2" charset="-93"/>
            </a:endParaRPr>
          </a:p>
        </p:txBody>
      </p:sp>
      <p:sp>
        <p:nvSpPr>
          <p:cNvPr id="80" name="TextBox 79">
            <a:extLst>
              <a:ext uri="{FF2B5EF4-FFF2-40B4-BE49-F238E27FC236}">
                <a16:creationId xmlns:a16="http://schemas.microsoft.com/office/drawing/2014/main" id="{71C89D7E-D570-A941-7C35-F3CFA5D283FE}"/>
              </a:ext>
            </a:extLst>
          </p:cNvPr>
          <p:cNvSpPr txBox="1"/>
          <p:nvPr/>
        </p:nvSpPr>
        <p:spPr>
          <a:xfrm>
            <a:off x="4429023" y="3110671"/>
            <a:ext cx="100514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latin typeface="Roboto" panose="02000000000000000000" pitchFamily="2" charset="0"/>
                <a:cs typeface="#9Slide03 Arima Madurai" panose="00000500000000000000" pitchFamily="2" charset="-93"/>
              </a:rPr>
              <a:t>Công</a:t>
            </a:r>
            <a:r>
              <a:rPr lang="en-US" sz="1800" dirty="0">
                <a:latin typeface="Roboto" panose="02000000000000000000" pitchFamily="2" charset="0"/>
                <a:cs typeface="#9Slide03 Arima Madurai" panose="00000500000000000000" pitchFamily="2" charset="-93"/>
              </a:rPr>
              <a:t> </a:t>
            </a:r>
            <a:r>
              <a:rPr lang="en-US" sz="1800" dirty="0" err="1">
                <a:latin typeface="Roboto" panose="02000000000000000000" pitchFamily="2" charset="0"/>
                <a:cs typeface="#9Slide03 Arima Madurai" panose="00000500000000000000" pitchFamily="2" charset="-93"/>
              </a:rPr>
              <a:t>tắc</a:t>
            </a:r>
            <a:r>
              <a:rPr lang="en-US" sz="1800" dirty="0">
                <a:latin typeface="Roboto" panose="02000000000000000000" pitchFamily="2" charset="0"/>
                <a:cs typeface="#9Slide03 Arima Madurai" panose="00000500000000000000" pitchFamily="2" charset="-93"/>
              </a:rPr>
              <a:t> </a:t>
            </a:r>
            <a:r>
              <a:rPr lang="en-US" sz="1800" dirty="0" err="1">
                <a:latin typeface="Roboto" panose="02000000000000000000" pitchFamily="2" charset="0"/>
                <a:cs typeface="#9Slide03 Arima Madurai" panose="00000500000000000000" pitchFamily="2" charset="-93"/>
              </a:rPr>
              <a:t>mở</a:t>
            </a:r>
            <a:endParaRPr lang="en-US" sz="1800" dirty="0">
              <a:latin typeface="Roboto" panose="02000000000000000000" pitchFamily="2" charset="0"/>
              <a:cs typeface="#9Slide03 Arima Madurai" panose="00000500000000000000" pitchFamily="2" charset="-93"/>
            </a:endParaRPr>
          </a:p>
        </p:txBody>
      </p:sp>
      <p:sp>
        <p:nvSpPr>
          <p:cNvPr id="81" name="TextBox 80">
            <a:extLst>
              <a:ext uri="{FF2B5EF4-FFF2-40B4-BE49-F238E27FC236}">
                <a16:creationId xmlns:a16="http://schemas.microsoft.com/office/drawing/2014/main" id="{ACE89D13-0728-963E-2919-DC4D6091E97B}"/>
              </a:ext>
            </a:extLst>
          </p:cNvPr>
          <p:cNvSpPr txBox="1"/>
          <p:nvPr/>
        </p:nvSpPr>
        <p:spPr>
          <a:xfrm>
            <a:off x="7605945" y="3118874"/>
            <a:ext cx="114831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latin typeface="Roboto" panose="02000000000000000000" pitchFamily="2" charset="0"/>
                <a:cs typeface="#9Slide03 Arima Madurai" panose="00000500000000000000" pitchFamily="2" charset="-93"/>
              </a:rPr>
              <a:t>Công</a:t>
            </a:r>
            <a:r>
              <a:rPr lang="en-US" sz="1800" dirty="0">
                <a:latin typeface="Roboto" panose="02000000000000000000" pitchFamily="2" charset="0"/>
                <a:cs typeface="#9Slide03 Arima Madurai" panose="00000500000000000000" pitchFamily="2" charset="-93"/>
              </a:rPr>
              <a:t> </a:t>
            </a:r>
            <a:r>
              <a:rPr lang="en-US" sz="1800" dirty="0" err="1">
                <a:latin typeface="Roboto" panose="02000000000000000000" pitchFamily="2" charset="0"/>
                <a:cs typeface="#9Slide03 Arima Madurai" panose="00000500000000000000" pitchFamily="2" charset="-93"/>
              </a:rPr>
              <a:t>tắc</a:t>
            </a:r>
            <a:r>
              <a:rPr lang="en-US" sz="1800" dirty="0">
                <a:latin typeface="Roboto" panose="02000000000000000000" pitchFamily="2" charset="0"/>
                <a:cs typeface="#9Slide03 Arima Madurai" panose="00000500000000000000" pitchFamily="2" charset="-93"/>
              </a:rPr>
              <a:t> </a:t>
            </a:r>
            <a:r>
              <a:rPr lang="en-US" sz="1800" dirty="0" err="1">
                <a:latin typeface="Roboto" panose="02000000000000000000" pitchFamily="2" charset="0"/>
                <a:cs typeface="#9Slide03 Arima Madurai" panose="00000500000000000000" pitchFamily="2" charset="-93"/>
              </a:rPr>
              <a:t>đóng</a:t>
            </a:r>
            <a:endParaRPr lang="en-US" sz="1800" dirty="0">
              <a:latin typeface="Roboto" panose="02000000000000000000" pitchFamily="2" charset="0"/>
              <a:cs typeface="#9Slide03 Arima Madurai" panose="00000500000000000000" pitchFamily="2" charset="-93"/>
            </a:endParaRPr>
          </a:p>
        </p:txBody>
      </p:sp>
      <p:sp>
        <p:nvSpPr>
          <p:cNvPr id="82" name="TextBox 81">
            <a:extLst>
              <a:ext uri="{FF2B5EF4-FFF2-40B4-BE49-F238E27FC236}">
                <a16:creationId xmlns:a16="http://schemas.microsoft.com/office/drawing/2014/main" id="{0890BA17-4DEF-0328-CAA9-00276C29E1DE}"/>
              </a:ext>
            </a:extLst>
          </p:cNvPr>
          <p:cNvSpPr txBox="1"/>
          <p:nvPr/>
        </p:nvSpPr>
        <p:spPr>
          <a:xfrm>
            <a:off x="4123321" y="4040913"/>
            <a:ext cx="123388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latin typeface="Roboto" panose="02000000000000000000" pitchFamily="2" charset="0"/>
                <a:cs typeface="#9Slide03 Arima Madurai" panose="00000500000000000000" pitchFamily="2" charset="-93"/>
              </a:rPr>
              <a:t>Ampe</a:t>
            </a:r>
            <a:r>
              <a:rPr lang="en-US" sz="1800" dirty="0">
                <a:latin typeface="Roboto" panose="02000000000000000000" pitchFamily="2" charset="0"/>
                <a:cs typeface="#9Slide03 Arima Madurai" panose="00000500000000000000" pitchFamily="2" charset="-93"/>
              </a:rPr>
              <a:t> </a:t>
            </a:r>
            <a:r>
              <a:rPr lang="en-US" sz="1800" dirty="0" err="1">
                <a:latin typeface="Roboto" panose="02000000000000000000" pitchFamily="2" charset="0"/>
                <a:cs typeface="#9Slide03 Arima Madurai" panose="00000500000000000000" pitchFamily="2" charset="-93"/>
              </a:rPr>
              <a:t>kế</a:t>
            </a:r>
            <a:endParaRPr lang="en-US" sz="1800" dirty="0">
              <a:latin typeface="Roboto" panose="02000000000000000000" pitchFamily="2" charset="0"/>
              <a:cs typeface="#9Slide03 Arima Madurai" panose="00000500000000000000" pitchFamily="2" charset="-93"/>
            </a:endParaRPr>
          </a:p>
        </p:txBody>
      </p:sp>
      <p:sp>
        <p:nvSpPr>
          <p:cNvPr id="83" name="TextBox 82">
            <a:extLst>
              <a:ext uri="{FF2B5EF4-FFF2-40B4-BE49-F238E27FC236}">
                <a16:creationId xmlns:a16="http://schemas.microsoft.com/office/drawing/2014/main" id="{48B9513D-9692-42E6-BA3B-562711C90E83}"/>
              </a:ext>
            </a:extLst>
          </p:cNvPr>
          <p:cNvSpPr txBox="1"/>
          <p:nvPr/>
        </p:nvSpPr>
        <p:spPr>
          <a:xfrm>
            <a:off x="7377206" y="4050268"/>
            <a:ext cx="123388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latin typeface="Roboto" panose="02000000000000000000" pitchFamily="2" charset="0"/>
                <a:cs typeface="#9Slide03 Arima Madurai" panose="00000500000000000000" pitchFamily="2" charset="-93"/>
              </a:rPr>
              <a:t>Vôn</a:t>
            </a:r>
            <a:r>
              <a:rPr lang="en-US" sz="1800" dirty="0">
                <a:latin typeface="Roboto" panose="02000000000000000000" pitchFamily="2" charset="0"/>
                <a:cs typeface="#9Slide03 Arima Madurai" panose="00000500000000000000" pitchFamily="2" charset="-93"/>
              </a:rPr>
              <a:t> </a:t>
            </a:r>
            <a:r>
              <a:rPr lang="en-US" sz="1800" dirty="0" err="1">
                <a:latin typeface="Roboto" panose="02000000000000000000" pitchFamily="2" charset="0"/>
                <a:cs typeface="#9Slide03 Arima Madurai" panose="00000500000000000000" pitchFamily="2" charset="-93"/>
              </a:rPr>
              <a:t>kế</a:t>
            </a:r>
            <a:endParaRPr lang="en-US" sz="1800" dirty="0">
              <a:latin typeface="Roboto" panose="02000000000000000000" pitchFamily="2" charset="0"/>
              <a:cs typeface="#9Slide03 Arima Madurai" panose="00000500000000000000" pitchFamily="2" charset="-93"/>
            </a:endParaRPr>
          </a:p>
        </p:txBody>
      </p:sp>
    </p:spTree>
    <p:extLst>
      <p:ext uri="{BB962C8B-B14F-4D97-AF65-F5344CB8AC3E}">
        <p14:creationId xmlns:p14="http://schemas.microsoft.com/office/powerpoint/2010/main" val="2677735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47"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ppt_x</p:attrName>
                                        </p:attrNameLst>
                                      </p:cBhvr>
                                      <p:tavLst>
                                        <p:tav tm="0">
                                          <p:val>
                                            <p:strVal val="#ppt_x"/>
                                          </p:val>
                                        </p:tav>
                                        <p:tav tm="100000">
                                          <p:val>
                                            <p:strVal val="#ppt_x"/>
                                          </p:val>
                                        </p:tav>
                                      </p:tavLst>
                                    </p:anim>
                                    <p:anim calcmode="lin" valueType="num">
                                      <p:cBhvr>
                                        <p:cTn id="13" dur="500" fill="hold"/>
                                        <p:tgtEl>
                                          <p:spTgt spid="7"/>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anim calcmode="lin" valueType="num">
                                      <p:cBhvr>
                                        <p:cTn id="17" dur="500" fill="hold"/>
                                        <p:tgtEl>
                                          <p:spTgt spid="8"/>
                                        </p:tgtEl>
                                        <p:attrNameLst>
                                          <p:attrName>ppt_x</p:attrName>
                                        </p:attrNameLst>
                                      </p:cBhvr>
                                      <p:tavLst>
                                        <p:tav tm="0">
                                          <p:val>
                                            <p:strVal val="#ppt_x"/>
                                          </p:val>
                                        </p:tav>
                                        <p:tav tm="100000">
                                          <p:val>
                                            <p:strVal val="#ppt_x"/>
                                          </p:val>
                                        </p:tav>
                                      </p:tavLst>
                                    </p:anim>
                                    <p:anim calcmode="lin" valueType="num">
                                      <p:cBhvr>
                                        <p:cTn id="18" dur="500" fill="hold"/>
                                        <p:tgtEl>
                                          <p:spTgt spid="8"/>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outVertical)">
                                      <p:cBhvr>
                                        <p:cTn id="28" dur="500"/>
                                        <p:tgtEl>
                                          <p:spTgt spid="22"/>
                                        </p:tgtEl>
                                      </p:cBhvr>
                                    </p:animEffect>
                                  </p:childTnLst>
                                </p:cTn>
                              </p:par>
                              <p:par>
                                <p:cTn id="29" presetID="16" presetClass="entr" presetSubtype="37" fill="hold"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barn(outVertical)">
                                      <p:cBhvr>
                                        <p:cTn id="31" dur="500"/>
                                        <p:tgtEl>
                                          <p:spTgt spid="49"/>
                                        </p:tgtEl>
                                      </p:cBhvr>
                                    </p:animEffect>
                                  </p:childTnLst>
                                </p:cTn>
                              </p:par>
                              <p:par>
                                <p:cTn id="32" presetID="16" presetClass="entr" presetSubtype="37"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barn(outVertical)">
                                      <p:cBhvr>
                                        <p:cTn id="34" dur="500"/>
                                        <p:tgtEl>
                                          <p:spTgt spid="23"/>
                                        </p:tgtEl>
                                      </p:cBhvr>
                                    </p:animEffect>
                                  </p:childTnLst>
                                </p:cTn>
                              </p:par>
                              <p:par>
                                <p:cTn id="35" presetID="16" presetClass="entr" presetSubtype="37"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barn(outVertical)">
                                      <p:cBhvr>
                                        <p:cTn id="37" dur="500"/>
                                        <p:tgtEl>
                                          <p:spTgt spid="30"/>
                                        </p:tgtEl>
                                      </p:cBhvr>
                                    </p:animEffect>
                                  </p:childTnLst>
                                </p:cTn>
                              </p:par>
                              <p:par>
                                <p:cTn id="38" presetID="16" presetClass="entr" presetSubtype="37" fill="hold" nodeType="with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barn(outVertical)">
                                      <p:cBhvr>
                                        <p:cTn id="40" dur="500"/>
                                        <p:tgtEl>
                                          <p:spTgt spid="44"/>
                                        </p:tgtEl>
                                      </p:cBhvr>
                                    </p:animEffect>
                                  </p:childTnLst>
                                </p:cTn>
                              </p:par>
                              <p:par>
                                <p:cTn id="41" presetID="16" presetClass="entr" presetSubtype="37" fill="hold" nodeType="with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barn(outVertical)">
                                      <p:cBhvr>
                                        <p:cTn id="43" dur="500"/>
                                        <p:tgtEl>
                                          <p:spTgt spid="45"/>
                                        </p:tgtEl>
                                      </p:cBhvr>
                                    </p:animEffect>
                                  </p:childTnLst>
                                </p:cTn>
                              </p:par>
                              <p:par>
                                <p:cTn id="44" presetID="16" presetClass="entr" presetSubtype="37" fill="hold" nodeType="with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barn(outVertical)">
                                      <p:cBhvr>
                                        <p:cTn id="46" dur="500"/>
                                        <p:tgtEl>
                                          <p:spTgt spid="56"/>
                                        </p:tgtEl>
                                      </p:cBhvr>
                                    </p:animEffect>
                                  </p:childTnLst>
                                </p:cTn>
                              </p:par>
                              <p:par>
                                <p:cTn id="47" presetID="16" presetClass="entr" presetSubtype="37" fill="hold" nodeType="withEffect">
                                  <p:stCondLst>
                                    <p:cond delay="0"/>
                                  </p:stCondLst>
                                  <p:childTnLst>
                                    <p:set>
                                      <p:cBhvr>
                                        <p:cTn id="48" dur="1" fill="hold">
                                          <p:stCondLst>
                                            <p:cond delay="0"/>
                                          </p:stCondLst>
                                        </p:cTn>
                                        <p:tgtEl>
                                          <p:spTgt spid="70"/>
                                        </p:tgtEl>
                                        <p:attrNameLst>
                                          <p:attrName>style.visibility</p:attrName>
                                        </p:attrNameLst>
                                      </p:cBhvr>
                                      <p:to>
                                        <p:strVal val="visible"/>
                                      </p:to>
                                    </p:set>
                                    <p:animEffect transition="in" filter="barn(outVertical)">
                                      <p:cBhvr>
                                        <p:cTn id="49" dur="500"/>
                                        <p:tgtEl>
                                          <p:spTgt spid="70"/>
                                        </p:tgtEl>
                                      </p:cBhvr>
                                    </p:animEffect>
                                  </p:childTnLst>
                                </p:cTn>
                              </p:par>
                              <p:par>
                                <p:cTn id="50" presetID="16" presetClass="entr" presetSubtype="37" fill="hold" nodeType="withEffect">
                                  <p:stCondLst>
                                    <p:cond delay="0"/>
                                  </p:stCondLst>
                                  <p:childTnLst>
                                    <p:set>
                                      <p:cBhvr>
                                        <p:cTn id="51" dur="1" fill="hold">
                                          <p:stCondLst>
                                            <p:cond delay="0"/>
                                          </p:stCondLst>
                                        </p:cTn>
                                        <p:tgtEl>
                                          <p:spTgt spid="73"/>
                                        </p:tgtEl>
                                        <p:attrNameLst>
                                          <p:attrName>style.visibility</p:attrName>
                                        </p:attrNameLst>
                                      </p:cBhvr>
                                      <p:to>
                                        <p:strVal val="visible"/>
                                      </p:to>
                                    </p:set>
                                    <p:animEffect transition="in" filter="barn(outVertical)">
                                      <p:cBhvr>
                                        <p:cTn id="52" dur="500"/>
                                        <p:tgtEl>
                                          <p:spTgt spid="73"/>
                                        </p:tgtEl>
                                      </p:cBhvr>
                                    </p:animEffect>
                                  </p:childTnLst>
                                </p:cTn>
                              </p:par>
                              <p:par>
                                <p:cTn id="53" presetID="16" presetClass="entr" presetSubtype="37" fill="hold" grpId="0" nodeType="withEffect">
                                  <p:stCondLst>
                                    <p:cond delay="0"/>
                                  </p:stCondLst>
                                  <p:childTnLst>
                                    <p:set>
                                      <p:cBhvr>
                                        <p:cTn id="54" dur="1" fill="hold">
                                          <p:stCondLst>
                                            <p:cond delay="0"/>
                                          </p:stCondLst>
                                        </p:cTn>
                                        <p:tgtEl>
                                          <p:spTgt spid="77"/>
                                        </p:tgtEl>
                                        <p:attrNameLst>
                                          <p:attrName>style.visibility</p:attrName>
                                        </p:attrNameLst>
                                      </p:cBhvr>
                                      <p:to>
                                        <p:strVal val="visible"/>
                                      </p:to>
                                    </p:set>
                                    <p:animEffect transition="in" filter="barn(outVertical)">
                                      <p:cBhvr>
                                        <p:cTn id="55" dur="500"/>
                                        <p:tgtEl>
                                          <p:spTgt spid="77"/>
                                        </p:tgtEl>
                                      </p:cBhvr>
                                    </p:animEffect>
                                  </p:childTnLst>
                                </p:cTn>
                              </p:par>
                              <p:par>
                                <p:cTn id="56" presetID="16" presetClass="entr" presetSubtype="37" fill="hold" grpId="0" nodeType="withEffect">
                                  <p:stCondLst>
                                    <p:cond delay="0"/>
                                  </p:stCondLst>
                                  <p:childTnLst>
                                    <p:set>
                                      <p:cBhvr>
                                        <p:cTn id="57" dur="1" fill="hold">
                                          <p:stCondLst>
                                            <p:cond delay="0"/>
                                          </p:stCondLst>
                                        </p:cTn>
                                        <p:tgtEl>
                                          <p:spTgt spid="79"/>
                                        </p:tgtEl>
                                        <p:attrNameLst>
                                          <p:attrName>style.visibility</p:attrName>
                                        </p:attrNameLst>
                                      </p:cBhvr>
                                      <p:to>
                                        <p:strVal val="visible"/>
                                      </p:to>
                                    </p:set>
                                    <p:animEffect transition="in" filter="barn(outVertical)">
                                      <p:cBhvr>
                                        <p:cTn id="58" dur="500"/>
                                        <p:tgtEl>
                                          <p:spTgt spid="79"/>
                                        </p:tgtEl>
                                      </p:cBhvr>
                                    </p:animEffect>
                                  </p:childTnLst>
                                </p:cTn>
                              </p:par>
                              <p:par>
                                <p:cTn id="59" presetID="16" presetClass="entr" presetSubtype="37" fill="hold" grpId="0" nodeType="withEffect">
                                  <p:stCondLst>
                                    <p:cond delay="0"/>
                                  </p:stCondLst>
                                  <p:childTnLst>
                                    <p:set>
                                      <p:cBhvr>
                                        <p:cTn id="60" dur="1" fill="hold">
                                          <p:stCondLst>
                                            <p:cond delay="0"/>
                                          </p:stCondLst>
                                        </p:cTn>
                                        <p:tgtEl>
                                          <p:spTgt spid="80"/>
                                        </p:tgtEl>
                                        <p:attrNameLst>
                                          <p:attrName>style.visibility</p:attrName>
                                        </p:attrNameLst>
                                      </p:cBhvr>
                                      <p:to>
                                        <p:strVal val="visible"/>
                                      </p:to>
                                    </p:set>
                                    <p:animEffect transition="in" filter="barn(outVertical)">
                                      <p:cBhvr>
                                        <p:cTn id="61" dur="500"/>
                                        <p:tgtEl>
                                          <p:spTgt spid="80"/>
                                        </p:tgtEl>
                                      </p:cBhvr>
                                    </p:animEffect>
                                  </p:childTnLst>
                                </p:cTn>
                              </p:par>
                              <p:par>
                                <p:cTn id="62" presetID="16" presetClass="entr" presetSubtype="37" fill="hold" grpId="0" nodeType="withEffect">
                                  <p:stCondLst>
                                    <p:cond delay="0"/>
                                  </p:stCondLst>
                                  <p:childTnLst>
                                    <p:set>
                                      <p:cBhvr>
                                        <p:cTn id="63" dur="1" fill="hold">
                                          <p:stCondLst>
                                            <p:cond delay="0"/>
                                          </p:stCondLst>
                                        </p:cTn>
                                        <p:tgtEl>
                                          <p:spTgt spid="81"/>
                                        </p:tgtEl>
                                        <p:attrNameLst>
                                          <p:attrName>style.visibility</p:attrName>
                                        </p:attrNameLst>
                                      </p:cBhvr>
                                      <p:to>
                                        <p:strVal val="visible"/>
                                      </p:to>
                                    </p:set>
                                    <p:animEffect transition="in" filter="barn(outVertical)">
                                      <p:cBhvr>
                                        <p:cTn id="64" dur="500"/>
                                        <p:tgtEl>
                                          <p:spTgt spid="81"/>
                                        </p:tgtEl>
                                      </p:cBhvr>
                                    </p:animEffect>
                                  </p:childTnLst>
                                </p:cTn>
                              </p:par>
                              <p:par>
                                <p:cTn id="65" presetID="16" presetClass="entr" presetSubtype="37" fill="hold" grpId="0" nodeType="withEffect">
                                  <p:stCondLst>
                                    <p:cond delay="0"/>
                                  </p:stCondLst>
                                  <p:childTnLst>
                                    <p:set>
                                      <p:cBhvr>
                                        <p:cTn id="66" dur="1" fill="hold">
                                          <p:stCondLst>
                                            <p:cond delay="0"/>
                                          </p:stCondLst>
                                        </p:cTn>
                                        <p:tgtEl>
                                          <p:spTgt spid="82"/>
                                        </p:tgtEl>
                                        <p:attrNameLst>
                                          <p:attrName>style.visibility</p:attrName>
                                        </p:attrNameLst>
                                      </p:cBhvr>
                                      <p:to>
                                        <p:strVal val="visible"/>
                                      </p:to>
                                    </p:set>
                                    <p:animEffect transition="in" filter="barn(outVertical)">
                                      <p:cBhvr>
                                        <p:cTn id="67" dur="500"/>
                                        <p:tgtEl>
                                          <p:spTgt spid="82"/>
                                        </p:tgtEl>
                                      </p:cBhvr>
                                    </p:animEffect>
                                  </p:childTnLst>
                                </p:cTn>
                              </p:par>
                              <p:par>
                                <p:cTn id="68" presetID="16" presetClass="entr" presetSubtype="37" fill="hold" grpId="0" nodeType="withEffect">
                                  <p:stCondLst>
                                    <p:cond delay="0"/>
                                  </p:stCondLst>
                                  <p:childTnLst>
                                    <p:set>
                                      <p:cBhvr>
                                        <p:cTn id="69" dur="1" fill="hold">
                                          <p:stCondLst>
                                            <p:cond delay="0"/>
                                          </p:stCondLst>
                                        </p:cTn>
                                        <p:tgtEl>
                                          <p:spTgt spid="83"/>
                                        </p:tgtEl>
                                        <p:attrNameLst>
                                          <p:attrName>style.visibility</p:attrName>
                                        </p:attrNameLst>
                                      </p:cBhvr>
                                      <p:to>
                                        <p:strVal val="visible"/>
                                      </p:to>
                                    </p:set>
                                    <p:animEffect transition="in" filter="barn(outVertical)">
                                      <p:cBhvr>
                                        <p:cTn id="70"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77" grpId="0"/>
      <p:bldP spid="79" grpId="0"/>
      <p:bldP spid="80" grpId="0"/>
      <p:bldP spid="81" grpId="0"/>
      <p:bldP spid="82" grpId="0"/>
      <p:bldP spid="83" grpId="0"/>
    </p:bldLst>
  </p:timing>
</p:sld>
</file>

<file path=ppt/theme/theme1.xml><?xml version="1.0" encoding="utf-8"?>
<a:theme xmlns:a="http://schemas.openxmlformats.org/drawingml/2006/main" name="Electricity Supplier Business Plan by Slidesgo">
  <a:themeElements>
    <a:clrScheme name="Simple Light">
      <a:dk1>
        <a:srgbClr val="000000"/>
      </a:dk1>
      <a:lt1>
        <a:srgbClr val="FFECD6"/>
      </a:lt1>
      <a:dk2>
        <a:srgbClr val="FFFFFF"/>
      </a:dk2>
      <a:lt2>
        <a:srgbClr val="E5744C"/>
      </a:lt2>
      <a:accent1>
        <a:srgbClr val="98E5CB"/>
      </a:accent1>
      <a:accent2>
        <a:srgbClr val="F4DF4A"/>
      </a:accent2>
      <a:accent3>
        <a:srgbClr val="B1DEFD"/>
      </a:accent3>
      <a:accent4>
        <a:srgbClr val="FFFFFF"/>
      </a:accent4>
      <a:accent5>
        <a:srgbClr val="FFFFFF"/>
      </a:accent5>
      <a:accent6>
        <a:srgbClr val="000000"/>
      </a:accent6>
      <a:hlink>
        <a:srgbClr val="1B1A1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1872</TotalTime>
  <Words>2242</Words>
  <Application>Microsoft Office PowerPoint</Application>
  <PresentationFormat>On-screen Show (16:9)</PresentationFormat>
  <Paragraphs>455</Paragraphs>
  <Slides>48</Slides>
  <Notes>33</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48</vt:i4>
      </vt:variant>
    </vt:vector>
  </HeadingPairs>
  <TitlesOfParts>
    <vt:vector size="63" baseType="lpstr">
      <vt:lpstr>#9Slide03 Arima Madurai Black</vt:lpstr>
      <vt:lpstr>Arial</vt:lpstr>
      <vt:lpstr>Cambria Math</vt:lpstr>
      <vt:lpstr>Hammersmith One</vt:lpstr>
      <vt:lpstr>Roboto Condensed</vt:lpstr>
      <vt:lpstr>#9Slide07 Cadena</vt:lpstr>
      <vt:lpstr>Calibri Light</vt:lpstr>
      <vt:lpstr>Roboto Black</vt:lpstr>
      <vt:lpstr>Lato</vt:lpstr>
      <vt:lpstr>Fira Sans Extra Condensed Medium</vt:lpstr>
      <vt:lpstr>Josefin Sans</vt:lpstr>
      <vt:lpstr>Roboto</vt:lpstr>
      <vt:lpstr>Calibri</vt:lpstr>
      <vt:lpstr>Electricity Supplier Business Plan by Slidesgo</vt:lpstr>
      <vt:lpstr>Office Theme</vt:lpstr>
      <vt:lpstr>PowerPoint Presentation</vt:lpstr>
      <vt:lpstr>BÀI 21: MẠCH ĐIỆN ĐƠN GIẢN</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Câu 1:  Chiều dòng điện được quy ước là chiều:</vt:lpstr>
      <vt:lpstr>Câu 2: Sơ đồ của mạch điện là gì?</vt:lpstr>
      <vt:lpstr>Câu 3: Nguồn điện được kí hiệu bằng kí hiệu nào sau đây:  </vt:lpstr>
      <vt:lpstr>Câu 4: Bóng đèn được kí hiệu bằng kí hiệu nào sau đây:  </vt:lpstr>
      <vt:lpstr>Câu 5: Một mạng điện thắp sáng gồm:</vt:lpstr>
      <vt:lpstr>Câu 6: Hình nào sau đây biểu diễn đúng chiều quy ước của dòng điện? </vt:lpstr>
      <vt:lpstr>Câu 7: Chọn câu trả lời sai.</vt:lpstr>
      <vt:lpstr>Câu 8: Nêu các thiết bị điện mà em thấy được ở xe đạp điện.</vt:lpstr>
      <vt:lpstr>Câu 9: Vẽ một sơ đồ mạch điện đơn giản mô tả nguồn điện của xe đạp điện đang cung cấp dòng điện cho còi (có vai trò như chuông điện)</vt:lpstr>
      <vt:lpstr>Câu 10: Vẽ sơ đồ mạch điện để mô tả cách mắc các bộ phận chính của đèn pin: hai pin, bóng đèn, công tác và các dây nối.</vt:lpstr>
      <vt:lpstr>06</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Electricity Supplier Business Plan</dc:title>
  <dc:creator>HP</dc:creator>
  <cp:lastModifiedBy>HP</cp:lastModifiedBy>
  <cp:revision>28</cp:revision>
  <dcterms:modified xsi:type="dcterms:W3CDTF">2024-03-14T14:28:24Z</dcterms:modified>
</cp:coreProperties>
</file>