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528" r:id="rId2"/>
    <p:sldId id="529" r:id="rId3"/>
    <p:sldId id="530" r:id="rId4"/>
    <p:sldId id="531" r:id="rId5"/>
    <p:sldId id="503" r:id="rId6"/>
    <p:sldId id="534" r:id="rId7"/>
    <p:sldId id="573" r:id="rId8"/>
    <p:sldId id="532" r:id="rId9"/>
    <p:sldId id="535" r:id="rId10"/>
    <p:sldId id="537" r:id="rId11"/>
    <p:sldId id="533" r:id="rId12"/>
    <p:sldId id="540" r:id="rId13"/>
    <p:sldId id="542" r:id="rId14"/>
    <p:sldId id="565" r:id="rId15"/>
    <p:sldId id="566" r:id="rId16"/>
    <p:sldId id="572" r:id="rId17"/>
    <p:sldId id="545" r:id="rId18"/>
    <p:sldId id="546" r:id="rId19"/>
    <p:sldId id="547" r:id="rId20"/>
    <p:sldId id="521" r:id="rId21"/>
    <p:sldId id="548" r:id="rId22"/>
    <p:sldId id="549" r:id="rId23"/>
    <p:sldId id="550" r:id="rId24"/>
    <p:sldId id="567" r:id="rId25"/>
    <p:sldId id="552" r:id="rId26"/>
    <p:sldId id="553" r:id="rId27"/>
    <p:sldId id="568" r:id="rId28"/>
    <p:sldId id="555" r:id="rId29"/>
    <p:sldId id="556" r:id="rId30"/>
    <p:sldId id="563" r:id="rId31"/>
    <p:sldId id="557" r:id="rId32"/>
    <p:sldId id="558" r:id="rId33"/>
    <p:sldId id="559" r:id="rId34"/>
    <p:sldId id="561" r:id="rId35"/>
    <p:sldId id="560" r:id="rId36"/>
    <p:sldId id="569" r:id="rId37"/>
    <p:sldId id="527" r:id="rId38"/>
    <p:sldId id="519" r:id="rId39"/>
    <p:sldId id="570" r:id="rId40"/>
    <p:sldId id="571" r:id="rId41"/>
    <p:sldId id="52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41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5.jpe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3.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diagramQuickStyle" Target="../diagrams/quickStyle5.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7.png"/><Relationship Id="rId4" Type="http://schemas.openxmlformats.org/officeDocument/2006/relationships/image" Target="../media/image15.jpeg"/><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15.jpe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44.png"/><Relationship Id="rId4" Type="http://schemas.openxmlformats.org/officeDocument/2006/relationships/image" Target="../media/image15.jpeg"/><Relationship Id="rId9" Type="http://schemas.openxmlformats.org/officeDocument/2006/relationships/image" Target="../media/image18.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12"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image" Target="../media/image15.jpeg"/><Relationship Id="rId9"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5.jpeg"/><Relationship Id="rId9" Type="http://schemas.openxmlformats.org/officeDocument/2006/relationships/image" Target="../media/image18.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jpeg"/><Relationship Id="rId9"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2.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14.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a:t>
            </a:r>
            <a:r>
              <a:rPr lang="vi-VN" sz="1700" dirty="0">
                <a:solidFill>
                  <a:srgbClr val="FF0000"/>
                </a:solidFill>
                <a:latin typeface="Cambria" pitchFamily="18" charset="0"/>
                <a:ea typeface="Cambria" pitchFamily="18" charset="0"/>
                <a:cs typeface="Times New Roman"/>
              </a:rPr>
              <a:t>ngắn, dốc</a:t>
            </a:r>
            <a:r>
              <a:rPr lang="vi-VN" sz="1700" dirty="0">
                <a:latin typeface="Cambria" pitchFamily="18" charset="0"/>
                <a:ea typeface="Cambria" pitchFamily="18" charset="0"/>
                <a:cs typeface="Times New Roman"/>
              </a:rPr>
              <a:t>, phân thành nhiều lưu vực nhỏ độc lập có </a:t>
            </a:r>
            <a:r>
              <a:rPr lang="vi-VN" sz="1700" dirty="0">
                <a:solidFill>
                  <a:srgbClr val="FF0000"/>
                </a:solidFill>
                <a:latin typeface="Cambria" pitchFamily="18" charset="0"/>
                <a:ea typeface="Cambria" pitchFamily="18" charset="0"/>
                <a:cs typeface="Times New Roman"/>
              </a:rPr>
              <a:t>dạng nan quạt.</a:t>
            </a:r>
            <a:endParaRPr lang="en-US" sz="1700" dirty="0">
              <a:solidFill>
                <a:srgbClr val="FF0000"/>
              </a:solidFill>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a:t>
            </a:r>
            <a:r>
              <a:rPr lang="vi-VN" sz="1700">
                <a:solidFill>
                  <a:srgbClr val="FF0000"/>
                </a:solidFill>
                <a:latin typeface="Cambria" pitchFamily="18" charset="0"/>
                <a:ea typeface="Cambria" pitchFamily="18" charset="0"/>
                <a:cs typeface="Times New Roman"/>
              </a:rPr>
              <a:t>tháng 9</a:t>
            </a:r>
            <a:r>
              <a:rPr lang="vi-VN" sz="1700" smtClean="0">
                <a:solidFill>
                  <a:srgbClr val="FF0000"/>
                </a:solidFill>
                <a:latin typeface="Cambria" pitchFamily="18" charset="0"/>
                <a:ea typeface="Cambria" pitchFamily="18" charset="0"/>
                <a:cs typeface="Times New Roman"/>
              </a:rPr>
              <a:t> </a:t>
            </a:r>
            <a:r>
              <a:rPr lang="vi-VN" sz="1700" dirty="0">
                <a:solidFill>
                  <a:srgbClr val="FF0000"/>
                </a:solidFill>
                <a:latin typeface="Cambria" pitchFamily="18" charset="0"/>
                <a:ea typeface="Cambria" pitchFamily="18" charset="0"/>
                <a:cs typeface="Times New Roman"/>
              </a:rPr>
              <a:t>- tháng 12</a:t>
            </a:r>
            <a:r>
              <a:rPr lang="vi-VN" sz="1700" dirty="0">
                <a:latin typeface="Cambria" pitchFamily="18" charset="0"/>
                <a:ea typeface="Cambria" pitchFamily="18" charset="0"/>
                <a:cs typeface="Times New Roman"/>
              </a:rPr>
              <a:t>, chiếm khoảng </a:t>
            </a:r>
            <a:r>
              <a:rPr lang="vi-VN" sz="1700" dirty="0">
                <a:solidFill>
                  <a:srgbClr val="FF0000"/>
                </a:solidFill>
                <a:latin typeface="Cambria" pitchFamily="18" charset="0"/>
                <a:ea typeface="Cambria" pitchFamily="18" charset="0"/>
                <a:cs typeface="Times New Roman"/>
              </a:rPr>
              <a:t>65%</a:t>
            </a:r>
            <a:r>
              <a:rPr lang="vi-VN" sz="1700" dirty="0">
                <a:latin typeface="Cambria" pitchFamily="18" charset="0"/>
                <a:ea typeface="Cambria" pitchFamily="18" charset="0"/>
                <a:cs typeface="Times New Roman"/>
              </a:rPr>
              <a:t> tổng </a:t>
            </a:r>
            <a:r>
              <a:rPr lang="vi-VN" sz="1700" dirty="0">
                <a:solidFill>
                  <a:srgbClr val="FF0000"/>
                </a:solidFill>
                <a:latin typeface="Cambria" pitchFamily="18" charset="0"/>
                <a:ea typeface="Cambria" pitchFamily="18" charset="0"/>
                <a:cs typeface="Times New Roman"/>
              </a:rPr>
              <a:t>lượng nước </a:t>
            </a:r>
            <a:r>
              <a:rPr lang="vi-VN" sz="1700" dirty="0">
                <a:latin typeface="Cambria" pitchFamily="18" charset="0"/>
                <a:ea typeface="Cambria" pitchFamily="18" charset="0"/>
                <a:cs typeface="Times New Roman"/>
              </a:rPr>
              <a:t>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a:t>
            </a:r>
            <a:r>
              <a:rPr lang="vi-VN" sz="1700" b="1" dirty="0">
                <a:latin typeface="Cambria" pitchFamily="18" charset="0"/>
                <a:ea typeface="Cambria" pitchFamily="18" charset="0"/>
                <a:cs typeface="Times New Roman"/>
              </a:rPr>
              <a:t>tháng 1 đến tháng </a:t>
            </a:r>
            <a:r>
              <a:rPr lang="vi-VN" sz="1700" b="1" dirty="0" smtClean="0">
                <a:latin typeface="Cambria" pitchFamily="18" charset="0"/>
                <a:ea typeface="Cambria" pitchFamily="18" charset="0"/>
                <a:cs typeface="Times New Roman"/>
              </a:rPr>
              <a:t>8, </a:t>
            </a:r>
            <a:r>
              <a:rPr lang="vi-VN" sz="1700" dirty="0">
                <a:latin typeface="Cambria" pitchFamily="18" charset="0"/>
                <a:ea typeface="Cambria" pitchFamily="18" charset="0"/>
                <a:cs typeface="Times New Roman"/>
              </a:rPr>
              <a:t>chiếm khoảng </a:t>
            </a:r>
            <a:r>
              <a:rPr lang="vi-VN" sz="1700" dirty="0">
                <a:solidFill>
                  <a:srgbClr val="FF0000"/>
                </a:solidFill>
                <a:latin typeface="Cambria" pitchFamily="18" charset="0"/>
                <a:ea typeface="Cambria" pitchFamily="18" charset="0"/>
                <a:cs typeface="Times New Roman"/>
              </a:rPr>
              <a:t>35%</a:t>
            </a:r>
            <a:r>
              <a:rPr lang="vi-VN" sz="1700" dirty="0">
                <a:latin typeface="Cambria" pitchFamily="18" charset="0"/>
                <a:ea typeface="Cambria" pitchFamily="18" charset="0"/>
                <a:cs typeface="Times New Roman"/>
              </a:rPr>
              <a:t> tổng </a:t>
            </a:r>
            <a:r>
              <a:rPr lang="vi-VN" sz="1700" dirty="0">
                <a:solidFill>
                  <a:srgbClr val="FF0000"/>
                </a:solidFill>
                <a:latin typeface="Cambria" pitchFamily="18" charset="0"/>
                <a:ea typeface="Cambria" pitchFamily="18" charset="0"/>
                <a:cs typeface="Times New Roman"/>
              </a:rPr>
              <a:t>lượng nước </a:t>
            </a:r>
            <a:r>
              <a:rPr lang="vi-VN" sz="1700" dirty="0">
                <a:latin typeface="Cambria" pitchFamily="18" charset="0"/>
                <a:ea typeface="Cambria" pitchFamily="18" charset="0"/>
                <a:cs typeface="Times New Roman"/>
              </a:rPr>
              <a:t>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xmlns="" val="20000"/>
                    </a:ext>
                  </a:extLst>
                </a:gridCol>
                <a:gridCol w="1809750">
                  <a:extLst>
                    <a:ext uri="{9D8B030D-6E8A-4147-A177-3AD203B41FA5}">
                      <a16:colId xmlns:a16="http://schemas.microsoft.com/office/drawing/2014/main" xmlns="" val="20001"/>
                    </a:ext>
                  </a:extLst>
                </a:gridCol>
                <a:gridCol w="1809750">
                  <a:extLst>
                    <a:ext uri="{9D8B030D-6E8A-4147-A177-3AD203B41FA5}">
                      <a16:colId xmlns:a16="http://schemas.microsoft.com/office/drawing/2014/main" xmlns="" val="20002"/>
                    </a:ext>
                  </a:extLst>
                </a:gridCol>
                <a:gridCol w="1809750">
                  <a:extLst>
                    <a:ext uri="{9D8B030D-6E8A-4147-A177-3AD203B41FA5}">
                      <a16:colId xmlns:a16="http://schemas.microsoft.com/office/drawing/2014/main" xmlns=""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Documents and Settings\Welcome\Desktop\chs1348666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1371600" y="1371600"/>
            <a:ext cx="6116472" cy="1143000"/>
          </a:xfrm>
        </p:spPr>
        <p:txBody>
          <a:bodyPr>
            <a:noAutofit/>
          </a:bodyPr>
          <a:lstStyle/>
          <a:p>
            <a:r>
              <a:rPr lang="en-US" sz="48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48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6824" y="-15922"/>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effectLst>
                  <a:outerShdw blurRad="38100" dist="38100" dir="2700000" algn="tl">
                    <a:srgbClr val="000000">
                      <a:alpha val="43137"/>
                    </a:srgbClr>
                  </a:outerShdw>
                </a:effectLst>
                <a:latin typeface="Cambria" pitchFamily="18" charset="0"/>
              </a:rPr>
              <a:t>BÀI 6</a:t>
            </a:r>
            <a:endParaRPr lang="en-US" sz="4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2392"/>
            <a:ext cx="5257800" cy="66229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16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5684</TotalTime>
  <Words>3144</Words>
  <Application>Microsoft Office PowerPoint</Application>
  <PresentationFormat>On-screen Show (4:3)</PresentationFormat>
  <Paragraphs>346</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422</cp:revision>
  <dcterms:created xsi:type="dcterms:W3CDTF">2016-02-15T14:28:12Z</dcterms:created>
  <dcterms:modified xsi:type="dcterms:W3CDTF">2024-03-14T07:08:18Z</dcterms:modified>
</cp:coreProperties>
</file>