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media/audio8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31"/>
  </p:notesMasterIdLst>
  <p:handoutMasterIdLst>
    <p:handoutMasterId r:id="rId32"/>
  </p:handoutMasterIdLst>
  <p:sldIdLst>
    <p:sldId id="256" r:id="rId4"/>
    <p:sldId id="12546" r:id="rId5"/>
    <p:sldId id="12568" r:id="rId6"/>
    <p:sldId id="12572" r:id="rId7"/>
    <p:sldId id="12570" r:id="rId8"/>
    <p:sldId id="12548" r:id="rId9"/>
    <p:sldId id="12573" r:id="rId10"/>
    <p:sldId id="12574" r:id="rId11"/>
    <p:sldId id="12575" r:id="rId12"/>
    <p:sldId id="12577" r:id="rId13"/>
    <p:sldId id="12576" r:id="rId14"/>
    <p:sldId id="12589" r:id="rId15"/>
    <p:sldId id="276" r:id="rId16"/>
    <p:sldId id="365" r:id="rId17"/>
    <p:sldId id="12579" r:id="rId18"/>
    <p:sldId id="12581" r:id="rId19"/>
    <p:sldId id="12582" r:id="rId20"/>
    <p:sldId id="355" r:id="rId21"/>
    <p:sldId id="12583" r:id="rId22"/>
    <p:sldId id="12584" r:id="rId23"/>
    <p:sldId id="12585" r:id="rId24"/>
    <p:sldId id="12586" r:id="rId25"/>
    <p:sldId id="12587" r:id="rId26"/>
    <p:sldId id="12588" r:id="rId27"/>
    <p:sldId id="331" r:id="rId28"/>
    <p:sldId id="1252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7409" autoAdjust="0"/>
  </p:normalViewPr>
  <p:slideViewPr>
    <p:cSldViewPr snapToGrid="0">
      <p:cViewPr varScale="1">
        <p:scale>
          <a:sx n="59" d="100"/>
          <a:sy n="59" d="100"/>
        </p:scale>
        <p:origin x="372" y="56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1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22.gif"/><Relationship Id="rId5" Type="http://schemas.openxmlformats.org/officeDocument/2006/relationships/audio" Target="../media/audio2.wav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9.wav"/><Relationship Id="rId11" Type="http://schemas.openxmlformats.org/officeDocument/2006/relationships/slide" Target="slide24.xml"/><Relationship Id="rId5" Type="http://schemas.openxmlformats.org/officeDocument/2006/relationships/audio" Target="../media/audio8.wav"/><Relationship Id="rId10" Type="http://schemas.openxmlformats.org/officeDocument/2006/relationships/image" Target="../media/image36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6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10.wav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8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31.png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19798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/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lang="vi-VN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  <a:blipFill>
                <a:blip r:embed="rId4"/>
                <a:stretch>
                  <a:fillRect l="-1663" t="-1060" r="-1559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426"/>
              </p:ext>
            </p:extLst>
          </p:nvPr>
        </p:nvGraphicFramePr>
        <p:xfrm>
          <a:off x="6953384" y="3618671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r:id="rId5" imgW="1968500" imgH="457200" progId="Equation.DSMT4">
                  <p:embed/>
                </p:oleObj>
              </mc:Choice>
              <mc:Fallback>
                <p:oleObj r:id="rId5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384" y="3618671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49545"/>
              </p:ext>
            </p:extLst>
          </p:nvPr>
        </p:nvGraphicFramePr>
        <p:xfrm>
          <a:off x="4746847" y="6077200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r:id="rId7" imgW="4673600" imgH="495300" progId="Equation.DSMT4">
                  <p:embed/>
                </p:oleObj>
              </mc:Choice>
              <mc:Fallback>
                <p:oleObj r:id="rId7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47" y="6077200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4" y="1227811"/>
            <a:ext cx="58673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26" y="4347516"/>
            <a:ext cx="5867381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89FE5-68AE-44C0-B7DD-32724C3D7409}"/>
              </a:ext>
            </a:extLst>
          </p:cNvPr>
          <p:cNvSpPr/>
          <p:nvPr/>
        </p:nvSpPr>
        <p:spPr>
          <a:xfrm>
            <a:off x="6953384" y="2884427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FF240-FD37-4797-8212-7881E8EF203E}"/>
              </a:ext>
            </a:extLst>
          </p:cNvPr>
          <p:cNvSpPr/>
          <p:nvPr/>
        </p:nvSpPr>
        <p:spPr>
          <a:xfrm>
            <a:off x="206828" y="5851049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  <a:blipFill>
                <a:blip r:embed="rId3"/>
                <a:stretch>
                  <a:fillRect l="-167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6" action="ppaction://hlinksldjump" tooltip="Nhấn Enter">
              <a:snd r:embed="rId7" name="push.wav"/>
            </a:hlinkClick>
            <a:extLst>
              <a:ext uri="{FF2B5EF4-FFF2-40B4-BE49-F238E27FC236}">
                <a16:creationId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id="{0961930B-95A3-40EE-8B45-BD01EDB7ABDD}"/>
              </a:ext>
            </a:extLst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:a16="http://schemas.microsoft.com/office/drawing/2014/main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34,0625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C23D6AEE-3D4F-457B-A758-5918C37C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>
            <a:extLst>
              <a:ext uri="{FF2B5EF4-FFF2-40B4-BE49-F238E27FC236}">
                <a16:creationId xmlns:a16="http://schemas.microsoft.com/office/drawing/2014/main" id="{04983813-01B7-43B4-80D3-B2223A07E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id="{6C995F0C-8220-4D0A-83F0-E55FA8D579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>
            <a:extLst>
              <a:ext uri="{FF2B5EF4-FFF2-40B4-BE49-F238E27FC236}">
                <a16:creationId xmlns:a16="http://schemas.microsoft.com/office/drawing/2014/main" id="{9259D10C-0CA5-4353-85BF-FD965AFD2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>
            <a:extLst>
              <a:ext uri="{FF2B5EF4-FFF2-40B4-BE49-F238E27FC236}">
                <a16:creationId xmlns:a16="http://schemas.microsoft.com/office/drawing/2014/main" id="{A0067300-0B4C-4E51-BB9D-BEDB4BC7E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>
            <a:extLst>
              <a:ext uri="{FF2B5EF4-FFF2-40B4-BE49-F238E27FC236}">
                <a16:creationId xmlns:a16="http://schemas.microsoft.com/office/drawing/2014/main" id="{D50B5B2E-7B23-4FF9-BD10-D728C51D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>
            <a:extLst>
              <a:ext uri="{FF2B5EF4-FFF2-40B4-BE49-F238E27FC236}">
                <a16:creationId xmlns:a16="http://schemas.microsoft.com/office/drawing/2014/main" id="{665D2CF7-7BEB-4BBB-91AF-24AD76E08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>
            <a:extLst>
              <a:ext uri="{FF2B5EF4-FFF2-40B4-BE49-F238E27FC236}">
                <a16:creationId xmlns:a16="http://schemas.microsoft.com/office/drawing/2014/main" id="{60A72224-259A-4886-A0A0-EAB8D3DC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>
            <a:extLst>
              <a:ext uri="{FF2B5EF4-FFF2-40B4-BE49-F238E27FC236}">
                <a16:creationId xmlns:a16="http://schemas.microsoft.com/office/drawing/2014/main" id="{87A0A1AB-E8D6-4054-BC6D-925EF684A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>
            <a:extLst>
              <a:ext uri="{FF2B5EF4-FFF2-40B4-BE49-F238E27FC236}">
                <a16:creationId xmlns:a16="http://schemas.microsoft.com/office/drawing/2014/main" id="{9D876EF4-A837-49D4-B60B-7E79EE389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>
            <a:extLst>
              <a:ext uri="{FF2B5EF4-FFF2-40B4-BE49-F238E27FC236}">
                <a16:creationId xmlns:a16="http://schemas.microsoft.com/office/drawing/2014/main" id="{56FF606D-61D8-4631-9F3F-1504E1DB4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>
            <a:extLst>
              <a:ext uri="{FF2B5EF4-FFF2-40B4-BE49-F238E27FC236}">
                <a16:creationId xmlns:a16="http://schemas.microsoft.com/office/drawing/2014/main" id="{C63E872A-F711-41BF-9109-19BCFC815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>
            <a:extLst>
              <a:ext uri="{FF2B5EF4-FFF2-40B4-BE49-F238E27FC236}">
                <a16:creationId xmlns:a16="http://schemas.microsoft.com/office/drawing/2014/main" id="{3285E472-2467-4DE4-8A7C-75C24C549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>
            <a:extLst>
              <a:ext uri="{FF2B5EF4-FFF2-40B4-BE49-F238E27FC236}">
                <a16:creationId xmlns:a16="http://schemas.microsoft.com/office/drawing/2014/main" id="{B2FDDE2B-696E-472D-AABB-5F3BD336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>
            <a:extLst>
              <a:ext uri="{FF2B5EF4-FFF2-40B4-BE49-F238E27FC236}">
                <a16:creationId xmlns:a16="http://schemas.microsoft.com/office/drawing/2014/main" id="{C55BF636-45FA-4EA7-BCC3-41A0A169C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id="{EAFED8AE-4BD7-4753-A575-3F3E0E61695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>
            <a:extLst>
              <a:ext uri="{FF2B5EF4-FFF2-40B4-BE49-F238E27FC236}">
                <a16:creationId xmlns:a16="http://schemas.microsoft.com/office/drawing/2014/main" id="{B0E52700-8BB9-432E-9C72-8B6878781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9" action="ppaction://hlinksldjump"/>
            <a:extLst>
              <a:ext uri="{FF2B5EF4-FFF2-40B4-BE49-F238E27FC236}">
                <a16:creationId xmlns:a16="http://schemas.microsoft.com/office/drawing/2014/main" id="{8AB0A256-E2FE-4D5F-9411-9C6BE67A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bao nhiêu mol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81B47D-9931-47BE-B9BD-2AC88378021E}"/>
              </a:ext>
            </a:extLst>
          </p:cNvPr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290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    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Tính 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896604" y="3086998"/>
            <a:ext cx="8998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9B73E-A31C-4BBF-B2F0-CFD76787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47" y="2744070"/>
            <a:ext cx="2570382" cy="39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3649F-F474-4D3B-BA0B-711733FC7BF8}"/>
              </a:ext>
            </a:extLst>
          </p:cNvPr>
          <p:cNvSpPr/>
          <p:nvPr/>
        </p:nvSpPr>
        <p:spPr>
          <a:xfrm>
            <a:off x="-310231" y="1130041"/>
            <a:ext cx="6193963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hydrogen thu được trong ví dụ trên ở 25 °C,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10481-2621-4268-A980-6E3CCA09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327601"/>
            <a:ext cx="5410189" cy="285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1FD39C-860C-44EE-BF0D-43566E3AFBD0}"/>
              </a:ext>
            </a:extLst>
          </p:cNvPr>
          <p:cNvSpPr/>
          <p:nvPr/>
        </p:nvSpPr>
        <p:spPr>
          <a:xfrm>
            <a:off x="5791198" y="1173585"/>
            <a:ext cx="6096000" cy="3296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FE6D2-4FF6-4250-B69B-09D83E27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45328" y="872773"/>
            <a:ext cx="5301343" cy="39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2.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  <a:blipFill>
                <a:blip r:embed="rId2"/>
                <a:stretch>
                  <a:fillRect l="-1290" t="-1996" r="-1290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885328" y="3941796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mol?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0" y="3941796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2159046" y="492976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42" y="5520531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D4F143-B258-4FD0-ABE1-F82A80607957}"/>
              </a:ext>
            </a:extLst>
          </p:cNvPr>
          <p:cNvSpPr/>
          <p:nvPr/>
        </p:nvSpPr>
        <p:spPr>
          <a:xfrm>
            <a:off x="4106931" y="6374784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  <a:blipFill>
                <a:blip r:embed="rId4"/>
                <a:stretch>
                  <a:fillRect l="-592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/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  <a:blipFill>
                <a:blip r:embed="rId5"/>
                <a:stretch>
                  <a:fillRect l="-61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7BEA62-3C86-4087-B657-4A0029180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42713"/>
              </p:ext>
            </p:extLst>
          </p:nvPr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r:id="rId4" imgW="2019300" imgH="457200" progId="Equation.DSMT4">
                  <p:embed/>
                </p:oleObj>
              </mc:Choice>
              <mc:Fallback>
                <p:oleObj r:id="rId4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DCF9D7-450E-464D-B587-C007EB8E6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09951"/>
              </p:ext>
            </p:extLst>
          </p:nvPr>
        </p:nvGraphicFramePr>
        <p:xfrm>
          <a:off x="1651298" y="4757024"/>
          <a:ext cx="2948215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r:id="rId6" imgW="1688367" imgH="444307" progId="Equation.DSMT4">
                  <p:embed/>
                </p:oleObj>
              </mc:Choice>
              <mc:Fallback>
                <p:oleObj r:id="rId6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4757024"/>
                        <a:ext cx="2948215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4D1C26-4966-4B47-9E65-2C00799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7" y="2642177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B640F-CF7A-4C9E-8199-E8F06E2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8769CCB-AB1E-4E3C-A846-1396DD2B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1258"/>
            <a:ext cx="633699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D672CE-8112-49C9-A735-31240363E538}"/>
              </a:ext>
            </a:extLst>
          </p:cNvPr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68FC9ECD-93CA-4C6E-9543-775B860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5" y="2824120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1BD140-9017-4E19-92A0-0AE0AC586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98336"/>
              </p:ext>
            </p:extLst>
          </p:nvPr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r:id="rId8" imgW="1651000" imgH="457200" progId="Equation.DSMT4">
                  <p:embed/>
                </p:oleObj>
              </mc:Choice>
              <mc:Fallback>
                <p:oleObj r:id="rId8" imgW="1651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458073DD-032C-45AA-8F6D-9A88DFDC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3659</TotalTime>
  <Words>2173</Words>
  <Application>Microsoft Office PowerPoint</Application>
  <PresentationFormat>Widescreen</PresentationFormat>
  <Paragraphs>415</Paragraphs>
  <Slides>27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56" baseType="lpstr">
      <vt:lpstr>等线</vt:lpstr>
      <vt:lpstr>等线 Light</vt:lpstr>
      <vt:lpstr>宋体</vt:lpstr>
      <vt:lpstr>宋体</vt:lpstr>
      <vt:lpstr>.VnBlackH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Impact</vt:lpstr>
      <vt:lpstr>katex_main</vt:lpstr>
      <vt:lpstr>MJXc-TeX-main-R</vt:lpstr>
      <vt:lpstr>Open Sans</vt:lpstr>
      <vt:lpstr>OpenSans</vt:lpstr>
      <vt:lpstr>Roboto</vt:lpstr>
      <vt:lpstr>Symbol</vt:lpstr>
      <vt:lpstr>Times New Roman</vt:lpstr>
      <vt:lpstr>Times New Roman Regular</vt:lpstr>
      <vt:lpstr>Wingdings</vt:lpstr>
      <vt:lpstr>Wingdings 3</vt:lpstr>
      <vt:lpstr>Yeseva One</vt:lpstr>
      <vt:lpstr>2-1031-7</vt:lpstr>
      <vt:lpstr>Default Design</vt:lpstr>
      <vt:lpstr>1_Default Design</vt:lpstr>
      <vt:lpstr>Equation.DSMT4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Administrator</cp:lastModifiedBy>
  <cp:revision>143</cp:revision>
  <dcterms:created xsi:type="dcterms:W3CDTF">2018-12-13T14:11:00Z</dcterms:created>
  <dcterms:modified xsi:type="dcterms:W3CDTF">2023-07-17T14:42:46Z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