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29" r:id="rId2"/>
    <p:sldId id="503" r:id="rId3"/>
    <p:sldId id="525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27" r:id="rId19"/>
    <p:sldId id="5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80" autoAdjust="0"/>
  </p:normalViewPr>
  <p:slideViewPr>
    <p:cSldViewPr>
      <p:cViewPr varScale="1">
        <p:scale>
          <a:sx n="70" d="100"/>
          <a:sy n="70" d="100"/>
        </p:scale>
        <p:origin x="-141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openxmlformats.org/officeDocument/2006/relationships/image" Target="../media/image25.jpeg"/><Relationship Id="rId4" Type="http://schemas.openxmlformats.org/officeDocument/2006/relationships/image" Target="../media/image8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27.jpeg"/><Relationship Id="rId4" Type="http://schemas.openxmlformats.org/officeDocument/2006/relationships/image" Target="../media/image8.jpe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8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0.png"/><Relationship Id="rId4" Type="http://schemas.openxmlformats.org/officeDocument/2006/relationships/image" Target="../media/image8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0.png"/><Relationship Id="rId4" Type="http://schemas.openxmlformats.org/officeDocument/2006/relationships/image" Target="../media/image8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jpeg"/><Relationship Id="rId9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9.png"/><Relationship Id="rId10" Type="http://schemas.openxmlformats.org/officeDocument/2006/relationships/image" Target="../media/image42.png"/><Relationship Id="rId4" Type="http://schemas.openxmlformats.org/officeDocument/2006/relationships/image" Target="../media/image8.jpeg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jpe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8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diagramData" Target="../diagrams/data1.xml"/><Relationship Id="rId2" Type="http://schemas.openxmlformats.org/officeDocument/2006/relationships/image" Target="../media/image7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jpeg"/><Relationship Id="rId5" Type="http://schemas.openxmlformats.org/officeDocument/2006/relationships/image" Target="../media/image9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18.png"/><Relationship Id="rId4" Type="http://schemas.openxmlformats.org/officeDocument/2006/relationships/image" Target="../media/image8.jpeg"/><Relationship Id="rId9" Type="http://schemas.openxmlformats.org/officeDocument/2006/relationships/image" Target="../media/image14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xmlns="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đầm và nước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gia tăng của số ngày hạn hán đã làm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của các hồ đầm xuống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ngầm cũng hạ thấp hơn nhiều so với trung bình nhiều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Cạn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ở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An (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Mực</a:t>
            </a:r>
            <a:r>
              <a:rPr lang="en-US" sz="1600" dirty="0" smtClean="0"/>
              <a:t> </a:t>
            </a:r>
            <a:r>
              <a:rPr lang="en-US" sz="1600" dirty="0" err="1" smtClean="0"/>
              <a:t>nước</a:t>
            </a:r>
            <a:r>
              <a:rPr lang="en-US" sz="1600" dirty="0" smtClean="0"/>
              <a:t> </a:t>
            </a:r>
            <a:r>
              <a:rPr lang="en-US" sz="1600" dirty="0" err="1" smtClean="0"/>
              <a:t>ngầm</a:t>
            </a:r>
            <a:r>
              <a:rPr lang="en-US" sz="1600" dirty="0" smtClean="0"/>
              <a:t> </a:t>
            </a:r>
            <a:r>
              <a:rPr lang="en-US" sz="1600" dirty="0" err="1" smtClean="0"/>
              <a:t>xuống</a:t>
            </a:r>
            <a:r>
              <a:rPr lang="en-US" sz="1600" dirty="0" smtClean="0"/>
              <a:t> </a:t>
            </a:r>
            <a:r>
              <a:rPr lang="en-US" sz="1600" dirty="0" err="1" smtClean="0"/>
              <a:t>thấp</a:t>
            </a:r>
            <a:r>
              <a:rPr lang="en-US" sz="1600" dirty="0" smtClean="0"/>
              <a:t> </a:t>
            </a:r>
            <a:r>
              <a:rPr lang="en-US" sz="1600" dirty="0" err="1" smtClean="0"/>
              <a:t>báo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ở </a:t>
            </a:r>
            <a:r>
              <a:rPr lang="en-US" sz="1600" dirty="0" err="1" smtClean="0"/>
              <a:t>miền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7543800" y="5086402"/>
            <a:ext cx="1423988" cy="158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552290" y="1395139"/>
            <a:ext cx="7372510" cy="4319861"/>
          </a:xfrm>
          <a:prstGeom prst="wedgeRoundRectCallout">
            <a:avLst>
              <a:gd name="adj1" fmla="val 46847"/>
              <a:gd name="adj2" fmla="val 55854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71945" y="1424818"/>
            <a:ext cx="65531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r>
              <a:rPr lang="vi-VN" sz="24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.</a:t>
            </a:r>
            <a:endParaRPr lang="vi-VN" sz="2400" dirty="0" smtClean="0">
              <a:latin typeface="Cambria" pitchFamily="18" charset="0"/>
              <a:ea typeface="Cambria" pitchFamily="18" charset="0"/>
            </a:endParaRPr>
          </a:p>
          <a:p>
            <a:r>
              <a:rPr lang="en-US" sz="2400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vi-VN" sz="2400" dirty="0" smtClean="0">
                <a:latin typeface="Cambria" pitchFamily="18" charset="0"/>
                <a:ea typeface="Cambria" pitchFamily="18" charset="0"/>
              </a:rPr>
              <a:t>M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ùa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vi-VN" sz="2400" dirty="0" smtClean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số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quét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lụ</a:t>
            </a:r>
            <a:r>
              <a:rPr lang="vi-VN" sz="2400" dirty="0" smtClean="0">
                <a:latin typeface="Cambria" pitchFamily="18" charset="0"/>
                <a:ea typeface="Cambria" pitchFamily="18" charset="0"/>
              </a:rPr>
              <a:t>t.</a:t>
            </a:r>
          </a:p>
          <a:p>
            <a:r>
              <a:rPr lang="en-US" sz="2400" dirty="0">
                <a:latin typeface="Cambria" pitchFamily="18" charset="0"/>
                <a:ea typeface="Cambria" pitchFamily="18" charset="0"/>
              </a:rPr>
              <a:t>+ </a:t>
            </a:r>
            <a:r>
              <a:rPr lang="vi-VN" sz="2400" dirty="0" smtClean="0">
                <a:latin typeface="Cambria" pitchFamily="18" charset="0"/>
                <a:ea typeface="Cambria" pitchFamily="18" charset="0"/>
              </a:rPr>
              <a:t>M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ùa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vi-VN" sz="2400" dirty="0" smtClean="0">
                <a:latin typeface="Cambria" pitchFamily="18" charset="0"/>
                <a:ea typeface="Cambria" pitchFamily="18" charset="0"/>
              </a:rPr>
              <a:t>: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xuất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pPr algn="just"/>
            <a:r>
              <a:rPr lang="vi-VN" sz="24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S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ự gia tăng của số ngày hạn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ực nước của các hồ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đầm,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nước ngầm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xuống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</a:t>
            </a:r>
            <a:r>
              <a:rPr lang="vi-VN" sz="215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 giảm nhẹ biến đổi khí hậu ở nước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</a:t>
            </a:r>
            <a:r>
              <a:rPr lang="vi-VN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2, 4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thích ứng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ở nước ta và cho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600199"/>
            <a:ext cx="6792509" cy="3276601"/>
          </a:xfrm>
          <a:prstGeom prst="wedgeRoundRectCallout">
            <a:avLst>
              <a:gd name="adj1" fmla="val 47624"/>
              <a:gd name="adj2" fmla="val 7795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720602"/>
            <a:ext cx="655319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giảm nhẹ biến đổi khí hậu: 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năng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Sử dụng tiết kiệm và bảo vệ tài nguyên nước.</a:t>
            </a: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và bảo vệ rừng, giảm thiểu và xử lí rác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giải pháp thích ứng với biến đổi khí </a:t>
            </a:r>
            <a:r>
              <a:rPr lang="vi-VN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Trong nông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nghiệp: thay đổi cơ cấu mùa vụ, cây trồng, vật nuôi, nâng cấp hệ thống thủy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công nghiệp: ứng dụng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khoa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học – công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dịch vụ: cải tạo, tu bổ, nâng cấp cơ sở hạ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8.1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1" y="990600"/>
            <a:ext cx="8915398" cy="2438400"/>
          </a:xfrm>
        </p:spPr>
        <p:txBody>
          <a:bodyPr>
            <a:no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VỚI KHÍ HẬU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VÀ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THỦY VĂN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820" y="762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VÀ THỦY VĂN VIỆT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NAM</a:t>
            </a:r>
          </a:p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</a:t>
            </a:r>
            <a:r>
              <a:rPr lang="en-US" sz="23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THỦY </a:t>
            </a:r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đổi khí hậu?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đổi khí hậu là sự thay đổi trạng thái của khí hậu so với trung bình nhiều năm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động của con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đốt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nhiên liệu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than,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độ trung bình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1958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2018.</a:t>
            </a:r>
            <a:endParaRPr lang="en-US" sz="21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TP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): 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1882904767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xmlns="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192665" y="1832125"/>
            <a:ext cx="7386486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60056"/>
            <a:ext cx="6781800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+</a:t>
            </a:r>
            <a:r>
              <a:rPr lang="vi-VN" sz="2400" b="1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 smtClean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sz="2400" b="1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33579" y="1156622"/>
            <a:ext cx="2952620" cy="576441"/>
            <a:chOff x="1463808" y="351147"/>
            <a:chExt cx="2952620" cy="576441"/>
          </a:xfrm>
        </p:grpSpPr>
        <p:sp>
          <p:nvSpPr>
            <p:cNvPr id="22" name="Rounded Rectangle 21"/>
            <p:cNvSpPr/>
            <p:nvPr/>
          </p:nvSpPr>
          <p:spPr>
            <a:xfrm>
              <a:off x="1463808" y="351147"/>
              <a:ext cx="2952620" cy="576441"/>
            </a:xfrm>
            <a:prstGeom prst="roundRect">
              <a:avLst/>
            </a:prstGeom>
            <a:blipFill rotWithShape="0"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ounded Rectangle 4"/>
            <p:cNvSpPr txBox="1"/>
            <p:nvPr/>
          </p:nvSpPr>
          <p:spPr>
            <a:xfrm>
              <a:off x="1491948" y="379287"/>
              <a:ext cx="2896340" cy="5201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800" kern="1200" dirty="0" smtClean="0">
                  <a:latin typeface="+mj-lt"/>
                  <a:ea typeface="Cambria" pitchFamily="18" charset="0"/>
                </a:rPr>
                <a:t>- Tác động: </a:t>
              </a:r>
              <a:endParaRPr lang="en-US" sz="2800" kern="1200" dirty="0">
                <a:latin typeface="+mj-lt"/>
                <a:ea typeface="Cambri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5289</TotalTime>
  <Words>1805</Words>
  <Application>Microsoft Office PowerPoint</Application>
  <PresentationFormat>On-screen Show (4:3)</PresentationFormat>
  <Paragraphs>174</Paragraphs>
  <Slides>19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KHỞI ĐỘNG</vt:lpstr>
      <vt:lpstr>TÁC ĐỘNG CỦA BIẾN ĐỔI  KHÍ HẬU ĐỐI VỚI KHÍ HẬU  VÀ THỦY VĂN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</cp:lastModifiedBy>
  <cp:revision>395</cp:revision>
  <dcterms:created xsi:type="dcterms:W3CDTF">2016-02-15T14:28:12Z</dcterms:created>
  <dcterms:modified xsi:type="dcterms:W3CDTF">2024-03-14T07:23:56Z</dcterms:modified>
</cp:coreProperties>
</file>