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60" r:id="rId6"/>
    <p:sldId id="262" r:id="rId7"/>
    <p:sldId id="266" r:id="rId8"/>
    <p:sldId id="268" r:id="rId9"/>
    <p:sldId id="265" r:id="rId10"/>
    <p:sldId id="267" r:id="rId11"/>
    <p:sldId id="274" r:id="rId12"/>
    <p:sldId id="279" r:id="rId13"/>
    <p:sldId id="285" r:id="rId14"/>
    <p:sldId id="275" r:id="rId15"/>
    <p:sldId id="284" r:id="rId16"/>
    <p:sldId id="286" r:id="rId17"/>
    <p:sldId id="287" r:id="rId18"/>
    <p:sldId id="289" r:id="rId19"/>
    <p:sldId id="290" r:id="rId20"/>
    <p:sldId id="292" r:id="rId21"/>
    <p:sldId id="294" r:id="rId22"/>
    <p:sldId id="291" r:id="rId23"/>
    <p:sldId id="295" r:id="rId24"/>
    <p:sldId id="293" r:id="rId25"/>
    <p:sldId id="296" r:id="rId26"/>
    <p:sldId id="297" r:id="rId27"/>
    <p:sldId id="299" r:id="rId28"/>
    <p:sldId id="300" r:id="rId29"/>
    <p:sldId id="298" r:id="rId30"/>
    <p:sldId id="301" r:id="rId31"/>
    <p:sldId id="302" r:id="rId32"/>
    <p:sldId id="305" r:id="rId33"/>
    <p:sldId id="306" r:id="rId34"/>
    <p:sldId id="307" r:id="rId35"/>
    <p:sldId id="308" r:id="rId36"/>
    <p:sldId id="311" r:id="rId37"/>
    <p:sldId id="313" r:id="rId38"/>
    <p:sldId id="314" r:id="rId39"/>
    <p:sldId id="316" r:id="rId40"/>
    <p:sldId id="3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list" loCatId="list" qsTypeId="urn:microsoft.com/office/officeart/2005/8/quickstyle/simple3" qsCatId="simple" csTypeId="urn:microsoft.com/office/officeart/2005/8/colors/colorful5" csCatId="accent1" phldr="0"/>
      <dgm:spPr/>
    </dgm:pt>
    <dgm:pt modelId="{BEB4A0DE-FB16-4C4F-8DEA-03570694B93A}">
      <dgm:prSet phldrT="[Text]" phldr="0" custT="1"/>
      <dgm:spPr/>
      <dgm:t>
        <a:bodyPr vert="horz" wrap="square"/>
        <a:p>
          <a:pPr>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a:t>
          </a:r>
          <a:r>
            <a:rPr lang="en-US" sz="2800">
              <a:latin typeface="Arial" panose="020B0604020202020204" pitchFamily="34" charset="0"/>
              <a:cs typeface="Arial" panose="020B0604020202020204" pitchFamily="34" charset="0"/>
              <a:sym typeface="+mn-ea"/>
            </a:rPr>
            <a:t>u cách để nhận biết một chất là axit trong thực tế</a:t>
          </a:r>
          <a:endParaRPr lang="en-US" sz="2800">
            <a:latin typeface="Arial" panose="020B0604020202020204" pitchFamily="34" charset="0"/>
            <a:cs typeface="Arial" panose="020B0604020202020204" pitchFamily="34" charset="0"/>
            <a:sym typeface="+mn-ea"/>
          </a:endParaRPr>
        </a:p>
        <a:p>
          <a:pPr>
            <a:lnSpc>
              <a:spcPct val="100000"/>
            </a:lnSpc>
            <a:spcBef>
              <a:spcPct val="0"/>
            </a:spcBef>
            <a:spcAft>
              <a:spcPct val="35000"/>
            </a:spcAft>
          </a:pPr>
          <a:r>
            <a:rPr lang="en-US" sz="2800">
              <a:latin typeface="Arial" panose="020B0604020202020204" pitchFamily="34" charset="0"/>
              <a:cs typeface="Arial" panose="020B0604020202020204" pitchFamily="34" charset="0"/>
            </a:rPr>
            <a:t/>
          </a:r>
          <a:endParaRPr lang="en-US" sz="2800">
            <a:latin typeface="Arial" panose="020B0604020202020204" pitchFamily="34" charset="0"/>
            <a:cs typeface="Arial" panose="020B0604020202020204" pitchFamily="34" charset="0"/>
          </a:endParaRPr>
        </a:p>
      </dgm:t>
    </dgm:pt>
    <dgm:pt modelId="{A1CD0B47-03FC-4535-A972-2673574CE2F3}" cxnId="{15CBB50B-A0FB-440B-A202-09489FDADCED}" type="parTrans">
      <dgm:prSet/>
      <dgm:spPr/>
    </dgm:pt>
    <dgm:pt modelId="{66283CB7-69B8-41D5-A569-950515985F71}" cxnId="{15CBB50B-A0FB-440B-A202-09489FDADCED}" type="sibTrans">
      <dgm:prSet/>
      <dgm:spPr/>
    </dgm:pt>
    <dgm:pt modelId="{170BD9A7-4F2B-4E93-A099-EB3961C89175}">
      <dgm:prSet phldr="0" custT="1"/>
      <dgm:spPr/>
      <dgm:t>
        <a:bodyPr vert="horz" wrap="square"/>
        <a:p>
          <a:pPr>
            <a:lnSpc>
              <a:spcPct val="100000"/>
            </a:lnSpc>
            <a:spcBef>
              <a:spcPct val="0"/>
            </a:spcBef>
            <a:spcAft>
              <a:spcPct val="15000"/>
            </a:spcAft>
          </a:pPr>
          <a:r>
            <a:rPr altLang="en-US" sz="6500"/>
            <a:t/>
          </a:r>
          <a:endParaRPr altLang="en-US" sz="6500"/>
        </a:p>
      </dgm:t>
    </dgm:pt>
    <dgm:pt modelId="{6A76C663-CD45-4378-88EA-48A3FB79DAC5}" cxnId="{CD10BA43-40A9-4D8E-9909-59574A061C54}" type="parTrans">
      <dgm:prSet/>
      <dgm:spPr/>
    </dgm:pt>
    <dgm:pt modelId="{51D6BC1E-F0F5-4BE5-91C0-43454A5F8D54}" cxnId="{CD10BA43-40A9-4D8E-9909-59574A061C54}" type="sibTrans">
      <dgm:prSet/>
      <dgm:spPr/>
    </dgm:pt>
    <dgm:pt modelId="{8B265B6D-47BE-4C34-81C5-E78C2518F1B7}">
      <dgm:prSet phldr="0" custT="1"/>
      <dgm:spPr/>
      <dgm:t>
        <a:bodyPr vert="horz" wrap="square"/>
        <a:p>
          <a:pPr>
            <a:lnSpc>
              <a:spcPct val="100000"/>
            </a:lnSpc>
            <a:spcBef>
              <a:spcPct val="0"/>
            </a:spcBef>
            <a:spcAft>
              <a:spcPct val="15000"/>
            </a:spcAft>
          </a:pPr>
          <a:r>
            <a:rPr altLang="en-US" sz="6500"/>
            <a:t/>
          </a:r>
          <a:endParaRPr altLang="en-US" sz="6500"/>
        </a:p>
      </dgm:t>
    </dgm:pt>
    <dgm:pt modelId="{2D7A778A-53B4-4519-ACFE-02516364DC67}" cxnId="{242E2F5A-91D8-4224-AEB3-38B9A6D63E51}" type="parTrans">
      <dgm:prSet/>
      <dgm:spPr/>
    </dgm:pt>
    <dgm:pt modelId="{A19E260C-E2DC-481F-878B-9BA87E2AD89C}" cxnId="{242E2F5A-91D8-4224-AEB3-38B9A6D63E51}" type="sibTrans">
      <dgm:prSet/>
      <dgm:spPr/>
    </dgm:pt>
    <dgm:pt modelId="{11A5EA0A-517A-463B-9BA8-5EB54D7D10F8}">
      <dgm:prSet phldrT="[Text]" phldr="0" custT="1"/>
      <dgm:spPr/>
      <dgm:t>
        <a:bodyPr vert="horz" wrap="squar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
          </a: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r>
            <a:rPr lang="en-US" sz="2800">
              <a:latin typeface="Arial" panose="020B0604020202020204" pitchFamily="34" charset="0"/>
              <a:cs typeface="Arial" panose="020B0604020202020204" pitchFamily="34" charset="0"/>
              <a:sym typeface="+mn-ea"/>
            </a:rPr>
            <a:t/>
          </a:r>
          <a:endParaRPr lang="en-US" sz="2800">
            <a:latin typeface="Arial" panose="020B0604020202020204" pitchFamily="34" charset="0"/>
            <a:cs typeface="Arial" panose="020B0604020202020204" pitchFamily="34" charset="0"/>
            <a:sym typeface="+mn-ea"/>
          </a:endParaRPr>
        </a:p>
        <a:p>
          <a:pPr>
            <a:lnSpc>
              <a:spcPct val="100000"/>
            </a:lnSpc>
            <a:spcBef>
              <a:spcPct val="0"/>
            </a:spcBef>
            <a:spcAft>
              <a:spcPct val="35000"/>
            </a:spcAft>
          </a:pPr>
          <a:r>
            <a:rPr lang="en-US" sz="2800">
              <a:latin typeface="Arial" panose="020B0604020202020204" pitchFamily="34" charset="0"/>
              <a:cs typeface="Arial" panose="020B0604020202020204" pitchFamily="34" charset="0"/>
            </a:rPr>
            <a:t/>
          </a:r>
          <a:endParaRPr lang="en-US" sz="2800">
            <a:latin typeface="Arial" panose="020B0604020202020204" pitchFamily="34" charset="0"/>
            <a:cs typeface="Arial" panose="020B0604020202020204" pitchFamily="34" charset="0"/>
          </a:endParaRPr>
        </a:p>
      </dgm:t>
    </dgm:pt>
    <dgm:pt modelId="{E2B15CF1-464F-45CC-BFE4-6F0AA417C19E}" cxnId="{24DB650F-6F71-42C2-98BE-E14C10B9A2B3}" type="parTrans">
      <dgm:prSet/>
      <dgm:spPr/>
    </dgm:pt>
    <dgm:pt modelId="{4EA87785-B7B3-4F48-BB13-D91C5DEA8DC1}" cxnId="{24DB650F-6F71-42C2-98BE-E14C10B9A2B3}" type="sibTrans">
      <dgm:prSet/>
      <dgm:spPr/>
    </dgm:pt>
    <dgm:pt modelId="{25EF8B53-4C57-43A4-9FE1-40C318A0AD88}">
      <dgm:prSet phldrT="[Text]" phldr="0" custT="1"/>
      <dgm:spPr/>
      <dgm:t>
        <a:bodyPr vert="horz" wrap="squar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r>
            <a:rPr lang="en-US" sz="2800">
              <a:latin typeface="Arial" panose="020B0604020202020204" pitchFamily="34" charset="0"/>
              <a:cs typeface="Arial" panose="020B0604020202020204" pitchFamily="34" charset="0"/>
            </a:rPr>
            <a:t/>
          </a:r>
          <a:endParaRPr lang="en-US" sz="2800">
            <a:latin typeface="Arial" panose="020B0604020202020204" pitchFamily="34" charset="0"/>
            <a:cs typeface="Arial" panose="020B0604020202020204" pitchFamily="34" charset="0"/>
          </a:endParaRPr>
        </a:p>
      </dgm:t>
    </dgm:pt>
    <dgm:pt modelId="{62CE1C4C-AE05-4247-9728-BCA5F5CA780A}" cxnId="{8DAF3A93-5472-4DC5-9031-6D6761AA1139}" type="parTrans">
      <dgm:prSet/>
      <dgm:spPr/>
    </dgm:pt>
    <dgm:pt modelId="{F463D266-32E5-414A-9781-DA46FFE60955}" cxnId="{8DAF3A93-5472-4DC5-9031-6D6761AA1139}" type="sibTrans">
      <dgm:prSet/>
      <dgm:spPr/>
    </dgm:pt>
    <dgm:pt modelId="{87B06E97-9453-4ED8-AE05-84856B011B6A}">
      <dgm:prSet phldr="0" custT="1"/>
      <dgm:spPr/>
      <dgm:t>
        <a:bodyPr vert="horz" wrap="square"/>
        <a:p>
          <a:pPr>
            <a:lnSpc>
              <a:spcPct val="100000"/>
            </a:lnSpc>
            <a:spcBef>
              <a:spcPct val="0"/>
            </a:spcBef>
            <a:spcAft>
              <a:spcPct val="15000"/>
            </a:spcAft>
          </a:pPr>
          <a:r>
            <a:rPr altLang="en-US" sz="6500"/>
            <a:t/>
          </a:r>
          <a:endParaRPr altLang="en-US" sz="6500"/>
        </a:p>
      </dgm:t>
    </dgm:pt>
    <dgm:pt modelId="{67D693CD-D848-4D3B-863F-4346B085BBBF}" cxnId="{52CC7C54-A871-446B-BBE9-D6209EC4FD9F}" type="parTrans">
      <dgm:prSet/>
      <dgm:spPr/>
    </dgm:pt>
    <dgm:pt modelId="{56EC68E5-588E-4EC5-8B0E-4ACD627D15EA}" cxnId="{52CC7C54-A871-446B-BBE9-D6209EC4FD9F}" type="sibTrans">
      <dgm:prSet/>
      <dgm:spPr/>
    </dgm:pt>
    <dgm:pt modelId="{D66A8DA8-3BA8-47C3-B3F4-D8ECEE18BE46}">
      <dgm:prSet phldr="0" custT="1"/>
      <dgm:spPr/>
      <dgm:t>
        <a:bodyPr vert="horz" wrap="square"/>
        <a:p>
          <a:pPr>
            <a:lnSpc>
              <a:spcPct val="100000"/>
            </a:lnSpc>
            <a:spcBef>
              <a:spcPct val="0"/>
            </a:spcBef>
            <a:spcAft>
              <a:spcPct val="15000"/>
            </a:spcAft>
          </a:pPr>
          <a:r>
            <a:rPr altLang="en-US" sz="6500"/>
            <a:t/>
          </a:r>
          <a:endParaRPr altLang="en-US" sz="6500"/>
        </a:p>
      </dgm:t>
    </dgm:pt>
    <dgm:pt modelId="{68E49A73-1B51-483F-80FC-B817308F605C}" cxnId="{9836C7E2-FC72-404D-B4F0-3B3F14E4A987}" type="parTrans">
      <dgm:prSet/>
      <dgm:spPr/>
    </dgm:pt>
    <dgm:pt modelId="{205EE05F-DF98-4953-B88A-9CF5CFFA75AD}" cxnId="{9836C7E2-FC72-404D-B4F0-3B3F14E4A987}" type="sibTrans">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15CBB50B-A0FB-440B-A202-09489FDADCED}" srcId="{800EE499-D129-484D-B5C0-D0F3AC30E8B1}" destId="{BEB4A0DE-FB16-4C4F-8DEA-03570694B93A}" srcOrd="0" destOrd="0" parTransId="{A1CD0B47-03FC-4535-A972-2673574CE2F3}" sibTransId="{66283CB7-69B8-41D5-A569-950515985F71}"/>
    <dgm:cxn modelId="{CD10BA43-40A9-4D8E-9909-59574A061C54}" srcId="{BEB4A0DE-FB16-4C4F-8DEA-03570694B93A}" destId="{170BD9A7-4F2B-4E93-A099-EB3961C89175}" srcOrd="0" destOrd="0" parTransId="{6A76C663-CD45-4378-88EA-48A3FB79DAC5}" sibTransId="{51D6BC1E-F0F5-4BE5-91C0-43454A5F8D54}"/>
    <dgm:cxn modelId="{242E2F5A-91D8-4224-AEB3-38B9A6D63E51}" srcId="{BEB4A0DE-FB16-4C4F-8DEA-03570694B93A}" destId="{8B265B6D-47BE-4C34-81C5-E78C2518F1B7}" srcOrd="1" destOrd="0" parTransId="{2D7A778A-53B4-4519-ACFE-02516364DC67}" sibTransId="{A19E260C-E2DC-481F-878B-9BA87E2AD89C}"/>
    <dgm:cxn modelId="{24DB650F-6F71-42C2-98BE-E14C10B9A2B3}" srcId="{800EE499-D129-484D-B5C0-D0F3AC30E8B1}" destId="{11A5EA0A-517A-463B-9BA8-5EB54D7D10F8}" srcOrd="1" destOrd="0" parTransId="{E2B15CF1-464F-45CC-BFE4-6F0AA417C19E}" sibTransId="{4EA87785-B7B3-4F48-BB13-D91C5DEA8DC1}"/>
    <dgm:cxn modelId="{8DAF3A93-5472-4DC5-9031-6D6761AA1139}" srcId="{800EE499-D129-484D-B5C0-D0F3AC30E8B1}" destId="{25EF8B53-4C57-43A4-9FE1-40C318A0AD88}" srcOrd="2" destOrd="0" parTransId="{62CE1C4C-AE05-4247-9728-BCA5F5CA780A}" sibTransId="{F463D266-32E5-414A-9781-DA46FFE60955}"/>
    <dgm:cxn modelId="{52CC7C54-A871-446B-BBE9-D6209EC4FD9F}" srcId="{25EF8B53-4C57-43A4-9FE1-40C318A0AD88}" destId="{87B06E97-9453-4ED8-AE05-84856B011B6A}" srcOrd="0" destOrd="2" parTransId="{67D693CD-D848-4D3B-863F-4346B085BBBF}" sibTransId="{56EC68E5-588E-4EC5-8B0E-4ACD627D15EA}"/>
    <dgm:cxn modelId="{9836C7E2-FC72-404D-B4F0-3B3F14E4A987}" srcId="{25EF8B53-4C57-43A4-9FE1-40C318A0AD88}" destId="{D66A8DA8-3BA8-47C3-B3F4-D8ECEE18BE46}" srcOrd="1" destOrd="2" parTransId="{68E49A73-1B51-483F-80FC-B817308F605C}" sibTransId="{205EE05F-DF98-4953-B88A-9CF5CFFA75AD}"/>
    <dgm:cxn modelId="{07CABCE1-9B95-41A1-AA7E-626C6CA7D445}" type="presOf" srcId="{800EE499-D129-484D-B5C0-D0F3AC30E8B1}" destId="{3A30B1D0-F146-41C6-9373-8CC849B0566C}" srcOrd="0" destOrd="0" presId="urn:microsoft.com/office/officeart/2005/8/layout/vList3"/>
    <dgm:cxn modelId="{ADF65882-282B-4899-85AA-C1B0B6BAE3E5}" type="presParOf" srcId="{3A30B1D0-F146-41C6-9373-8CC849B0566C}" destId="{65AAD8D9-A2BB-4BC0-ADC4-32A3E0934999}" srcOrd="0" destOrd="0" presId="urn:microsoft.com/office/officeart/2005/8/layout/vList3"/>
    <dgm:cxn modelId="{6E8B0407-DDA7-4A3B-AA76-6CA957C42979}" type="presParOf" srcId="{65AAD8D9-A2BB-4BC0-ADC4-32A3E0934999}" destId="{F8DF891C-0D10-4055-A8A8-3FC34ADEDC5B}" srcOrd="0" destOrd="0" presId="urn:microsoft.com/office/officeart/2005/8/layout/vList3"/>
    <dgm:cxn modelId="{0C04CA1F-B2ED-4435-96F7-BD1CEC1BADE7}" type="presParOf" srcId="{65AAD8D9-A2BB-4BC0-ADC4-32A3E0934999}" destId="{5D3E6026-A697-4D8F-84B5-C5321A8528B3}" srcOrd="1" destOrd="0" presId="urn:microsoft.com/office/officeart/2005/8/layout/vList3"/>
    <dgm:cxn modelId="{C27303A4-7ABC-4553-8B96-8941D8AC2D32}" type="presOf" srcId="{BEB4A0DE-FB16-4C4F-8DEA-03570694B93A}" destId="{5D3E6026-A697-4D8F-84B5-C5321A8528B3}" srcOrd="0" destOrd="0" presId="urn:microsoft.com/office/officeart/2005/8/layout/vList3"/>
    <dgm:cxn modelId="{D61B47A0-61AD-476B-83D3-6B16D6816889}" type="presOf" srcId="{170BD9A7-4F2B-4E93-A099-EB3961C89175}" destId="{5D3E6026-A697-4D8F-84B5-C5321A8528B3}" srcOrd="0" destOrd="1" presId="urn:microsoft.com/office/officeart/2005/8/layout/vList3"/>
    <dgm:cxn modelId="{7121DCC0-3CE6-4B39-B75C-B2552C2024CC}" type="presOf" srcId="{8B265B6D-47BE-4C34-81C5-E78C2518F1B7}" destId="{5D3E6026-A697-4D8F-84B5-C5321A8528B3}" srcOrd="0" destOrd="2" presId="urn:microsoft.com/office/officeart/2005/8/layout/vList3"/>
    <dgm:cxn modelId="{852B64DA-214B-424C-A9AD-2DA7F77DB3C8}" type="presParOf" srcId="{3A30B1D0-F146-41C6-9373-8CC849B0566C}" destId="{01F33C7F-4C3C-42D3-8542-4BC345A10B4C}" srcOrd="1" destOrd="0" presId="urn:microsoft.com/office/officeart/2005/8/layout/vList3"/>
    <dgm:cxn modelId="{8C1F4116-690A-49D6-85CE-AEFFEA26AFE2}" type="presOf" srcId="{66283CB7-69B8-41D5-A569-950515985F71}" destId="{01F33C7F-4C3C-42D3-8542-4BC345A10B4C}" srcOrd="0" destOrd="0" presId="urn:microsoft.com/office/officeart/2005/8/layout/vList3"/>
    <dgm:cxn modelId="{E3133D4D-4C4C-401F-AE25-8BC6CE769264}" type="presParOf" srcId="{3A30B1D0-F146-41C6-9373-8CC849B0566C}" destId="{5373068E-DCEB-4D3C-BFF1-43C34CE727FD}" srcOrd="2" destOrd="0" presId="urn:microsoft.com/office/officeart/2005/8/layout/vList3"/>
    <dgm:cxn modelId="{8738536A-369C-4187-B068-EA4ED439D1A8}" type="presParOf" srcId="{5373068E-DCEB-4D3C-BFF1-43C34CE727FD}" destId="{48C23F44-CDC2-4998-B9C4-F737C51D3228}" srcOrd="0" destOrd="2" presId="urn:microsoft.com/office/officeart/2005/8/layout/vList3"/>
    <dgm:cxn modelId="{D02D9373-A2FD-45CF-B0DD-6E0C695EAC0B}" type="presParOf" srcId="{5373068E-DCEB-4D3C-BFF1-43C34CE727FD}" destId="{DC27DDA6-73A4-45AF-8B52-70E594C6E063}" srcOrd="1" destOrd="2" presId="urn:microsoft.com/office/officeart/2005/8/layout/vList3"/>
    <dgm:cxn modelId="{F6741550-9FFE-4FB0-8E29-A91B8B80D944}" type="presOf" srcId="{11A5EA0A-517A-463B-9BA8-5EB54D7D10F8}" destId="{DC27DDA6-73A4-45AF-8B52-70E594C6E063}" srcOrd="0" destOrd="0" presId="urn:microsoft.com/office/officeart/2005/8/layout/vList3"/>
    <dgm:cxn modelId="{3B12CB5C-24A2-4FB0-876D-1FF9C57255FB}" type="presParOf" srcId="{3A30B1D0-F146-41C6-9373-8CC849B0566C}" destId="{1BD648EC-230D-47E1-A618-F93D265B0703}" srcOrd="3" destOrd="0" presId="urn:microsoft.com/office/officeart/2005/8/layout/vList3"/>
    <dgm:cxn modelId="{6C34F191-D140-4328-BE2F-22FB849401D3}" type="presOf" srcId="{4EA87785-B7B3-4F48-BB13-D91C5DEA8DC1}" destId="{1BD648EC-230D-47E1-A618-F93D265B0703}" srcOrd="0" destOrd="0" presId="urn:microsoft.com/office/officeart/2005/8/layout/vList3"/>
    <dgm:cxn modelId="{35B9D97D-7D83-4AE0-92C5-F25DD2216593}" type="presParOf" srcId="{3A30B1D0-F146-41C6-9373-8CC849B0566C}" destId="{7D4A810A-A6D4-47BA-AF8D-AB4F73C04080}" srcOrd="4" destOrd="0" presId="urn:microsoft.com/office/officeart/2005/8/layout/vList3"/>
    <dgm:cxn modelId="{5C942993-E38F-493C-99F2-DBD8FD4C56AD}" type="presParOf" srcId="{7D4A810A-A6D4-47BA-AF8D-AB4F73C04080}" destId="{69DE5637-6198-4292-ADFF-69DC2A063BC5}" srcOrd="0" destOrd="4" presId="urn:microsoft.com/office/officeart/2005/8/layout/vList3"/>
    <dgm:cxn modelId="{EAC53DC5-4A07-4992-A70E-150E5F7CF669}" type="presParOf" srcId="{7D4A810A-A6D4-47BA-AF8D-AB4F73C04080}" destId="{00C34D87-B2DD-493A-BAA2-1A14EA17DEB1}" srcOrd="1" destOrd="4" presId="urn:microsoft.com/office/officeart/2005/8/layout/vList3"/>
    <dgm:cxn modelId="{6B2E1B0D-5787-4F0E-970A-D32320970812}" type="presOf" srcId="{25EF8B53-4C57-43A4-9FE1-40C318A0AD88}" destId="{00C34D87-B2DD-493A-BAA2-1A14EA17DEB1}" srcOrd="0" destOrd="0" presId="urn:microsoft.com/office/officeart/2005/8/layout/vList3"/>
    <dgm:cxn modelId="{06769AA7-B70B-4DCA-9988-C51CC3EDF37F}" type="presOf" srcId="{87B06E97-9453-4ED8-AE05-84856B011B6A}" destId="{00C34D87-B2DD-493A-BAA2-1A14EA17DEB1}" srcOrd="0" destOrd="1" presId="urn:microsoft.com/office/officeart/2005/8/layout/vList3"/>
    <dgm:cxn modelId="{BA80F18F-25C6-4FE2-A52D-E43D4D6BDAB1}" type="presOf" srcId="{D66A8DA8-3BA8-47C3-B3F4-D8ECEE18BE46}" destId="{00C34D87-B2DD-493A-BAA2-1A14EA17DEB1}" srcOrd="0" destOrd="2"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list" loCatId="list" qsTypeId="urn:microsoft.com/office/officeart/2005/8/quickstyle/simple3" qsCatId="simple" csTypeId="urn:microsoft.com/office/officeart/2005/8/colors/colorful5" csCatId="accent1" phldr="0"/>
      <dgm:spPr/>
    </dgm:pt>
    <dgm:pt modelId="{BEB4A0DE-FB16-4C4F-8DEA-03570694B93A}">
      <dgm:prSet phldrT="[Text]" phldr="0" custT="1"/>
      <dgm:spPr/>
      <dgm:t>
        <a:bodyPr vert="horz" wrap="squar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r>
            <a:rPr lang="en-US" sz="2800">
              <a:latin typeface="Arial" panose="020B0604020202020204" pitchFamily="34" charset="0"/>
              <a:cs typeface="Arial" panose="020B0604020202020204" pitchFamily="34" charset="0"/>
              <a:sym typeface="+mn-ea"/>
            </a:rPr>
            <a:t/>
          </a:r>
          <a:endParaRPr lang="en-US" sz="2800">
            <a:latin typeface="Arial" panose="020B0604020202020204" pitchFamily="34" charset="0"/>
            <a:cs typeface="Arial" panose="020B0604020202020204" pitchFamily="34" charset="0"/>
            <a:sym typeface="+mn-ea"/>
          </a:endParaRPr>
        </a:p>
        <a:p>
          <a:pPr>
            <a:lnSpc>
              <a:spcPct val="100000"/>
            </a:lnSpc>
            <a:spcBef>
              <a:spcPct val="0"/>
            </a:spcBef>
            <a:spcAft>
              <a:spcPct val="35000"/>
            </a:spcAft>
          </a:pPr>
          <a:r>
            <a:rPr lang="en-US" sz="2800">
              <a:latin typeface="Arial" panose="020B0604020202020204" pitchFamily="34" charset="0"/>
              <a:cs typeface="Arial" panose="020B0604020202020204" pitchFamily="34" charset="0"/>
            </a:rPr>
            <a:t/>
          </a:r>
          <a:endParaRPr lang="en-US" sz="2800">
            <a:latin typeface="Arial" panose="020B0604020202020204" pitchFamily="34" charset="0"/>
            <a:cs typeface="Arial" panose="020B0604020202020204" pitchFamily="34" charset="0"/>
          </a:endParaRPr>
        </a:p>
      </dgm:t>
    </dgm:pt>
    <dgm:pt modelId="{A1CD0B47-03FC-4535-A972-2673574CE2F3}" cxnId="{0D13E052-75BD-438A-AC2D-86CCDA180EAD}" type="parTrans">
      <dgm:prSet/>
      <dgm:spPr/>
    </dgm:pt>
    <dgm:pt modelId="{66283CB7-69B8-41D5-A569-950515985F71}" cxnId="{0D13E052-75BD-438A-AC2D-86CCDA180EAD}" type="sibTrans">
      <dgm:prSet/>
      <dgm:spPr/>
    </dgm:pt>
    <dgm:pt modelId="{00C43C0E-B84B-46A6-9B25-076825FAB5A9}">
      <dgm:prSet phldr="0" custT="1"/>
      <dgm:spPr/>
      <dgm:t>
        <a:bodyPr vert="horz" wrap="square"/>
        <a:p>
          <a:pPr>
            <a:lnSpc>
              <a:spcPct val="100000"/>
            </a:lnSpc>
            <a:spcBef>
              <a:spcPct val="0"/>
            </a:spcBef>
            <a:spcAft>
              <a:spcPct val="15000"/>
            </a:spcAft>
          </a:pPr>
          <a:r>
            <a:rPr altLang="en-US" sz="6500"/>
            <a:t/>
          </a:r>
          <a:endParaRPr altLang="en-US" sz="6500"/>
        </a:p>
      </dgm:t>
    </dgm:pt>
    <dgm:pt modelId="{D77F416D-B79A-466C-91D6-8550635C2DF4}" cxnId="{11028F8D-1E73-4DEF-905E-43EF4E724491}" type="parTrans">
      <dgm:prSet/>
      <dgm:spPr/>
    </dgm:pt>
    <dgm:pt modelId="{4F43CBF5-620D-4106-988A-6578FD11484D}" cxnId="{11028F8D-1E73-4DEF-905E-43EF4E724491}" type="sibTrans">
      <dgm:prSet/>
      <dgm:spPr/>
    </dgm:pt>
    <dgm:pt modelId="{93C46A30-C6B5-433D-91DA-FB161956A82C}">
      <dgm:prSet phldr="0" custT="1"/>
      <dgm:spPr/>
      <dgm:t>
        <a:bodyPr vert="horz" wrap="square"/>
        <a:p>
          <a:pPr>
            <a:lnSpc>
              <a:spcPct val="100000"/>
            </a:lnSpc>
            <a:spcBef>
              <a:spcPct val="0"/>
            </a:spcBef>
            <a:spcAft>
              <a:spcPct val="15000"/>
            </a:spcAft>
          </a:pPr>
          <a:r>
            <a:rPr altLang="en-US" sz="6500"/>
            <a:t/>
          </a:r>
          <a:endParaRPr altLang="en-US" sz="6500"/>
        </a:p>
      </dgm:t>
    </dgm:pt>
    <dgm:pt modelId="{D568987A-428E-431A-A474-457F948F0178}" cxnId="{5D80F7A3-E2BC-435F-BADD-FB524BA296F2}" type="parTrans">
      <dgm:prSet/>
      <dgm:spPr/>
    </dgm:pt>
    <dgm:pt modelId="{069187B1-AA06-4FFD-9740-340321689AE8}" cxnId="{5D80F7A3-E2BC-435F-BADD-FB524BA296F2}" type="sibTrans">
      <dgm:prSet/>
      <dgm:spPr/>
    </dgm:pt>
    <dgm:pt modelId="{11A5EA0A-517A-463B-9BA8-5EB54D7D10F8}">
      <dgm:prSet phldrT="[Text]" phldr="0" custT="1"/>
      <dgm:spPr/>
      <dgm:t>
        <a:bodyPr vert="horz" wrap="squar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
          </a: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r>
            <a:rPr lang="en-US" sz="2800">
              <a:latin typeface="Arial" panose="020B0604020202020204" pitchFamily="34" charset="0"/>
              <a:cs typeface="Arial" panose="020B0604020202020204" pitchFamily="34" charset="0"/>
              <a:sym typeface="+mn-ea"/>
            </a:rPr>
            <a:t/>
          </a:r>
          <a:endParaRPr lang="en-US" sz="2800">
            <a:latin typeface="Arial" panose="020B0604020202020204" pitchFamily="34" charset="0"/>
            <a:cs typeface="Arial" panose="020B0604020202020204" pitchFamily="34" charset="0"/>
            <a:sym typeface="+mn-ea"/>
          </a:endParaRPr>
        </a:p>
        <a:p>
          <a:pPr>
            <a:lnSpc>
              <a:spcPct val="100000"/>
            </a:lnSpc>
            <a:spcBef>
              <a:spcPct val="0"/>
            </a:spcBef>
            <a:spcAft>
              <a:spcPct val="35000"/>
            </a:spcAft>
          </a:pPr>
          <a:r>
            <a:rPr lang="en-US" sz="2800">
              <a:latin typeface="Arial" panose="020B0604020202020204" pitchFamily="34" charset="0"/>
              <a:cs typeface="Arial" panose="020B0604020202020204" pitchFamily="34" charset="0"/>
            </a:rPr>
            <a:t/>
          </a:r>
          <a:endParaRPr lang="en-US" sz="2800">
            <a:latin typeface="Arial" panose="020B0604020202020204" pitchFamily="34" charset="0"/>
            <a:cs typeface="Arial" panose="020B0604020202020204" pitchFamily="34" charset="0"/>
          </a:endParaRPr>
        </a:p>
      </dgm:t>
    </dgm:pt>
    <dgm:pt modelId="{E2B15CF1-464F-45CC-BFE4-6F0AA417C19E}" cxnId="{BB31BCE6-DE79-427D-B63B-EE904E1E59D4}" type="parTrans">
      <dgm:prSet/>
      <dgm:spPr/>
    </dgm:pt>
    <dgm:pt modelId="{4EA87785-B7B3-4F48-BB13-D91C5DEA8DC1}" cxnId="{BB31BCE6-DE79-427D-B63B-EE904E1E59D4}" type="sibTrans">
      <dgm:prSet/>
      <dgm:spPr/>
    </dgm:pt>
    <dgm:pt modelId="{25EF8B53-4C57-43A4-9FE1-40C318A0AD88}">
      <dgm:prSet phldrT="[Text]" phldr="0" custT="1"/>
      <dgm:spPr/>
      <dgm:t>
        <a:bodyPr vert="horz" wrap="square"/>
        <a:p>
          <a:pPr>
            <a:lnSpc>
              <a:spcPct val="100000"/>
            </a:lnSpc>
            <a:spcBef>
              <a:spcPct val="0"/>
            </a:spcBef>
            <a:spcAft>
              <a:spcPct val="35000"/>
            </a:spcAft>
          </a:pPr>
          <a:r>
            <a:rPr lang="en-US" sz="28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a:latin typeface="Arial" panose="020B0604020202020204" pitchFamily="34" charset="0"/>
              <a:cs typeface="Arial" panose="020B0604020202020204" pitchFamily="34" charset="0"/>
              <a:sym typeface="+mn-ea"/>
            </a:rPr>
            <a:t>(</a:t>
          </a:r>
          <a:r>
            <a:rPr lang="en-US" sz="2800">
              <a:latin typeface="Arial" panose="020B0604020202020204" pitchFamily="34" charset="0"/>
              <a:cs typeface="Arial" panose="020B0604020202020204" pitchFamily="34" charset="0"/>
              <a:sym typeface="+mn-ea"/>
            </a:rPr>
            <a:t>H</a:t>
          </a:r>
          <a:r>
            <a:rPr lang="en-US" sz="2800" baseline="-25000">
              <a:latin typeface="Arial" panose="020B0604020202020204" pitchFamily="34" charset="0"/>
              <a:cs typeface="Arial" panose="020B0604020202020204" pitchFamily="34" charset="0"/>
              <a:sym typeface="+mn-ea"/>
            </a:rPr>
            <a:t>3</a:t>
          </a:r>
          <a:r>
            <a:rPr lang="en-US" sz="2800">
              <a:latin typeface="Arial" panose="020B0604020202020204" pitchFamily="34" charset="0"/>
              <a:cs typeface="Arial" panose="020B0604020202020204" pitchFamily="34" charset="0"/>
              <a:sym typeface="+mn-ea"/>
            </a:rPr>
            <a:t>PO4</a:t>
          </a:r>
          <a:r>
            <a:rPr lang="en-US" sz="2800">
              <a:latin typeface="Arial" panose="020B0604020202020204" pitchFamily="34" charset="0"/>
              <a:cs typeface="Arial" panose="020B0604020202020204" pitchFamily="34" charset="0"/>
              <a:sym typeface="+mn-ea"/>
            </a:rPr>
            <a:t>)</a:t>
          </a:r>
          <a:r>
            <a:rPr lang="en-US" sz="28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
          </a:r>
          <a:endParaRPr lang="en-US" sz="2800">
            <a:latin typeface="Arial" panose="020B0604020202020204" pitchFamily="34" charset="0"/>
            <a:cs typeface="Arial" panose="020B0604020202020204" pitchFamily="34" charset="0"/>
          </a:endParaRPr>
        </a:p>
      </dgm:t>
    </dgm:pt>
    <dgm:pt modelId="{62CE1C4C-AE05-4247-9728-BCA5F5CA780A}" cxnId="{18018DD8-76AB-4786-B0AF-64061BC8776B}" type="parTrans">
      <dgm:prSet/>
      <dgm:spPr/>
    </dgm:pt>
    <dgm:pt modelId="{F463D266-32E5-414A-9781-DA46FFE60955}" cxnId="{18018DD8-76AB-4786-B0AF-64061BC8776B}" type="sibTrans">
      <dgm:prSet/>
      <dgm:spPr/>
    </dgm:pt>
    <dgm:pt modelId="{F5569F80-BEFA-4B79-8C3A-DB4999117E47}">
      <dgm:prSet phldr="0" custT="1"/>
      <dgm:spPr/>
      <dgm:t>
        <a:bodyPr vert="horz" wrap="square"/>
        <a:p>
          <a:pPr>
            <a:lnSpc>
              <a:spcPct val="100000"/>
            </a:lnSpc>
            <a:spcBef>
              <a:spcPct val="0"/>
            </a:spcBef>
            <a:spcAft>
              <a:spcPct val="15000"/>
            </a:spcAft>
          </a:pPr>
          <a:r>
            <a:rPr altLang="en-US" sz="6500"/>
            <a:t/>
          </a:r>
          <a:endParaRPr altLang="en-US" sz="6500"/>
        </a:p>
      </dgm:t>
    </dgm:pt>
    <dgm:pt modelId="{63ABC9F1-F968-414D-93A7-7495042FDE32}" cxnId="{A3854813-8F97-4069-86DB-5A1BBF6CF4BB}" type="parTrans">
      <dgm:prSet/>
      <dgm:spPr/>
    </dgm:pt>
    <dgm:pt modelId="{D226E408-EBCD-45DF-B74F-B87A0F8E7BA1}" cxnId="{A3854813-8F97-4069-86DB-5A1BBF6CF4BB}" type="sibTrans">
      <dgm:prSet/>
      <dgm:spPr/>
    </dgm:pt>
    <dgm:pt modelId="{7B04852B-9D47-4CD3-B7E9-A48CD8C56948}">
      <dgm:prSet phldr="0" custT="1"/>
      <dgm:spPr/>
      <dgm:t>
        <a:bodyPr vert="horz" wrap="square"/>
        <a:p>
          <a:pPr>
            <a:lnSpc>
              <a:spcPct val="100000"/>
            </a:lnSpc>
            <a:spcBef>
              <a:spcPct val="0"/>
            </a:spcBef>
            <a:spcAft>
              <a:spcPct val="15000"/>
            </a:spcAft>
          </a:pPr>
          <a:r>
            <a:rPr altLang="en-US" sz="6500"/>
            <a:t/>
          </a:r>
          <a:endParaRPr altLang="en-US" sz="6500"/>
        </a:p>
      </dgm:t>
    </dgm:pt>
    <dgm:pt modelId="{576B2301-5C78-4B4D-A3DB-AC2130B19863}" cxnId="{AB8FD8C0-3E58-42B2-925D-D306ACEE1C3F}" type="parTrans">
      <dgm:prSet/>
      <dgm:spPr/>
    </dgm:pt>
    <dgm:pt modelId="{E92A0665-33CF-400C-99B9-EA5681A7FE87}" cxnId="{AB8FD8C0-3E58-42B2-925D-D306ACEE1C3F}" type="sibTrans">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0D13E052-75BD-438A-AC2D-86CCDA180EAD}" srcId="{800EE499-D129-484D-B5C0-D0F3AC30E8B1}" destId="{BEB4A0DE-FB16-4C4F-8DEA-03570694B93A}" srcOrd="0" destOrd="0" parTransId="{A1CD0B47-03FC-4535-A972-2673574CE2F3}" sibTransId="{66283CB7-69B8-41D5-A569-950515985F71}"/>
    <dgm:cxn modelId="{11028F8D-1E73-4DEF-905E-43EF4E724491}" srcId="{BEB4A0DE-FB16-4C4F-8DEA-03570694B93A}" destId="{00C43C0E-B84B-46A6-9B25-076825FAB5A9}" srcOrd="0" destOrd="0" parTransId="{D77F416D-B79A-466C-91D6-8550635C2DF4}" sibTransId="{4F43CBF5-620D-4106-988A-6578FD11484D}"/>
    <dgm:cxn modelId="{5D80F7A3-E2BC-435F-BADD-FB524BA296F2}" srcId="{BEB4A0DE-FB16-4C4F-8DEA-03570694B93A}" destId="{93C46A30-C6B5-433D-91DA-FB161956A82C}" srcOrd="1" destOrd="0" parTransId="{D568987A-428E-431A-A474-457F948F0178}" sibTransId="{069187B1-AA06-4FFD-9740-340321689AE8}"/>
    <dgm:cxn modelId="{BB31BCE6-DE79-427D-B63B-EE904E1E59D4}" srcId="{800EE499-D129-484D-B5C0-D0F3AC30E8B1}" destId="{11A5EA0A-517A-463B-9BA8-5EB54D7D10F8}" srcOrd="1" destOrd="0" parTransId="{E2B15CF1-464F-45CC-BFE4-6F0AA417C19E}" sibTransId="{4EA87785-B7B3-4F48-BB13-D91C5DEA8DC1}"/>
    <dgm:cxn modelId="{18018DD8-76AB-4786-B0AF-64061BC8776B}" srcId="{800EE499-D129-484D-B5C0-D0F3AC30E8B1}" destId="{25EF8B53-4C57-43A4-9FE1-40C318A0AD88}" srcOrd="2" destOrd="0" parTransId="{62CE1C4C-AE05-4247-9728-BCA5F5CA780A}" sibTransId="{F463D266-32E5-414A-9781-DA46FFE60955}"/>
    <dgm:cxn modelId="{A3854813-8F97-4069-86DB-5A1BBF6CF4BB}" srcId="{25EF8B53-4C57-43A4-9FE1-40C318A0AD88}" destId="{F5569F80-BEFA-4B79-8C3A-DB4999117E47}" srcOrd="0" destOrd="2" parTransId="{63ABC9F1-F968-414D-93A7-7495042FDE32}" sibTransId="{D226E408-EBCD-45DF-B74F-B87A0F8E7BA1}"/>
    <dgm:cxn modelId="{AB8FD8C0-3E58-42B2-925D-D306ACEE1C3F}" srcId="{25EF8B53-4C57-43A4-9FE1-40C318A0AD88}" destId="{7B04852B-9D47-4CD3-B7E9-A48CD8C56948}" srcOrd="1" destOrd="2" parTransId="{576B2301-5C78-4B4D-A3DB-AC2130B19863}" sibTransId="{E92A0665-33CF-400C-99B9-EA5681A7FE87}"/>
    <dgm:cxn modelId="{71F81613-10F0-40FF-B410-96D511CCBC12}" type="presOf" srcId="{800EE499-D129-484D-B5C0-D0F3AC30E8B1}" destId="{3A30B1D0-F146-41C6-9373-8CC849B0566C}" srcOrd="0" destOrd="0" presId="urn:microsoft.com/office/officeart/2005/8/layout/vList3"/>
    <dgm:cxn modelId="{A3BE5242-DC45-43CF-9884-AA361A5EA1B5}" type="presParOf" srcId="{3A30B1D0-F146-41C6-9373-8CC849B0566C}" destId="{65AAD8D9-A2BB-4BC0-ADC4-32A3E0934999}" srcOrd="0" destOrd="0" presId="urn:microsoft.com/office/officeart/2005/8/layout/vList3"/>
    <dgm:cxn modelId="{0544072A-D034-4537-98E0-BD962E61F7BA}" type="presParOf" srcId="{65AAD8D9-A2BB-4BC0-ADC4-32A3E0934999}" destId="{F8DF891C-0D10-4055-A8A8-3FC34ADEDC5B}" srcOrd="0" destOrd="0" presId="urn:microsoft.com/office/officeart/2005/8/layout/vList3"/>
    <dgm:cxn modelId="{06FB3FA3-01DA-4948-A165-7E227C9D0285}" type="presParOf" srcId="{65AAD8D9-A2BB-4BC0-ADC4-32A3E0934999}" destId="{5D3E6026-A697-4D8F-84B5-C5321A8528B3}" srcOrd="1" destOrd="0" presId="urn:microsoft.com/office/officeart/2005/8/layout/vList3"/>
    <dgm:cxn modelId="{03DBCA62-68FE-4E1D-9634-E1EAC7B2B4E2}" type="presOf" srcId="{BEB4A0DE-FB16-4C4F-8DEA-03570694B93A}" destId="{5D3E6026-A697-4D8F-84B5-C5321A8528B3}" srcOrd="0" destOrd="0" presId="urn:microsoft.com/office/officeart/2005/8/layout/vList3"/>
    <dgm:cxn modelId="{10C0463D-5ED5-4BA7-A961-9A92ABBA4EE2}" type="presOf" srcId="{00C43C0E-B84B-46A6-9B25-076825FAB5A9}" destId="{5D3E6026-A697-4D8F-84B5-C5321A8528B3}" srcOrd="0" destOrd="1" presId="urn:microsoft.com/office/officeart/2005/8/layout/vList3"/>
    <dgm:cxn modelId="{46177824-338A-488C-9A1A-BA4D3137FD9C}" type="presOf" srcId="{93C46A30-C6B5-433D-91DA-FB161956A82C}" destId="{5D3E6026-A697-4D8F-84B5-C5321A8528B3}" srcOrd="0" destOrd="2" presId="urn:microsoft.com/office/officeart/2005/8/layout/vList3"/>
    <dgm:cxn modelId="{76C9DF5C-C0FC-479A-9623-3FF8AAA4E2D1}" type="presParOf" srcId="{3A30B1D0-F146-41C6-9373-8CC849B0566C}" destId="{01F33C7F-4C3C-42D3-8542-4BC345A10B4C}" srcOrd="1" destOrd="0" presId="urn:microsoft.com/office/officeart/2005/8/layout/vList3"/>
    <dgm:cxn modelId="{D552A680-64B9-4294-8190-AB440DB42318}" type="presOf" srcId="{66283CB7-69B8-41D5-A569-950515985F71}" destId="{01F33C7F-4C3C-42D3-8542-4BC345A10B4C}" srcOrd="0" destOrd="0" presId="urn:microsoft.com/office/officeart/2005/8/layout/vList3"/>
    <dgm:cxn modelId="{B017DAB1-8946-41D3-8BCD-969EAB6CAC8E}" type="presParOf" srcId="{3A30B1D0-F146-41C6-9373-8CC849B0566C}" destId="{5373068E-DCEB-4D3C-BFF1-43C34CE727FD}" srcOrd="2" destOrd="0" presId="urn:microsoft.com/office/officeart/2005/8/layout/vList3"/>
    <dgm:cxn modelId="{FF41843A-E608-441A-9776-CAA98EC96573}" type="presParOf" srcId="{5373068E-DCEB-4D3C-BFF1-43C34CE727FD}" destId="{48C23F44-CDC2-4998-B9C4-F737C51D3228}" srcOrd="0" destOrd="2" presId="urn:microsoft.com/office/officeart/2005/8/layout/vList3"/>
    <dgm:cxn modelId="{D604C64F-2AEC-4981-872E-058F0251CFB9}" type="presParOf" srcId="{5373068E-DCEB-4D3C-BFF1-43C34CE727FD}" destId="{DC27DDA6-73A4-45AF-8B52-70E594C6E063}" srcOrd="1" destOrd="2" presId="urn:microsoft.com/office/officeart/2005/8/layout/vList3"/>
    <dgm:cxn modelId="{D720867E-086A-49E9-B1D1-1412BD9CC92F}" type="presOf" srcId="{11A5EA0A-517A-463B-9BA8-5EB54D7D10F8}" destId="{DC27DDA6-73A4-45AF-8B52-70E594C6E063}" srcOrd="0" destOrd="0" presId="urn:microsoft.com/office/officeart/2005/8/layout/vList3"/>
    <dgm:cxn modelId="{BAD108AD-BC9A-46B5-A34F-C8E019918467}" type="presParOf" srcId="{3A30B1D0-F146-41C6-9373-8CC849B0566C}" destId="{1BD648EC-230D-47E1-A618-F93D265B0703}" srcOrd="3" destOrd="0" presId="urn:microsoft.com/office/officeart/2005/8/layout/vList3"/>
    <dgm:cxn modelId="{4A284CD7-5E47-4FD1-B41B-9B72892EBDD7}" type="presOf" srcId="{4EA87785-B7B3-4F48-BB13-D91C5DEA8DC1}" destId="{1BD648EC-230D-47E1-A618-F93D265B0703}" srcOrd="0" destOrd="0" presId="urn:microsoft.com/office/officeart/2005/8/layout/vList3"/>
    <dgm:cxn modelId="{C66EC6ED-B2A5-4539-B838-76D2BAB39BA5}" type="presParOf" srcId="{3A30B1D0-F146-41C6-9373-8CC849B0566C}" destId="{7D4A810A-A6D4-47BA-AF8D-AB4F73C04080}" srcOrd="4" destOrd="0" presId="urn:microsoft.com/office/officeart/2005/8/layout/vList3"/>
    <dgm:cxn modelId="{17D7BC09-5A0A-4E2B-957D-29CCEA3FDE7E}" type="presParOf" srcId="{7D4A810A-A6D4-47BA-AF8D-AB4F73C04080}" destId="{69DE5637-6198-4292-ADFF-69DC2A063BC5}" srcOrd="0" destOrd="4" presId="urn:microsoft.com/office/officeart/2005/8/layout/vList3"/>
    <dgm:cxn modelId="{57B040AC-5F23-4041-816F-42E78B94BC98}" type="presParOf" srcId="{7D4A810A-A6D4-47BA-AF8D-AB4F73C04080}" destId="{00C34D87-B2DD-493A-BAA2-1A14EA17DEB1}" srcOrd="1" destOrd="4" presId="urn:microsoft.com/office/officeart/2005/8/layout/vList3"/>
    <dgm:cxn modelId="{AD923FE1-9CC4-4C32-A100-238D36598E1B}" type="presOf" srcId="{25EF8B53-4C57-43A4-9FE1-40C318A0AD88}" destId="{00C34D87-B2DD-493A-BAA2-1A14EA17DEB1}" srcOrd="0" destOrd="0" presId="urn:microsoft.com/office/officeart/2005/8/layout/vList3"/>
    <dgm:cxn modelId="{C9DF55A0-5C65-45F3-A691-3B8FD440F66F}" type="presOf" srcId="{F5569F80-BEFA-4B79-8C3A-DB4999117E47}" destId="{00C34D87-B2DD-493A-BAA2-1A14EA17DEB1}" srcOrd="0" destOrd="1" presId="urn:microsoft.com/office/officeart/2005/8/layout/vList3"/>
    <dgm:cxn modelId="{8A4634CB-CF9C-42B4-9106-D0BC8AA684B4}" type="presOf" srcId="{7B04852B-9D47-4CD3-B7E9-A48CD8C56948}" destId="{00C34D87-B2DD-493A-BAA2-1A14EA17DEB1}" srcOrd="0" destOrd="2"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723370" cy="4133215"/>
        <a:chOff x="0" y="0"/>
        <a:chExt cx="11723370" cy="4133215"/>
      </a:xfrm>
    </dsp:grpSpPr>
    <dsp:sp modelId="{5D3E6026-A697-4D8F-84B5-C5321A8528B3}">
      <dsp:nvSpPr>
        <dsp:cNvPr id="4" name="Pentagon 3"/>
        <dsp:cNvSpPr/>
      </dsp:nvSpPr>
      <dsp:spPr bwMode="white">
        <a:xfrm rot="10800000">
          <a:off x="2258894" y="0"/>
          <a:ext cx="7796041" cy="1180919"/>
        </a:xfrm>
        <a:prstGeom prst="homePlate">
          <a:avLst/>
        </a:prstGeom>
        <a:sp3d prstMaterial="dkEdge">
          <a:bevelT w="8200" h="38100"/>
        </a:sp3d>
      </dsp:spPr>
      <dsp:style>
        <a:lnRef idx="0">
          <a:schemeClr val="lt1"/>
        </a:lnRef>
        <a:fillRef idx="2">
          <a:schemeClr val="accent5">
            <a:hueOff val="0"/>
            <a:satOff val="0"/>
            <a:lumOff val="0"/>
            <a:alpha val="100000"/>
          </a:schemeClr>
        </a:fillRef>
        <a:effectRef idx="1">
          <a:scrgbClr r="0" g="0" b="0"/>
        </a:effectRef>
        <a:fontRef idx="minor">
          <a:schemeClr val="dk1"/>
        </a:fontRef>
      </dsp:style>
      <dsp:txBody>
        <a:bodyPr rot="10800000" vert="horz" wrap="square" lIns="520752" tIns="106680" rIns="199136"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a:t>
          </a:r>
          <a:r>
            <a:rPr lang="en-US" sz="2800">
              <a:latin typeface="Arial" panose="020B0604020202020204" pitchFamily="34" charset="0"/>
              <a:cs typeface="Arial" panose="020B0604020202020204" pitchFamily="34" charset="0"/>
              <a:sym typeface="+mn-ea"/>
            </a:rPr>
            <a:t>u cách để nhận biết một chất là axit trong thực tế</a:t>
          </a:r>
          <a:endParaRPr lang="en-US" sz="2800">
            <a:latin typeface="Arial" panose="020B0604020202020204" pitchFamily="34" charset="0"/>
            <a:cs typeface="Arial" panose="020B0604020202020204" pitchFamily="34" charset="0"/>
            <a:sym typeface="+mn-ea"/>
          </a:endParaRPr>
        </a:p>
        <a:p>
          <a:pPr lvl="0">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a:p>
          <a:pPr marL="285750" lvl="1" indent="-285750">
            <a:lnSpc>
              <a:spcPct val="100000"/>
            </a:lnSpc>
            <a:spcBef>
              <a:spcPct val="0"/>
            </a:spcBef>
            <a:spcAft>
              <a:spcPct val="15000"/>
            </a:spcAft>
            <a:buChar char="•"/>
          </a:pPr>
          <a:endParaRPr altLang="en-US" sz="6500"/>
        </a:p>
        <a:p>
          <a:pPr marL="285750" lvl="1" indent="-285750">
            <a:lnSpc>
              <a:spcPct val="100000"/>
            </a:lnSpc>
            <a:spcBef>
              <a:spcPct val="0"/>
            </a:spcBef>
            <a:spcAft>
              <a:spcPct val="15000"/>
            </a:spcAft>
            <a:buChar char="•"/>
          </a:pPr>
          <a:endParaRPr altLang="en-US" sz="6500"/>
        </a:p>
      </dsp:txBody>
      <dsp:txXfrm rot="10800000">
        <a:off x="2258894" y="0"/>
        <a:ext cx="7796041" cy="1180919"/>
      </dsp:txXfrm>
    </dsp:sp>
    <dsp:sp modelId="{F8DF891C-0D10-4055-A8A8-3FC34ADEDC5B}">
      <dsp:nvSpPr>
        <dsp:cNvPr id="3" name="Oval 2"/>
        <dsp:cNvSpPr/>
      </dsp:nvSpPr>
      <dsp:spPr bwMode="white">
        <a:xfrm>
          <a:off x="1668435" y="0"/>
          <a:ext cx="1180919" cy="1180919"/>
        </a:xfrm>
        <a:prstGeom prst="ellipse">
          <a:avLst/>
        </a:prstGeom>
      </dsp:spPr>
      <dsp:style>
        <a:lnRef idx="1">
          <a:schemeClr val="lt1"/>
        </a:lnRef>
        <a:fillRef idx="1">
          <a:schemeClr val="accent5">
            <a:tint val="50000"/>
            <a:hueOff val="0"/>
            <a:satOff val="0"/>
            <a:lumOff val="0"/>
            <a:alpha val="100000"/>
          </a:schemeClr>
        </a:fillRef>
        <a:effectRef idx="1">
          <a:scrgbClr r="0" g="0" b="0"/>
        </a:effectRef>
        <a:fontRef idx="minor"/>
      </dsp:style>
      <dsp:txXfrm>
        <a:off x="1668435" y="0"/>
        <a:ext cx="1180919" cy="1180919"/>
      </dsp:txXfrm>
    </dsp:sp>
    <dsp:sp modelId="{DC27DDA6-73A4-45AF-8B52-70E594C6E063}">
      <dsp:nvSpPr>
        <dsp:cNvPr id="6" name="Pentagon 5"/>
        <dsp:cNvSpPr/>
      </dsp:nvSpPr>
      <dsp:spPr bwMode="white">
        <a:xfrm rot="10800000">
          <a:off x="2258894" y="1476148"/>
          <a:ext cx="7796041" cy="1180919"/>
        </a:xfrm>
        <a:prstGeom prst="homePlate">
          <a:avLst/>
        </a:prstGeom>
        <a:sp3d prstMaterial="dkEdge">
          <a:bevelT w="8200" h="38100"/>
        </a:sp3d>
      </dsp:spPr>
      <dsp:style>
        <a:lnRef idx="0">
          <a:schemeClr val="lt1"/>
        </a:lnRef>
        <a:fillRef idx="2">
          <a:schemeClr val="accent5">
            <a:hueOff val="-450000"/>
            <a:satOff val="15294"/>
            <a:lumOff val="-11764"/>
            <a:alpha val="100000"/>
          </a:schemeClr>
        </a:fillRef>
        <a:effectRef idx="1">
          <a:scrgbClr r="0" g="0" b="0"/>
        </a:effectRef>
        <a:fontRef idx="minor">
          <a:schemeClr val="dk1"/>
        </a:fontRef>
      </dsp:style>
      <dsp:txBody>
        <a:bodyPr rot="10800000" vert="horz" wrap="square" lIns="520752" tIns="106680" rIns="199136"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lvl="0"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endParaRPr lang="en-US" sz="2800">
            <a:latin typeface="Arial" panose="020B0604020202020204" pitchFamily="34" charset="0"/>
            <a:cs typeface="Arial" panose="020B0604020202020204" pitchFamily="34" charset="0"/>
            <a:sym typeface="+mn-ea"/>
          </a:endParaRPr>
        </a:p>
        <a:p>
          <a:pPr lvl="0">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sp:txBody>
      <dsp:txXfrm rot="10800000">
        <a:off x="2258894" y="1476148"/>
        <a:ext cx="7796041" cy="1180919"/>
      </dsp:txXfrm>
    </dsp:sp>
    <dsp:sp modelId="{48C23F44-CDC2-4998-B9C4-F737C51D3228}">
      <dsp:nvSpPr>
        <dsp:cNvPr id="5" name="Oval 4"/>
        <dsp:cNvSpPr/>
      </dsp:nvSpPr>
      <dsp:spPr bwMode="white">
        <a:xfrm>
          <a:off x="1668435" y="1476148"/>
          <a:ext cx="1180919" cy="1180919"/>
        </a:xfrm>
        <a:prstGeom prst="ellipse">
          <a:avLst/>
        </a:prstGeom>
      </dsp:spPr>
      <dsp:style>
        <a:lnRef idx="1">
          <a:schemeClr val="lt1"/>
        </a:lnRef>
        <a:fillRef idx="1">
          <a:schemeClr val="accent5">
            <a:tint val="50000"/>
            <a:hueOff val="-180000"/>
            <a:satOff val="11961"/>
            <a:lumOff val="-2548"/>
            <a:alpha val="100000"/>
          </a:schemeClr>
        </a:fillRef>
        <a:effectRef idx="1">
          <a:scrgbClr r="0" g="0" b="0"/>
        </a:effectRef>
        <a:fontRef idx="minor"/>
      </dsp:style>
      <dsp:txXfrm>
        <a:off x="1668435" y="1476148"/>
        <a:ext cx="1180919" cy="1180919"/>
      </dsp:txXfrm>
    </dsp:sp>
    <dsp:sp modelId="{00C34D87-B2DD-493A-BAA2-1A14EA17DEB1}">
      <dsp:nvSpPr>
        <dsp:cNvPr id="8" name="Pentagon 7"/>
        <dsp:cNvSpPr/>
      </dsp:nvSpPr>
      <dsp:spPr bwMode="white">
        <a:xfrm rot="10800000">
          <a:off x="2258894" y="2952296"/>
          <a:ext cx="7796041" cy="1180919"/>
        </a:xfrm>
        <a:prstGeom prst="homePlate">
          <a:avLst/>
        </a:prstGeom>
        <a:sp3d prstMaterial="dkEdge">
          <a:bevelT w="8200" h="38100"/>
        </a:sp3d>
      </dsp:spPr>
      <dsp:style>
        <a:lnRef idx="0">
          <a:schemeClr val="lt1"/>
        </a:lnRef>
        <a:fillRef idx="2">
          <a:schemeClr val="accent5">
            <a:hueOff val="-900000"/>
            <a:satOff val="30588"/>
            <a:lumOff val="-23528"/>
            <a:alpha val="100000"/>
          </a:schemeClr>
        </a:fillRef>
        <a:effectRef idx="1">
          <a:scrgbClr r="0" g="0" b="0"/>
        </a:effectRef>
        <a:fontRef idx="minor">
          <a:schemeClr val="dk1"/>
        </a:fontRef>
      </dsp:style>
      <dsp:txBody>
        <a:bodyPr rot="10800000" vert="horz" wrap="square" lIns="520752" tIns="106680" rIns="199136"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endParaRPr lang="en-US" sz="2800">
            <a:latin typeface="Arial" panose="020B0604020202020204" pitchFamily="34" charset="0"/>
            <a:cs typeface="Arial" panose="020B0604020202020204" pitchFamily="34" charset="0"/>
          </a:endParaRPr>
        </a:p>
        <a:p>
          <a:pPr marL="285750" lvl="1" indent="-285750">
            <a:lnSpc>
              <a:spcPct val="100000"/>
            </a:lnSpc>
            <a:spcBef>
              <a:spcPct val="0"/>
            </a:spcBef>
            <a:spcAft>
              <a:spcPct val="15000"/>
            </a:spcAft>
            <a:buChar char="•"/>
          </a:pPr>
          <a:endParaRPr altLang="en-US" sz="6500"/>
        </a:p>
        <a:p>
          <a:pPr marL="285750" lvl="1" indent="-285750">
            <a:lnSpc>
              <a:spcPct val="100000"/>
            </a:lnSpc>
            <a:spcBef>
              <a:spcPct val="0"/>
            </a:spcBef>
            <a:spcAft>
              <a:spcPct val="15000"/>
            </a:spcAft>
            <a:buChar char="•"/>
          </a:pPr>
          <a:endParaRPr altLang="en-US" sz="6500"/>
        </a:p>
      </dsp:txBody>
      <dsp:txXfrm rot="10800000">
        <a:off x="2258894" y="2952296"/>
        <a:ext cx="7796041" cy="1180919"/>
      </dsp:txXfrm>
    </dsp:sp>
    <dsp:sp modelId="{69DE5637-6198-4292-ADFF-69DC2A063BC5}">
      <dsp:nvSpPr>
        <dsp:cNvPr id="7" name="Oval 6"/>
        <dsp:cNvSpPr/>
      </dsp:nvSpPr>
      <dsp:spPr bwMode="white">
        <a:xfrm>
          <a:off x="1668435" y="2952296"/>
          <a:ext cx="1180919" cy="1180919"/>
        </a:xfrm>
        <a:prstGeom prst="ellipse">
          <a:avLst/>
        </a:prstGeom>
      </dsp:spPr>
      <dsp:style>
        <a:lnRef idx="1">
          <a:schemeClr val="lt1"/>
        </a:lnRef>
        <a:fillRef idx="1">
          <a:schemeClr val="accent5">
            <a:tint val="50000"/>
            <a:hueOff val="-360000"/>
            <a:satOff val="23922"/>
            <a:lumOff val="-5097"/>
            <a:alpha val="100000"/>
          </a:schemeClr>
        </a:fillRef>
        <a:effectRef idx="1">
          <a:scrgbClr r="0" g="0" b="0"/>
        </a:effectRef>
        <a:fontRef idx="minor"/>
      </dsp:style>
      <dsp:txXfrm>
        <a:off x="1668435" y="2952296"/>
        <a:ext cx="1180919" cy="1180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2292965" cy="4795520"/>
        <a:chOff x="0" y="0"/>
        <a:chExt cx="12292965" cy="4795520"/>
      </a:xfrm>
    </dsp:grpSpPr>
    <dsp:sp modelId="{5D3E6026-A697-4D8F-84B5-C5321A8528B3}">
      <dsp:nvSpPr>
        <dsp:cNvPr id="4" name="Pentagon 3"/>
        <dsp:cNvSpPr/>
      </dsp:nvSpPr>
      <dsp:spPr bwMode="white">
        <a:xfrm rot="10800000">
          <a:off x="2401609" y="0"/>
          <a:ext cx="8174822" cy="1370149"/>
        </a:xfrm>
        <a:prstGeom prst="homePlate">
          <a:avLst/>
        </a:prstGeom>
        <a:sp3d prstMaterial="dkEdge">
          <a:bevelT w="8200" h="38100"/>
        </a:sp3d>
      </dsp:spPr>
      <dsp:style>
        <a:lnRef idx="0">
          <a:schemeClr val="lt1"/>
        </a:lnRef>
        <a:fillRef idx="2">
          <a:schemeClr val="accent5">
            <a:hueOff val="0"/>
            <a:satOff val="0"/>
            <a:lumOff val="0"/>
            <a:alpha val="100000"/>
          </a:schemeClr>
        </a:fillRef>
        <a:effectRef idx="1">
          <a:scrgbClr r="0" g="0" b="0"/>
        </a:effectRef>
        <a:fontRef idx="minor">
          <a:schemeClr val="dk1"/>
        </a:fontRef>
      </dsp:style>
      <dsp:txBody>
        <a:bodyPr rot="10800000" vert="horz" wrap="square" lIns="604197" tIns="106680" rIns="199136"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endParaRPr lang="en-US" sz="2800">
            <a:latin typeface="Arial" panose="020B0604020202020204" pitchFamily="34" charset="0"/>
            <a:cs typeface="Arial" panose="020B0604020202020204" pitchFamily="34" charset="0"/>
            <a:sym typeface="+mn-ea"/>
          </a:endParaRPr>
        </a:p>
        <a:p>
          <a:pPr lvl="0">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a:p>
          <a:pPr marL="285750" lvl="1" indent="-285750">
            <a:lnSpc>
              <a:spcPct val="100000"/>
            </a:lnSpc>
            <a:spcBef>
              <a:spcPct val="0"/>
            </a:spcBef>
            <a:spcAft>
              <a:spcPct val="15000"/>
            </a:spcAft>
            <a:buChar char="•"/>
          </a:pPr>
          <a:endParaRPr altLang="en-US" sz="6500"/>
        </a:p>
        <a:p>
          <a:pPr marL="285750" lvl="1" indent="-285750">
            <a:lnSpc>
              <a:spcPct val="100000"/>
            </a:lnSpc>
            <a:spcBef>
              <a:spcPct val="0"/>
            </a:spcBef>
            <a:spcAft>
              <a:spcPct val="15000"/>
            </a:spcAft>
            <a:buChar char="•"/>
          </a:pPr>
          <a:endParaRPr altLang="en-US" sz="6500"/>
        </a:p>
      </dsp:txBody>
      <dsp:txXfrm rot="10800000">
        <a:off x="2401609" y="0"/>
        <a:ext cx="8174822" cy="1370149"/>
      </dsp:txXfrm>
    </dsp:sp>
    <dsp:sp modelId="{F8DF891C-0D10-4055-A8A8-3FC34ADEDC5B}">
      <dsp:nvSpPr>
        <dsp:cNvPr id="3" name="Oval 2"/>
        <dsp:cNvSpPr/>
      </dsp:nvSpPr>
      <dsp:spPr bwMode="white">
        <a:xfrm>
          <a:off x="1716534" y="0"/>
          <a:ext cx="1370149" cy="1370149"/>
        </a:xfrm>
        <a:prstGeom prst="ellipse">
          <a:avLst/>
        </a:prstGeom>
      </dsp:spPr>
      <dsp:style>
        <a:lnRef idx="1">
          <a:schemeClr val="lt1"/>
        </a:lnRef>
        <a:fillRef idx="1">
          <a:schemeClr val="accent5">
            <a:tint val="50000"/>
            <a:hueOff val="0"/>
            <a:satOff val="0"/>
            <a:lumOff val="0"/>
            <a:alpha val="100000"/>
          </a:schemeClr>
        </a:fillRef>
        <a:effectRef idx="1">
          <a:scrgbClr r="0" g="0" b="0"/>
        </a:effectRef>
        <a:fontRef idx="minor"/>
      </dsp:style>
      <dsp:txXfrm>
        <a:off x="1716534" y="0"/>
        <a:ext cx="1370149" cy="1370149"/>
      </dsp:txXfrm>
    </dsp:sp>
    <dsp:sp modelId="{DC27DDA6-73A4-45AF-8B52-70E594C6E063}">
      <dsp:nvSpPr>
        <dsp:cNvPr id="6" name="Pentagon 5"/>
        <dsp:cNvSpPr/>
      </dsp:nvSpPr>
      <dsp:spPr bwMode="white">
        <a:xfrm rot="10800000">
          <a:off x="2401609" y="1712686"/>
          <a:ext cx="8174822" cy="1370149"/>
        </a:xfrm>
        <a:prstGeom prst="homePlate">
          <a:avLst/>
        </a:prstGeom>
        <a:sp3d prstMaterial="dkEdge">
          <a:bevelT w="8200" h="38100"/>
        </a:sp3d>
      </dsp:spPr>
      <dsp:style>
        <a:lnRef idx="0">
          <a:schemeClr val="lt1"/>
        </a:lnRef>
        <a:fillRef idx="2">
          <a:schemeClr val="accent5">
            <a:hueOff val="-450000"/>
            <a:satOff val="15294"/>
            <a:lumOff val="-11764"/>
            <a:alpha val="100000"/>
          </a:schemeClr>
        </a:fillRef>
        <a:effectRef idx="1">
          <a:scrgbClr r="0" g="0" b="0"/>
        </a:effectRef>
        <a:fontRef idx="minor">
          <a:schemeClr val="dk1"/>
        </a:fontRef>
      </dsp:style>
      <dsp:txBody>
        <a:bodyPr rot="10800000" vert="horz" wrap="square" lIns="604197" tIns="106680" rIns="199136"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lvl="0"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endParaRPr lang="en-US" sz="2800">
            <a:latin typeface="Arial" panose="020B0604020202020204" pitchFamily="34" charset="0"/>
            <a:cs typeface="Arial" panose="020B0604020202020204" pitchFamily="34" charset="0"/>
            <a:sym typeface="+mn-ea"/>
          </a:endParaRPr>
        </a:p>
        <a:p>
          <a:pPr lvl="0">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sp:txBody>
      <dsp:txXfrm rot="10800000">
        <a:off x="2401609" y="1712686"/>
        <a:ext cx="8174822" cy="1370149"/>
      </dsp:txXfrm>
    </dsp:sp>
    <dsp:sp modelId="{48C23F44-CDC2-4998-B9C4-F737C51D3228}">
      <dsp:nvSpPr>
        <dsp:cNvPr id="5" name="Oval 4"/>
        <dsp:cNvSpPr/>
      </dsp:nvSpPr>
      <dsp:spPr bwMode="white">
        <a:xfrm>
          <a:off x="1716534" y="1712686"/>
          <a:ext cx="1370149" cy="1370149"/>
        </a:xfrm>
        <a:prstGeom prst="ellipse">
          <a:avLst/>
        </a:prstGeom>
      </dsp:spPr>
      <dsp:style>
        <a:lnRef idx="1">
          <a:schemeClr val="lt1"/>
        </a:lnRef>
        <a:fillRef idx="1">
          <a:schemeClr val="accent5">
            <a:tint val="50000"/>
            <a:hueOff val="-180000"/>
            <a:satOff val="11961"/>
            <a:lumOff val="-2548"/>
            <a:alpha val="100000"/>
          </a:schemeClr>
        </a:fillRef>
        <a:effectRef idx="1">
          <a:scrgbClr r="0" g="0" b="0"/>
        </a:effectRef>
        <a:fontRef idx="minor"/>
      </dsp:style>
      <dsp:txXfrm>
        <a:off x="1716534" y="1712686"/>
        <a:ext cx="1370149" cy="1370149"/>
      </dsp:txXfrm>
    </dsp:sp>
    <dsp:sp modelId="{00C34D87-B2DD-493A-BAA2-1A14EA17DEB1}">
      <dsp:nvSpPr>
        <dsp:cNvPr id="8" name="Pentagon 7"/>
        <dsp:cNvSpPr/>
      </dsp:nvSpPr>
      <dsp:spPr bwMode="white">
        <a:xfrm rot="10800000">
          <a:off x="2401609" y="3425371"/>
          <a:ext cx="8174822" cy="1370149"/>
        </a:xfrm>
        <a:prstGeom prst="homePlate">
          <a:avLst/>
        </a:prstGeom>
        <a:sp3d prstMaterial="dkEdge">
          <a:bevelT w="8200" h="38100"/>
        </a:sp3d>
      </dsp:spPr>
      <dsp:style>
        <a:lnRef idx="0">
          <a:schemeClr val="lt1"/>
        </a:lnRef>
        <a:fillRef idx="2">
          <a:schemeClr val="accent5">
            <a:hueOff val="-900000"/>
            <a:satOff val="30588"/>
            <a:lumOff val="-23528"/>
            <a:alpha val="100000"/>
          </a:schemeClr>
        </a:fillRef>
        <a:effectRef idx="1">
          <a:scrgbClr r="0" g="0" b="0"/>
        </a:effectRef>
        <a:fontRef idx="minor">
          <a:schemeClr val="dk1"/>
        </a:fontRef>
      </dsp:style>
      <dsp:txBody>
        <a:bodyPr rot="10800000" vert="horz" wrap="square" lIns="604197" tIns="106680" rIns="199136"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a:latin typeface="Arial" panose="020B0604020202020204" pitchFamily="34" charset="0"/>
              <a:cs typeface="Arial" panose="020B0604020202020204" pitchFamily="34" charset="0"/>
              <a:sym typeface="+mn-ea"/>
            </a:rPr>
            <a:t>(</a:t>
          </a:r>
          <a:r>
            <a:rPr lang="en-US" sz="2800">
              <a:latin typeface="Arial" panose="020B0604020202020204" pitchFamily="34" charset="0"/>
              <a:cs typeface="Arial" panose="020B0604020202020204" pitchFamily="34" charset="0"/>
              <a:sym typeface="+mn-ea"/>
            </a:rPr>
            <a:t>H</a:t>
          </a:r>
          <a:r>
            <a:rPr lang="en-US" sz="2800" baseline="-25000">
              <a:latin typeface="Arial" panose="020B0604020202020204" pitchFamily="34" charset="0"/>
              <a:cs typeface="Arial" panose="020B0604020202020204" pitchFamily="34" charset="0"/>
              <a:sym typeface="+mn-ea"/>
            </a:rPr>
            <a:t>3</a:t>
          </a:r>
          <a:r>
            <a:rPr lang="en-US" sz="2800">
              <a:latin typeface="Arial" panose="020B0604020202020204" pitchFamily="34" charset="0"/>
              <a:cs typeface="Arial" panose="020B0604020202020204" pitchFamily="34" charset="0"/>
              <a:sym typeface="+mn-ea"/>
            </a:rPr>
            <a:t>PO4</a:t>
          </a:r>
          <a:r>
            <a:rPr lang="en-US" sz="2800">
              <a:latin typeface="Arial" panose="020B0604020202020204" pitchFamily="34" charset="0"/>
              <a:cs typeface="Arial" panose="020B0604020202020204" pitchFamily="34" charset="0"/>
              <a:sym typeface="+mn-ea"/>
            </a:rPr>
            <a:t>)</a:t>
          </a:r>
          <a:r>
            <a:rPr lang="en-US" sz="2800">
              <a:latin typeface="Arial" panose="020B0604020202020204" pitchFamily="34" charset="0"/>
              <a:cs typeface="Arial" panose="020B0604020202020204" pitchFamily="34" charset="0"/>
            </a:rPr>
            <a:t>. </a:t>
          </a:r>
          <a:endParaRPr lang="en-US" sz="2800">
            <a:latin typeface="Arial" panose="020B0604020202020204" pitchFamily="34" charset="0"/>
            <a:cs typeface="Arial" panose="020B0604020202020204" pitchFamily="34" charset="0"/>
          </a:endParaRPr>
        </a:p>
        <a:p>
          <a:pPr marL="285750" lvl="1" indent="-285750">
            <a:lnSpc>
              <a:spcPct val="100000"/>
            </a:lnSpc>
            <a:spcBef>
              <a:spcPct val="0"/>
            </a:spcBef>
            <a:spcAft>
              <a:spcPct val="15000"/>
            </a:spcAft>
            <a:buChar char="•"/>
          </a:pPr>
          <a:endParaRPr altLang="en-US" sz="6500"/>
        </a:p>
        <a:p>
          <a:pPr marL="285750" lvl="1" indent="-285750">
            <a:lnSpc>
              <a:spcPct val="100000"/>
            </a:lnSpc>
            <a:spcBef>
              <a:spcPct val="0"/>
            </a:spcBef>
            <a:spcAft>
              <a:spcPct val="15000"/>
            </a:spcAft>
            <a:buChar char="•"/>
          </a:pPr>
          <a:endParaRPr altLang="en-US" sz="6500"/>
        </a:p>
      </dsp:txBody>
      <dsp:txXfrm rot="10800000">
        <a:off x="2401609" y="3425371"/>
        <a:ext cx="8174822" cy="1370149"/>
      </dsp:txXfrm>
    </dsp:sp>
    <dsp:sp modelId="{69DE5637-6198-4292-ADFF-69DC2A063BC5}">
      <dsp:nvSpPr>
        <dsp:cNvPr id="7" name="Oval 6"/>
        <dsp:cNvSpPr/>
      </dsp:nvSpPr>
      <dsp:spPr bwMode="white">
        <a:xfrm>
          <a:off x="1716534" y="3425371"/>
          <a:ext cx="1370149" cy="1370149"/>
        </a:xfrm>
        <a:prstGeom prst="ellipse">
          <a:avLst/>
        </a:prstGeom>
      </dsp:spPr>
      <dsp:style>
        <a:lnRef idx="1">
          <a:schemeClr val="lt1"/>
        </a:lnRef>
        <a:fillRef idx="1">
          <a:schemeClr val="accent5">
            <a:tint val="50000"/>
            <a:hueOff val="-360000"/>
            <a:satOff val="23922"/>
            <a:lumOff val="-5097"/>
            <a:alpha val="100000"/>
          </a:schemeClr>
        </a:fillRef>
        <a:effectRef idx="1">
          <a:scrgbClr r="0" g="0" b="0"/>
        </a:effectRef>
        <a:fontRef idx="minor"/>
      </dsp:style>
      <dsp:txXfrm>
        <a:off x="1716534" y="3425371"/>
        <a:ext cx="1370149" cy="137014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147" name="Rectangle 2"/>
          <p:cNvSpPr>
            <a:spLocks noRot="1" noTextEdit="1"/>
          </p:cNvSpPr>
          <p:nvPr>
            <p:ph type="sldImg"/>
          </p:nvPr>
        </p:nvSpPr>
        <p:spPr/>
      </p:sp>
      <p:sp>
        <p:nvSpPr>
          <p:cNvPr id="614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endParaRPr lang="zh-CN" altLang="en-US" sz="2665"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png"/><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png"/><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image" Target="../media/image16.png"/><Relationship Id="rId1"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2" Type="http://schemas.openxmlformats.org/officeDocument/2006/relationships/notesSlide" Target="../notesSlides/notesSlide5.xml"/><Relationship Id="rId11" Type="http://schemas.openxmlformats.org/officeDocument/2006/relationships/slideLayout" Target="../slideLayouts/slideLayout4.xml"/><Relationship Id="rId10" Type="http://schemas.openxmlformats.org/officeDocument/2006/relationships/image" Target="../media/image16.png"/><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2.pn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5.png"/><Relationship Id="rId6" Type="http://schemas.openxmlformats.org/officeDocument/2006/relationships/image" Target="../media/image11.jpeg"/><Relationship Id="rId5" Type="http://schemas.openxmlformats.org/officeDocument/2006/relationships/image" Target="../media/image12.png"/><Relationship Id="rId4" Type="http://schemas.openxmlformats.org/officeDocument/2006/relationships/image" Target="../media/image13.jpe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1"/>
          <a:stretch>
            <a:fillRect/>
          </a:stretch>
        </p:blipFill>
        <p:spPr>
          <a:xfrm>
            <a:off x="-209550" y="8255"/>
            <a:ext cx="12610465" cy="6842125"/>
          </a:xfrm>
          <a:prstGeom prst="rect">
            <a:avLst/>
          </a:prstGeom>
          <a:noFill/>
          <a:ln w="9525">
            <a:noFill/>
          </a:ln>
        </p:spPr>
      </p:pic>
      <p:sp>
        <p:nvSpPr>
          <p:cNvPr id="3" name="Text Box 2"/>
          <p:cNvSpPr txBox="1"/>
          <p:nvPr/>
        </p:nvSpPr>
        <p:spPr>
          <a:xfrm>
            <a:off x="2089785" y="314325"/>
            <a:ext cx="8501380" cy="922020"/>
          </a:xfrm>
          <a:prstGeom prst="rect">
            <a:avLst/>
          </a:prstGeom>
          <a:noFill/>
        </p:spPr>
        <p:txBody>
          <a:bodyPr wrap="square" rtlCol="0">
            <a:spAutoFit/>
          </a:bodyPr>
          <a:p>
            <a:r>
              <a:rPr lang="en-US" sz="5400" b="1">
                <a:solidFill>
                  <a:schemeClr val="accent2">
                    <a:lumMod val="75000"/>
                  </a:schemeClr>
                </a:solidFill>
                <a:latin typeface="+mj-lt"/>
                <a:cs typeface="+mj-lt"/>
              </a:rPr>
              <a:t>Bài 9 : BASE. THANG PH</a:t>
            </a:r>
            <a:endParaRPr lang="en-US" sz="5400" b="1">
              <a:solidFill>
                <a:schemeClr val="accent2">
                  <a:lumMod val="75000"/>
                </a:schemeClr>
              </a:solidFill>
              <a:latin typeface="+mj-lt"/>
              <a:cs typeface="+mj-lt"/>
            </a:endParaRPr>
          </a:p>
        </p:txBody>
      </p:sp>
      <p:sp>
        <p:nvSpPr>
          <p:cNvPr id="4" name="Text Box 3"/>
          <p:cNvSpPr txBox="1"/>
          <p:nvPr/>
        </p:nvSpPr>
        <p:spPr>
          <a:xfrm>
            <a:off x="233680" y="3746500"/>
            <a:ext cx="9017635" cy="829945"/>
          </a:xfrm>
          <a:prstGeom prst="rect">
            <a:avLst/>
          </a:prstGeom>
          <a:noFill/>
        </p:spPr>
        <p:txBody>
          <a:bodyPr wrap="square" rtlCol="0">
            <a:spAutoFit/>
          </a:bodyPr>
          <a:p>
            <a:r>
              <a:rPr lang="en-US" sz="4800">
                <a:latin typeface="Arial" panose="020B0604020202020204" pitchFamily="34" charset="0"/>
                <a:cs typeface="Arial" panose="020B0604020202020204" pitchFamily="34" charset="0"/>
              </a:rPr>
              <a:t>GV: Nguyễn Thị </a:t>
            </a:r>
            <a:r>
              <a:rPr lang="en-US" sz="4800">
                <a:latin typeface="Arial" panose="020B0604020202020204" pitchFamily="34" charset="0"/>
                <a:cs typeface="Arial" panose="020B0604020202020204" pitchFamily="34" charset="0"/>
              </a:rPr>
              <a:t>Thanh Thảo</a:t>
            </a:r>
            <a:endParaRPr lang="en-US" sz="4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3076" name="Picture 4" descr="5"/>
          <p:cNvPicPr>
            <a:picLocks noChangeAspect="1"/>
          </p:cNvPicPr>
          <p:nvPr/>
        </p:nvPicPr>
        <p:blipFill>
          <a:blip r:embed="rId1"/>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2"/>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3"/>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4"/>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p>
            <a:pPr indent="0"/>
            <a:r>
              <a:rPr lang="en-US" sz="2800" b="0">
                <a:latin typeface="Arial" panose="020B0604020202020204" pitchFamily="34" charset="0"/>
                <a:cs typeface="Arial" panose="020B0604020202020204" pitchFamily="34" charset="0"/>
              </a:rPr>
              <a:t>1.Công thức hoá học của các base đều có nhóm OH</a:t>
            </a:r>
            <a:endParaRPr lang="en-US" sz="2800" b="0">
              <a:latin typeface="Arial" panose="020B0604020202020204" pitchFamily="34" charset="0"/>
              <a:cs typeface="Arial" panose="020B0604020202020204" pitchFamily="34" charset="0"/>
            </a:endParaRPr>
          </a:p>
        </p:txBody>
      </p:sp>
      <p:sp>
        <p:nvSpPr>
          <p:cNvPr id="2" name="Text Box 1"/>
          <p:cNvSpPr txBox="1"/>
          <p:nvPr/>
        </p:nvSpPr>
        <p:spPr>
          <a:xfrm>
            <a:off x="2970530" y="2266315"/>
            <a:ext cx="8608695" cy="953135"/>
          </a:xfrm>
          <a:prstGeom prst="rect">
            <a:avLst/>
          </a:prstGeom>
          <a:noFill/>
          <a:ln w="9525">
            <a:noFill/>
          </a:ln>
        </p:spPr>
        <p:txBody>
          <a:bodyPr wrap="square">
            <a:spAutoFit/>
          </a:bodyPr>
          <a:p>
            <a:pPr indent="577850"/>
            <a:r>
              <a:rPr lang="en-US" sz="2800" b="0">
                <a:solidFill>
                  <a:srgbClr val="000000"/>
                </a:solidFill>
                <a:latin typeface="Arial" panose="020B0604020202020204" pitchFamily="34" charset="0"/>
                <a:cs typeface="Arial" panose="020B0604020202020204" pitchFamily="34" charset="0"/>
              </a:rPr>
              <a:t>2. Dạng tồn tại của base trong dung dịch có chứa anion </a:t>
            </a:r>
            <a:r>
              <a:rPr lang="en-US" sz="2800" b="0">
                <a:latin typeface="Arial" panose="020B0604020202020204" pitchFamily="34" charset="0"/>
                <a:cs typeface="Arial" panose="020B0604020202020204" pitchFamily="34" charset="0"/>
              </a:rPr>
              <a:t>OH</a:t>
            </a:r>
            <a:r>
              <a:rPr lang="en-US" sz="2800" b="0" baseline="30000">
                <a:latin typeface="Arial" panose="020B0604020202020204" pitchFamily="34" charset="0"/>
                <a:cs typeface="Arial" panose="020B0604020202020204" pitchFamily="34" charset="0"/>
              </a:rPr>
              <a:t>-</a:t>
            </a:r>
            <a:r>
              <a:rPr lang="en-US" sz="2800" b="0">
                <a:solidFill>
                  <a:srgbClr val="000000"/>
                </a:solidFill>
                <a:latin typeface="Arial" panose="020B0604020202020204" pitchFamily="34" charset="0"/>
                <a:cs typeface="Arial" panose="020B0604020202020204" pitchFamily="34" charset="0"/>
              </a:rPr>
              <a:t> và cation kim loại</a:t>
            </a:r>
            <a:endParaRPr lang="en-US" sz="280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p>
            <a:pPr indent="577850"/>
            <a:r>
              <a:rPr lang="en-US" sz="2800" b="0">
                <a:latin typeface="Arial" panose="020B0604020202020204" pitchFamily="34" charset="0"/>
                <a:cs typeface="Arial" panose="020B0604020202020204" pitchFamily="34" charset="0"/>
              </a:rPr>
              <a:t>3. Base là những hợp chất trong phân tử có nguyên tử kim loại liên kết với nhóm hydroxide. Khi tan trong nước, base tạo ra ion OH</a:t>
            </a:r>
            <a:r>
              <a:rPr lang="en-US" sz="2800" b="0" baseline="300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p>
            <a:pPr indent="577850"/>
            <a:r>
              <a:rPr lang="en-US" sz="2400" b="0">
                <a:latin typeface="Arial" panose="020B0604020202020204" pitchFamily="34" charset="0"/>
                <a:cs typeface="Arial" panose="020B0604020202020204" pitchFamily="34" charset="0"/>
              </a:rPr>
              <a:t>Tên Base = tên kim loại + hóa trị (nếu KL có nhiều hóa trị) + hydroxide </a:t>
            </a:r>
            <a:endParaRPr lang="en-US" sz="2400" b="0">
              <a:latin typeface="Arial" panose="020B0604020202020204" pitchFamily="34" charset="0"/>
              <a:cs typeface="Arial" panose="020B0604020202020204" pitchFamily="34" charset="0"/>
            </a:endParaRPr>
          </a:p>
          <a:p>
            <a:pPr indent="577850"/>
            <a:r>
              <a:rPr lang="en-US" sz="2800">
                <a:latin typeface="Arial" panose="020B0604020202020204" pitchFamily="34" charset="0"/>
                <a:cs typeface="Arial" panose="020B0604020202020204" pitchFamily="34" charset="0"/>
              </a:rPr>
              <a:t> Ca(OH)2 : calcium hydroxide </a:t>
            </a:r>
            <a:r>
              <a:rPr lang="en-US" sz="2800"/>
              <a:t> </a:t>
            </a:r>
            <a:endParaRPr lang="en-US" sz="2800"/>
          </a:p>
        </p:txBody>
      </p:sp>
      <p:pic>
        <p:nvPicPr>
          <p:cNvPr id="101" name="Content Placeholder 100"/>
          <p:cNvPicPr>
            <a:picLocks noChangeAspect="1"/>
          </p:cNvPicPr>
          <p:nvPr>
            <p:ph idx="1"/>
          </p:nvPr>
        </p:nvPicPr>
        <p:blipFill>
          <a:blip r:embed="rId6"/>
          <a:stretch>
            <a:fillRect/>
          </a:stretch>
        </p:blipFill>
        <p:spPr>
          <a:xfrm>
            <a:off x="483870" y="70485"/>
            <a:ext cx="2035175" cy="18192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084" grpId="0"/>
      <p:bldP spid="3084" grpId="1"/>
      <p:bldP spid="100" grpId="0"/>
      <p:bldP spid="100" grpId="1"/>
      <p:bldP spid="2" grpId="0"/>
      <p:bldP spid="2" grpId="1"/>
      <p:bldP spid="3" grpId="0"/>
      <p:bldP spid="3"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8" name="Picture 6" descr="7"/>
          <p:cNvPicPr>
            <a:picLocks noChangeAspect="1"/>
          </p:cNvPicPr>
          <p:nvPr>
            <p:ph idx="1"/>
          </p:nvPr>
        </p:nvPicPr>
        <p:blipFill>
          <a:blip r:embed="rId1"/>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Khái niệm base</a:t>
            </a:r>
            <a:r>
              <a:rPr lang="en-US" altLang="zh-CN" sz="2800" b="1">
                <a:solidFill>
                  <a:srgbClr val="FFFF00"/>
                </a:solidFill>
              </a:rPr>
              <a:t>:</a:t>
            </a:r>
            <a:endParaRPr lang="zh-CN" altLang="en-US" sz="2800" b="1">
              <a:solidFill>
                <a:srgbClr val="FFFF00"/>
              </a:solidFill>
            </a:endParaRPr>
          </a:p>
          <a:p>
            <a:pPr algn="l"/>
            <a:r>
              <a:rPr lang="zh-CN" altLang="en-US" sz="2800" b="1">
                <a:solidFill>
                  <a:schemeClr val="tx1"/>
                </a:solidFill>
              </a:rPr>
              <a:t>Base là những hợp chất trong phân tử có nguyên tử kim loại liên kết với nhóm hydroxide. Khi tan trong nước, base tạo ra ion OH-.</a:t>
            </a:r>
            <a:endParaRPr lang="zh-CN" altLang="en-US" sz="2800" b="1">
              <a:solidFill>
                <a:schemeClr val="tx1"/>
              </a:solidFill>
            </a:endParaRPr>
          </a:p>
          <a:p>
            <a:pPr algn="l"/>
            <a:r>
              <a:rPr lang="zh-CN" altLang="en-US" sz="2800" b="1">
                <a:solidFill>
                  <a:srgbClr val="FFFF00"/>
                </a:solidFill>
              </a:rPr>
              <a:t>* Công thức phân tử của base</a:t>
            </a:r>
            <a:endParaRPr lang="zh-CN" altLang="en-US" sz="2800" b="1">
              <a:solidFill>
                <a:srgbClr val="FFFF00"/>
              </a:solidFill>
            </a:endParaRPr>
          </a:p>
          <a:p>
            <a:pPr algn="l"/>
            <a:r>
              <a:rPr lang="zh-CN" altLang="en-US" sz="2800" b="1">
                <a:solidFill>
                  <a:schemeClr val="tx1"/>
                </a:solidFill>
              </a:rPr>
              <a:t>- Gồm 1 nguyên tử kim loại liên kết với 1 hay nhiều nhóm hydroxide (-OH).</a:t>
            </a:r>
            <a:endParaRPr lang="zh-CN" altLang="en-US" sz="2800" b="1">
              <a:solidFill>
                <a:schemeClr val="tx1"/>
              </a:solidFill>
            </a:endParaRPr>
          </a:p>
          <a:p>
            <a:pPr algn="l"/>
            <a:r>
              <a:rPr lang="zh-CN" altLang="en-US" sz="2800" b="1">
                <a:solidFill>
                  <a:schemeClr val="tx1"/>
                </a:solidFill>
              </a:rPr>
              <a:t>- Dạng tổng quát: M(OH)n</a:t>
            </a:r>
            <a:endParaRPr lang="zh-CN" altLang="en-US" sz="2800" b="1">
              <a:solidFill>
                <a:schemeClr val="tx1"/>
              </a:solidFill>
            </a:endParaRPr>
          </a:p>
          <a:p>
            <a:pPr algn="l"/>
            <a:r>
              <a:rPr lang="en-US" altLang="zh-CN" sz="2800" b="1">
                <a:solidFill>
                  <a:schemeClr val="tx1"/>
                </a:solidFill>
              </a:rPr>
              <a:t>              </a:t>
            </a:r>
            <a:r>
              <a:rPr lang="zh-CN" altLang="en-US" sz="2800" b="1">
                <a:solidFill>
                  <a:schemeClr val="tx1"/>
                </a:solidFill>
              </a:rPr>
              <a:t>+ n: là hóa trị của kim loại M</a:t>
            </a:r>
            <a:endParaRPr lang="zh-CN" altLang="en-US" sz="2800" b="1">
              <a:solidFill>
                <a:schemeClr val="tx1"/>
              </a:solidFill>
            </a:endParaRPr>
          </a:p>
          <a:p>
            <a:pPr algn="l"/>
            <a:r>
              <a:rPr lang="zh-CN" altLang="en-US" sz="2800" b="1">
                <a:solidFill>
                  <a:schemeClr val="tx1"/>
                </a:solidFill>
              </a:rPr>
              <a:t>* </a:t>
            </a:r>
            <a:r>
              <a:rPr lang="zh-CN" altLang="en-US" sz="2800" b="1">
                <a:solidFill>
                  <a:srgbClr val="FFFF00"/>
                </a:solidFill>
              </a:rPr>
              <a:t>Tên gọi:</a:t>
            </a:r>
            <a:r>
              <a:rPr lang="zh-CN" altLang="en-US" sz="2800" b="1">
                <a:solidFill>
                  <a:schemeClr val="tx1"/>
                </a:solidFill>
              </a:rPr>
              <a:t> </a:t>
            </a:r>
            <a:endParaRPr lang="zh-CN" altLang="en-US" sz="2800" b="1">
              <a:solidFill>
                <a:schemeClr val="tx1"/>
              </a:solidFill>
            </a:endParaRPr>
          </a:p>
          <a:p>
            <a:pPr algn="l"/>
            <a:r>
              <a:rPr lang="zh-CN" altLang="en-US" sz="2800" b="1">
                <a:solidFill>
                  <a:schemeClr val="tx1"/>
                </a:solidFill>
              </a:rPr>
              <a:t>Tên Base = tên kim loại + hóa trị (nếu KL có nhiều hóa trị) +</a:t>
            </a:r>
            <a:r>
              <a:rPr lang="en-US" altLang="zh-CN" sz="2800" b="1">
                <a:solidFill>
                  <a:schemeClr val="tx1"/>
                </a:solidFill>
              </a:rPr>
              <a:t> </a:t>
            </a:r>
            <a:r>
              <a:rPr lang="zh-CN" altLang="en-US" sz="2800" b="1">
                <a:solidFill>
                  <a:schemeClr val="tx1"/>
                </a:solidFill>
              </a:rPr>
              <a:t>hydroxide</a:t>
            </a:r>
            <a:endParaRPr lang="zh-CN" altLang="en-US" sz="28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sp>
        <p:nvSpPr>
          <p:cNvPr id="5" name="Text Box 4"/>
          <p:cNvSpPr txBox="1"/>
          <p:nvPr/>
        </p:nvSpPr>
        <p:spPr>
          <a:xfrm>
            <a:off x="343535" y="1276985"/>
            <a:ext cx="3698240" cy="521970"/>
          </a:xfrm>
          <a:prstGeom prst="rect">
            <a:avLst/>
          </a:prstGeom>
          <a:noFill/>
        </p:spPr>
        <p:txBody>
          <a:bodyPr wrap="square" rtlCol="0">
            <a:spAutoFit/>
          </a:bodyPr>
          <a:p>
            <a:r>
              <a:rPr lang="en-US" sz="2800" b="1">
                <a:highlight>
                  <a:srgbClr val="FFFF00"/>
                </a:highlight>
              </a:rPr>
              <a:t>I. KHÁI NIỆM BASE</a:t>
            </a:r>
            <a:endParaRPr lang="en-US" sz="2800" b="1">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5" grpId="0" bldLvl="0" animBg="1"/>
      <p:bldP spid="15" grpId="1" animBg="1"/>
      <p:bldP spid="12" grpId="0" bldLvl="0" animBg="1"/>
      <p:bldP spid="12" grpId="1" animBg="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784225" y="212725"/>
            <a:ext cx="11238865" cy="521970"/>
          </a:xfrm>
          <a:prstGeom prst="rect">
            <a:avLst/>
          </a:prstGeom>
          <a:noFill/>
        </p:spPr>
        <p:txBody>
          <a:bodyPr wrap="none" rtlCol="0" anchor="t">
            <a:spAutoFit/>
          </a:bodyPr>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tblGrid>
              <a:tr h="3732530">
                <a:tc>
                  <a:txBody>
                    <a:bodyPr/>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endParaRPr lang="en-US" sz="2800" b="1">
                        <a:solidFill>
                          <a:srgbClr val="000000"/>
                        </a:solidFill>
                        <a:latin typeface="Arial" panose="020B0604020202020204" pitchFamily="34" charset="0"/>
                        <a:cs typeface="Arial" panose="020B0604020202020204" pitchFamily="34" charset="0"/>
                      </a:endParaRP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gridCol w="2456180"/>
                <a:gridCol w="2456180"/>
                <a:gridCol w="2456180"/>
              </a:tblGrid>
              <a:tr h="509905">
                <a:tc>
                  <a:txBody>
                    <a:bodyPr/>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29130">
                <a:tc>
                  <a:txBody>
                    <a:bodyPr/>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5" name="Picture 4" descr="Screenshot 2023-07-06 215822"/>
          <p:cNvPicPr>
            <a:picLocks noChangeAspect="1"/>
          </p:cNvPicPr>
          <p:nvPr/>
        </p:nvPicPr>
        <p:blipFill>
          <a:blip r:embed="rId1"/>
          <a:stretch>
            <a:fillRect/>
          </a:stretch>
        </p:blipFill>
        <p:spPr>
          <a:xfrm>
            <a:off x="723900" y="854075"/>
            <a:ext cx="10924540" cy="2037080"/>
          </a:xfrm>
          <a:prstGeom prst="rect">
            <a:avLst/>
          </a:prstGeom>
        </p:spPr>
      </p:pic>
      <p:pic>
        <p:nvPicPr>
          <p:cNvPr id="6" name="Picture 5"/>
          <p:cNvPicPr/>
          <p:nvPr/>
        </p:nvPicPr>
        <p:blipFill>
          <a:blip r:embed="rId2"/>
          <a:stretch>
            <a:fillRect/>
          </a:stretch>
        </p:blipFill>
        <p:spPr>
          <a:xfrm>
            <a:off x="0" y="63500"/>
            <a:ext cx="921385" cy="11976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tblGrid>
              <a:tr h="4867910">
                <a:tc>
                  <a:txBody>
                    <a:bodyPr/>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endParaRPr lang="en-US" sz="2800" b="1">
                        <a:solidFill>
                          <a:srgbClr val="FF0000"/>
                        </a:solidFill>
                        <a:latin typeface="Arial" panose="020B0604020202020204" pitchFamily="34" charset="0"/>
                        <a:cs typeface="Arial" panose="020B0604020202020204" pitchFamily="34" charset="0"/>
                      </a:endParaRP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38455" y="3355975"/>
          <a:ext cx="11595100" cy="3194050"/>
        </p:xfrm>
        <a:graphic>
          <a:graphicData uri="http://schemas.openxmlformats.org/drawingml/2006/table">
            <a:tbl>
              <a:tblPr firstRow="1" bandRow="1">
                <a:tableStyleId>{5940675A-B579-460E-94D1-54222C63F5DA}</a:tableStyleId>
              </a:tblPr>
              <a:tblGrid>
                <a:gridCol w="1873885"/>
                <a:gridCol w="3848735"/>
                <a:gridCol w="1731010"/>
                <a:gridCol w="4141470"/>
              </a:tblGrid>
              <a:tr h="497840">
                <a:tc>
                  <a:txBody>
                    <a:bodyPr/>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62530">
                <a:tc>
                  <a:txBody>
                    <a:bodyPr/>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endParaRPr lang="en-US" sz="2800" b="0" baseline="-2500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endParaRPr lang="en-US" sz="2800" b="0" baseline="-2500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endParaRPr lang="en-US" sz="2800" b="0" baseline="-2500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endParaRPr lang="en-US" sz="28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endParaRPr lang="en-US" sz="28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endParaRPr lang="en-US" sz="28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endParaRPr lang="en-US" sz="28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endParaRPr lang="en-US" sz="28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endParaRPr lang="en-US" sz="28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endParaRPr lang="en-US" sz="28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1"/>
          <a:stretch>
            <a:fillRect/>
          </a:stretch>
        </p:blipFill>
        <p:spPr>
          <a:xfrm>
            <a:off x="0" y="0"/>
            <a:ext cx="2035175" cy="15347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084" grpId="0"/>
      <p:bldP spid="308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8" name="Picture 6" descr="7"/>
          <p:cNvPicPr>
            <a:picLocks noChangeAspect="1"/>
          </p:cNvPicPr>
          <p:nvPr>
            <p:ph idx="1"/>
          </p:nvPr>
        </p:nvPicPr>
        <p:blipFill>
          <a:blip r:embed="rId1"/>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endParaRPr lang="zh-CN" altLang="en-US" sz="2400" b="1">
              <a:solidFill>
                <a:srgbClr val="FFFF00"/>
              </a:solidFill>
            </a:endParaRPr>
          </a:p>
          <a:p>
            <a:pPr algn="l"/>
            <a:r>
              <a:rPr lang="zh-CN" altLang="en-US" sz="2400" b="1">
                <a:solidFill>
                  <a:srgbClr val="FFFF00"/>
                </a:solidFill>
              </a:rPr>
              <a:t>* Khái niệm base</a:t>
            </a:r>
            <a:r>
              <a:rPr lang="en-US" altLang="zh-CN" sz="2400" b="1">
                <a:solidFill>
                  <a:srgbClr val="FFFF00"/>
                </a:solidFill>
              </a:rPr>
              <a:t>:</a:t>
            </a:r>
            <a:endParaRPr lang="zh-CN" altLang="en-US" sz="2400" b="1">
              <a:solidFill>
                <a:srgbClr val="FFFF00"/>
              </a:solidFill>
            </a:endParaRPr>
          </a:p>
          <a:p>
            <a:pPr algn="l"/>
            <a:r>
              <a:rPr lang="zh-CN" altLang="en-US" sz="2400" b="1">
                <a:solidFill>
                  <a:schemeClr val="tx1"/>
                </a:solidFill>
              </a:rPr>
              <a:t>Base là những hợp chất trong phân tử có nguyên tử kim loại liên kết với nhóm hydroxide. Khi tan trong nước, base tạo ra ion OH-.</a:t>
            </a:r>
            <a:endParaRPr lang="zh-CN" altLang="en-US" sz="2400" b="1">
              <a:solidFill>
                <a:schemeClr val="tx1"/>
              </a:solidFill>
            </a:endParaRPr>
          </a:p>
          <a:p>
            <a:pPr algn="l"/>
            <a:r>
              <a:rPr lang="zh-CN" altLang="en-US" sz="2400" b="1">
                <a:solidFill>
                  <a:srgbClr val="FFFF00"/>
                </a:solidFill>
              </a:rPr>
              <a:t>* Công thức phân tử của base</a:t>
            </a:r>
            <a:endParaRPr lang="zh-CN" altLang="en-US" sz="2400" b="1">
              <a:solidFill>
                <a:srgbClr val="FFFF00"/>
              </a:solidFill>
            </a:endParaRPr>
          </a:p>
          <a:p>
            <a:pPr algn="l"/>
            <a:r>
              <a:rPr lang="zh-CN" altLang="en-US" sz="2400" b="1">
                <a:solidFill>
                  <a:schemeClr val="tx1"/>
                </a:solidFill>
              </a:rPr>
              <a:t>- Gồm 1 nguyên tử kim loại liên kết với 1 hay nhiều nhóm hydroxide (-OH).</a:t>
            </a:r>
            <a:endParaRPr lang="zh-CN" altLang="en-US" sz="2400" b="1">
              <a:solidFill>
                <a:schemeClr val="tx1"/>
              </a:solidFill>
            </a:endParaRPr>
          </a:p>
          <a:p>
            <a:pPr algn="l"/>
            <a:r>
              <a:rPr lang="zh-CN" altLang="en-US" sz="2400" b="1">
                <a:solidFill>
                  <a:schemeClr val="tx1"/>
                </a:solidFill>
              </a:rPr>
              <a:t>- Dạng tổng quát: M(OH)n</a:t>
            </a:r>
            <a:r>
              <a:rPr lang="en-US" altLang="zh-CN" sz="2400" b="1">
                <a:solidFill>
                  <a:schemeClr val="tx1"/>
                </a:solidFill>
              </a:rPr>
              <a:t>                </a:t>
            </a:r>
            <a:r>
              <a:rPr lang="zh-CN" altLang="en-US" sz="2400" b="1">
                <a:solidFill>
                  <a:schemeClr val="tx1"/>
                </a:solidFill>
              </a:rPr>
              <a:t> n: là hóa trị của kim loại M</a:t>
            </a:r>
            <a:endParaRPr lang="zh-CN" altLang="en-US" sz="2400" b="1">
              <a:solidFill>
                <a:schemeClr val="tx1"/>
              </a:solidFill>
            </a:endParaRPr>
          </a:p>
          <a:p>
            <a:pPr algn="l"/>
            <a:r>
              <a:rPr lang="zh-CN" altLang="en-US" sz="2400" b="1">
                <a:solidFill>
                  <a:schemeClr val="tx1"/>
                </a:solidFill>
              </a:rPr>
              <a:t>* </a:t>
            </a:r>
            <a:r>
              <a:rPr lang="zh-CN" altLang="en-US" sz="2400" b="1">
                <a:solidFill>
                  <a:srgbClr val="FFFF00"/>
                </a:solidFill>
              </a:rPr>
              <a:t>Tên gọi:</a:t>
            </a:r>
            <a:r>
              <a:rPr lang="zh-CN" altLang="en-US" sz="2400" b="1">
                <a:solidFill>
                  <a:schemeClr val="tx1"/>
                </a:solidFill>
              </a:rPr>
              <a:t> </a:t>
            </a:r>
            <a:endParaRPr lang="zh-CN" altLang="en-US" sz="2400" b="1">
              <a:solidFill>
                <a:schemeClr val="tx1"/>
              </a:solidFill>
            </a:endParaRPr>
          </a:p>
          <a:p>
            <a:pPr algn="l"/>
            <a:r>
              <a:rPr lang="zh-CN" altLang="en-US" sz="2400" b="1">
                <a:solidFill>
                  <a:schemeClr val="tx1"/>
                </a:solidFill>
              </a:rPr>
              <a:t>Tên Base = tên kim loại + hóa trị (nếu KL có nhiều hóa trị) +</a:t>
            </a:r>
            <a:r>
              <a:rPr lang="en-US" altLang="zh-CN" sz="2400" b="1">
                <a:solidFill>
                  <a:schemeClr val="tx1"/>
                </a:solidFill>
              </a:rPr>
              <a:t> </a:t>
            </a:r>
            <a:r>
              <a:rPr lang="zh-CN" altLang="en-US" sz="2400" b="1">
                <a:solidFill>
                  <a:schemeClr val="tx1"/>
                </a:solidFill>
              </a:rPr>
              <a:t>hydroxide</a:t>
            </a:r>
            <a:endParaRPr lang="zh-CN" altLang="en-US" sz="2400" b="1">
              <a:solidFill>
                <a:schemeClr val="tx1"/>
              </a:solidFill>
            </a:endParaRPr>
          </a:p>
          <a:p>
            <a:pPr algn="l"/>
            <a:endParaRPr lang="zh-CN" altLang="en-US" sz="2400" b="1">
              <a:solidFill>
                <a:schemeClr val="tx1"/>
              </a:solidFill>
            </a:endParaRPr>
          </a:p>
          <a:p>
            <a:pPr algn="l"/>
            <a:r>
              <a:rPr lang="zh-CN" altLang="en-US" sz="2400" b="1">
                <a:solidFill>
                  <a:srgbClr val="FFFF00"/>
                </a:solidFill>
              </a:rPr>
              <a:t>* Phân loại:</a:t>
            </a:r>
            <a:r>
              <a:rPr lang="zh-CN" altLang="en-US" sz="2400" b="1">
                <a:solidFill>
                  <a:schemeClr val="tx1"/>
                </a:solidFill>
              </a:rPr>
              <a:t> Các base được chia làm hai loại tùy theo tính tan</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tan được trong nước gọi là kiềm</a:t>
            </a:r>
            <a:r>
              <a:rPr lang="en-US" altLang="zh-CN" sz="2400" b="1">
                <a:solidFill>
                  <a:schemeClr val="tx1"/>
                </a:solidFill>
              </a:rPr>
              <a:t>  </a:t>
            </a:r>
            <a:endParaRPr lang="en-US" altLang="zh-CN" sz="2400" b="1">
              <a:solidFill>
                <a:schemeClr val="tx1"/>
              </a:solidFill>
            </a:endParaRPr>
          </a:p>
          <a:p>
            <a:pPr algn="l"/>
            <a:r>
              <a:rPr lang="en-US" altLang="zh-CN" sz="2400" b="1">
                <a:solidFill>
                  <a:schemeClr val="tx1"/>
                </a:solidFill>
              </a:rPr>
              <a:t>    </a:t>
            </a:r>
            <a:r>
              <a:rPr lang="zh-CN" altLang="en-US" sz="2400" b="1">
                <a:solidFill>
                  <a:schemeClr val="tx1"/>
                </a:solidFill>
              </a:rPr>
              <a:t>Ví dụ: NaOH, KOH,</a:t>
            </a:r>
            <a:r>
              <a:rPr lang="en-US" altLang="zh-CN" sz="2400" b="1">
                <a:solidFill>
                  <a:schemeClr val="tx1"/>
                </a:solidFill>
              </a:rPr>
              <a:t> </a:t>
            </a:r>
            <a:r>
              <a:rPr lang="zh-CN" altLang="en-US" sz="2400" b="1">
                <a:solidFill>
                  <a:schemeClr val="tx1"/>
                </a:solidFill>
              </a:rPr>
              <a:t>Ca(OH)2</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không tan trong nước</a:t>
            </a:r>
            <a:endParaRPr lang="zh-CN" altLang="en-US" sz="2400" b="1">
              <a:solidFill>
                <a:schemeClr val="tx1"/>
              </a:solidFill>
            </a:endParaRPr>
          </a:p>
          <a:p>
            <a:pPr algn="l"/>
            <a:r>
              <a:rPr lang="en-US" altLang="zh-CN" sz="2400" b="1">
                <a:solidFill>
                  <a:schemeClr val="tx1"/>
                </a:solidFill>
              </a:rPr>
              <a:t>    </a:t>
            </a:r>
            <a:r>
              <a:rPr lang="zh-CN" altLang="en-US" sz="2400" b="1">
                <a:solidFill>
                  <a:schemeClr val="tx1"/>
                </a:solidFill>
              </a:rPr>
              <a:t>Ví dụ: Fe(OH)3, Cu(OH)2,…..</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sp>
        <p:nvSpPr>
          <p:cNvPr id="4" name="Text Box 3"/>
          <p:cNvSpPr txBox="1"/>
          <p:nvPr/>
        </p:nvSpPr>
        <p:spPr>
          <a:xfrm>
            <a:off x="282575" y="1104265"/>
            <a:ext cx="3698240" cy="521970"/>
          </a:xfrm>
          <a:prstGeom prst="rect">
            <a:avLst/>
          </a:prstGeom>
          <a:noFill/>
        </p:spPr>
        <p:txBody>
          <a:bodyPr wrap="square" rtlCol="0">
            <a:spAutoFit/>
          </a:bodyPr>
          <a:p>
            <a:r>
              <a:rPr lang="en-US" sz="2800" b="1">
                <a:highlight>
                  <a:srgbClr val="FFFF00"/>
                </a:highlight>
              </a:rPr>
              <a:t>I. KHÁI NIỆM BASE</a:t>
            </a:r>
            <a:endParaRPr lang="en-US" sz="2800" b="1">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2" grpId="0" bldLvl="0" animBg="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72565" y="2787015"/>
            <a:ext cx="6115050" cy="582930"/>
          </a:xfrm>
        </p:spPr>
        <p:txBody>
          <a:bodyPr/>
          <a:p>
            <a:r>
              <a:rPr lang="en-US">
                <a:highlight>
                  <a:srgbClr val="FFFF00"/>
                </a:highlight>
              </a:rPr>
              <a:t>II. TÍNH CHẤT HÓA HỌC:</a:t>
            </a:r>
            <a:endParaRPr lang="en-US">
              <a:highlight>
                <a:srgbClr val="FFFF00"/>
              </a:highlight>
            </a:endParaRPr>
          </a:p>
        </p:txBody>
      </p:sp>
      <p:pic>
        <p:nvPicPr>
          <p:cNvPr id="22530" name="Picture 2" descr="F:\1-原创素材\1_mm1102\PPT\PPT_014\materaials\pageimg_g17.png"/>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2"/>
          <a:stretch>
            <a:fillRect/>
          </a:stretch>
        </p:blipFill>
        <p:spPr>
          <a:xfrm>
            <a:off x="0" y="1226820"/>
            <a:ext cx="4330700" cy="4159885"/>
          </a:xfrm>
          <a:prstGeom prst="rect">
            <a:avLst/>
          </a:prstGeom>
          <a:noFill/>
          <a:ln w="9525">
            <a:noFill/>
          </a:ln>
        </p:spPr>
      </p:pic>
      <p:pic>
        <p:nvPicPr>
          <p:cNvPr id="6" name="Picture 5"/>
          <p:cNvPicPr/>
          <p:nvPr/>
        </p:nvPicPr>
        <p:blipFill>
          <a:blip r:embed="rId3"/>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4"/>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endParaRPr lang="en-US" sz="280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tblGrid>
              <a:tr h="6789420">
                <a:tc>
                  <a:txBody>
                    <a:bodyPr/>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endParaRPr lang="en-US" sz="2400" b="1">
                        <a:solidFill>
                          <a:schemeClr val="accent2">
                            <a:lumMod val="50000"/>
                          </a:schemeClr>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gridCol w="3419475"/>
                <a:gridCol w="3190875"/>
                <a:gridCol w="4446905"/>
              </a:tblGrid>
              <a:tr h="599440">
                <a:tc>
                  <a:txBody>
                    <a:bodyPr/>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r>
              <a:tr h="1703070">
                <a:tc>
                  <a:txBody>
                    <a:bodyPr/>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0755">
                <a:tc>
                  <a:txBody>
                    <a:bodyPr/>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endParaRPr lang="en-US" sz="2400">
              <a:solidFill>
                <a:schemeClr val="accent5">
                  <a:lumMod val="50000"/>
                </a:schemeClr>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Dung dịch phenolphtalein không màu thành màu hồng.</a:t>
            </a:r>
            <a:endParaRPr lang="en-US" sz="2400"/>
          </a:p>
        </p:txBody>
      </p:sp>
      <p:sp>
        <p:nvSpPr>
          <p:cNvPr id="6" name="Text Box 5"/>
          <p:cNvSpPr txBox="1"/>
          <p:nvPr/>
        </p:nvSpPr>
        <p:spPr>
          <a:xfrm>
            <a:off x="4417695" y="5068570"/>
            <a:ext cx="3177540" cy="1938020"/>
          </a:xfrm>
          <a:prstGeom prst="rect">
            <a:avLst/>
          </a:prstGeom>
          <a:noFill/>
        </p:spPr>
        <p:txBody>
          <a:bodyPr wrap="square" rtlCol="0">
            <a:spAutoFit/>
          </a:bodyPr>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NaOH  +  HCl → NaCl + H2O</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0"/>
      <p:bldP spid="2" grpId="1"/>
      <p:bldP spid="3" grpId="0"/>
      <p:bldP spid="3" grpId="1"/>
      <p:bldP spid="6" grpId="0"/>
      <p:bldP spid="6" grpId="1"/>
      <p:bldP spid="7" grpId="0"/>
      <p:bldP spid="7"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8" name="Picture 6" descr="7"/>
          <p:cNvPicPr>
            <a:picLocks noChangeAspect="1"/>
          </p:cNvPicPr>
          <p:nvPr>
            <p:ph idx="1"/>
          </p:nvPr>
        </p:nvPicPr>
        <p:blipFill>
          <a:blip r:embed="rId1"/>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 Các dung dịch base (kiềm) làm đổi màu chất chỉ thị:</a:t>
            </a:r>
            <a:endParaRPr lang="zh-CN" altLang="en-US" sz="2400" b="1">
              <a:solidFill>
                <a:schemeClr val="tx1"/>
              </a:solidFill>
            </a:endParaRPr>
          </a:p>
          <a:p>
            <a:pPr algn="l"/>
            <a:r>
              <a:rPr lang="zh-CN" altLang="en-US" sz="2400" b="1">
                <a:solidFill>
                  <a:schemeClr val="tx1"/>
                </a:solidFill>
              </a:rPr>
              <a:t>              + Quỳ tím thành màu xanh.</a:t>
            </a:r>
            <a:endParaRPr lang="zh-CN" altLang="en-US" sz="2400" b="1">
              <a:solidFill>
                <a:schemeClr val="tx1"/>
              </a:solidFill>
            </a:endParaRPr>
          </a:p>
          <a:p>
            <a:pPr algn="l"/>
            <a:r>
              <a:rPr lang="zh-CN" altLang="en-US" sz="2400" b="1">
                <a:solidFill>
                  <a:schemeClr val="tx1"/>
                </a:solidFill>
              </a:rPr>
              <a:t>              + Dung dịch phenolphtalein không màu thành màu hồng.</a:t>
            </a:r>
            <a:endParaRPr lang="zh-CN" altLang="en-US" sz="2400" b="1">
              <a:solidFill>
                <a:schemeClr val="tx1"/>
              </a:solidFill>
            </a:endParaRPr>
          </a:p>
          <a:p>
            <a:pPr algn="l"/>
            <a:r>
              <a:rPr lang="zh-CN" altLang="en-US" sz="2400" b="1">
                <a:solidFill>
                  <a:schemeClr val="tx1"/>
                </a:solidFill>
              </a:rPr>
              <a:t>- </a:t>
            </a:r>
            <a:r>
              <a:rPr lang="en-US" altLang="zh-CN" sz="2400" b="1">
                <a:solidFill>
                  <a:schemeClr val="tx1"/>
                </a:solidFill>
              </a:rPr>
              <a:t> </a:t>
            </a:r>
            <a:r>
              <a:rPr lang="zh-CN" altLang="en-US" sz="2400" b="1">
                <a:solidFill>
                  <a:schemeClr val="tx1"/>
                </a:solidFill>
              </a:rPr>
              <a:t>Base tác dụng acid tạo thành muối và nước. Phản ứng này được gọi là phản ứng trung hòa</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sp>
        <p:nvSpPr>
          <p:cNvPr id="4" name="Text Box 3"/>
          <p:cNvSpPr txBox="1"/>
          <p:nvPr/>
        </p:nvSpPr>
        <p:spPr>
          <a:xfrm>
            <a:off x="431800" y="1207135"/>
            <a:ext cx="5495925" cy="521970"/>
          </a:xfrm>
          <a:prstGeom prst="rect">
            <a:avLst/>
          </a:prstGeom>
          <a:noFill/>
        </p:spPr>
        <p:txBody>
          <a:bodyPr wrap="square" rtlCol="0">
            <a:spAutoFit/>
          </a:bodyPr>
          <a:p>
            <a:r>
              <a:rPr lang="en-US" sz="2800" b="1">
                <a:highlight>
                  <a:srgbClr val="FFFF00"/>
                </a:highlight>
              </a:rPr>
              <a:t>II. TÍNH CHẤT HÓA HỌC:</a:t>
            </a:r>
            <a:endParaRPr lang="en-US" sz="2800" b="1">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2" grpId="0" bldLvl="0"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2">
            <a:extLst>
              <a:ext uri="{BEBA8EAE-BF5A-486C-A8C5-ECC9F3942E4B}">
                <a14:imgProps xmlns:a14="http://schemas.microsoft.com/office/drawing/2010/main">
                  <a14:imgLayer r:embed="rId3">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4"/>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5"/>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endParaRPr lang="en-US" sz="2800" b="1">
              <a:solidFill>
                <a:srgbClr val="FF0000"/>
              </a:solidFill>
              <a:latin typeface="Bahnschrift Light" panose="020B0502040204020203" charset="0"/>
              <a:cs typeface="Bahnschrift Light" panose="020B0502040204020203"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102" name="Picture 101"/>
          <p:cNvPicPr/>
          <p:nvPr/>
        </p:nvPicPr>
        <p:blipFill>
          <a:blip r:embed="rId2"/>
          <a:stretch>
            <a:fillRect/>
          </a:stretch>
        </p:blipFill>
        <p:spPr>
          <a:xfrm>
            <a:off x="197485" y="618490"/>
            <a:ext cx="2299970" cy="1579880"/>
          </a:xfrm>
          <a:prstGeom prst="rect">
            <a:avLst/>
          </a:prstGeom>
          <a:noFill/>
          <a:ln w="9525">
            <a:noFill/>
          </a:ln>
        </p:spPr>
      </p:pic>
      <p:graphicFrame>
        <p:nvGraphicFramePr>
          <p:cNvPr id="5" name="Diagram 4"/>
          <p:cNvGraphicFramePr/>
          <p:nvPr/>
        </p:nvGraphicFramePr>
        <p:xfrm>
          <a:off x="82550" y="2343150"/>
          <a:ext cx="11723370" cy="4133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2067560" y="2527300"/>
            <a:ext cx="721360" cy="768350"/>
          </a:xfrm>
          <a:prstGeom prst="rect">
            <a:avLst/>
          </a:prstGeom>
          <a:noFill/>
        </p:spPr>
        <p:txBody>
          <a:bodyPr wrap="square" rtlCol="0">
            <a:spAutoFit/>
          </a:bodyPr>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endPar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endParaRPr>
          </a:p>
        </p:txBody>
      </p:sp>
      <p:sp>
        <p:nvSpPr>
          <p:cNvPr id="7" name="Text Box 6"/>
          <p:cNvSpPr txBox="1"/>
          <p:nvPr/>
        </p:nvSpPr>
        <p:spPr>
          <a:xfrm>
            <a:off x="2067560" y="4025900"/>
            <a:ext cx="721360" cy="768350"/>
          </a:xfrm>
          <a:prstGeom prst="rect">
            <a:avLst/>
          </a:prstGeom>
          <a:noFill/>
        </p:spPr>
        <p:txBody>
          <a:bodyPr wrap="square" rtlCol="0">
            <a:spAutoFit/>
          </a:bodyPr>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endPar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endParaRPr>
          </a:p>
        </p:txBody>
      </p:sp>
      <p:sp>
        <p:nvSpPr>
          <p:cNvPr id="8" name="Text Box 7"/>
          <p:cNvSpPr txBox="1"/>
          <p:nvPr/>
        </p:nvSpPr>
        <p:spPr>
          <a:xfrm>
            <a:off x="2067560" y="5524500"/>
            <a:ext cx="721360" cy="768350"/>
          </a:xfrm>
          <a:prstGeom prst="rect">
            <a:avLst/>
          </a:prstGeom>
          <a:noFill/>
        </p:spPr>
        <p:txBody>
          <a:bodyPr wrap="square" rtlCol="0">
            <a:spAutoFit/>
          </a:bodyPr>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endPar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endParaRPr>
          </a:p>
        </p:txBody>
      </p:sp>
      <p:sp>
        <p:nvSpPr>
          <p:cNvPr id="4" name="Text Box 3"/>
          <p:cNvSpPr txBox="1"/>
          <p:nvPr/>
        </p:nvSpPr>
        <p:spPr>
          <a:xfrm>
            <a:off x="2851785" y="1425575"/>
            <a:ext cx="5200650" cy="521970"/>
          </a:xfrm>
          <a:prstGeom prst="rect">
            <a:avLst/>
          </a:prstGeom>
          <a:noFill/>
        </p:spPr>
        <p:txBody>
          <a:bodyPr wrap="square" rtlCol="0">
            <a:spAutoFit/>
          </a:bodyPr>
          <a:p>
            <a:r>
              <a:rPr lang="en-US" sz="2800">
                <a:gradFill>
                  <a:gsLst>
                    <a:gs pos="0">
                      <a:srgbClr val="FE4444"/>
                    </a:gs>
                    <a:gs pos="100000">
                      <a:srgbClr val="832B2B"/>
                    </a:gs>
                  </a:gsLst>
                  <a:lin scaled="0"/>
                </a:gradFill>
              </a:rPr>
              <a:t>HS thảo luận cặp đôi, trả lời: </a:t>
            </a:r>
            <a:endParaRPr lang="en-US" sz="2800">
              <a:gradFill>
                <a:gsLst>
                  <a:gs pos="0">
                    <a:srgbClr val="FE4444"/>
                  </a:gs>
                  <a:gs pos="100000">
                    <a:srgbClr val="832B2B"/>
                  </a:gs>
                </a:gsLst>
                <a:lin scaled="0"/>
              </a:gra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0" animBg="1"/>
      <p:bldP spid="2" grpId="1" animBg="1"/>
      <p:bldP spid="4" grpId="0"/>
      <p:bldP spid="4" grpId="1"/>
      <p:bldP spid="6" grpId="0"/>
      <p:bldP spid="6" grpId="1"/>
      <p:bldP spid="7" grpId="0"/>
      <p:bldP spid="7" grpId="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tblGrid>
              <a:tr h="5558790">
                <a:tc>
                  <a:txBody>
                    <a:bodyPr/>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6" name="Content Placeholder 5"/>
          <p:cNvPicPr>
            <a:picLocks noChangeAspect="1"/>
          </p:cNvPicPr>
          <p:nvPr>
            <p:ph idx="1"/>
          </p:nvPr>
        </p:nvPicPr>
        <p:blipFill>
          <a:blip r:embed="rId1"/>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endParaRPr lang="en-US" sz="2800">
              <a:solidFill>
                <a:schemeClr val="accent1"/>
              </a:solidFill>
              <a:effectLst>
                <a:outerShdw blurRad="38100" dist="25400" dir="5400000" algn="ctr" rotWithShape="0">
                  <a:srgbClr val="6E747A">
                    <a:alpha val="43000"/>
                  </a:srgbClr>
                </a:outerShdw>
              </a:effectLst>
            </a:endParaRPr>
          </a:p>
        </p:txBody>
      </p:sp>
      <p:sp>
        <p:nvSpPr>
          <p:cNvPr id="3" name="Text Box 2"/>
          <p:cNvSpPr txBox="1"/>
          <p:nvPr/>
        </p:nvSpPr>
        <p:spPr>
          <a:xfrm>
            <a:off x="309880" y="2421255"/>
            <a:ext cx="11460480" cy="1198880"/>
          </a:xfrm>
          <a:prstGeom prst="rect">
            <a:avLst/>
          </a:prstGeom>
          <a:noFill/>
        </p:spPr>
        <p:txBody>
          <a:bodyPr wrap="square" rtlCol="0">
            <a:spAutoFit/>
          </a:bodyPr>
          <a:p>
            <a:r>
              <a:rPr lang="en-US" sz="2400">
                <a:solidFill>
                  <a:schemeClr val="accent5">
                    <a:lumMod val="50000"/>
                  </a:schemeClr>
                </a:solidFill>
              </a:rPr>
              <a:t>Dùng chất chỉ thị màu như: quỳ tím, phenolphthalein, giấy PH. </a:t>
            </a:r>
            <a:endParaRPr lang="en-US" sz="2400">
              <a:solidFill>
                <a:schemeClr val="accent5">
                  <a:lumMod val="50000"/>
                </a:schemeClr>
              </a:solidFill>
            </a:endParaRPr>
          </a:p>
          <a:p>
            <a:r>
              <a:rPr lang="en-US" sz="2400">
                <a:solidFill>
                  <a:schemeClr val="accent5">
                    <a:lumMod val="50000"/>
                  </a:schemeClr>
                </a:solidFill>
              </a:rPr>
              <a:t>     VD: dùng quỳ tím: dung dịch làm quỳ tím chuyển sang màu đỏ là HCl</a:t>
            </a:r>
            <a:endParaRPr lang="en-US" sz="2400">
              <a:solidFill>
                <a:schemeClr val="accent5">
                  <a:lumMod val="50000"/>
                </a:schemeClr>
              </a:solidFill>
            </a:endParaRPr>
          </a:p>
          <a:p>
            <a:r>
              <a:rPr lang="en-US" sz="2400">
                <a:solidFill>
                  <a:schemeClr val="accent5">
                    <a:lumMod val="50000"/>
                  </a:schemeClr>
                </a:solidFill>
              </a:rPr>
              <a:t>                                   dung dịch làm quỳ tím chuyển sang màu xanh là NaOH</a:t>
            </a:r>
            <a:endParaRPr lang="en-US" sz="2400">
              <a:solidFill>
                <a:schemeClr val="accent5">
                  <a:lumMod val="50000"/>
                </a:schemeClr>
              </a:solidFill>
            </a:endParaRPr>
          </a:p>
        </p:txBody>
      </p:sp>
      <p:sp>
        <p:nvSpPr>
          <p:cNvPr id="8" name="Text Box 7"/>
          <p:cNvSpPr txBox="1"/>
          <p:nvPr/>
        </p:nvSpPr>
        <p:spPr>
          <a:xfrm>
            <a:off x="260985" y="5272405"/>
            <a:ext cx="10911840" cy="1198880"/>
          </a:xfrm>
          <a:prstGeom prst="rect">
            <a:avLst/>
          </a:prstGeom>
          <a:noFill/>
        </p:spPr>
        <p:txBody>
          <a:bodyPr wrap="square" rtlCol="0">
            <a:spAutoFit/>
          </a:bodyPr>
          <a:p>
            <a:r>
              <a:rPr lang="en-US" sz="2400">
                <a:solidFill>
                  <a:schemeClr val="accent5">
                    <a:lumMod val="50000"/>
                  </a:schemeClr>
                </a:solidFill>
              </a:rPr>
              <a:t>Vôi bột tan trong nước tạo dung dịch base( nước vôi trong) dùng để khử chua đất do xảy ra phản ứng trung hòa</a:t>
            </a:r>
            <a:endParaRPr lang="en-US" sz="2400">
              <a:solidFill>
                <a:schemeClr val="accent5">
                  <a:lumMod val="50000"/>
                </a:schemeClr>
              </a:solidFill>
            </a:endParaRP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endParaRPr lang="en-US" sz="2400">
              <a:solidFill>
                <a:schemeClr val="accent5">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P spid="7" grpId="1"/>
      <p:bldP spid="3" grpId="0"/>
      <p:bldP spid="3"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Screenshot 2023-07-07 223341"/>
          <p:cNvPicPr>
            <a:picLocks noChangeAspect="1"/>
          </p:cNvPicPr>
          <p:nvPr>
            <p:ph idx="1"/>
          </p:nvPr>
        </p:nvPicPr>
        <p:blipFill>
          <a:blip r:embed="rId1"/>
          <a:stretch>
            <a:fillRect/>
          </a:stretch>
        </p:blipFill>
        <p:spPr>
          <a:xfrm>
            <a:off x="0" y="190500"/>
            <a:ext cx="12191365" cy="6667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72565" y="2787015"/>
            <a:ext cx="6115050" cy="582930"/>
          </a:xfrm>
        </p:spPr>
        <p:txBody>
          <a:bodyPr/>
          <a:p>
            <a:r>
              <a:rPr lang="en-US">
                <a:highlight>
                  <a:srgbClr val="FFFF00"/>
                </a:highlight>
              </a:rPr>
              <a:t>III. THANG PH:</a:t>
            </a:r>
            <a:endParaRPr lang="en-US">
              <a:highlight>
                <a:srgbClr val="FFFF00"/>
              </a:highlight>
            </a:endParaRPr>
          </a:p>
        </p:txBody>
      </p:sp>
      <p:pic>
        <p:nvPicPr>
          <p:cNvPr id="22530" name="Picture 2" descr="F:\1-原创素材\1_mm1102\PPT\PPT_014\materaials\pageimg_g17.png"/>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97205" y="-24193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2"/>
          <a:stretch>
            <a:fillRect/>
          </a:stretch>
        </p:blipFill>
        <p:spPr>
          <a:xfrm>
            <a:off x="0" y="1226820"/>
            <a:ext cx="4330700" cy="4159885"/>
          </a:xfrm>
          <a:prstGeom prst="rect">
            <a:avLst/>
          </a:prstGeom>
          <a:noFill/>
          <a:ln w="9525">
            <a:noFill/>
          </a:ln>
        </p:spPr>
      </p:pic>
      <p:pic>
        <p:nvPicPr>
          <p:cNvPr id="6" name="Picture 5"/>
          <p:cNvPicPr/>
          <p:nvPr/>
        </p:nvPicPr>
        <p:blipFill>
          <a:blip r:embed="rId3"/>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endParaRPr lang="en-US" sz="2800">
              <a:solidFill>
                <a:schemeClr val="accent1"/>
              </a:solidFill>
              <a:effectLst>
                <a:outerShdw blurRad="38100" dist="25400" dir="5400000" algn="ctr" rotWithShape="0">
                  <a:srgbClr val="6E747A">
                    <a:alpha val="43000"/>
                  </a:srgbClr>
                </a:outerShdw>
              </a:effectLst>
            </a:endParaRPr>
          </a:p>
        </p:txBody>
      </p:sp>
      <p:pic>
        <p:nvPicPr>
          <p:cNvPr id="2" name="Picture 1" descr="Screenshot 2023-07-07 223538"/>
          <p:cNvPicPr>
            <a:picLocks noChangeAspect="1"/>
          </p:cNvPicPr>
          <p:nvPr/>
        </p:nvPicPr>
        <p:blipFill>
          <a:blip r:embed="rId4"/>
          <a:stretch>
            <a:fillRect/>
          </a:stretch>
        </p:blipFill>
        <p:spPr>
          <a:xfrm>
            <a:off x="4162425" y="-121285"/>
            <a:ext cx="8245475" cy="68573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tblGrid>
              <a:tr h="6903720">
                <a:tc>
                  <a:txBody>
                    <a:bodyPr/>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gridCol w="1346200"/>
                <a:gridCol w="1313180"/>
                <a:gridCol w="1818640"/>
                <a:gridCol w="1320800"/>
                <a:gridCol w="1612265"/>
                <a:gridCol w="1880870"/>
              </a:tblGrid>
              <a:tr h="1210945">
                <a:tc>
                  <a:txBody>
                    <a:bodyPr/>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r>
              <a:tr h="604520">
                <a:tc>
                  <a:txBody>
                    <a:bodyPr/>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tblGrid>
              <a:tr h="6903720">
                <a:tc>
                  <a:txBody>
                    <a:bodyPr/>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acid là:………………………………………………………..</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gridCol w="1346200"/>
                <a:gridCol w="1313180"/>
                <a:gridCol w="1818640"/>
                <a:gridCol w="1320800"/>
                <a:gridCol w="1612265"/>
                <a:gridCol w="1880870"/>
              </a:tblGrid>
              <a:tr h="1210945">
                <a:tc>
                  <a:txBody>
                    <a:bodyPr/>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r>
              <a:tr h="604520">
                <a:tc>
                  <a:txBody>
                    <a:bodyPr/>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Không đổi</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Đỏ </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7</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2</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3</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10</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4</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70C0"/>
                          </a:solidFill>
                          <a:latin typeface="Arial" panose="020B0604020202020204" pitchFamily="34" charset="0"/>
                          <a:cs typeface="Arial" panose="020B0604020202020204" pitchFamily="34" charset="0"/>
                        </a:rPr>
                        <a:t>9</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chanh, nước ngọt có gas, Giấm ăn</a:t>
            </a:r>
            <a:endParaRPr lang="en-US" sz="2400">
              <a:solidFill>
                <a:schemeClr val="accent6">
                  <a:lumMod val="50000"/>
                </a:schemeClr>
              </a:solidFill>
              <a:latin typeface="Arial" panose="020B0604020202020204" pitchFamily="34" charset="0"/>
              <a:cs typeface="Arial" panose="020B0604020202020204" pitchFamily="34" charset="0"/>
              <a:sym typeface="+mn-ea"/>
            </a:endParaRPr>
          </a:p>
        </p:txBody>
      </p:sp>
      <p:sp>
        <p:nvSpPr>
          <p:cNvPr id="7" name="Text Box 6"/>
          <p:cNvSpPr txBox="1"/>
          <p:nvPr/>
        </p:nvSpPr>
        <p:spPr>
          <a:xfrm>
            <a:off x="3183890" y="4391660"/>
            <a:ext cx="6802755" cy="460375"/>
          </a:xfrm>
          <a:prstGeom prst="rect">
            <a:avLst/>
          </a:prstGeom>
          <a:noFill/>
        </p:spPr>
        <p:txBody>
          <a:bodyPr wrap="square" rtlCol="0">
            <a:spAutoFit/>
          </a:bodyPr>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xà phòng, dung dịch Baking soda</a:t>
            </a:r>
            <a:endParaRPr lang="en-US" sz="2400">
              <a:solidFill>
                <a:schemeClr val="accent6">
                  <a:lumMod val="50000"/>
                </a:schemeClr>
              </a:solidFill>
              <a:latin typeface="Arial" panose="020B0604020202020204" pitchFamily="34" charset="0"/>
              <a:cs typeface="Arial" panose="020B0604020202020204" pitchFamily="34" charset="0"/>
              <a:sym typeface="+mn-ea"/>
            </a:endParaRPr>
          </a:p>
        </p:txBody>
      </p:sp>
      <p:sp>
        <p:nvSpPr>
          <p:cNvPr id="8" name="Text Box 7"/>
          <p:cNvSpPr txBox="1"/>
          <p:nvPr/>
        </p:nvSpPr>
        <p:spPr>
          <a:xfrm>
            <a:off x="5768340" y="5309870"/>
            <a:ext cx="1454150" cy="460375"/>
          </a:xfrm>
          <a:prstGeom prst="rect">
            <a:avLst/>
          </a:prstGeom>
          <a:noFill/>
        </p:spPr>
        <p:txBody>
          <a:bodyPr wrap="square" rtlCol="0">
            <a:spAutoFit/>
          </a:bodyPr>
          <a:p>
            <a:r>
              <a:rPr lang="en-US" sz="2400" b="1">
                <a:gradFill>
                  <a:gsLst>
                    <a:gs pos="0">
                      <a:srgbClr val="FE4444"/>
                    </a:gs>
                    <a:gs pos="100000">
                      <a:srgbClr val="832B2B"/>
                    </a:gs>
                  </a:gsLst>
                  <a:lin scaled="0"/>
                </a:gradFill>
              </a:rPr>
              <a:t>Acid</a:t>
            </a:r>
            <a:r>
              <a:rPr lang="en-US"/>
              <a:t> </a:t>
            </a:r>
            <a:endParaRPr lang="en-US"/>
          </a:p>
        </p:txBody>
      </p:sp>
      <p:sp>
        <p:nvSpPr>
          <p:cNvPr id="9" name="Text Box 8"/>
          <p:cNvSpPr txBox="1"/>
          <p:nvPr/>
        </p:nvSpPr>
        <p:spPr>
          <a:xfrm>
            <a:off x="5708650" y="5770245"/>
            <a:ext cx="1454150" cy="460375"/>
          </a:xfrm>
          <a:prstGeom prst="rect">
            <a:avLst/>
          </a:prstGeom>
          <a:noFill/>
        </p:spPr>
        <p:txBody>
          <a:bodyPr wrap="square" rtlCol="0">
            <a:spAutoFit/>
          </a:bodyPr>
          <a:p>
            <a:r>
              <a:rPr lang="en-US" sz="2400" b="1">
                <a:solidFill>
                  <a:srgbClr val="FF0000"/>
                </a:solidFill>
              </a:rPr>
              <a:t>Base</a:t>
            </a:r>
            <a:r>
              <a:rPr lang="en-US"/>
              <a:t> </a:t>
            </a:r>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 grpId="0"/>
      <p:bldP spid="6" grpId="1"/>
      <p:bldP spid="7" grpId="0"/>
      <p:bldP spid="7" grpId="1"/>
      <p:bldP spid="8" grpId="0"/>
      <p:bldP spid="8" grpId="1"/>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8" name="Picture 6" descr="7"/>
          <p:cNvPicPr>
            <a:picLocks noChangeAspect="1"/>
          </p:cNvPicPr>
          <p:nvPr>
            <p:ph idx="1"/>
          </p:nvPr>
        </p:nvPicPr>
        <p:blipFill>
          <a:blip r:embed="rId1"/>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Thang PH được dùng để biểu thị độ acid, base của dung dịch.</a:t>
            </a:r>
            <a:endParaRPr lang="zh-CN" altLang="en-US" sz="2400" b="1">
              <a:solidFill>
                <a:schemeClr val="tx1"/>
              </a:solidFill>
            </a:endParaRPr>
          </a:p>
          <a:p>
            <a:pPr algn="l"/>
            <a:r>
              <a:rPr lang="zh-CN" altLang="en-US" sz="2400" b="1">
                <a:solidFill>
                  <a:schemeClr val="tx1"/>
                </a:solidFill>
              </a:rPr>
              <a:t>            </a:t>
            </a:r>
            <a:endParaRPr lang="zh-CN" altLang="en-US" sz="2400" b="1">
              <a:solidFill>
                <a:schemeClr val="tx1"/>
              </a:solidFill>
            </a:endParaRPr>
          </a:p>
          <a:p>
            <a:pPr algn="l"/>
            <a:r>
              <a:rPr lang="zh-CN" altLang="en-US" sz="2400" b="1">
                <a:solidFill>
                  <a:schemeClr val="tx1"/>
                </a:solidFill>
              </a:rPr>
              <a:t>+ PH &lt; 7 : Môi trường acid; pH càng nhỏ thì độ acid của dung dịch càng lớn</a:t>
            </a:r>
            <a:endParaRPr lang="zh-CN" altLang="en-US" sz="2400" b="1">
              <a:solidFill>
                <a:schemeClr val="tx1"/>
              </a:solidFill>
            </a:endParaRPr>
          </a:p>
          <a:p>
            <a:pPr algn="l"/>
            <a:r>
              <a:rPr lang="zh-CN" altLang="en-US" sz="2400" b="1">
                <a:solidFill>
                  <a:schemeClr val="tx1"/>
                </a:solidFill>
              </a:rPr>
              <a:t>+ PH = 7: Môi trường trung tính (không có tính acid và không có tính base). </a:t>
            </a:r>
            <a:endParaRPr lang="zh-CN" altLang="en-US" sz="2400" b="1">
              <a:solidFill>
                <a:schemeClr val="tx1"/>
              </a:solidFill>
            </a:endParaRPr>
          </a:p>
          <a:p>
            <a:pPr algn="l"/>
            <a:r>
              <a:rPr lang="zh-CN" altLang="en-US" sz="2400" b="1">
                <a:solidFill>
                  <a:schemeClr val="tx1"/>
                </a:solidFill>
              </a:rPr>
              <a:t>+ PH &gt; 7: Môi trường base; pH càng lớn thì độ base của dung dịch càng lớn</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sp>
        <p:nvSpPr>
          <p:cNvPr id="4" name="Text Box 3"/>
          <p:cNvSpPr txBox="1"/>
          <p:nvPr/>
        </p:nvSpPr>
        <p:spPr>
          <a:xfrm>
            <a:off x="431800" y="1207135"/>
            <a:ext cx="5495925" cy="521970"/>
          </a:xfrm>
          <a:prstGeom prst="rect">
            <a:avLst/>
          </a:prstGeom>
          <a:noFill/>
        </p:spPr>
        <p:txBody>
          <a:bodyPr wrap="square" rtlCol="0">
            <a:spAutoFit/>
          </a:bodyPr>
          <a:p>
            <a:r>
              <a:rPr lang="en-US" sz="2800" b="1">
                <a:highlight>
                  <a:srgbClr val="FFFF00"/>
                </a:highlight>
              </a:rPr>
              <a:t>III. THANG PH:</a:t>
            </a:r>
            <a:endParaRPr lang="en-US" sz="2800" b="1">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2" grpId="0" bldLvl="0" animBg="1"/>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tblGrid>
              <a:tr h="6074410">
                <a:tc>
                  <a:txBody>
                    <a:bodyPr/>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2: Em hãy nêu cách để kiểm tra đất trồng có bị chua hay không?</a:t>
                      </a: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3: Em hãy tìm hiểu và cho biết giá trị PH trong máu, trong dịch dạ dày của người, trong nước mưa, trong đất. Nếu giá trị PH trong máu và trong dịch dạ dày của người ngoài khoảng chuẩn sẽ gây nguy hiểm cho sức khỏe của người như thế nào?</a:t>
                      </a: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6" name="Content Placeholder 5"/>
          <p:cNvPicPr>
            <a:picLocks noChangeAspect="1"/>
          </p:cNvPicPr>
          <p:nvPr/>
        </p:nvPicPr>
        <p:blipFill>
          <a:blip r:embed="rId1"/>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endParaRPr lang="en-US" sz="2800">
              <a:solidFill>
                <a:schemeClr val="accent1"/>
              </a:solidFill>
              <a:effectLst>
                <a:outerShdw blurRad="38100" dist="25400" dir="5400000" algn="ctr" rotWithShape="0">
                  <a:srgbClr val="6E747A">
                    <a:alpha val="43000"/>
                  </a:srgbClr>
                </a:outerShdw>
              </a:effectLst>
            </a:endParaRPr>
          </a:p>
        </p:txBody>
      </p:sp>
      <p:sp>
        <p:nvSpPr>
          <p:cNvPr id="4" name="Text Box 3"/>
          <p:cNvSpPr txBox="1"/>
          <p:nvPr/>
        </p:nvSpPr>
        <p:spPr>
          <a:xfrm>
            <a:off x="373380" y="1463675"/>
            <a:ext cx="11088370" cy="706755"/>
          </a:xfrm>
          <a:prstGeom prst="rect">
            <a:avLst/>
          </a:prstGeom>
          <a:noFill/>
        </p:spPr>
        <p:txBody>
          <a:bodyPr wrap="square" rtlCol="0">
            <a:spAutoFit/>
          </a:bodyPr>
          <a:p>
            <a:r>
              <a:rPr lang="en-US" sz="2000">
                <a:solidFill>
                  <a:schemeClr val="accent2">
                    <a:lumMod val="50000"/>
                  </a:schemeClr>
                </a:solidFill>
              </a:rPr>
              <a:t>Lấy mẫu đất hòa vào cốc nước cất rồi dùng giấy PH hoặc thiết bị đo PH. Nếu giá trị PH đo được là &lt;7 thì đất trồng bị chua</a:t>
            </a:r>
            <a:endParaRPr lang="en-US" sz="2000">
              <a:solidFill>
                <a:schemeClr val="accent2">
                  <a:lumMod val="50000"/>
                </a:schemeClr>
              </a:solidFill>
            </a:endParaRPr>
          </a:p>
        </p:txBody>
      </p:sp>
      <p:sp>
        <p:nvSpPr>
          <p:cNvPr id="5" name="Text Box 4"/>
          <p:cNvSpPr txBox="1"/>
          <p:nvPr/>
        </p:nvSpPr>
        <p:spPr>
          <a:xfrm>
            <a:off x="206375" y="3364230"/>
            <a:ext cx="11916410" cy="3307715"/>
          </a:xfrm>
          <a:prstGeom prst="rect">
            <a:avLst/>
          </a:prstGeom>
          <a:noFill/>
        </p:spPr>
        <p:txBody>
          <a:bodyPr wrap="square" rtlCol="0">
            <a:spAutoFit/>
          </a:bodyPr>
          <a:p>
            <a:r>
              <a:rPr lang="en-US" sz="1900">
                <a:solidFill>
                  <a:schemeClr val="accent2">
                    <a:lumMod val="50000"/>
                  </a:schemeClr>
                </a:solidFill>
              </a:rPr>
              <a:t>- PH bình thường của máu nằm trong khoảng 7,35-7,45 có nghĩa là máu có tính base yếu. KHi PH&lt; 7,35 có thể bị các bệnh: đau đầu, lú lẫn, mệt mỏi, ho và khó thở ; nhịp tim không đều, đau bụng, co giật; hôn mê….Khi PH&gt; 7,45 có thể bị các bệnh: lú lẫn và chóng mặt; run tay; tê ngứa bàn chân, mặt; co thắt cơ; buồn nôn; hôn mê;…</a:t>
            </a:r>
            <a:endParaRPr lang="en-US" sz="1900">
              <a:solidFill>
                <a:schemeClr val="accent2">
                  <a:lumMod val="50000"/>
                </a:schemeClr>
              </a:solidFill>
            </a:endParaRPr>
          </a:p>
          <a:p>
            <a:r>
              <a:rPr lang="en-US" sz="1900">
                <a:solidFill>
                  <a:schemeClr val="accent2">
                    <a:lumMod val="50000"/>
                  </a:schemeClr>
                </a:solidFill>
              </a:rPr>
              <a:t>- Dịch ở dạ dày thường có PH khoảng 3-5,5. PH thấp sẽ giúp việc tiêu hóa thức ăn và tiêu diệt vi khuẩn trong dạ dày dễ dàng hơn. PH&gt;5,5 có thể do cơ thể mắc các bệnh: ung thư dạ dày, nhiễm trùng dạ dày tái phát, ; hội chứng kém hấp thu; sự phát triển quá mức vi khuẩn đường ruột;…PH&lt;3 ( lượng các chất tiết dạ dày cao hơn bình thường): viêm dạ dày; loét dạ dày; hội chứng kém hấp thu; trào ngược dạ dày..</a:t>
            </a:r>
            <a:endParaRPr lang="en-US" sz="1900">
              <a:solidFill>
                <a:schemeClr val="accent2">
                  <a:lumMod val="50000"/>
                </a:schemeClr>
              </a:solidFill>
            </a:endParaRPr>
          </a:p>
          <a:p>
            <a:r>
              <a:rPr lang="en-US" sz="1900">
                <a:solidFill>
                  <a:schemeClr val="accent2">
                    <a:lumMod val="50000"/>
                  </a:schemeClr>
                </a:solidFill>
              </a:rPr>
              <a:t>- PH của đất và nước mưa tùy thuộc từng vùng, nước mưa bình thường mà chúng ta hay sử dụng có giá trị pH rơi vào khoảng 5,6. Cụ thể hơn, tại thành phố, giá trị pH nước mưa dao động từ 4,67 – 7,5. Và tại các khu công nghiệp, nước mưa có giá trị pH trung bình khoảng 4,72, thường dao động từ 3,8 – 5,3.</a:t>
            </a:r>
            <a:endParaRPr lang="en-US" sz="1900">
              <a:solidFill>
                <a:schemeClr val="accent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P spid="7" grpId="1"/>
      <p:bldP spid="4" grpId="0"/>
      <p:bldP spid="4" grpId="1"/>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p>
            <a:r>
              <a:rPr lang="en-US" sz="4000" b="1">
                <a:solidFill>
                  <a:srgbClr val="FF0000"/>
                </a:solidFill>
                <a:latin typeface="Agency FB" panose="020B0503020202020204" charset="0"/>
                <a:cs typeface="Agency FB" panose="020B0503020202020204" charset="0"/>
              </a:rPr>
              <a:t>HOẠT ĐỘNG 3: LUYỆN TẬP</a:t>
            </a:r>
            <a:endParaRPr lang="en-US" sz="4000" b="1">
              <a:solidFill>
                <a:srgbClr val="FF0000"/>
              </a:solidFill>
              <a:latin typeface="Agency FB" panose="020B0503020202020204" charset="0"/>
              <a:cs typeface="Agency FB" panose="020B05030202020202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endParaRPr lang="en-US" altLang="zh-CN" sz="2400" b="1" dirty="0">
              <a:solidFill>
                <a:srgbClr val="92D050"/>
              </a:solidFill>
              <a:latin typeface="Microsoft YaHei" panose="020B0503020204020204" charset="-122"/>
              <a:ea typeface="Microsoft YaHei" panose="020B0503020204020204" charset="-122"/>
            </a:endParaRP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endParaRPr lang="en-US" altLang="zh-CN" sz="2400" b="1" dirty="0">
              <a:solidFill>
                <a:srgbClr val="FF6D67"/>
              </a:solidFill>
              <a:latin typeface="Microsoft YaHei" panose="020B0503020204020204" charset="-122"/>
              <a:ea typeface="Microsoft YaHei" panose="020B0503020204020204" charset="-122"/>
            </a:endParaRP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endParaRPr lang="en-US" altLang="zh-CN" sz="2400" b="1" dirty="0">
              <a:solidFill>
                <a:srgbClr val="F5C058"/>
              </a:solidFill>
              <a:latin typeface="Microsoft YaHei" panose="020B0503020204020204" charset="-122"/>
              <a:ea typeface="Microsoft YaHei" panose="020B0503020204020204" charset="-122"/>
            </a:endParaRP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endParaRPr lang="en-US" altLang="zh-CN" sz="2400" b="1" dirty="0">
              <a:solidFill>
                <a:srgbClr val="5E779E"/>
              </a:solidFill>
              <a:latin typeface="Microsoft YaHei" panose="020B0503020204020204" charset="-122"/>
              <a:ea typeface="Microsoft YaHei" panose="020B0503020204020204" charset="-122"/>
            </a:endParaRP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endPar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endParaRPr>
          </a:p>
        </p:txBody>
      </p:sp>
      <p:sp>
        <p:nvSpPr>
          <p:cNvPr id="3" name="Text Box 2"/>
          <p:cNvSpPr txBox="1"/>
          <p:nvPr/>
        </p:nvSpPr>
        <p:spPr>
          <a:xfrm>
            <a:off x="281305" y="139065"/>
            <a:ext cx="4864100" cy="368300"/>
          </a:xfrm>
          <a:prstGeom prst="rect">
            <a:avLst/>
          </a:prstGeom>
          <a:noFill/>
        </p:spPr>
        <p:txBody>
          <a:bodyPr wrap="square" rtlCol="0">
            <a:spAutoFit/>
          </a:bodyPr>
          <a:p>
            <a:r>
              <a:rPr lang="en-US"/>
              <a:t>M</a:t>
            </a:r>
            <a:endParaRPr lang="en-US"/>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endPar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p:bldP spid="42" grpId="0" bldLvl="0" animBg="1"/>
      <p:bldP spid="43" grpId="0" bldLvl="0" animBg="1"/>
      <p:bldP spid="44" grpId="0" bldLvl="0" animBg="1"/>
      <p:bldP spid="45" grpId="0"/>
      <p:bldP spid="47" grpId="0"/>
      <p:bldP spid="49" grpId="0"/>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graphicFrame>
        <p:nvGraphicFramePr>
          <p:cNvPr id="5" name="Diagram 4"/>
          <p:cNvGraphicFramePr/>
          <p:nvPr/>
        </p:nvGraphicFramePr>
        <p:xfrm>
          <a:off x="-101600" y="1981835"/>
          <a:ext cx="12292965" cy="479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5"/>
          <p:cNvSpPr txBox="1"/>
          <p:nvPr/>
        </p:nvSpPr>
        <p:spPr>
          <a:xfrm>
            <a:off x="2067560" y="2406650"/>
            <a:ext cx="721360" cy="768350"/>
          </a:xfrm>
          <a:prstGeom prst="rect">
            <a:avLst/>
          </a:prstGeom>
          <a:noFill/>
        </p:spPr>
        <p:txBody>
          <a:bodyPr wrap="square" rtlCol="0">
            <a:spAutoFit/>
          </a:bodyPr>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endPar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endParaRPr>
          </a:p>
        </p:txBody>
      </p:sp>
      <p:sp>
        <p:nvSpPr>
          <p:cNvPr id="7" name="Text Box 6"/>
          <p:cNvSpPr txBox="1"/>
          <p:nvPr/>
        </p:nvSpPr>
        <p:spPr>
          <a:xfrm>
            <a:off x="2067560" y="4025900"/>
            <a:ext cx="721360" cy="768350"/>
          </a:xfrm>
          <a:prstGeom prst="rect">
            <a:avLst/>
          </a:prstGeom>
          <a:noFill/>
        </p:spPr>
        <p:txBody>
          <a:bodyPr wrap="square" rtlCol="0">
            <a:spAutoFit/>
          </a:bodyPr>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endPar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endParaRPr>
          </a:p>
        </p:txBody>
      </p:sp>
      <p:sp>
        <p:nvSpPr>
          <p:cNvPr id="8" name="Text Box 7"/>
          <p:cNvSpPr txBox="1"/>
          <p:nvPr/>
        </p:nvSpPr>
        <p:spPr>
          <a:xfrm>
            <a:off x="2067560" y="5645150"/>
            <a:ext cx="721360" cy="768350"/>
          </a:xfrm>
          <a:prstGeom prst="rect">
            <a:avLst/>
          </a:prstGeom>
          <a:noFill/>
        </p:spPr>
        <p:txBody>
          <a:bodyPr wrap="square" rtlCol="0">
            <a:spAutoFit/>
          </a:bodyPr>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endPar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endParaRPr>
          </a:p>
        </p:txBody>
      </p:sp>
      <p:sp>
        <p:nvSpPr>
          <p:cNvPr id="4" name="Text Box 3"/>
          <p:cNvSpPr txBox="1"/>
          <p:nvPr/>
        </p:nvSpPr>
        <p:spPr>
          <a:xfrm>
            <a:off x="391160" y="1275080"/>
            <a:ext cx="5200650" cy="521970"/>
          </a:xfrm>
          <a:prstGeom prst="rect">
            <a:avLst/>
          </a:prstGeom>
          <a:noFill/>
        </p:spPr>
        <p:txBody>
          <a:bodyPr wrap="square" rtlCol="0">
            <a:spAutoFit/>
          </a:bodyPr>
          <a:p>
            <a:r>
              <a:rPr lang="en-US" sz="2800">
                <a:gradFill>
                  <a:gsLst>
                    <a:gs pos="0">
                      <a:srgbClr val="FE4444"/>
                    </a:gs>
                    <a:gs pos="100000">
                      <a:srgbClr val="832B2B"/>
                    </a:gs>
                  </a:gsLst>
                  <a:lin scaled="0"/>
                </a:gradFill>
              </a:rPr>
              <a:t>Báo cáo, thảo luận: </a:t>
            </a:r>
            <a:endParaRPr lang="en-US" sz="2800">
              <a:gradFill>
                <a:gsLst>
                  <a:gs pos="0">
                    <a:srgbClr val="FE4444"/>
                  </a:gs>
                  <a:gs pos="100000">
                    <a:srgbClr val="832B2B"/>
                  </a:gs>
                </a:gsLst>
                <a:lin scaled="0"/>
              </a:gra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0"/>
      <p:bldP spid="4" grpId="1"/>
      <p:bldP spid="6" grpId="0"/>
      <p:bldP spid="6" grpId="1"/>
      <p:bldP spid="7" grpId="0"/>
      <p:bldP spid="7" grpId="1"/>
      <p:bldP spid="8" grpId="0"/>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p>
            <a:pPr defTabSz="914400"/>
            <a:r>
              <a:rPr lang="en-US" altLang="zh-CN" sz="2400" b="1" dirty="0">
                <a:solidFill>
                  <a:srgbClr val="92D050"/>
                </a:solidFill>
                <a:latin typeface="Microsoft YaHei" panose="020B0503020204020204" charset="-122"/>
                <a:ea typeface="Microsoft YaHei" panose="020B0503020204020204" charset="-122"/>
              </a:rPr>
              <a:t>TRẠM 1</a:t>
            </a:r>
            <a:endParaRPr lang="en-US" altLang="zh-CN" sz="2400" b="1" dirty="0">
              <a:solidFill>
                <a:srgbClr val="92D050"/>
              </a:solidFill>
              <a:latin typeface="Microsoft YaHei" panose="020B0503020204020204" charset="-122"/>
              <a:ea typeface="Microsoft YaHei" panose="020B0503020204020204" charset="-122"/>
            </a:endParaRPr>
          </a:p>
        </p:txBody>
      </p:sp>
      <p:sp>
        <p:nvSpPr>
          <p:cNvPr id="5" name="Text Box 4"/>
          <p:cNvSpPr txBox="1"/>
          <p:nvPr/>
        </p:nvSpPr>
        <p:spPr>
          <a:xfrm>
            <a:off x="2531745" y="703580"/>
            <a:ext cx="9327515" cy="5631180"/>
          </a:xfrm>
          <a:prstGeom prst="rect">
            <a:avLst/>
          </a:prstGeom>
          <a:noFill/>
          <a:ln w="9525">
            <a:noFill/>
          </a:ln>
        </p:spPr>
        <p:txBody>
          <a:bodyPr wrap="square">
            <a:spAutoFit/>
          </a:bodyPr>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 KOH.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endPar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B. HCl, NaCl, NaOH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0" grpId="0" bldLvl="0" animBg="1"/>
      <p:bldP spid="21" grpId="0" bldLvl="0" animBg="1"/>
      <p:bldP spid="28" grpId="0"/>
      <p:bldP spid="5" grpId="0"/>
      <p:bldP spid="5" grpId="1"/>
      <p:bldP spid="7" grpId="0"/>
      <p:bldP spid="7" grpId="1"/>
      <p:bldP spid="8" grpId="0"/>
      <p:bldP spid="8" grpId="1"/>
      <p:bldP spid="9" grpId="0"/>
      <p:bldP spid="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a:t>
            </a:r>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p>
            <a:pPr defTabSz="914400"/>
            <a:r>
              <a:rPr lang="en-US" altLang="zh-CN" sz="2400" b="1" dirty="0">
                <a:solidFill>
                  <a:srgbClr val="FF6D67"/>
                </a:solidFill>
                <a:latin typeface="Microsoft YaHei" panose="020B0503020204020204" charset="-122"/>
                <a:ea typeface="Microsoft YaHei" panose="020B0503020204020204" charset="-122"/>
              </a:rPr>
              <a:t>TRẠM 2</a:t>
            </a:r>
            <a:endParaRPr lang="en-US" altLang="zh-CN" sz="2400" b="1" dirty="0">
              <a:solidFill>
                <a:srgbClr val="FF6D67"/>
              </a:solidFill>
              <a:latin typeface="Microsoft YaHei" panose="020B0503020204020204" charset="-122"/>
              <a:ea typeface="Microsoft YaHei" panose="020B0503020204020204" charset="-122"/>
            </a:endParaRPr>
          </a:p>
        </p:txBody>
      </p:sp>
      <p:sp>
        <p:nvSpPr>
          <p:cNvPr id="2" name="Text Box 1"/>
          <p:cNvSpPr txBox="1"/>
          <p:nvPr/>
        </p:nvSpPr>
        <p:spPr>
          <a:xfrm>
            <a:off x="3550920" y="-1270"/>
            <a:ext cx="7856220" cy="6739255"/>
          </a:xfrm>
          <a:prstGeom prst="rect">
            <a:avLst/>
          </a:prstGeom>
          <a:noFill/>
          <a:ln w="9525">
            <a:noFill/>
          </a:ln>
        </p:spPr>
        <p:txBody>
          <a:bodyPr wrap="square">
            <a:spAutoFit/>
          </a:bodyPr>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 Potassium hydroxide     B. Calcium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a:latin typeface="Arial" panose="020B0604020202020204" pitchFamily="34" charset="0"/>
                <a:cs typeface="Arial" panose="020B0604020202020204" pitchFamily="34" charset="0"/>
              </a:rPr>
              <a:t>C. Magnesium hydroxide</a:t>
            </a: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r>
              <a:rPr lang="en-US" sz="2400" b="0">
                <a:latin typeface="Arial" panose="020B0604020202020204" pitchFamily="34" charset="0"/>
                <a:cs typeface="Arial" panose="020B0604020202020204" pitchFamily="34" charset="0"/>
              </a:rPr>
              <a:t>      A. dung dịch có môi trường base thì pH &gt; 7.      B. dung dịch có môi trường trung tính thì pH &lt; 7.      C. dung dịch có môi trường acid thì pH = 7.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endParaRPr lang="en-US" sz="2400">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0" grpId="0" bldLvl="0" animBg="1"/>
      <p:bldP spid="8" grpId="0"/>
      <p:bldP spid="8" grpId="1"/>
      <p:bldP spid="9" grpId="0"/>
      <p:bldP spid="9" grpId="1"/>
      <p:bldP spid="23" grpId="0" bldLvl="0" animBg="1"/>
      <p:bldP spid="45" grpId="0"/>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 name="Text Box 1"/>
          <p:cNvSpPr txBox="1"/>
          <p:nvPr/>
        </p:nvSpPr>
        <p:spPr>
          <a:xfrm>
            <a:off x="3202305" y="29210"/>
            <a:ext cx="9356090" cy="6554470"/>
          </a:xfrm>
          <a:prstGeom prst="rect">
            <a:avLst/>
          </a:prstGeom>
          <a:noFill/>
          <a:ln w="9525">
            <a:noFill/>
          </a:ln>
        </p:spPr>
        <p:txBody>
          <a:bodyPr wrap="square">
            <a:spAutoFit/>
          </a:bodyPr>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47" name="文本框 47"/>
          <p:cNvSpPr txBox="1"/>
          <p:nvPr/>
        </p:nvSpPr>
        <p:spPr>
          <a:xfrm>
            <a:off x="1477931" y="151418"/>
            <a:ext cx="1398905" cy="460375"/>
          </a:xfrm>
          <a:prstGeom prst="rect">
            <a:avLst/>
          </a:prstGeom>
          <a:noFill/>
        </p:spPr>
        <p:txBody>
          <a:bodyPr wrap="none" rtlCol="0">
            <a:spAutoFit/>
          </a:bodyPr>
          <a:p>
            <a:pPr defTabSz="914400"/>
            <a:r>
              <a:rPr lang="en-US" altLang="zh-CN" sz="2400" b="1" dirty="0">
                <a:solidFill>
                  <a:srgbClr val="F5C058"/>
                </a:solidFill>
                <a:latin typeface="Microsoft YaHei" panose="020B0503020204020204" charset="-122"/>
                <a:ea typeface="Microsoft YaHei" panose="020B0503020204020204" charset="-122"/>
              </a:rPr>
              <a:t>TRẠM 3</a:t>
            </a:r>
            <a:endParaRPr lang="en-US" altLang="zh-CN" sz="2400" b="1" dirty="0">
              <a:solidFill>
                <a:srgbClr val="F5C058"/>
              </a:solidFill>
              <a:latin typeface="Microsoft YaHei" panose="020B0503020204020204" charset="-122"/>
              <a:ea typeface="Microsoft YaHei" panose="020B0503020204020204" charset="-122"/>
            </a:endParaRP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0" grpId="0" bldLvl="0" animBg="1"/>
      <p:bldP spid="47" grpId="0"/>
      <p:bldP spid="25" grpId="0" bldLvl="0" animBg="1"/>
      <p:bldP spid="8" grpId="0"/>
      <p:bldP spid="8" grpId="1"/>
      <p:bldP spid="9" grpId="0"/>
      <p:bldP spid="9" grpId="1"/>
      <p:bldP spid="4" grpId="0"/>
      <p:bldP spid="4" grpId="1"/>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350">
              <a:solidFill>
                <a:prstClr val="white"/>
              </a:solidFill>
            </a:endParaRPr>
          </a:p>
        </p:txBody>
      </p:sp>
      <p:sp>
        <p:nvSpPr>
          <p:cNvPr id="2" name="Text Box 1"/>
          <p:cNvSpPr txBox="1"/>
          <p:nvPr/>
        </p:nvSpPr>
        <p:spPr>
          <a:xfrm>
            <a:off x="1021715" y="1878965"/>
            <a:ext cx="10867390" cy="1753235"/>
          </a:xfrm>
          <a:prstGeom prst="rect">
            <a:avLst/>
          </a:prstGeom>
          <a:noFill/>
          <a:ln w="9525">
            <a:noFill/>
          </a:ln>
        </p:spPr>
        <p:txBody>
          <a:bodyPr wrap="square">
            <a:spAutoFit/>
          </a:bodyPr>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 2: </a:t>
            </a:r>
            <a:r>
              <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 loại thuốc dành cho bệnh nhân đau dạ dày có chứa Al(OH)3 và Mg(OH)2. Viết phương trình hoá học xảy ra giữa acid HCl có trong dạ dày với các chất trên.</a:t>
            </a:r>
            <a:endPar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9" name="文本框 47"/>
          <p:cNvSpPr txBox="1"/>
          <p:nvPr/>
        </p:nvSpPr>
        <p:spPr>
          <a:xfrm>
            <a:off x="1701228" y="151418"/>
            <a:ext cx="1398905" cy="460375"/>
          </a:xfrm>
          <a:prstGeom prst="rect">
            <a:avLst/>
          </a:prstGeom>
          <a:noFill/>
        </p:spPr>
        <p:txBody>
          <a:bodyPr wrap="none" rtlCol="0">
            <a:spAutoFit/>
          </a:bodyPr>
          <a:p>
            <a:pPr defTabSz="914400"/>
            <a:r>
              <a:rPr lang="en-US" altLang="zh-CN" sz="2400" b="1" dirty="0">
                <a:solidFill>
                  <a:srgbClr val="5E779E"/>
                </a:solidFill>
                <a:latin typeface="Microsoft YaHei" panose="020B0503020204020204" charset="-122"/>
                <a:ea typeface="Microsoft YaHei" panose="020B0503020204020204" charset="-122"/>
              </a:rPr>
              <a:t>TRẠM 4</a:t>
            </a:r>
            <a:endParaRPr lang="en-US" altLang="zh-CN" sz="2400" b="1" dirty="0">
              <a:solidFill>
                <a:srgbClr val="5E779E"/>
              </a:solidFill>
              <a:latin typeface="Microsoft YaHei" panose="020B0503020204020204" charset="-122"/>
              <a:ea typeface="Microsoft YaHei" panose="020B0503020204020204" charset="-122"/>
            </a:endParaRP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p>
            <a:pPr indent="0"/>
            <a:r>
              <a:rPr lang="en-US" sz="1300" b="0">
                <a:latin typeface="Times New Roman" panose="02020603050405020304" pitchFamily="18" charset="0"/>
              </a:rPr>
              <a:t> </a:t>
            </a:r>
            <a:r>
              <a:rPr lang="en-US" sz="2400" b="1">
                <a:solidFill>
                  <a:srgbClr val="FF0000"/>
                </a:solidFill>
                <a:latin typeface="Arial" panose="020B0604020202020204" pitchFamily="34" charset="0"/>
                <a:cs typeface="Arial" panose="020B0604020202020204" pitchFamily="34" charset="0"/>
              </a:rPr>
              <a:t>Câu 2: Các phương trình hoá học xảy ra:            Al(OH)</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+ 3HCl → AlCl</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            Mg(OH)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+ 2HCl → MgCl</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endParaRPr lang="en-US" sz="2400" b="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0" grpId="0" bldLvl="0" animBg="1"/>
      <p:bldP spid="49" grpId="0"/>
      <p:bldP spid="27" grpId="0" bldLvl="0" animBg="1"/>
      <p:bldP spid="6" grpId="0"/>
      <p:bldP spid="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1"/>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2"/>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3"/>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4"/>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5"/>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6"/>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7"/>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endParaRPr lang="en-US" altLang="zh-CN" sz="2400" b="1">
                <a:latin typeface="Arial" panose="020B0604020202020204" pitchFamily="34" charset="0"/>
                <a:ea typeface="SimSun" panose="02010600030101010101" pitchFamily="2" charset="-122"/>
              </a:endParaRP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8"/>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endParaRPr lang="en-US" altLang="zh-CN" sz="2400" b="1">
                <a:latin typeface="Arial" panose="020B0604020202020204" pitchFamily="34" charset="0"/>
                <a:ea typeface="SimSun" panose="02010600030101010101" pitchFamily="2" charset="-122"/>
              </a:endParaRP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7"/>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endParaRPr lang="en-US" altLang="zh-CN" sz="2400" b="1">
                <a:latin typeface="Arial" panose="020B0604020202020204" pitchFamily="34" charset="0"/>
                <a:ea typeface="SimSun" panose="02010600030101010101" pitchFamily="2" charset="-122"/>
              </a:endParaRP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9"/>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endParaRPr lang="en-US" altLang="zh-CN" sz="2400" b="1">
                <a:latin typeface="Arial" panose="020B0604020202020204" pitchFamily="34" charset="0"/>
                <a:ea typeface="SimSun" panose="02010600030101010101" pitchFamily="2" charset="-122"/>
              </a:endParaRPr>
            </a:p>
          </p:txBody>
        </p:sp>
      </p:grpSp>
      <p:pic>
        <p:nvPicPr>
          <p:cNvPr id="22530" name="Picture 2" descr="F:\1-原创素材\1_mm1102\PPT\PPT_014\materaials\pageimg_g17.png"/>
          <p:cNvPicPr>
            <a:picLocks noChangeAspect="1" noChangeArrowheads="1"/>
          </p:cNvPicPr>
          <p:nvPr>
            <p:ph idx="1"/>
          </p:nvPr>
        </p:nvPicPr>
        <p:blipFill>
          <a:blip r:embed="rId10">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p>
            <a:r>
              <a:rPr lang="en-US" sz="3200" b="1">
                <a:solidFill>
                  <a:srgbClr val="FF0000"/>
                </a:solidFill>
              </a:rPr>
              <a:t>KẾT QUẢ</a:t>
            </a:r>
            <a:endParaRPr lang="en-US"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p>
            <a:r>
              <a:rPr lang="en-US" sz="4400" b="1">
                <a:solidFill>
                  <a:srgbClr val="FF0000"/>
                </a:solidFill>
                <a:latin typeface="Agency FB" panose="020B0503020202020204" charset="0"/>
                <a:cs typeface="Agency FB" panose="020B0503020202020204" charset="0"/>
              </a:rPr>
              <a:t>HOẠT ĐỘNG 4: VẬN DỤNG</a:t>
            </a:r>
            <a:endParaRPr lang="en-US" sz="4400" b="1">
              <a:solidFill>
                <a:srgbClr val="FF0000"/>
              </a:solidFill>
              <a:latin typeface="Agency FB" panose="020B0503020202020204" charset="0"/>
              <a:cs typeface="Agency FB" panose="020B0503020202020204" charset="0"/>
            </a:endParaRPr>
          </a:p>
        </p:txBody>
      </p:sp>
      <p:sp>
        <p:nvSpPr>
          <p:cNvPr id="2" name="Text Box 1"/>
          <p:cNvSpPr txBox="1"/>
          <p:nvPr/>
        </p:nvSpPr>
        <p:spPr>
          <a:xfrm>
            <a:off x="2120900" y="1626235"/>
            <a:ext cx="8335010" cy="2306955"/>
          </a:xfrm>
          <a:prstGeom prst="rect">
            <a:avLst/>
          </a:prstGeom>
          <a:noFill/>
          <a:ln w="9525">
            <a:noFill/>
          </a:ln>
        </p:spPr>
        <p:txBody>
          <a:bodyPr wrap="square">
            <a:spAutoFit/>
          </a:bodyPr>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endParaRPr lang="en-US" sz="2400" b="1">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p>
            <a:r>
              <a:rPr lang="en-US" sz="4400" b="1">
                <a:solidFill>
                  <a:srgbClr val="FF0000"/>
                </a:solidFill>
                <a:latin typeface="Agency FB" panose="020B0503020202020204" charset="0"/>
                <a:cs typeface="Agency FB" panose="020B0503020202020204" charset="0"/>
              </a:rPr>
              <a:t>HOẠT ĐỘNG 4: VẬN DỤNG</a:t>
            </a:r>
            <a:endParaRPr lang="en-US" sz="4400" b="1">
              <a:solidFill>
                <a:srgbClr val="FF0000"/>
              </a:solidFill>
              <a:latin typeface="Agency FB" panose="020B0503020202020204" charset="0"/>
              <a:cs typeface="Agency FB" panose="020B0503020202020204" charset="0"/>
            </a:endParaRPr>
          </a:p>
        </p:txBody>
      </p:sp>
      <p:sp>
        <p:nvSpPr>
          <p:cNvPr id="5" name="Text Box 4"/>
          <p:cNvSpPr txBox="1"/>
          <p:nvPr/>
        </p:nvSpPr>
        <p:spPr>
          <a:xfrm>
            <a:off x="3255010" y="2247265"/>
            <a:ext cx="6917055" cy="583565"/>
          </a:xfrm>
          <a:prstGeom prst="rect">
            <a:avLst/>
          </a:prstGeom>
          <a:noFill/>
        </p:spPr>
        <p:txBody>
          <a:bodyPr wrap="square" rtlCol="0">
            <a:spAutoFit/>
          </a:bodyPr>
          <a:p>
            <a:r>
              <a:rPr lang="en-US" sz="3200" b="1">
                <a:solidFill>
                  <a:schemeClr val="accent1"/>
                </a:solidFill>
                <a:effectLst>
                  <a:outerShdw blurRad="38100" dist="25400" dir="5400000" algn="ctr" rotWithShape="0">
                    <a:srgbClr val="6E747A">
                      <a:alpha val="43000"/>
                    </a:srgbClr>
                  </a:outerShdw>
                </a:effectLst>
              </a:rPr>
              <a:t>BÁO CÁO, THẢO LUẬN</a:t>
            </a:r>
            <a:endParaRPr lang="en-US" sz="3200" b="1">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8" name="Picture 6" descr="7"/>
          <p:cNvPicPr>
            <a:picLocks noChangeAspect="1"/>
          </p:cNvPicPr>
          <p:nvPr>
            <p:ph idx="1"/>
          </p:nvPr>
        </p:nvPicPr>
        <p:blipFill>
          <a:blip r:embed="rId1"/>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pic>
        <p:nvPicPr>
          <p:cNvPr id="46087" name="图片 46086" descr="1-44"/>
          <p:cNvPicPr>
            <a:picLocks noChangeAspect="1"/>
          </p:cNvPicPr>
          <p:nvPr/>
        </p:nvPicPr>
        <p:blipFill>
          <a:blip r:embed="rId1"/>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2"/>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3"/>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4"/>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5"/>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6"/>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7"/>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endParaRPr lang="en-US" altLang="zh-CN" sz="2400" b="1">
                <a:latin typeface="Arial" panose="020B0604020202020204" pitchFamily="34" charset="0"/>
                <a:ea typeface="SimSun" panose="02010600030101010101" pitchFamily="2" charset="-122"/>
              </a:endParaRP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8"/>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endParaRPr lang="en-US" altLang="zh-CN" sz="2400" b="1">
                <a:latin typeface="Arial" panose="020B0604020202020204" pitchFamily="34" charset="0"/>
                <a:ea typeface="SimSun" panose="02010600030101010101" pitchFamily="2" charset="-122"/>
              </a:endParaRP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7"/>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endParaRPr lang="en-US" altLang="zh-CN" sz="2400" b="1">
                <a:latin typeface="Arial" panose="020B0604020202020204" pitchFamily="34" charset="0"/>
                <a:ea typeface="SimSun" panose="02010600030101010101" pitchFamily="2" charset="-122"/>
              </a:endParaRP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9"/>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endParaRPr lang="en-US" altLang="zh-CN" sz="2400" b="1">
                <a:latin typeface="Arial" panose="020B0604020202020204" pitchFamily="34" charset="0"/>
                <a:ea typeface="SimSun" panose="02010600030101010101" pitchFamily="2" charset="-122"/>
              </a:endParaRPr>
            </a:p>
          </p:txBody>
        </p:sp>
      </p:grpSp>
      <p:pic>
        <p:nvPicPr>
          <p:cNvPr id="22530" name="Picture 2" descr="F:\1-原创素材\1_mm1102\PPT\PPT_014\materaials\pageimg_g17.png"/>
          <p:cNvPicPr>
            <a:picLocks noChangeAspect="1" noChangeArrowheads="1"/>
          </p:cNvPicPr>
          <p:nvPr>
            <p:ph sz="half" idx="1"/>
          </p:nvPr>
        </p:nvPicPr>
        <p:blipFill>
          <a:blip r:embed="rId10">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p>
            <a:r>
              <a:rPr lang="en-US" sz="3200" b="1">
                <a:solidFill>
                  <a:srgbClr val="FF0000"/>
                </a:solidFill>
              </a:rPr>
              <a:t>KẾT QUẢ</a:t>
            </a:r>
            <a:endParaRPr lang="en-US" sz="3200" b="1">
              <a:solidFill>
                <a:srgbClr val="FF0000"/>
              </a:solidFill>
            </a:endParaRPr>
          </a:p>
        </p:txBody>
      </p:sp>
      <p:pic>
        <p:nvPicPr>
          <p:cNvPr id="3" name="图片 46112" descr="01"/>
          <p:cNvPicPr>
            <a:picLocks noChangeAspect="1"/>
          </p:cNvPicPr>
          <p:nvPr>
            <p:ph sz="half" idx="2"/>
          </p:nvPr>
        </p:nvPicPr>
        <p:blipFill>
          <a:blip r:embed="rId3"/>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4"/>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5"/>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6"/>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8"/>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p>
              <a:pPr lvl="0" algn="ctr" latinLnBrk="1"/>
              <a:r>
                <a:rPr lang="en-US" altLang="zh-CN" sz="2400" b="1">
                  <a:latin typeface="Arial" panose="020B0604020202020204" pitchFamily="34" charset="0"/>
                  <a:ea typeface="SimSun" panose="02010600030101010101" pitchFamily="2" charset="-122"/>
                </a:rPr>
                <a:t>5</a:t>
              </a:r>
              <a:endParaRPr lang="en-US" altLang="zh-CN" sz="2400" b="1">
                <a:latin typeface="Arial" panose="020B0604020202020204" pitchFamily="34" charset="0"/>
                <a:ea typeface="SimSun" panose="02010600030101010101" pitchFamily="2" charset="-122"/>
              </a:endParaRPr>
            </a:p>
          </p:txBody>
        </p:sp>
      </p:grpSp>
      <p:pic>
        <p:nvPicPr>
          <p:cNvPr id="11" name="图片 46127" descr="png-0731"/>
          <p:cNvPicPr>
            <a:picLocks noChangeAspect="1"/>
          </p:cNvPicPr>
          <p:nvPr/>
        </p:nvPicPr>
        <p:blipFill>
          <a:blip r:embed="rId7"/>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9"/>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p>
              <a:pPr lvl="0" algn="ctr" latinLnBrk="1"/>
              <a:r>
                <a:rPr lang="en-US" altLang="zh-CN" sz="2400" b="1">
                  <a:latin typeface="Arial" panose="020B0604020202020204" pitchFamily="34" charset="0"/>
                  <a:ea typeface="SimSun" panose="02010600030101010101" pitchFamily="2" charset="-122"/>
                </a:rPr>
                <a:t>7</a:t>
              </a:r>
              <a:endParaRPr lang="en-US" altLang="zh-CN" sz="2400" b="1">
                <a:latin typeface="Arial" panose="020B0604020202020204" pitchFamily="34" charset="0"/>
                <a:ea typeface="SimSun" panose="02010600030101010101" pitchFamily="2" charset="-122"/>
              </a:endParaRP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7"/>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p>
              <a:pPr lvl="0" algn="ctr" latinLnBrk="1"/>
              <a:r>
                <a:rPr lang="en-US" altLang="zh-CN" sz="2400" b="1">
                  <a:latin typeface="Arial" panose="020B0604020202020204" pitchFamily="34" charset="0"/>
                  <a:ea typeface="SimSun" panose="02010600030101010101" pitchFamily="2" charset="-122"/>
                </a:rPr>
                <a:t>8</a:t>
              </a:r>
              <a:endParaRPr lang="en-US" altLang="zh-CN" sz="2400" b="1">
                <a:latin typeface="Arial" panose="020B0604020202020204" pitchFamily="34" charset="0"/>
                <a:ea typeface="SimSun" panose="02010600030101010101" pitchFamily="2" charset="-122"/>
              </a:endParaRP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p>
            <a:pPr lvl="0" algn="ctr" latinLnBrk="1"/>
            <a:r>
              <a:rPr lang="en-US" altLang="zh-CN" sz="2400" b="1">
                <a:latin typeface="Arial" panose="020B0604020202020204" pitchFamily="34" charset="0"/>
                <a:ea typeface="SimSun" panose="02010600030101010101" pitchFamily="2" charset="-122"/>
              </a:rPr>
              <a:t>6</a:t>
            </a:r>
            <a:endParaRPr lang="en-US" altLang="zh-CN" sz="2400" b="1">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9" name="Picture 8"/>
          <p:cNvPicPr/>
          <p:nvPr/>
        </p:nvPicPr>
        <p:blipFill rotWithShape="1">
          <a:blip r:embed="rId2">
            <a:extLst>
              <a:ext uri="{BEBA8EAE-BF5A-486C-A8C5-ECC9F3942E4B}">
                <a14:imgProps xmlns:a14="http://schemas.microsoft.com/office/drawing/2010/main">
                  <a14:imgLayer r:embed="rId3">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4"/>
          <a:stretch>
            <a:fillRect/>
          </a:stretch>
        </p:blipFill>
        <p:spPr>
          <a:xfrm>
            <a:off x="1899285" y="1037590"/>
            <a:ext cx="2998470" cy="2856865"/>
          </a:xfrm>
          <a:prstGeom prst="rect">
            <a:avLst/>
          </a:prstGeom>
          <a:noFill/>
          <a:ln w="9525">
            <a:noFill/>
          </a:ln>
        </p:spPr>
      </p:pic>
      <p:pic>
        <p:nvPicPr>
          <p:cNvPr id="101" name="Picture 100"/>
          <p:cNvPicPr/>
          <p:nvPr/>
        </p:nvPicPr>
        <p:blipFill>
          <a:blip r:embed="rId5"/>
          <a:stretch>
            <a:fillRect/>
          </a:stretch>
        </p:blipFill>
        <p:spPr>
          <a:xfrm>
            <a:off x="5095240" y="988695"/>
            <a:ext cx="3395345" cy="2954020"/>
          </a:xfrm>
          <a:prstGeom prst="rect">
            <a:avLst/>
          </a:prstGeom>
          <a:noFill/>
          <a:ln w="9525">
            <a:noFill/>
          </a:ln>
        </p:spPr>
      </p:pic>
      <p:pic>
        <p:nvPicPr>
          <p:cNvPr id="102" name="Picture 101"/>
          <p:cNvPicPr/>
          <p:nvPr/>
        </p:nvPicPr>
        <p:blipFill>
          <a:blip r:embed="rId6"/>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7"/>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endPar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3" grpId="0" animBg="1"/>
      <p:bldP spid="23" grpId="1" animBg="1"/>
      <p:bldP spid="18" grpId="0" animBg="1"/>
      <p:bldP spid="18" grpId="1" animBg="1"/>
      <p:bldP spid="13" grpId="0"/>
      <p:bldP spid="13" grpId="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103" name="Picture 102"/>
          <p:cNvPicPr/>
          <p:nvPr/>
        </p:nvPicPr>
        <p:blipFill>
          <a:blip r:embed="rId2"/>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3"/>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endParaRPr lang="en-US" sz="2800" b="1">
              <a:solidFill>
                <a:srgbClr val="FF0000"/>
              </a:solidFill>
              <a:latin typeface="Bahnschrift Light" panose="020B0502040204020203" charset="0"/>
              <a:cs typeface="Bahnschrift Light" panose="020B0502040204020203"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9" name="Picture 8"/>
          <p:cNvPicPr/>
          <p:nvPr/>
        </p:nvPicPr>
        <p:blipFill rotWithShape="1">
          <a:blip r:embed="rId2">
            <a:extLst>
              <a:ext uri="{BEBA8EAE-BF5A-486C-A8C5-ECC9F3942E4B}">
                <a14:imgProps xmlns:a14="http://schemas.microsoft.com/office/drawing/2010/main">
                  <a14:imgLayer r:embed="rId3">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4"/>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5"/>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p>
            <a:r>
              <a:rPr lang="en-US" sz="4000">
                <a:ln w="12700">
                  <a:solidFill>
                    <a:schemeClr val="accent1"/>
                  </a:solidFill>
                  <a:prstDash val="solid"/>
                </a:ln>
                <a:solidFill>
                  <a:srgbClr val="FF0000"/>
                </a:solidFill>
                <a:effectLst>
                  <a:outerShdw dist="38100" dir="2640000" algn="bl" rotWithShape="0">
                    <a:schemeClr val="accent1"/>
                  </a:outerShdw>
                </a:effectLst>
              </a:rPr>
              <a:t>ACID</a:t>
            </a:r>
            <a:endParaRPr lang="en-US" sz="4000">
              <a:ln w="12700">
                <a:solidFill>
                  <a:schemeClr val="accent1"/>
                </a:solidFill>
                <a:prstDash val="solid"/>
              </a:ln>
              <a:solidFill>
                <a:srgbClr val="FF0000"/>
              </a:solidFill>
              <a:effectLst>
                <a:outerShdw dist="38100" dir="2640000" algn="bl" rotWithShape="0">
                  <a:schemeClr val="accent1"/>
                </a:outerShdw>
              </a:effectLst>
            </a:endParaRPr>
          </a:p>
        </p:txBody>
      </p:sp>
      <p:pic>
        <p:nvPicPr>
          <p:cNvPr id="102" name="Picture 101"/>
          <p:cNvPicPr/>
          <p:nvPr/>
        </p:nvPicPr>
        <p:blipFill>
          <a:blip r:embed="rId6"/>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5"/>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endPar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1688" name="图片 71687" descr="8"/>
          <p:cNvPicPr>
            <a:picLocks noChangeAspect="1"/>
          </p:cNvPicPr>
          <p:nvPr/>
        </p:nvPicPr>
        <p:blipFill>
          <a:blip r:embed="rId7"/>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endParaRPr lang="en-US" sz="2800" b="0">
              <a:solidFill>
                <a:srgbClr val="21252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5" grpId="0" animBg="1"/>
      <p:bldP spid="5" grpId="1" animBg="1"/>
      <p:bldP spid="7" grpId="0"/>
      <p:bldP spid="7" grpId="1"/>
      <p:bldP spid="22" grpId="0" animBg="1"/>
      <p:bldP spid="22" grpId="1" animBg="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endPar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sp>
        <p:nvSpPr>
          <p:cNvPr id="4" name="Text Box 3"/>
          <p:cNvSpPr txBox="1"/>
          <p:nvPr/>
        </p:nvSpPr>
        <p:spPr>
          <a:xfrm>
            <a:off x="1254760" y="2439035"/>
            <a:ext cx="3698240" cy="521970"/>
          </a:xfrm>
          <a:prstGeom prst="rect">
            <a:avLst/>
          </a:prstGeom>
          <a:noFill/>
        </p:spPr>
        <p:txBody>
          <a:bodyPr wrap="square" rtlCol="0">
            <a:spAutoFit/>
          </a:bodyPr>
          <a:p>
            <a:r>
              <a:rPr lang="en-US" sz="2800" b="1">
                <a:highlight>
                  <a:srgbClr val="FFFF00"/>
                </a:highlight>
              </a:rPr>
              <a:t>I. KHÁI NIỆM BASE</a:t>
            </a:r>
            <a:endParaRPr lang="en-US" sz="2800" b="1">
              <a:highlight>
                <a:srgbClr val="FFFF00"/>
              </a:highlight>
            </a:endParaRPr>
          </a:p>
        </p:txBody>
      </p:sp>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0" animBg="1"/>
      <p:bldP spid="2" grpId="1" animBg="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endPar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7" name="Text Box 6"/>
          <p:cNvSpPr txBox="1"/>
          <p:nvPr/>
        </p:nvSpPr>
        <p:spPr>
          <a:xfrm>
            <a:off x="168275" y="601980"/>
            <a:ext cx="3206750" cy="521970"/>
          </a:xfrm>
          <a:prstGeom prst="rect">
            <a:avLst/>
          </a:prstGeom>
          <a:noFill/>
          <a:ln w="9525">
            <a:noFill/>
          </a:ln>
        </p:spPr>
        <p:txBody>
          <a:bodyPr wrap="square">
            <a:spAutoFit/>
          </a:bodyPr>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1"/>
          <a:stretch>
            <a:fillRect/>
          </a:stretch>
        </p:blipFill>
        <p:spPr>
          <a:xfrm>
            <a:off x="3458845" y="657860"/>
            <a:ext cx="8806180" cy="6200140"/>
          </a:xfrm>
          <a:prstGeom prst="rect">
            <a:avLst/>
          </a:prstGeom>
        </p:spPr>
      </p:pic>
      <p:pic>
        <p:nvPicPr>
          <p:cNvPr id="5" name="Picture 4"/>
          <p:cNvPicPr/>
          <p:nvPr/>
        </p:nvPicPr>
        <p:blipFill>
          <a:blip r:embed="rId2"/>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2676525"/>
          </a:xfrm>
          <a:prstGeom prst="rect">
            <a:avLst/>
          </a:prstGeom>
          <a:noFill/>
          <a:ln w="9525">
            <a:noFill/>
          </a:ln>
        </p:spPr>
        <p:txBody>
          <a:bodyPr wrap="square">
            <a:spAutoFit/>
          </a:bodyPr>
          <a:p>
            <a:pPr indent="0"/>
            <a:r>
              <a:rPr lang="en-US" sz="2800" b="0">
                <a:solidFill>
                  <a:schemeClr val="accent2">
                    <a:lumMod val="75000"/>
                  </a:schemeClr>
                </a:solidFill>
                <a:latin typeface="Arial" panose="020B0604020202020204" pitchFamily="34" charset="0"/>
                <a:cs typeface="Arial" panose="020B0604020202020204" pitchFamily="34" charset="0"/>
              </a:rPr>
              <a:t> Thảo luận nhóm (5 phút):</a:t>
            </a:r>
            <a:endParaRPr lang="en-US" sz="2800" b="0">
              <a:solidFill>
                <a:schemeClr val="accent2">
                  <a:lumMod val="75000"/>
                </a:schemeClr>
              </a:solidFill>
              <a:latin typeface="Arial" panose="020B0604020202020204" pitchFamily="34" charset="0"/>
              <a:cs typeface="Arial" panose="020B0604020202020204" pitchFamily="34" charset="0"/>
            </a:endParaRPr>
          </a:p>
          <a:p>
            <a:pPr indent="0"/>
            <a:r>
              <a:rPr lang="en-US" sz="2800" b="0">
                <a:solidFill>
                  <a:schemeClr val="accent2">
                    <a:lumMod val="75000"/>
                  </a:schemeClr>
                </a:solidFill>
                <a:latin typeface="Arial" panose="020B0604020202020204" pitchFamily="34" charset="0"/>
                <a:cs typeface="Arial" panose="020B0604020202020204" pitchFamily="34" charset="0"/>
              </a:rPr>
              <a:t>Nhóm 1: CH1   Nhóm 2: CH2</a:t>
            </a:r>
            <a:endParaRPr lang="en-US" sz="2800" b="0">
              <a:solidFill>
                <a:schemeClr val="accent2">
                  <a:lumMod val="75000"/>
                </a:schemeClr>
              </a:solidFill>
              <a:latin typeface="Arial" panose="020B0604020202020204" pitchFamily="34" charset="0"/>
              <a:cs typeface="Arial" panose="020B0604020202020204" pitchFamily="34" charset="0"/>
            </a:endParaRPr>
          </a:p>
          <a:p>
            <a:pPr indent="0"/>
            <a:r>
              <a:rPr lang="en-US" sz="2800" b="0">
                <a:solidFill>
                  <a:schemeClr val="accent2">
                    <a:lumMod val="75000"/>
                  </a:schemeClr>
                </a:solidFill>
                <a:latin typeface="Arial" panose="020B0604020202020204" pitchFamily="34" charset="0"/>
                <a:cs typeface="Arial" panose="020B0604020202020204" pitchFamily="34" charset="0"/>
              </a:rPr>
              <a:t>Nhóm 3: CH3 </a:t>
            </a:r>
            <a:endParaRPr lang="en-US" sz="2800" b="0">
              <a:solidFill>
                <a:schemeClr val="accent2">
                  <a:lumMod val="75000"/>
                </a:schemeClr>
              </a:solidFill>
              <a:latin typeface="Arial" panose="020B0604020202020204" pitchFamily="34" charset="0"/>
              <a:cs typeface="Arial" panose="020B0604020202020204" pitchFamily="34" charset="0"/>
            </a:endParaRPr>
          </a:p>
          <a:p>
            <a:pPr indent="0"/>
            <a:r>
              <a:rPr lang="en-US" sz="2800" b="0">
                <a:solidFill>
                  <a:schemeClr val="accent2">
                    <a:lumMod val="75000"/>
                  </a:schemeClr>
                </a:solidFill>
                <a:latin typeface="Arial" panose="020B0604020202020204" pitchFamily="34" charset="0"/>
                <a:cs typeface="Arial" panose="020B0604020202020204" pitchFamily="34" charset="0"/>
              </a:rPr>
              <a:t>Nhóm 4: CH4</a:t>
            </a:r>
            <a:endParaRPr lang="en-US" sz="2800" b="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 grpId="0"/>
      <p:bldP spid="6" grpId="1"/>
      <p:bldP spid="7" grpId="0"/>
      <p:bldP spid="7"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37795" y="128587"/>
            <a:ext cx="5080000" cy="521970"/>
          </a:xfrm>
          <a:prstGeom prst="rect">
            <a:avLst/>
          </a:prstGeom>
          <a:noFill/>
          <a:ln w="9525">
            <a:noFill/>
          </a:ln>
        </p:spPr>
        <p:txBody>
          <a:bodyPr>
            <a:spAutoFit/>
          </a:bodyPr>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endPar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5" name="Picture 4"/>
          <p:cNvPicPr/>
          <p:nvPr/>
        </p:nvPicPr>
        <p:blipFill>
          <a:blip r:embed="rId1"/>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endParaRPr lang="en-US" sz="2800" b="0">
              <a:solidFill>
                <a:schemeClr val="accent2">
                  <a:lumMod val="75000"/>
                </a:schemeClr>
              </a:solidFill>
              <a:latin typeface="Arial" panose="020B0604020202020204" pitchFamily="34" charset="0"/>
              <a:cs typeface="Arial" panose="020B0604020202020204" pitchFamily="34" charset="0"/>
            </a:endParaRP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2"/>
          <a:stretch>
            <a:fillRect/>
          </a:stretch>
        </p:blipFill>
        <p:spPr>
          <a:xfrm>
            <a:off x="2111375" y="1387475"/>
            <a:ext cx="10153650" cy="54705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00" grpId="0"/>
      <p:bldP spid="100" grpId="1"/>
      <p:bldP spid="8" grpId="0"/>
      <p:bldP spid="8" grpId="1"/>
    </p:bldLst>
  </p:timing>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10778</Words>
  <Application>WPS Presentation</Application>
  <PresentationFormat>Widescreen</PresentationFormat>
  <Paragraphs>589</Paragraphs>
  <Slides>38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Arial</vt:lpstr>
      <vt:lpstr>SimSun</vt:lpstr>
      <vt:lpstr>Wingdings</vt:lpstr>
      <vt:lpstr>Times New Roman</vt:lpstr>
      <vt:lpstr>Bahnschrift Light</vt:lpstr>
      <vt:lpstr>黑体</vt:lpstr>
      <vt:lpstr>Microsoft YaHei</vt:lpstr>
      <vt:lpstr>Arial Unicode MS</vt:lpstr>
      <vt:lpstr>Calibri</vt:lpstr>
      <vt:lpstr>Agency FB</vt:lpstr>
      <vt:lpstr>等线</vt:lpstr>
      <vt:lpstr>等线</vt:lpstr>
      <vt:lpstr>1_Blue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II. TÍNH CHẤT HÓA HỌC:</vt:lpstr>
      <vt:lpstr>PowerPoint 演示文稿</vt:lpstr>
      <vt:lpstr>PowerPoint 演示文稿</vt:lpstr>
      <vt:lpstr>PowerPoint 演示文稿</vt:lpstr>
      <vt:lpstr>PowerPoint 演示文稿</vt:lpstr>
      <vt:lpstr>PowerPoint 演示文稿</vt:lpstr>
      <vt:lpstr>PowerPoint 演示文稿</vt:lpstr>
      <vt:lpstr>III. THANG 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TGDD-LENOVO</dc:creator>
  <cp:lastModifiedBy>TGDD-LENOVO</cp:lastModifiedBy>
  <cp:revision>28</cp:revision>
  <dcterms:created xsi:type="dcterms:W3CDTF">2023-07-03T09:50:00Z</dcterms:created>
  <dcterms:modified xsi:type="dcterms:W3CDTF">2023-07-09T14:42:28Z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