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06" r:id="rId2"/>
    <p:sldMasterId id="2147483718" r:id="rId3"/>
    <p:sldMasterId id="2147483730" r:id="rId4"/>
  </p:sldMasterIdLst>
  <p:notesMasterIdLst>
    <p:notesMasterId r:id="rId40"/>
  </p:notesMasterIdLst>
  <p:sldIdLst>
    <p:sldId id="256" r:id="rId5"/>
    <p:sldId id="258" r:id="rId6"/>
    <p:sldId id="372" r:id="rId7"/>
    <p:sldId id="374" r:id="rId8"/>
    <p:sldId id="373" r:id="rId9"/>
    <p:sldId id="375" r:id="rId10"/>
    <p:sldId id="376" r:id="rId11"/>
    <p:sldId id="377" r:id="rId12"/>
    <p:sldId id="636" r:id="rId13"/>
    <p:sldId id="637" r:id="rId14"/>
    <p:sldId id="638" r:id="rId15"/>
    <p:sldId id="639" r:id="rId16"/>
    <p:sldId id="379" r:id="rId17"/>
    <p:sldId id="264" r:id="rId18"/>
    <p:sldId id="348" r:id="rId19"/>
    <p:sldId id="641" r:id="rId20"/>
    <p:sldId id="642" r:id="rId21"/>
    <p:sldId id="384" r:id="rId22"/>
    <p:sldId id="385" r:id="rId23"/>
    <p:sldId id="386" r:id="rId24"/>
    <p:sldId id="383" r:id="rId25"/>
    <p:sldId id="387" r:id="rId26"/>
    <p:sldId id="643" r:id="rId27"/>
    <p:sldId id="388" r:id="rId28"/>
    <p:sldId id="389" r:id="rId29"/>
    <p:sldId id="390" r:id="rId30"/>
    <p:sldId id="644" r:id="rId31"/>
    <p:sldId id="391" r:id="rId32"/>
    <p:sldId id="621" r:id="rId33"/>
    <p:sldId id="622" r:id="rId34"/>
    <p:sldId id="623" r:id="rId35"/>
    <p:sldId id="624" r:id="rId36"/>
    <p:sldId id="625" r:id="rId37"/>
    <p:sldId id="626" r:id="rId38"/>
    <p:sldId id="283" r:id="rId39"/>
  </p:sldIdLst>
  <p:sldSz cx="9144000" cy="5143500" type="screen16x9"/>
  <p:notesSz cx="6858000" cy="9144000"/>
  <p:embeddedFontLst>
    <p:embeddedFont>
      <p:font typeface="#9Slide03 Arima Madurai Light" panose="020B0604020202020204" charset="0"/>
      <p:regular r:id="rId41"/>
    </p:embeddedFont>
    <p:embeddedFont>
      <p:font typeface="#9Slide07 Cadena" panose="020B0604020202020204" charset="0"/>
      <p:bold r:id="rId42"/>
    </p:embeddedFont>
    <p:embeddedFont>
      <p:font typeface="Bebas Neue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DM Sans" panose="020B0604020202020204" charset="0"/>
      <p:regular r:id="rId48"/>
      <p:bold r:id="rId49"/>
      <p:italic r:id="rId50"/>
      <p:boldItalic r:id="rId51"/>
    </p:embeddedFont>
    <p:embeddedFont>
      <p:font typeface="DM Sans Medium" panose="020B0604020202020204" charset="0"/>
      <p:regular r:id="rId52"/>
      <p:bold r:id="rId53"/>
      <p:italic r:id="rId54"/>
      <p:boldItalic r:id="rId55"/>
    </p:embeddedFont>
    <p:embeddedFont>
      <p:font typeface="Fira Sans" panose="020B0503050000020004" pitchFamily="34" charset="0"/>
      <p:regular r:id="rId56"/>
      <p:bold r:id="rId57"/>
      <p:italic r:id="rId58"/>
      <p:boldItalic r:id="rId59"/>
    </p:embeddedFont>
    <p:embeddedFont>
      <p:font typeface="Roboto" panose="02000000000000000000" pitchFamily="2" charset="0"/>
      <p:regular r:id="rId60"/>
      <p:bold r:id="rId61"/>
      <p:italic r:id="rId62"/>
      <p:boldItalic r:id="rId63"/>
    </p:embeddedFont>
    <p:embeddedFont>
      <p:font typeface="Roboto Black" panose="02000000000000000000" pitchFamily="2" charset="0"/>
      <p:bold r:id="rId64"/>
      <p:boldItalic r:id="rId65"/>
    </p:embeddedFont>
    <p:embeddedFont>
      <p:font typeface="Roboto Condensed" panose="02000000000000000000" pitchFamily="2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06"/>
    <a:srgbClr val="E36414"/>
    <a:srgbClr val="DAEAF1"/>
    <a:srgbClr val="455A64"/>
    <a:srgbClr val="F5EDE0"/>
    <a:srgbClr val="21B793"/>
    <a:srgbClr val="BD6DE6"/>
    <a:srgbClr val="FF4747"/>
    <a:srgbClr val="1A56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B70C1F-8F76-49B2-AFA4-3959BC3B48B3}">
  <a:tblStyle styleId="{55B70C1F-8F76-49B2-AFA4-3959BC3B48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56" autoAdjust="0"/>
  </p:normalViewPr>
  <p:slideViewPr>
    <p:cSldViewPr snapToGrid="0">
      <p:cViewPr varScale="1">
        <p:scale>
          <a:sx n="87" d="100"/>
          <a:sy n="87" d="100"/>
        </p:scale>
        <p:origin x="6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5" Type="http://schemas.openxmlformats.org/officeDocument/2006/relationships/slide" Target="slides/slide1.xml"/><Relationship Id="rId61" Type="http://schemas.openxmlformats.org/officeDocument/2006/relationships/font" Target="fonts/font2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e4ef397926_0_1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e4ef397926_0_1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342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17d3ea687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17d3ea687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65b441237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965b441237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91acde29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91acde29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17d3ea687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917d3ea687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965b441237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965b441237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e4ef397926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e4ef397926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e4df3a9b2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e4df3a9b2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e4ef397926_0_1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e4ef397926_0_1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05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4d5ab4242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4d5ab4242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51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4d5ab4242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4d5ab4242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330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e4ef397926_0_1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e4ef397926_0_1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7240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e4d5ab4242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e4d5ab4242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e4d5ab4242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e4d5ab4242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6018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4d5ab4242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4d5ab4242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4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90950" y="1615575"/>
            <a:ext cx="5427300" cy="127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10;p2"/>
          <p:cNvSpPr/>
          <p:nvPr/>
        </p:nvSpPr>
        <p:spPr>
          <a:xfrm rot="5400000">
            <a:off x="499037" y="2219200"/>
            <a:ext cx="819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7360054" y="178870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35254" y="5443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5400000">
            <a:off x="234437" y="1023100"/>
            <a:ext cx="1349100" cy="372300"/>
            <a:chOff x="713225" y="539500"/>
            <a:chExt cx="1349100" cy="372300"/>
          </a:xfrm>
        </p:grpSpPr>
        <p:sp>
          <p:nvSpPr>
            <p:cNvPr id="14" name="Google Shape;14;p2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16" name="Google Shape;16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7" name="Google Shape;17;p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" name="Google Shape;18;p2"/>
          <p:cNvSpPr/>
          <p:nvPr/>
        </p:nvSpPr>
        <p:spPr>
          <a:xfrm>
            <a:off x="1268230" y="537231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713237" y="3142150"/>
            <a:ext cx="391500" cy="391500"/>
            <a:chOff x="790425" y="1928737"/>
            <a:chExt cx="391500" cy="391500"/>
          </a:xfrm>
        </p:grpSpPr>
        <p:sp>
          <p:nvSpPr>
            <p:cNvPr id="20" name="Google Shape;20;p2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" name="Google Shape;21;p2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" name="Google Shape;24;p2"/>
          <p:cNvGrpSpPr/>
          <p:nvPr/>
        </p:nvGrpSpPr>
        <p:grpSpPr>
          <a:xfrm rot="10800000">
            <a:off x="713237" y="3682006"/>
            <a:ext cx="391500" cy="391500"/>
            <a:chOff x="8039274" y="539500"/>
            <a:chExt cx="391500" cy="391500"/>
          </a:xfrm>
        </p:grpSpPr>
        <p:sp>
          <p:nvSpPr>
            <p:cNvPr id="25" name="Google Shape;25;p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7" name="Google Shape;27;p2"/>
          <p:cNvSpPr/>
          <p:nvPr/>
        </p:nvSpPr>
        <p:spPr>
          <a:xfrm>
            <a:off x="1827556" y="4218200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1827556" y="537225"/>
            <a:ext cx="391500" cy="391500"/>
            <a:chOff x="1900200" y="3263712"/>
            <a:chExt cx="391500" cy="391500"/>
          </a:xfrm>
        </p:grpSpPr>
        <p:sp>
          <p:nvSpPr>
            <p:cNvPr id="29" name="Google Shape;29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" name="Google Shape;30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31;p2"/>
          <p:cNvSpPr/>
          <p:nvPr/>
        </p:nvSpPr>
        <p:spPr>
          <a:xfrm>
            <a:off x="1268230" y="10789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rot="5400000">
            <a:off x="1054030" y="3964500"/>
            <a:ext cx="819900" cy="391500"/>
            <a:chOff x="7610875" y="3187000"/>
            <a:chExt cx="819900" cy="391500"/>
          </a:xfrm>
        </p:grpSpPr>
        <p:sp>
          <p:nvSpPr>
            <p:cNvPr id="33" name="Google Shape;33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34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35" name="Google Shape;35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36" name="Google Shape;36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7" name="Google Shape;37;p2"/>
          <p:cNvGrpSpPr/>
          <p:nvPr/>
        </p:nvGrpSpPr>
        <p:grpSpPr>
          <a:xfrm>
            <a:off x="2386876" y="4218206"/>
            <a:ext cx="391500" cy="391500"/>
            <a:chOff x="7506988" y="3709225"/>
            <a:chExt cx="391500" cy="391500"/>
          </a:xfrm>
        </p:grpSpPr>
        <p:sp>
          <p:nvSpPr>
            <p:cNvPr id="38" name="Google Shape;38;p2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40" name="Google Shape;40;p2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" name="Google Shape;42;p2"/>
          <p:cNvGrpSpPr/>
          <p:nvPr/>
        </p:nvGrpSpPr>
        <p:grpSpPr>
          <a:xfrm>
            <a:off x="6974950" y="544300"/>
            <a:ext cx="391500" cy="391500"/>
            <a:chOff x="8039274" y="539500"/>
            <a:chExt cx="391500" cy="391500"/>
          </a:xfrm>
        </p:grpSpPr>
        <p:sp>
          <p:nvSpPr>
            <p:cNvPr id="43" name="Google Shape;43;p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5" name="Google Shape;45;p2"/>
          <p:cNvGrpSpPr/>
          <p:nvPr/>
        </p:nvGrpSpPr>
        <p:grpSpPr>
          <a:xfrm>
            <a:off x="7535254" y="1078900"/>
            <a:ext cx="391500" cy="391500"/>
            <a:chOff x="1900200" y="3263712"/>
            <a:chExt cx="391500" cy="391500"/>
          </a:xfrm>
        </p:grpSpPr>
        <p:sp>
          <p:nvSpPr>
            <p:cNvPr id="46" name="Google Shape;46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7" name="Google Shape;47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 rot="5400000">
            <a:off x="7845652" y="4007650"/>
            <a:ext cx="819900" cy="391500"/>
            <a:chOff x="7610875" y="3187000"/>
            <a:chExt cx="819900" cy="391500"/>
          </a:xfrm>
        </p:grpSpPr>
        <p:sp>
          <p:nvSpPr>
            <p:cNvPr id="49" name="Google Shape;49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rgbClr val="21B793"/>
            </a:solidFill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50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51" name="Google Shape;51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2" name="Google Shape;52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3" name="Google Shape;53;p2"/>
          <p:cNvGrpSpPr/>
          <p:nvPr/>
        </p:nvGrpSpPr>
        <p:grpSpPr>
          <a:xfrm rot="5400000">
            <a:off x="7581052" y="2792850"/>
            <a:ext cx="1349100" cy="372300"/>
            <a:chOff x="7081675" y="4231450"/>
            <a:chExt cx="1349100" cy="372300"/>
          </a:xfrm>
        </p:grpSpPr>
        <p:sp>
          <p:nvSpPr>
            <p:cNvPr id="54" name="Google Shape;54;p2"/>
            <p:cNvSpPr/>
            <p:nvPr/>
          </p:nvSpPr>
          <p:spPr>
            <a:xfrm rot="10800000">
              <a:off x="7081675" y="423145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" name="Google Shape;55;p2"/>
            <p:cNvGrpSpPr/>
            <p:nvPr/>
          </p:nvGrpSpPr>
          <p:grpSpPr>
            <a:xfrm rot="10800000">
              <a:off x="7243722" y="4292825"/>
              <a:ext cx="1025007" cy="249549"/>
              <a:chOff x="2421725" y="839834"/>
              <a:chExt cx="1459500" cy="355331"/>
            </a:xfrm>
          </p:grpSpPr>
          <p:sp>
            <p:nvSpPr>
              <p:cNvPr id="56" name="Google Shape;56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7" name="Google Shape;57;p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8" name="Google Shape;58;p2"/>
          <p:cNvSpPr/>
          <p:nvPr/>
        </p:nvSpPr>
        <p:spPr>
          <a:xfrm rot="5400000">
            <a:off x="7188604" y="3884575"/>
            <a:ext cx="1084800" cy="3723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6974950" y="4221850"/>
            <a:ext cx="391500" cy="391500"/>
            <a:chOff x="1761025" y="4221850"/>
            <a:chExt cx="391500" cy="391500"/>
          </a:xfrm>
        </p:grpSpPr>
        <p:sp>
          <p:nvSpPr>
            <p:cNvPr id="60" name="Google Shape;60;p2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2"/>
          <p:cNvSpPr/>
          <p:nvPr/>
        </p:nvSpPr>
        <p:spPr>
          <a:xfrm>
            <a:off x="8059852" y="544300"/>
            <a:ext cx="391500" cy="391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2"/>
          <p:cNvGrpSpPr/>
          <p:nvPr/>
        </p:nvGrpSpPr>
        <p:grpSpPr>
          <a:xfrm rot="10800000">
            <a:off x="8059852" y="1078900"/>
            <a:ext cx="391500" cy="391500"/>
            <a:chOff x="713225" y="4221850"/>
            <a:chExt cx="391500" cy="391500"/>
          </a:xfrm>
        </p:grpSpPr>
        <p:sp>
          <p:nvSpPr>
            <p:cNvPr id="64" name="Google Shape;64;p2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2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66" name="Google Shape;66;p2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7" name="Google Shape;67;p2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8" name="Google Shape;68;p2"/>
          <p:cNvGrpSpPr/>
          <p:nvPr/>
        </p:nvGrpSpPr>
        <p:grpSpPr>
          <a:xfrm>
            <a:off x="7535254" y="2939881"/>
            <a:ext cx="391500" cy="391500"/>
            <a:chOff x="790425" y="1928737"/>
            <a:chExt cx="391500" cy="391500"/>
          </a:xfrm>
        </p:grpSpPr>
        <p:sp>
          <p:nvSpPr>
            <p:cNvPr id="69" name="Google Shape;69;p2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0" name="Google Shape;70;p2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2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2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3" name="Google Shape;73;p2"/>
          <p:cNvGrpSpPr/>
          <p:nvPr/>
        </p:nvGrpSpPr>
        <p:grpSpPr>
          <a:xfrm rot="5400000">
            <a:off x="6447259" y="4221850"/>
            <a:ext cx="391500" cy="391500"/>
            <a:chOff x="713225" y="4221850"/>
            <a:chExt cx="391500" cy="391500"/>
          </a:xfrm>
        </p:grpSpPr>
        <p:sp>
          <p:nvSpPr>
            <p:cNvPr id="74" name="Google Shape;74;p2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75;p2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76" name="Google Shape;76;p2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7" name="Google Shape;77;p2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" name="Google Shape;78;p2"/>
          <p:cNvGrpSpPr/>
          <p:nvPr/>
        </p:nvGrpSpPr>
        <p:grpSpPr>
          <a:xfrm>
            <a:off x="6447259" y="544300"/>
            <a:ext cx="391500" cy="391500"/>
            <a:chOff x="1900200" y="3263712"/>
            <a:chExt cx="391500" cy="391500"/>
          </a:xfrm>
        </p:grpSpPr>
        <p:sp>
          <p:nvSpPr>
            <p:cNvPr id="79" name="Google Shape;79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" name="Google Shape;80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1" name="Google Shape;81;p2"/>
          <p:cNvGrpSpPr/>
          <p:nvPr/>
        </p:nvGrpSpPr>
        <p:grpSpPr>
          <a:xfrm rot="-5400000">
            <a:off x="6760750" y="1293100"/>
            <a:ext cx="819900" cy="391500"/>
            <a:chOff x="7610875" y="3187000"/>
            <a:chExt cx="819900" cy="391500"/>
          </a:xfrm>
        </p:grpSpPr>
        <p:sp>
          <p:nvSpPr>
            <p:cNvPr id="82" name="Google Shape;82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84" name="Google Shape;84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85" name="Google Shape;85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" name="Google Shape;86;p2"/>
          <p:cNvGrpSpPr/>
          <p:nvPr/>
        </p:nvGrpSpPr>
        <p:grpSpPr>
          <a:xfrm>
            <a:off x="6974950" y="3142150"/>
            <a:ext cx="391500" cy="391500"/>
            <a:chOff x="1761025" y="4221850"/>
            <a:chExt cx="391500" cy="391500"/>
          </a:xfrm>
        </p:grpSpPr>
        <p:sp>
          <p:nvSpPr>
            <p:cNvPr id="87" name="Google Shape;87;p2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3"/>
          <p:cNvSpPr/>
          <p:nvPr/>
        </p:nvSpPr>
        <p:spPr>
          <a:xfrm>
            <a:off x="7511586" y="5443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33"/>
          <p:cNvGrpSpPr/>
          <p:nvPr/>
        </p:nvGrpSpPr>
        <p:grpSpPr>
          <a:xfrm>
            <a:off x="6986982" y="544300"/>
            <a:ext cx="391500" cy="391500"/>
            <a:chOff x="8039274" y="539500"/>
            <a:chExt cx="391500" cy="391500"/>
          </a:xfrm>
        </p:grpSpPr>
        <p:sp>
          <p:nvSpPr>
            <p:cNvPr id="620" name="Google Shape;620;p33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2" name="Google Shape;622;p33"/>
          <p:cNvSpPr/>
          <p:nvPr/>
        </p:nvSpPr>
        <p:spPr>
          <a:xfrm>
            <a:off x="8036184" y="544300"/>
            <a:ext cx="391500" cy="391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3" name="Google Shape;623;p33"/>
          <p:cNvGrpSpPr/>
          <p:nvPr/>
        </p:nvGrpSpPr>
        <p:grpSpPr>
          <a:xfrm rot="10800000">
            <a:off x="7511584" y="1078900"/>
            <a:ext cx="391500" cy="391500"/>
            <a:chOff x="713225" y="4221850"/>
            <a:chExt cx="391500" cy="391500"/>
          </a:xfrm>
        </p:grpSpPr>
        <p:sp>
          <p:nvSpPr>
            <p:cNvPr id="624" name="Google Shape;624;p3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5" name="Google Shape;625;p3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626" name="Google Shape;626;p3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27" name="Google Shape;627;p3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8" name="Google Shape;628;p33"/>
          <p:cNvGrpSpPr/>
          <p:nvPr/>
        </p:nvGrpSpPr>
        <p:grpSpPr>
          <a:xfrm rot="-5400000">
            <a:off x="7821982" y="1293100"/>
            <a:ext cx="819900" cy="391500"/>
            <a:chOff x="7610875" y="3187000"/>
            <a:chExt cx="819900" cy="391500"/>
          </a:xfrm>
        </p:grpSpPr>
        <p:sp>
          <p:nvSpPr>
            <p:cNvPr id="629" name="Google Shape;629;p3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0" name="Google Shape;630;p3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31" name="Google Shape;631;p3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32" name="Google Shape;632;p3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33" name="Google Shape;633;p33"/>
          <p:cNvGrpSpPr/>
          <p:nvPr/>
        </p:nvGrpSpPr>
        <p:grpSpPr>
          <a:xfrm>
            <a:off x="1237832" y="4217075"/>
            <a:ext cx="391500" cy="391500"/>
            <a:chOff x="8039274" y="539500"/>
            <a:chExt cx="391500" cy="391500"/>
          </a:xfrm>
        </p:grpSpPr>
        <p:sp>
          <p:nvSpPr>
            <p:cNvPr id="634" name="Google Shape;634;p33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36" name="Google Shape;636;p33"/>
          <p:cNvGrpSpPr/>
          <p:nvPr/>
        </p:nvGrpSpPr>
        <p:grpSpPr>
          <a:xfrm rot="5400000">
            <a:off x="499034" y="4007650"/>
            <a:ext cx="819900" cy="391500"/>
            <a:chOff x="7610875" y="3187000"/>
            <a:chExt cx="819900" cy="391500"/>
          </a:xfrm>
        </p:grpSpPr>
        <p:sp>
          <p:nvSpPr>
            <p:cNvPr id="637" name="Google Shape;637;p3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8" name="Google Shape;638;p3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39" name="Google Shape;639;p3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40" name="Google Shape;640;p3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2444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11145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929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5633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6284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835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9454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0797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3537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>
            <a:spLocks noGrp="1"/>
          </p:cNvSpPr>
          <p:nvPr>
            <p:ph type="title"/>
          </p:nvPr>
        </p:nvSpPr>
        <p:spPr>
          <a:xfrm>
            <a:off x="2595600" y="2540094"/>
            <a:ext cx="39528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91" name="Google Shape;91;p3"/>
          <p:cNvSpPr txBox="1">
            <a:spLocks noGrp="1"/>
          </p:cNvSpPr>
          <p:nvPr>
            <p:ph type="title" idx="2" hasCustomPrompt="1"/>
          </p:nvPr>
        </p:nvSpPr>
        <p:spPr>
          <a:xfrm>
            <a:off x="2972400" y="1489505"/>
            <a:ext cx="1144500" cy="98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4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92" name="Google Shape;92;p3"/>
          <p:cNvSpPr txBox="1">
            <a:spLocks noGrp="1"/>
          </p:cNvSpPr>
          <p:nvPr>
            <p:ph type="subTitle" idx="1"/>
          </p:nvPr>
        </p:nvSpPr>
        <p:spPr>
          <a:xfrm>
            <a:off x="2595600" y="3381894"/>
            <a:ext cx="3952800" cy="33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3"/>
          <p:cNvSpPr/>
          <p:nvPr/>
        </p:nvSpPr>
        <p:spPr>
          <a:xfrm>
            <a:off x="7535252" y="310275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 rot="-5400000">
            <a:off x="555034" y="404665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 rot="5400000">
            <a:off x="7360052" y="125410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7535252" y="5443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3"/>
          <p:cNvGrpSpPr/>
          <p:nvPr/>
        </p:nvGrpSpPr>
        <p:grpSpPr>
          <a:xfrm>
            <a:off x="6992802" y="1078900"/>
            <a:ext cx="391500" cy="391500"/>
            <a:chOff x="1900200" y="3263712"/>
            <a:chExt cx="391500" cy="391500"/>
          </a:xfrm>
        </p:grpSpPr>
        <p:sp>
          <p:nvSpPr>
            <p:cNvPr id="98" name="Google Shape;98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" name="Google Shape;99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 rot="5400000">
            <a:off x="7830901" y="4007650"/>
            <a:ext cx="819900" cy="391500"/>
            <a:chOff x="7610875" y="3187000"/>
            <a:chExt cx="819900" cy="391500"/>
          </a:xfrm>
        </p:grpSpPr>
        <p:sp>
          <p:nvSpPr>
            <p:cNvPr id="101" name="Google Shape;101;p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02;p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103" name="Google Shape;103;p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04" name="Google Shape;104;p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5" name="Google Shape;105;p3"/>
          <p:cNvGrpSpPr/>
          <p:nvPr/>
        </p:nvGrpSpPr>
        <p:grpSpPr>
          <a:xfrm>
            <a:off x="7535252" y="3640056"/>
            <a:ext cx="391500" cy="391500"/>
            <a:chOff x="790425" y="1928737"/>
            <a:chExt cx="391500" cy="391500"/>
          </a:xfrm>
        </p:grpSpPr>
        <p:sp>
          <p:nvSpPr>
            <p:cNvPr id="106" name="Google Shape;106;p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7" name="Google Shape;107;p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" name="Google Shape;110;p3"/>
          <p:cNvGrpSpPr/>
          <p:nvPr/>
        </p:nvGrpSpPr>
        <p:grpSpPr>
          <a:xfrm rot="5400000">
            <a:off x="6466659" y="4221850"/>
            <a:ext cx="391500" cy="391500"/>
            <a:chOff x="713225" y="4221850"/>
            <a:chExt cx="391500" cy="391500"/>
          </a:xfrm>
        </p:grpSpPr>
        <p:sp>
          <p:nvSpPr>
            <p:cNvPr id="111" name="Google Shape;111;p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" name="Google Shape;112;p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113" name="Google Shape;113;p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14" name="Google Shape;114;p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5" name="Google Shape;115;p3"/>
          <p:cNvGrpSpPr/>
          <p:nvPr/>
        </p:nvGrpSpPr>
        <p:grpSpPr>
          <a:xfrm>
            <a:off x="6466659" y="544300"/>
            <a:ext cx="391500" cy="391500"/>
            <a:chOff x="1900200" y="3263712"/>
            <a:chExt cx="391500" cy="391500"/>
          </a:xfrm>
        </p:grpSpPr>
        <p:sp>
          <p:nvSpPr>
            <p:cNvPr id="116" name="Google Shape;116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7" name="Google Shape;117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" name="Google Shape;118;p3"/>
          <p:cNvGrpSpPr/>
          <p:nvPr/>
        </p:nvGrpSpPr>
        <p:grpSpPr>
          <a:xfrm rot="-5400000">
            <a:off x="7830901" y="758500"/>
            <a:ext cx="819900" cy="391500"/>
            <a:chOff x="7610875" y="3187000"/>
            <a:chExt cx="819900" cy="391500"/>
          </a:xfrm>
        </p:grpSpPr>
        <p:sp>
          <p:nvSpPr>
            <p:cNvPr id="119" name="Google Shape;119;p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121" name="Google Shape;121;p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22" name="Google Shape;122;p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23" name="Google Shape;123;p3"/>
          <p:cNvGrpSpPr/>
          <p:nvPr/>
        </p:nvGrpSpPr>
        <p:grpSpPr>
          <a:xfrm>
            <a:off x="8045101" y="1470400"/>
            <a:ext cx="391500" cy="391500"/>
            <a:chOff x="1761025" y="4221850"/>
            <a:chExt cx="391500" cy="391500"/>
          </a:xfrm>
        </p:grpSpPr>
        <p:sp>
          <p:nvSpPr>
            <p:cNvPr id="124" name="Google Shape;124;p3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26" name="Google Shape;126;p3"/>
          <p:cNvSpPr/>
          <p:nvPr/>
        </p:nvSpPr>
        <p:spPr>
          <a:xfrm rot="5400000">
            <a:off x="7698451" y="2911500"/>
            <a:ext cx="1084800" cy="3723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 rot="5400000">
            <a:off x="6817602" y="404665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 rot="5400000">
            <a:off x="1081177" y="1253525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 rot="-5400000">
            <a:off x="411175" y="863225"/>
            <a:ext cx="10296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" name="Google Shape;130;p3"/>
          <p:cNvGrpSpPr/>
          <p:nvPr/>
        </p:nvGrpSpPr>
        <p:grpSpPr>
          <a:xfrm>
            <a:off x="730226" y="1724400"/>
            <a:ext cx="391500" cy="391500"/>
            <a:chOff x="1761025" y="4221850"/>
            <a:chExt cx="391500" cy="391500"/>
          </a:xfrm>
        </p:grpSpPr>
        <p:sp>
          <p:nvSpPr>
            <p:cNvPr id="131" name="Google Shape;131;p3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33" name="Google Shape;133;p3"/>
          <p:cNvSpPr/>
          <p:nvPr/>
        </p:nvSpPr>
        <p:spPr>
          <a:xfrm>
            <a:off x="1256377" y="544300"/>
            <a:ext cx="391500" cy="3915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3"/>
          <p:cNvGrpSpPr/>
          <p:nvPr/>
        </p:nvGrpSpPr>
        <p:grpSpPr>
          <a:xfrm rot="-5400000">
            <a:off x="2308684" y="544300"/>
            <a:ext cx="391500" cy="391500"/>
            <a:chOff x="713225" y="4221850"/>
            <a:chExt cx="391500" cy="391500"/>
          </a:xfrm>
        </p:grpSpPr>
        <p:sp>
          <p:nvSpPr>
            <p:cNvPr id="135" name="Google Shape;135;p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" name="Google Shape;136;p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137" name="Google Shape;137;p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38" name="Google Shape;138;p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9" name="Google Shape;139;p3"/>
          <p:cNvGrpSpPr/>
          <p:nvPr/>
        </p:nvGrpSpPr>
        <p:grpSpPr>
          <a:xfrm>
            <a:off x="730237" y="3336825"/>
            <a:ext cx="391500" cy="391500"/>
            <a:chOff x="790425" y="1928737"/>
            <a:chExt cx="391500" cy="391500"/>
          </a:xfrm>
        </p:grpSpPr>
        <p:sp>
          <p:nvSpPr>
            <p:cNvPr id="140" name="Google Shape;140;p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1" name="Google Shape;141;p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3"/>
          <p:cNvSpPr/>
          <p:nvPr/>
        </p:nvSpPr>
        <p:spPr>
          <a:xfrm>
            <a:off x="1782527" y="4221850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"/>
          <p:cNvSpPr/>
          <p:nvPr/>
        </p:nvSpPr>
        <p:spPr>
          <a:xfrm rot="5400000">
            <a:off x="1081177" y="3512025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3"/>
          <p:cNvGrpSpPr/>
          <p:nvPr/>
        </p:nvGrpSpPr>
        <p:grpSpPr>
          <a:xfrm rot="10800000">
            <a:off x="2308684" y="4221850"/>
            <a:ext cx="391500" cy="391500"/>
            <a:chOff x="1900200" y="3263712"/>
            <a:chExt cx="391500" cy="391500"/>
          </a:xfrm>
        </p:grpSpPr>
        <p:sp>
          <p:nvSpPr>
            <p:cNvPr id="147" name="Google Shape;147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8" name="Google Shape;148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9" name="Google Shape;149;p3"/>
          <p:cNvSpPr/>
          <p:nvPr/>
        </p:nvSpPr>
        <p:spPr>
          <a:xfrm>
            <a:off x="1782527" y="10789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189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3054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2190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2034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5" lvl="1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064" lvl="5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2835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1748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55" lvl="1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32" lvl="2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09" lvl="3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886" lvl="4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064" lvl="5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240" lvl="6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418" lvl="7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595" lvl="8" indent="-304786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1748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55" lvl="1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32" lvl="2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09" lvl="3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886" lvl="4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064" lvl="5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240" lvl="6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418" lvl="7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595" lvl="8" indent="-304786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6872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8957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55" lvl="1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32" lvl="2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09" lvl="3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886" lvl="4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064" lvl="5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240" lvl="6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418" lvl="7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595" lvl="8" indent="-304786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4015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5922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5" lvl="1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064" lvl="5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705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713225" y="1607226"/>
            <a:ext cx="2251200" cy="68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238" name="Google Shape;238;p9"/>
          <p:cNvSpPr txBox="1">
            <a:spLocks noGrp="1"/>
          </p:cNvSpPr>
          <p:nvPr>
            <p:ph type="subTitle" idx="1"/>
          </p:nvPr>
        </p:nvSpPr>
        <p:spPr>
          <a:xfrm>
            <a:off x="713225" y="2457075"/>
            <a:ext cx="3927600" cy="111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9" name="Google Shape;239;p9"/>
          <p:cNvSpPr/>
          <p:nvPr/>
        </p:nvSpPr>
        <p:spPr>
          <a:xfrm rot="10800000">
            <a:off x="1267525" y="544444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" name="Google Shape;240;p9"/>
          <p:cNvGrpSpPr/>
          <p:nvPr/>
        </p:nvGrpSpPr>
        <p:grpSpPr>
          <a:xfrm rot="-5400000">
            <a:off x="7665779" y="3843369"/>
            <a:ext cx="1157700" cy="372300"/>
            <a:chOff x="7081875" y="4231459"/>
            <a:chExt cx="1157700" cy="372300"/>
          </a:xfrm>
        </p:grpSpPr>
        <p:sp>
          <p:nvSpPr>
            <p:cNvPr id="241" name="Google Shape;241;p9"/>
            <p:cNvSpPr/>
            <p:nvPr/>
          </p:nvSpPr>
          <p:spPr>
            <a:xfrm rot="10800000">
              <a:off x="7081875" y="4231459"/>
              <a:ext cx="11577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9"/>
            <p:cNvGrpSpPr/>
            <p:nvPr/>
          </p:nvGrpSpPr>
          <p:grpSpPr>
            <a:xfrm rot="10800000">
              <a:off x="7226497" y="4292825"/>
              <a:ext cx="868464" cy="249549"/>
              <a:chOff x="2669152" y="839834"/>
              <a:chExt cx="1236600" cy="355331"/>
            </a:xfrm>
          </p:grpSpPr>
          <p:sp>
            <p:nvSpPr>
              <p:cNvPr id="243" name="Google Shape;243;p9"/>
              <p:cNvSpPr/>
              <p:nvPr/>
            </p:nvSpPr>
            <p:spPr>
              <a:xfrm rot="-2700000">
                <a:off x="3603171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44" name="Google Shape;244;p9"/>
              <p:cNvCxnSpPr/>
              <p:nvPr/>
            </p:nvCxnSpPr>
            <p:spPr>
              <a:xfrm>
                <a:off x="3287452" y="402000"/>
                <a:ext cx="0" cy="1236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5" name="Google Shape;245;p9"/>
          <p:cNvGrpSpPr/>
          <p:nvPr/>
        </p:nvGrpSpPr>
        <p:grpSpPr>
          <a:xfrm>
            <a:off x="6963967" y="4217069"/>
            <a:ext cx="391500" cy="391500"/>
            <a:chOff x="1761025" y="4221850"/>
            <a:chExt cx="391500" cy="391500"/>
          </a:xfrm>
        </p:grpSpPr>
        <p:sp>
          <p:nvSpPr>
            <p:cNvPr id="246" name="Google Shape;246;p9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48" name="Google Shape;248;p9"/>
          <p:cNvGrpSpPr/>
          <p:nvPr/>
        </p:nvGrpSpPr>
        <p:grpSpPr>
          <a:xfrm rot="10800000">
            <a:off x="7524272" y="4217075"/>
            <a:ext cx="391500" cy="391500"/>
            <a:chOff x="790425" y="1928737"/>
            <a:chExt cx="391500" cy="391500"/>
          </a:xfrm>
        </p:grpSpPr>
        <p:sp>
          <p:nvSpPr>
            <p:cNvPr id="249" name="Google Shape;249;p9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0" name="Google Shape;250;p9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9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9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3" name="Google Shape;253;p9"/>
          <p:cNvGrpSpPr/>
          <p:nvPr/>
        </p:nvGrpSpPr>
        <p:grpSpPr>
          <a:xfrm rot="-5400000">
            <a:off x="527527" y="730250"/>
            <a:ext cx="762900" cy="391500"/>
            <a:chOff x="7667775" y="3187005"/>
            <a:chExt cx="762900" cy="391500"/>
          </a:xfrm>
        </p:grpSpPr>
        <p:sp>
          <p:nvSpPr>
            <p:cNvPr id="254" name="Google Shape;254;p9"/>
            <p:cNvSpPr/>
            <p:nvPr/>
          </p:nvSpPr>
          <p:spPr>
            <a:xfrm>
              <a:off x="7667775" y="3187005"/>
              <a:ext cx="762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9"/>
            <p:cNvGrpSpPr/>
            <p:nvPr/>
          </p:nvGrpSpPr>
          <p:grpSpPr>
            <a:xfrm rot="10800000">
              <a:off x="7778478" y="3257975"/>
              <a:ext cx="541473" cy="249549"/>
              <a:chOff x="3015501" y="839834"/>
              <a:chExt cx="771000" cy="355331"/>
            </a:xfrm>
          </p:grpSpPr>
          <p:sp>
            <p:nvSpPr>
              <p:cNvPr id="256" name="Google Shape;256;p9"/>
              <p:cNvSpPr/>
              <p:nvPr/>
            </p:nvSpPr>
            <p:spPr>
              <a:xfrm rot="-2700000">
                <a:off x="3483919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57" name="Google Shape;257;p9"/>
              <p:cNvCxnSpPr/>
              <p:nvPr/>
            </p:nvCxnSpPr>
            <p:spPr>
              <a:xfrm>
                <a:off x="3401001" y="634800"/>
                <a:ext cx="0" cy="771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2285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5600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5" lvl="1" indent="-31748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064" lvl="5" indent="-317484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4878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6469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90950" y="1615575"/>
            <a:ext cx="5427300" cy="127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10;p2"/>
          <p:cNvSpPr/>
          <p:nvPr/>
        </p:nvSpPr>
        <p:spPr>
          <a:xfrm rot="5400000">
            <a:off x="499037" y="2219200"/>
            <a:ext cx="819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7360054" y="178870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35254" y="5443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5400000">
            <a:off x="234437" y="1023100"/>
            <a:ext cx="1349100" cy="372300"/>
            <a:chOff x="713225" y="539500"/>
            <a:chExt cx="1349100" cy="372300"/>
          </a:xfrm>
        </p:grpSpPr>
        <p:sp>
          <p:nvSpPr>
            <p:cNvPr id="14" name="Google Shape;14;p2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16" name="Google Shape;16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7" name="Google Shape;17;p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" name="Google Shape;18;p2"/>
          <p:cNvSpPr/>
          <p:nvPr/>
        </p:nvSpPr>
        <p:spPr>
          <a:xfrm>
            <a:off x="1268230" y="537231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713237" y="3142150"/>
            <a:ext cx="391500" cy="391500"/>
            <a:chOff x="790425" y="1928737"/>
            <a:chExt cx="391500" cy="391500"/>
          </a:xfrm>
        </p:grpSpPr>
        <p:sp>
          <p:nvSpPr>
            <p:cNvPr id="20" name="Google Shape;20;p2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" name="Google Shape;21;p2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" name="Google Shape;24;p2"/>
          <p:cNvGrpSpPr/>
          <p:nvPr/>
        </p:nvGrpSpPr>
        <p:grpSpPr>
          <a:xfrm rot="10800000">
            <a:off x="713237" y="3682006"/>
            <a:ext cx="391500" cy="391500"/>
            <a:chOff x="8039274" y="539500"/>
            <a:chExt cx="391500" cy="391500"/>
          </a:xfrm>
        </p:grpSpPr>
        <p:sp>
          <p:nvSpPr>
            <p:cNvPr id="25" name="Google Shape;25;p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7" name="Google Shape;27;p2"/>
          <p:cNvSpPr/>
          <p:nvPr/>
        </p:nvSpPr>
        <p:spPr>
          <a:xfrm>
            <a:off x="1827556" y="4218200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1827556" y="537225"/>
            <a:ext cx="391500" cy="391500"/>
            <a:chOff x="1900200" y="3263712"/>
            <a:chExt cx="391500" cy="391500"/>
          </a:xfrm>
        </p:grpSpPr>
        <p:sp>
          <p:nvSpPr>
            <p:cNvPr id="29" name="Google Shape;29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" name="Google Shape;30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31;p2"/>
          <p:cNvSpPr/>
          <p:nvPr/>
        </p:nvSpPr>
        <p:spPr>
          <a:xfrm>
            <a:off x="1268230" y="10789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rot="5400000">
            <a:off x="1054030" y="3964500"/>
            <a:ext cx="819900" cy="391500"/>
            <a:chOff x="7610875" y="3187000"/>
            <a:chExt cx="819900" cy="391500"/>
          </a:xfrm>
        </p:grpSpPr>
        <p:sp>
          <p:nvSpPr>
            <p:cNvPr id="33" name="Google Shape;33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34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35" name="Google Shape;35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36" name="Google Shape;36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7" name="Google Shape;37;p2"/>
          <p:cNvGrpSpPr/>
          <p:nvPr/>
        </p:nvGrpSpPr>
        <p:grpSpPr>
          <a:xfrm>
            <a:off x="2386876" y="4218206"/>
            <a:ext cx="391500" cy="391500"/>
            <a:chOff x="7506988" y="3709225"/>
            <a:chExt cx="391500" cy="391500"/>
          </a:xfrm>
        </p:grpSpPr>
        <p:sp>
          <p:nvSpPr>
            <p:cNvPr id="38" name="Google Shape;38;p2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40" name="Google Shape;40;p2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" name="Google Shape;42;p2"/>
          <p:cNvGrpSpPr/>
          <p:nvPr/>
        </p:nvGrpSpPr>
        <p:grpSpPr>
          <a:xfrm>
            <a:off x="6974950" y="544300"/>
            <a:ext cx="391500" cy="391500"/>
            <a:chOff x="8039274" y="539500"/>
            <a:chExt cx="391500" cy="391500"/>
          </a:xfrm>
        </p:grpSpPr>
        <p:sp>
          <p:nvSpPr>
            <p:cNvPr id="43" name="Google Shape;43;p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5" name="Google Shape;45;p2"/>
          <p:cNvGrpSpPr/>
          <p:nvPr/>
        </p:nvGrpSpPr>
        <p:grpSpPr>
          <a:xfrm>
            <a:off x="7535254" y="1078900"/>
            <a:ext cx="391500" cy="391500"/>
            <a:chOff x="1900200" y="3263712"/>
            <a:chExt cx="391500" cy="391500"/>
          </a:xfrm>
        </p:grpSpPr>
        <p:sp>
          <p:nvSpPr>
            <p:cNvPr id="46" name="Google Shape;46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7" name="Google Shape;47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 rot="5400000">
            <a:off x="7845652" y="4007650"/>
            <a:ext cx="819900" cy="391500"/>
            <a:chOff x="7610875" y="3187000"/>
            <a:chExt cx="819900" cy="391500"/>
          </a:xfrm>
        </p:grpSpPr>
        <p:sp>
          <p:nvSpPr>
            <p:cNvPr id="49" name="Google Shape;49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rgbClr val="21B793"/>
            </a:solidFill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50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51" name="Google Shape;51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2" name="Google Shape;52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3" name="Google Shape;53;p2"/>
          <p:cNvGrpSpPr/>
          <p:nvPr/>
        </p:nvGrpSpPr>
        <p:grpSpPr>
          <a:xfrm rot="5400000">
            <a:off x="7581052" y="2792850"/>
            <a:ext cx="1349100" cy="372300"/>
            <a:chOff x="7081675" y="4231450"/>
            <a:chExt cx="1349100" cy="372300"/>
          </a:xfrm>
        </p:grpSpPr>
        <p:sp>
          <p:nvSpPr>
            <p:cNvPr id="54" name="Google Shape;54;p2"/>
            <p:cNvSpPr/>
            <p:nvPr/>
          </p:nvSpPr>
          <p:spPr>
            <a:xfrm rot="10800000">
              <a:off x="7081675" y="423145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" name="Google Shape;55;p2"/>
            <p:cNvGrpSpPr/>
            <p:nvPr/>
          </p:nvGrpSpPr>
          <p:grpSpPr>
            <a:xfrm rot="10800000">
              <a:off x="7243722" y="4292825"/>
              <a:ext cx="1025007" cy="249549"/>
              <a:chOff x="2421725" y="839834"/>
              <a:chExt cx="1459500" cy="355331"/>
            </a:xfrm>
          </p:grpSpPr>
          <p:sp>
            <p:nvSpPr>
              <p:cNvPr id="56" name="Google Shape;56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7" name="Google Shape;57;p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8" name="Google Shape;58;p2"/>
          <p:cNvSpPr/>
          <p:nvPr/>
        </p:nvSpPr>
        <p:spPr>
          <a:xfrm rot="5400000">
            <a:off x="7188604" y="3884575"/>
            <a:ext cx="1084800" cy="3723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6974950" y="4221850"/>
            <a:ext cx="391500" cy="391500"/>
            <a:chOff x="1761025" y="4221850"/>
            <a:chExt cx="391500" cy="391500"/>
          </a:xfrm>
        </p:grpSpPr>
        <p:sp>
          <p:nvSpPr>
            <p:cNvPr id="60" name="Google Shape;60;p2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2"/>
          <p:cNvSpPr/>
          <p:nvPr/>
        </p:nvSpPr>
        <p:spPr>
          <a:xfrm>
            <a:off x="8059852" y="544300"/>
            <a:ext cx="391500" cy="391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2"/>
          <p:cNvGrpSpPr/>
          <p:nvPr/>
        </p:nvGrpSpPr>
        <p:grpSpPr>
          <a:xfrm rot="10800000">
            <a:off x="8059852" y="1078900"/>
            <a:ext cx="391500" cy="391500"/>
            <a:chOff x="713225" y="4221850"/>
            <a:chExt cx="391500" cy="391500"/>
          </a:xfrm>
        </p:grpSpPr>
        <p:sp>
          <p:nvSpPr>
            <p:cNvPr id="64" name="Google Shape;64;p2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2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66" name="Google Shape;66;p2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7" name="Google Shape;67;p2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8" name="Google Shape;68;p2"/>
          <p:cNvGrpSpPr/>
          <p:nvPr/>
        </p:nvGrpSpPr>
        <p:grpSpPr>
          <a:xfrm>
            <a:off x="7535254" y="2939881"/>
            <a:ext cx="391500" cy="391500"/>
            <a:chOff x="790425" y="1928737"/>
            <a:chExt cx="391500" cy="391500"/>
          </a:xfrm>
        </p:grpSpPr>
        <p:sp>
          <p:nvSpPr>
            <p:cNvPr id="69" name="Google Shape;69;p2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0" name="Google Shape;70;p2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2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2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3" name="Google Shape;73;p2"/>
          <p:cNvGrpSpPr/>
          <p:nvPr/>
        </p:nvGrpSpPr>
        <p:grpSpPr>
          <a:xfrm rot="5400000">
            <a:off x="6447259" y="4221850"/>
            <a:ext cx="391500" cy="391500"/>
            <a:chOff x="713225" y="4221850"/>
            <a:chExt cx="391500" cy="391500"/>
          </a:xfrm>
        </p:grpSpPr>
        <p:sp>
          <p:nvSpPr>
            <p:cNvPr id="74" name="Google Shape;74;p2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75;p2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76" name="Google Shape;76;p2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7" name="Google Shape;77;p2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" name="Google Shape;78;p2"/>
          <p:cNvGrpSpPr/>
          <p:nvPr/>
        </p:nvGrpSpPr>
        <p:grpSpPr>
          <a:xfrm>
            <a:off x="6447259" y="544300"/>
            <a:ext cx="391500" cy="391500"/>
            <a:chOff x="1900200" y="3263712"/>
            <a:chExt cx="391500" cy="391500"/>
          </a:xfrm>
        </p:grpSpPr>
        <p:sp>
          <p:nvSpPr>
            <p:cNvPr id="79" name="Google Shape;79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" name="Google Shape;80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1" name="Google Shape;81;p2"/>
          <p:cNvGrpSpPr/>
          <p:nvPr/>
        </p:nvGrpSpPr>
        <p:grpSpPr>
          <a:xfrm rot="-5400000">
            <a:off x="6760750" y="1293100"/>
            <a:ext cx="819900" cy="391500"/>
            <a:chOff x="7610875" y="3187000"/>
            <a:chExt cx="819900" cy="391500"/>
          </a:xfrm>
        </p:grpSpPr>
        <p:sp>
          <p:nvSpPr>
            <p:cNvPr id="82" name="Google Shape;82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84" name="Google Shape;84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85" name="Google Shape;85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" name="Google Shape;86;p2"/>
          <p:cNvGrpSpPr/>
          <p:nvPr/>
        </p:nvGrpSpPr>
        <p:grpSpPr>
          <a:xfrm>
            <a:off x="6974950" y="3142150"/>
            <a:ext cx="391500" cy="391500"/>
            <a:chOff x="1761025" y="4221850"/>
            <a:chExt cx="391500" cy="391500"/>
          </a:xfrm>
        </p:grpSpPr>
        <p:sp>
          <p:nvSpPr>
            <p:cNvPr id="87" name="Google Shape;87;p2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594176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>
            <a:spLocks noGrp="1"/>
          </p:cNvSpPr>
          <p:nvPr>
            <p:ph type="title"/>
          </p:nvPr>
        </p:nvSpPr>
        <p:spPr>
          <a:xfrm>
            <a:off x="2595600" y="2540094"/>
            <a:ext cx="39528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91" name="Google Shape;91;p3"/>
          <p:cNvSpPr txBox="1">
            <a:spLocks noGrp="1"/>
          </p:cNvSpPr>
          <p:nvPr>
            <p:ph type="title" idx="2" hasCustomPrompt="1"/>
          </p:nvPr>
        </p:nvSpPr>
        <p:spPr>
          <a:xfrm>
            <a:off x="2972400" y="1489505"/>
            <a:ext cx="1144500" cy="98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4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92" name="Google Shape;92;p3"/>
          <p:cNvSpPr txBox="1">
            <a:spLocks noGrp="1"/>
          </p:cNvSpPr>
          <p:nvPr>
            <p:ph type="subTitle" idx="1"/>
          </p:nvPr>
        </p:nvSpPr>
        <p:spPr>
          <a:xfrm>
            <a:off x="2595600" y="3381894"/>
            <a:ext cx="3952800" cy="33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3"/>
          <p:cNvSpPr/>
          <p:nvPr/>
        </p:nvSpPr>
        <p:spPr>
          <a:xfrm>
            <a:off x="7535252" y="310275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 rot="-5400000">
            <a:off x="555034" y="404665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 rot="5400000">
            <a:off x="7360052" y="125410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7535252" y="5443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3"/>
          <p:cNvGrpSpPr/>
          <p:nvPr/>
        </p:nvGrpSpPr>
        <p:grpSpPr>
          <a:xfrm>
            <a:off x="6992802" y="1078900"/>
            <a:ext cx="391500" cy="391500"/>
            <a:chOff x="1900200" y="3263712"/>
            <a:chExt cx="391500" cy="391500"/>
          </a:xfrm>
        </p:grpSpPr>
        <p:sp>
          <p:nvSpPr>
            <p:cNvPr id="98" name="Google Shape;98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" name="Google Shape;99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 rot="5400000">
            <a:off x="7830901" y="4007650"/>
            <a:ext cx="819900" cy="391500"/>
            <a:chOff x="7610875" y="3187000"/>
            <a:chExt cx="819900" cy="391500"/>
          </a:xfrm>
        </p:grpSpPr>
        <p:sp>
          <p:nvSpPr>
            <p:cNvPr id="101" name="Google Shape;101;p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02;p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103" name="Google Shape;103;p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04" name="Google Shape;104;p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5" name="Google Shape;105;p3"/>
          <p:cNvGrpSpPr/>
          <p:nvPr/>
        </p:nvGrpSpPr>
        <p:grpSpPr>
          <a:xfrm>
            <a:off x="7535252" y="3640056"/>
            <a:ext cx="391500" cy="391500"/>
            <a:chOff x="790425" y="1928737"/>
            <a:chExt cx="391500" cy="391500"/>
          </a:xfrm>
        </p:grpSpPr>
        <p:sp>
          <p:nvSpPr>
            <p:cNvPr id="106" name="Google Shape;106;p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7" name="Google Shape;107;p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" name="Google Shape;110;p3"/>
          <p:cNvGrpSpPr/>
          <p:nvPr/>
        </p:nvGrpSpPr>
        <p:grpSpPr>
          <a:xfrm rot="5400000">
            <a:off x="6466659" y="4221850"/>
            <a:ext cx="391500" cy="391500"/>
            <a:chOff x="713225" y="4221850"/>
            <a:chExt cx="391500" cy="391500"/>
          </a:xfrm>
        </p:grpSpPr>
        <p:sp>
          <p:nvSpPr>
            <p:cNvPr id="111" name="Google Shape;111;p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" name="Google Shape;112;p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113" name="Google Shape;113;p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14" name="Google Shape;114;p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5" name="Google Shape;115;p3"/>
          <p:cNvGrpSpPr/>
          <p:nvPr/>
        </p:nvGrpSpPr>
        <p:grpSpPr>
          <a:xfrm>
            <a:off x="6466659" y="544300"/>
            <a:ext cx="391500" cy="391500"/>
            <a:chOff x="1900200" y="3263712"/>
            <a:chExt cx="391500" cy="391500"/>
          </a:xfrm>
        </p:grpSpPr>
        <p:sp>
          <p:nvSpPr>
            <p:cNvPr id="116" name="Google Shape;116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7" name="Google Shape;117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" name="Google Shape;118;p3"/>
          <p:cNvGrpSpPr/>
          <p:nvPr/>
        </p:nvGrpSpPr>
        <p:grpSpPr>
          <a:xfrm rot="-5400000">
            <a:off x="7830901" y="758500"/>
            <a:ext cx="819900" cy="391500"/>
            <a:chOff x="7610875" y="3187000"/>
            <a:chExt cx="819900" cy="391500"/>
          </a:xfrm>
        </p:grpSpPr>
        <p:sp>
          <p:nvSpPr>
            <p:cNvPr id="119" name="Google Shape;119;p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121" name="Google Shape;121;p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22" name="Google Shape;122;p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23" name="Google Shape;123;p3"/>
          <p:cNvGrpSpPr/>
          <p:nvPr/>
        </p:nvGrpSpPr>
        <p:grpSpPr>
          <a:xfrm>
            <a:off x="8045101" y="1470400"/>
            <a:ext cx="391500" cy="391500"/>
            <a:chOff x="1761025" y="4221850"/>
            <a:chExt cx="391500" cy="391500"/>
          </a:xfrm>
        </p:grpSpPr>
        <p:sp>
          <p:nvSpPr>
            <p:cNvPr id="124" name="Google Shape;124;p3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26" name="Google Shape;126;p3"/>
          <p:cNvSpPr/>
          <p:nvPr/>
        </p:nvSpPr>
        <p:spPr>
          <a:xfrm rot="5400000">
            <a:off x="7698451" y="2911500"/>
            <a:ext cx="1084800" cy="3723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 rot="5400000">
            <a:off x="6817602" y="404665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 rot="5400000">
            <a:off x="1081177" y="1253525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 rot="-5400000">
            <a:off x="411175" y="863225"/>
            <a:ext cx="10296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" name="Google Shape;130;p3"/>
          <p:cNvGrpSpPr/>
          <p:nvPr/>
        </p:nvGrpSpPr>
        <p:grpSpPr>
          <a:xfrm>
            <a:off x="730226" y="1724400"/>
            <a:ext cx="391500" cy="391500"/>
            <a:chOff x="1761025" y="4221850"/>
            <a:chExt cx="391500" cy="391500"/>
          </a:xfrm>
        </p:grpSpPr>
        <p:sp>
          <p:nvSpPr>
            <p:cNvPr id="131" name="Google Shape;131;p3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33" name="Google Shape;133;p3"/>
          <p:cNvSpPr/>
          <p:nvPr/>
        </p:nvSpPr>
        <p:spPr>
          <a:xfrm>
            <a:off x="1256377" y="544300"/>
            <a:ext cx="391500" cy="3915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3"/>
          <p:cNvGrpSpPr/>
          <p:nvPr/>
        </p:nvGrpSpPr>
        <p:grpSpPr>
          <a:xfrm rot="-5400000">
            <a:off x="2308684" y="544300"/>
            <a:ext cx="391500" cy="391500"/>
            <a:chOff x="713225" y="4221850"/>
            <a:chExt cx="391500" cy="391500"/>
          </a:xfrm>
        </p:grpSpPr>
        <p:sp>
          <p:nvSpPr>
            <p:cNvPr id="135" name="Google Shape;135;p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" name="Google Shape;136;p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137" name="Google Shape;137;p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38" name="Google Shape;138;p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9" name="Google Shape;139;p3"/>
          <p:cNvGrpSpPr/>
          <p:nvPr/>
        </p:nvGrpSpPr>
        <p:grpSpPr>
          <a:xfrm>
            <a:off x="730237" y="3336825"/>
            <a:ext cx="391500" cy="391500"/>
            <a:chOff x="790425" y="1928737"/>
            <a:chExt cx="391500" cy="391500"/>
          </a:xfrm>
        </p:grpSpPr>
        <p:sp>
          <p:nvSpPr>
            <p:cNvPr id="140" name="Google Shape;140;p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1" name="Google Shape;141;p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3"/>
          <p:cNvSpPr/>
          <p:nvPr/>
        </p:nvSpPr>
        <p:spPr>
          <a:xfrm>
            <a:off x="1782527" y="4221850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"/>
          <p:cNvSpPr/>
          <p:nvPr/>
        </p:nvSpPr>
        <p:spPr>
          <a:xfrm rot="5400000">
            <a:off x="1081177" y="3512025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3"/>
          <p:cNvGrpSpPr/>
          <p:nvPr/>
        </p:nvGrpSpPr>
        <p:grpSpPr>
          <a:xfrm rot="10800000">
            <a:off x="2308684" y="4221850"/>
            <a:ext cx="391500" cy="391500"/>
            <a:chOff x="1900200" y="3263712"/>
            <a:chExt cx="391500" cy="391500"/>
          </a:xfrm>
        </p:grpSpPr>
        <p:sp>
          <p:nvSpPr>
            <p:cNvPr id="147" name="Google Shape;147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8" name="Google Shape;148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9" name="Google Shape;149;p3"/>
          <p:cNvSpPr/>
          <p:nvPr/>
        </p:nvSpPr>
        <p:spPr>
          <a:xfrm>
            <a:off x="1782527" y="10789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155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 txBox="1">
            <a:spLocks noGrp="1"/>
          </p:cNvSpPr>
          <p:nvPr>
            <p:ph type="title"/>
          </p:nvPr>
        </p:nvSpPr>
        <p:spPr>
          <a:xfrm>
            <a:off x="713225" y="539488"/>
            <a:ext cx="77175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169" name="Google Shape;169;p6"/>
          <p:cNvSpPr/>
          <p:nvPr/>
        </p:nvSpPr>
        <p:spPr>
          <a:xfrm>
            <a:off x="1247429" y="372915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3843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713225" y="1607226"/>
            <a:ext cx="2251200" cy="68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238" name="Google Shape;238;p9"/>
          <p:cNvSpPr txBox="1">
            <a:spLocks noGrp="1"/>
          </p:cNvSpPr>
          <p:nvPr>
            <p:ph type="subTitle" idx="1"/>
          </p:nvPr>
        </p:nvSpPr>
        <p:spPr>
          <a:xfrm>
            <a:off x="713225" y="2457075"/>
            <a:ext cx="3927600" cy="111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9" name="Google Shape;239;p9"/>
          <p:cNvSpPr/>
          <p:nvPr/>
        </p:nvSpPr>
        <p:spPr>
          <a:xfrm rot="10800000">
            <a:off x="1267525" y="544444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" name="Google Shape;240;p9"/>
          <p:cNvGrpSpPr/>
          <p:nvPr/>
        </p:nvGrpSpPr>
        <p:grpSpPr>
          <a:xfrm rot="-5400000">
            <a:off x="7665779" y="3843369"/>
            <a:ext cx="1157700" cy="372300"/>
            <a:chOff x="7081875" y="4231459"/>
            <a:chExt cx="1157700" cy="372300"/>
          </a:xfrm>
        </p:grpSpPr>
        <p:sp>
          <p:nvSpPr>
            <p:cNvPr id="241" name="Google Shape;241;p9"/>
            <p:cNvSpPr/>
            <p:nvPr/>
          </p:nvSpPr>
          <p:spPr>
            <a:xfrm rot="10800000">
              <a:off x="7081875" y="4231459"/>
              <a:ext cx="11577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9"/>
            <p:cNvGrpSpPr/>
            <p:nvPr/>
          </p:nvGrpSpPr>
          <p:grpSpPr>
            <a:xfrm rot="10800000">
              <a:off x="7226497" y="4292825"/>
              <a:ext cx="868464" cy="249549"/>
              <a:chOff x="2669152" y="839834"/>
              <a:chExt cx="1236600" cy="355331"/>
            </a:xfrm>
          </p:grpSpPr>
          <p:sp>
            <p:nvSpPr>
              <p:cNvPr id="243" name="Google Shape;243;p9"/>
              <p:cNvSpPr/>
              <p:nvPr/>
            </p:nvSpPr>
            <p:spPr>
              <a:xfrm rot="-2700000">
                <a:off x="3603171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44" name="Google Shape;244;p9"/>
              <p:cNvCxnSpPr/>
              <p:nvPr/>
            </p:nvCxnSpPr>
            <p:spPr>
              <a:xfrm>
                <a:off x="3287452" y="402000"/>
                <a:ext cx="0" cy="1236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5" name="Google Shape;245;p9"/>
          <p:cNvGrpSpPr/>
          <p:nvPr/>
        </p:nvGrpSpPr>
        <p:grpSpPr>
          <a:xfrm>
            <a:off x="6963967" y="4217069"/>
            <a:ext cx="391500" cy="391500"/>
            <a:chOff x="1761025" y="4221850"/>
            <a:chExt cx="391500" cy="391500"/>
          </a:xfrm>
        </p:grpSpPr>
        <p:sp>
          <p:nvSpPr>
            <p:cNvPr id="246" name="Google Shape;246;p9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48" name="Google Shape;248;p9"/>
          <p:cNvGrpSpPr/>
          <p:nvPr/>
        </p:nvGrpSpPr>
        <p:grpSpPr>
          <a:xfrm rot="10800000">
            <a:off x="7524272" y="4217075"/>
            <a:ext cx="391500" cy="391500"/>
            <a:chOff x="790425" y="1928737"/>
            <a:chExt cx="391500" cy="391500"/>
          </a:xfrm>
        </p:grpSpPr>
        <p:sp>
          <p:nvSpPr>
            <p:cNvPr id="249" name="Google Shape;249;p9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0" name="Google Shape;250;p9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9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9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3" name="Google Shape;253;p9"/>
          <p:cNvGrpSpPr/>
          <p:nvPr/>
        </p:nvGrpSpPr>
        <p:grpSpPr>
          <a:xfrm rot="-5400000">
            <a:off x="527527" y="730250"/>
            <a:ext cx="762900" cy="391500"/>
            <a:chOff x="7667775" y="3187005"/>
            <a:chExt cx="762900" cy="391500"/>
          </a:xfrm>
        </p:grpSpPr>
        <p:sp>
          <p:nvSpPr>
            <p:cNvPr id="254" name="Google Shape;254;p9"/>
            <p:cNvSpPr/>
            <p:nvPr/>
          </p:nvSpPr>
          <p:spPr>
            <a:xfrm>
              <a:off x="7667775" y="3187005"/>
              <a:ext cx="762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9"/>
            <p:cNvGrpSpPr/>
            <p:nvPr/>
          </p:nvGrpSpPr>
          <p:grpSpPr>
            <a:xfrm rot="10800000">
              <a:off x="7778478" y="3257975"/>
              <a:ext cx="541473" cy="249549"/>
              <a:chOff x="3015501" y="839834"/>
              <a:chExt cx="771000" cy="355331"/>
            </a:xfrm>
          </p:grpSpPr>
          <p:sp>
            <p:nvSpPr>
              <p:cNvPr id="256" name="Google Shape;256;p9"/>
              <p:cNvSpPr/>
              <p:nvPr/>
            </p:nvSpPr>
            <p:spPr>
              <a:xfrm rot="-2700000">
                <a:off x="3483919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57" name="Google Shape;257;p9"/>
              <p:cNvCxnSpPr/>
              <p:nvPr/>
            </p:nvCxnSpPr>
            <p:spPr>
              <a:xfrm>
                <a:off x="3401001" y="634800"/>
                <a:ext cx="0" cy="771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430772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564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"/>
          <p:cNvSpPr txBox="1">
            <a:spLocks noGrp="1"/>
          </p:cNvSpPr>
          <p:nvPr>
            <p:ph type="title"/>
          </p:nvPr>
        </p:nvSpPr>
        <p:spPr>
          <a:xfrm>
            <a:off x="3211875" y="1886738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1"/>
          </p:nvPr>
        </p:nvSpPr>
        <p:spPr>
          <a:xfrm>
            <a:off x="3211875" y="2250150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/>
          </p:nvPr>
        </p:nvSpPr>
        <p:spPr>
          <a:xfrm>
            <a:off x="6125275" y="1886738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3"/>
          </p:nvPr>
        </p:nvSpPr>
        <p:spPr>
          <a:xfrm>
            <a:off x="6125269" y="2250150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4"/>
          </p:nvPr>
        </p:nvSpPr>
        <p:spPr>
          <a:xfrm>
            <a:off x="3211875" y="3322026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5"/>
          </p:nvPr>
        </p:nvSpPr>
        <p:spPr>
          <a:xfrm>
            <a:off x="3211875" y="3688861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6"/>
          </p:nvPr>
        </p:nvSpPr>
        <p:spPr>
          <a:xfrm>
            <a:off x="6125274" y="3322026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7"/>
          </p:nvPr>
        </p:nvSpPr>
        <p:spPr>
          <a:xfrm>
            <a:off x="6125269" y="3688861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8" hasCustomPrompt="1"/>
          </p:nvPr>
        </p:nvSpPr>
        <p:spPr>
          <a:xfrm>
            <a:off x="3211875" y="1477101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9" hasCustomPrompt="1"/>
          </p:nvPr>
        </p:nvSpPr>
        <p:spPr>
          <a:xfrm>
            <a:off x="3211875" y="2910524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13" hasCustomPrompt="1"/>
          </p:nvPr>
        </p:nvSpPr>
        <p:spPr>
          <a:xfrm>
            <a:off x="6125275" y="1477101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4" hasCustomPrompt="1"/>
          </p:nvPr>
        </p:nvSpPr>
        <p:spPr>
          <a:xfrm>
            <a:off x="6125275" y="2910524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15"/>
          </p:nvPr>
        </p:nvSpPr>
        <p:spPr>
          <a:xfrm>
            <a:off x="719675" y="539500"/>
            <a:ext cx="77112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11" name="Google Shape;311;p13"/>
          <p:cNvSpPr/>
          <p:nvPr/>
        </p:nvSpPr>
        <p:spPr>
          <a:xfrm rot="10800000">
            <a:off x="1244278" y="4217075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 rot="10800000">
            <a:off x="719684" y="3147869"/>
            <a:ext cx="391500" cy="391500"/>
            <a:chOff x="7506988" y="3709225"/>
            <a:chExt cx="391500" cy="391500"/>
          </a:xfrm>
        </p:grpSpPr>
        <p:sp>
          <p:nvSpPr>
            <p:cNvPr id="313" name="Google Shape;313;p13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13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315" name="Google Shape;315;p13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13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7" name="Google Shape;317;p13"/>
          <p:cNvSpPr/>
          <p:nvPr/>
        </p:nvSpPr>
        <p:spPr>
          <a:xfrm rot="10800000">
            <a:off x="719684" y="4217075"/>
            <a:ext cx="391500" cy="3915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13"/>
          <p:cNvGrpSpPr/>
          <p:nvPr/>
        </p:nvGrpSpPr>
        <p:grpSpPr>
          <a:xfrm>
            <a:off x="713237" y="2613275"/>
            <a:ext cx="391500" cy="391500"/>
            <a:chOff x="790425" y="1928737"/>
            <a:chExt cx="391500" cy="391500"/>
          </a:xfrm>
        </p:grpSpPr>
        <p:sp>
          <p:nvSpPr>
            <p:cNvPr id="319" name="Google Shape;319;p1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0" name="Google Shape;320;p1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3" name="Google Shape;323;p13"/>
          <p:cNvGrpSpPr/>
          <p:nvPr/>
        </p:nvGrpSpPr>
        <p:grpSpPr>
          <a:xfrm rot="10800000">
            <a:off x="2293477" y="4217075"/>
            <a:ext cx="391500" cy="391500"/>
            <a:chOff x="1900200" y="3263712"/>
            <a:chExt cx="391500" cy="391500"/>
          </a:xfrm>
        </p:grpSpPr>
        <p:sp>
          <p:nvSpPr>
            <p:cNvPr id="324" name="Google Shape;324;p1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5" name="Google Shape;325;p1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6" name="Google Shape;326;p13"/>
          <p:cNvGrpSpPr/>
          <p:nvPr/>
        </p:nvGrpSpPr>
        <p:grpSpPr>
          <a:xfrm rot="5400000">
            <a:off x="1030087" y="3468275"/>
            <a:ext cx="819900" cy="391500"/>
            <a:chOff x="7610875" y="3187000"/>
            <a:chExt cx="819900" cy="391500"/>
          </a:xfrm>
        </p:grpSpPr>
        <p:sp>
          <p:nvSpPr>
            <p:cNvPr id="327" name="Google Shape;327;p1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8" name="Google Shape;328;p1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329" name="Google Shape;329;p1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330" name="Google Shape;330;p1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31" name="Google Shape;331;p13"/>
          <p:cNvSpPr/>
          <p:nvPr/>
        </p:nvSpPr>
        <p:spPr>
          <a:xfrm rot="5400000">
            <a:off x="1554687" y="4002875"/>
            <a:ext cx="819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5526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6"/>
          <p:cNvSpPr txBox="1">
            <a:spLocks noGrp="1"/>
          </p:cNvSpPr>
          <p:nvPr>
            <p:ph type="title"/>
          </p:nvPr>
        </p:nvSpPr>
        <p:spPr>
          <a:xfrm>
            <a:off x="720000" y="293610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81" name="Google Shape;381;p16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557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"/>
          <p:cNvSpPr txBox="1">
            <a:spLocks noGrp="1"/>
          </p:cNvSpPr>
          <p:nvPr>
            <p:ph type="title"/>
          </p:nvPr>
        </p:nvSpPr>
        <p:spPr>
          <a:xfrm>
            <a:off x="720000" y="1745250"/>
            <a:ext cx="3233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84" name="Google Shape;384;p17"/>
          <p:cNvSpPr txBox="1">
            <a:spLocks noGrp="1"/>
          </p:cNvSpPr>
          <p:nvPr>
            <p:ph type="subTitle" idx="1"/>
          </p:nvPr>
        </p:nvSpPr>
        <p:spPr>
          <a:xfrm>
            <a:off x="720000" y="2317950"/>
            <a:ext cx="2575500" cy="108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35551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"/>
          <p:cNvSpPr txBox="1">
            <a:spLocks noGrp="1"/>
          </p:cNvSpPr>
          <p:nvPr>
            <p:ph type="title"/>
          </p:nvPr>
        </p:nvSpPr>
        <p:spPr>
          <a:xfrm>
            <a:off x="937700" y="2534225"/>
            <a:ext cx="2175300" cy="4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425" name="Google Shape;425;p21"/>
          <p:cNvSpPr txBox="1">
            <a:spLocks noGrp="1"/>
          </p:cNvSpPr>
          <p:nvPr>
            <p:ph type="subTitle" idx="1"/>
          </p:nvPr>
        </p:nvSpPr>
        <p:spPr>
          <a:xfrm>
            <a:off x="937700" y="2998200"/>
            <a:ext cx="2175300" cy="8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1"/>
          <p:cNvSpPr txBox="1">
            <a:spLocks noGrp="1"/>
          </p:cNvSpPr>
          <p:nvPr>
            <p:ph type="title" idx="2"/>
          </p:nvPr>
        </p:nvSpPr>
        <p:spPr>
          <a:xfrm>
            <a:off x="3484422" y="2534225"/>
            <a:ext cx="2175300" cy="4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427" name="Google Shape;427;p21"/>
          <p:cNvSpPr txBox="1">
            <a:spLocks noGrp="1"/>
          </p:cNvSpPr>
          <p:nvPr>
            <p:ph type="subTitle" idx="3"/>
          </p:nvPr>
        </p:nvSpPr>
        <p:spPr>
          <a:xfrm>
            <a:off x="3484422" y="2998200"/>
            <a:ext cx="2175300" cy="8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8" name="Google Shape;428;p21"/>
          <p:cNvSpPr txBox="1">
            <a:spLocks noGrp="1"/>
          </p:cNvSpPr>
          <p:nvPr>
            <p:ph type="title" idx="4"/>
          </p:nvPr>
        </p:nvSpPr>
        <p:spPr>
          <a:xfrm>
            <a:off x="6031150" y="2534225"/>
            <a:ext cx="2175300" cy="4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429" name="Google Shape;429;p21"/>
          <p:cNvSpPr txBox="1">
            <a:spLocks noGrp="1"/>
          </p:cNvSpPr>
          <p:nvPr>
            <p:ph type="subTitle" idx="5"/>
          </p:nvPr>
        </p:nvSpPr>
        <p:spPr>
          <a:xfrm>
            <a:off x="6031150" y="2998200"/>
            <a:ext cx="2175300" cy="8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21"/>
          <p:cNvSpPr txBox="1">
            <a:spLocks noGrp="1"/>
          </p:cNvSpPr>
          <p:nvPr>
            <p:ph type="title" idx="6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31" name="Google Shape;431;p21"/>
          <p:cNvSpPr/>
          <p:nvPr/>
        </p:nvSpPr>
        <p:spPr>
          <a:xfrm rot="10800000">
            <a:off x="8033931" y="4217069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222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1"/>
          <p:cNvSpPr txBox="1">
            <a:spLocks noGrp="1"/>
          </p:cNvSpPr>
          <p:nvPr>
            <p:ph type="title"/>
          </p:nvPr>
        </p:nvSpPr>
        <p:spPr>
          <a:xfrm>
            <a:off x="720000" y="631025"/>
            <a:ext cx="3852000" cy="87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70" name="Google Shape;570;p31"/>
          <p:cNvSpPr txBox="1">
            <a:spLocks noGrp="1"/>
          </p:cNvSpPr>
          <p:nvPr>
            <p:ph type="subTitle" idx="1"/>
          </p:nvPr>
        </p:nvSpPr>
        <p:spPr>
          <a:xfrm>
            <a:off x="919100" y="1706450"/>
            <a:ext cx="3174900" cy="44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1" name="Google Shape;571;p31"/>
          <p:cNvSpPr txBox="1"/>
          <p:nvPr/>
        </p:nvSpPr>
        <p:spPr>
          <a:xfrm>
            <a:off x="720000" y="3911225"/>
            <a:ext cx="5341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CREDITS: This presentation template was created by </a:t>
            </a:r>
            <a:r>
              <a:rPr lang="en" sz="12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, including icons by </a:t>
            </a:r>
            <a:r>
              <a:rPr lang="en" sz="12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, and infographics &amp; images by </a:t>
            </a:r>
            <a:r>
              <a:rPr lang="en" sz="12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dirty="0">
              <a:solidFill>
                <a:schemeClr val="dk1"/>
              </a:solidFill>
              <a:latin typeface="Roboto" panose="02000000000000000000" pitchFamily="2" charset="0"/>
              <a:ea typeface="DM Sans"/>
              <a:cs typeface="#9Slide03 Arima Madurai Black" panose="00000A00000000000000" pitchFamily="2" charset="-93"/>
              <a:sym typeface="DM Sans"/>
            </a:endParaRPr>
          </a:p>
        </p:txBody>
      </p:sp>
      <p:grpSp>
        <p:nvGrpSpPr>
          <p:cNvPr id="572" name="Google Shape;572;p31"/>
          <p:cNvGrpSpPr/>
          <p:nvPr/>
        </p:nvGrpSpPr>
        <p:grpSpPr>
          <a:xfrm rot="10800000">
            <a:off x="8039276" y="537225"/>
            <a:ext cx="391500" cy="391500"/>
            <a:chOff x="713225" y="4221850"/>
            <a:chExt cx="391500" cy="391500"/>
          </a:xfrm>
        </p:grpSpPr>
        <p:sp>
          <p:nvSpPr>
            <p:cNvPr id="573" name="Google Shape;573;p31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4" name="Google Shape;574;p31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575" name="Google Shape;575;p31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76" name="Google Shape;576;p31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77" name="Google Shape;577;p31"/>
          <p:cNvGrpSpPr/>
          <p:nvPr/>
        </p:nvGrpSpPr>
        <p:grpSpPr>
          <a:xfrm rot="-5400000">
            <a:off x="7560476" y="3749006"/>
            <a:ext cx="1349100" cy="372300"/>
            <a:chOff x="713225" y="539500"/>
            <a:chExt cx="1349100" cy="372300"/>
          </a:xfrm>
        </p:grpSpPr>
        <p:sp>
          <p:nvSpPr>
            <p:cNvPr id="578" name="Google Shape;578;p31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9" name="Google Shape;579;p31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580" name="Google Shape;580;p31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81" name="Google Shape;581;p31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82" name="Google Shape;582;p31"/>
          <p:cNvSpPr/>
          <p:nvPr/>
        </p:nvSpPr>
        <p:spPr>
          <a:xfrm rot="10800000">
            <a:off x="7484283" y="4215675"/>
            <a:ext cx="391500" cy="3915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31"/>
          <p:cNvGrpSpPr/>
          <p:nvPr/>
        </p:nvGrpSpPr>
        <p:grpSpPr>
          <a:xfrm>
            <a:off x="8039276" y="1070900"/>
            <a:ext cx="391500" cy="391500"/>
            <a:chOff x="8039274" y="539500"/>
            <a:chExt cx="391500" cy="391500"/>
          </a:xfrm>
        </p:grpSpPr>
        <p:sp>
          <p:nvSpPr>
            <p:cNvPr id="584" name="Google Shape;584;p31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86" name="Google Shape;586;p31"/>
          <p:cNvSpPr/>
          <p:nvPr/>
        </p:nvSpPr>
        <p:spPr>
          <a:xfrm rot="10800000">
            <a:off x="6924957" y="534706"/>
            <a:ext cx="391500" cy="3915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7" name="Google Shape;587;p31"/>
          <p:cNvGrpSpPr/>
          <p:nvPr/>
        </p:nvGrpSpPr>
        <p:grpSpPr>
          <a:xfrm rot="10800000">
            <a:off x="6924957" y="4215681"/>
            <a:ext cx="391500" cy="391500"/>
            <a:chOff x="1900200" y="3263712"/>
            <a:chExt cx="391500" cy="391500"/>
          </a:xfrm>
        </p:grpSpPr>
        <p:sp>
          <p:nvSpPr>
            <p:cNvPr id="588" name="Google Shape;588;p31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89" name="Google Shape;589;p31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0" name="Google Shape;590;p31"/>
          <p:cNvSpPr/>
          <p:nvPr/>
        </p:nvSpPr>
        <p:spPr>
          <a:xfrm rot="10800000">
            <a:off x="7484283" y="3674006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31"/>
          <p:cNvGrpSpPr/>
          <p:nvPr/>
        </p:nvGrpSpPr>
        <p:grpSpPr>
          <a:xfrm rot="-5400000">
            <a:off x="7270083" y="753706"/>
            <a:ext cx="819900" cy="391500"/>
            <a:chOff x="7610875" y="3187000"/>
            <a:chExt cx="819900" cy="391500"/>
          </a:xfrm>
        </p:grpSpPr>
        <p:sp>
          <p:nvSpPr>
            <p:cNvPr id="592" name="Google Shape;592;p31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3" name="Google Shape;593;p31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594" name="Google Shape;594;p31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95" name="Google Shape;595;p31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96" name="Google Shape;596;p31"/>
          <p:cNvSpPr txBox="1">
            <a:spLocks noGrp="1"/>
          </p:cNvSpPr>
          <p:nvPr>
            <p:ph type="subTitle" idx="2"/>
          </p:nvPr>
        </p:nvSpPr>
        <p:spPr>
          <a:xfrm>
            <a:off x="919100" y="2319500"/>
            <a:ext cx="2343600" cy="6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7" name="Google Shape;597;p31"/>
          <p:cNvSpPr/>
          <p:nvPr/>
        </p:nvSpPr>
        <p:spPr>
          <a:xfrm rot="-5400000">
            <a:off x="7825076" y="2533706"/>
            <a:ext cx="819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1710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2"/>
          <p:cNvGrpSpPr/>
          <p:nvPr/>
        </p:nvGrpSpPr>
        <p:grpSpPr>
          <a:xfrm rot="5400000">
            <a:off x="234437" y="1023100"/>
            <a:ext cx="1349100" cy="372300"/>
            <a:chOff x="713225" y="539500"/>
            <a:chExt cx="1349100" cy="372300"/>
          </a:xfrm>
        </p:grpSpPr>
        <p:sp>
          <p:nvSpPr>
            <p:cNvPr id="600" name="Google Shape;600;p32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1" name="Google Shape;601;p32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602" name="Google Shape;602;p3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03" name="Google Shape;603;p3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04" name="Google Shape;604;p32"/>
          <p:cNvSpPr/>
          <p:nvPr/>
        </p:nvSpPr>
        <p:spPr>
          <a:xfrm>
            <a:off x="1268230" y="537231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2"/>
          <p:cNvSpPr/>
          <p:nvPr/>
        </p:nvSpPr>
        <p:spPr>
          <a:xfrm>
            <a:off x="1268230" y="10789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6" name="Google Shape;606;p32"/>
          <p:cNvGrpSpPr/>
          <p:nvPr/>
        </p:nvGrpSpPr>
        <p:grpSpPr>
          <a:xfrm>
            <a:off x="8039275" y="3254075"/>
            <a:ext cx="391500" cy="391500"/>
            <a:chOff x="8039274" y="539500"/>
            <a:chExt cx="391500" cy="391500"/>
          </a:xfrm>
        </p:grpSpPr>
        <p:sp>
          <p:nvSpPr>
            <p:cNvPr id="607" name="Google Shape;607;p3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09" name="Google Shape;609;p32"/>
          <p:cNvGrpSpPr/>
          <p:nvPr/>
        </p:nvGrpSpPr>
        <p:grpSpPr>
          <a:xfrm>
            <a:off x="7528684" y="4217075"/>
            <a:ext cx="391500" cy="391500"/>
            <a:chOff x="1900200" y="3263712"/>
            <a:chExt cx="391500" cy="391500"/>
          </a:xfrm>
        </p:grpSpPr>
        <p:sp>
          <p:nvSpPr>
            <p:cNvPr id="610" name="Google Shape;610;p3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11" name="Google Shape;611;p3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2" name="Google Shape;612;p32"/>
          <p:cNvGrpSpPr/>
          <p:nvPr/>
        </p:nvGrpSpPr>
        <p:grpSpPr>
          <a:xfrm rot="5400000">
            <a:off x="7825075" y="4002875"/>
            <a:ext cx="819900" cy="391500"/>
            <a:chOff x="7610875" y="3187000"/>
            <a:chExt cx="819900" cy="391500"/>
          </a:xfrm>
        </p:grpSpPr>
        <p:sp>
          <p:nvSpPr>
            <p:cNvPr id="613" name="Google Shape;613;p3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3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15" name="Google Shape;615;p3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16" name="Google Shape;616;p3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913079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3"/>
          <p:cNvSpPr/>
          <p:nvPr/>
        </p:nvSpPr>
        <p:spPr>
          <a:xfrm>
            <a:off x="7511586" y="5443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33"/>
          <p:cNvGrpSpPr/>
          <p:nvPr/>
        </p:nvGrpSpPr>
        <p:grpSpPr>
          <a:xfrm>
            <a:off x="6986982" y="544300"/>
            <a:ext cx="391500" cy="391500"/>
            <a:chOff x="8039274" y="539500"/>
            <a:chExt cx="391500" cy="391500"/>
          </a:xfrm>
        </p:grpSpPr>
        <p:sp>
          <p:nvSpPr>
            <p:cNvPr id="620" name="Google Shape;620;p33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2" name="Google Shape;622;p33"/>
          <p:cNvSpPr/>
          <p:nvPr/>
        </p:nvSpPr>
        <p:spPr>
          <a:xfrm>
            <a:off x="8036184" y="544300"/>
            <a:ext cx="391500" cy="391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3" name="Google Shape;623;p33"/>
          <p:cNvGrpSpPr/>
          <p:nvPr/>
        </p:nvGrpSpPr>
        <p:grpSpPr>
          <a:xfrm rot="10800000">
            <a:off x="7511584" y="1078900"/>
            <a:ext cx="391500" cy="391500"/>
            <a:chOff x="713225" y="4221850"/>
            <a:chExt cx="391500" cy="391500"/>
          </a:xfrm>
        </p:grpSpPr>
        <p:sp>
          <p:nvSpPr>
            <p:cNvPr id="624" name="Google Shape;624;p3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5" name="Google Shape;625;p3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626" name="Google Shape;626;p3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27" name="Google Shape;627;p3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8" name="Google Shape;628;p33"/>
          <p:cNvGrpSpPr/>
          <p:nvPr/>
        </p:nvGrpSpPr>
        <p:grpSpPr>
          <a:xfrm rot="-5400000">
            <a:off x="7821982" y="1293100"/>
            <a:ext cx="819900" cy="391500"/>
            <a:chOff x="7610875" y="3187000"/>
            <a:chExt cx="819900" cy="391500"/>
          </a:xfrm>
        </p:grpSpPr>
        <p:sp>
          <p:nvSpPr>
            <p:cNvPr id="629" name="Google Shape;629;p3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0" name="Google Shape;630;p3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31" name="Google Shape;631;p3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32" name="Google Shape;632;p3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33" name="Google Shape;633;p33"/>
          <p:cNvGrpSpPr/>
          <p:nvPr/>
        </p:nvGrpSpPr>
        <p:grpSpPr>
          <a:xfrm>
            <a:off x="1237832" y="4217075"/>
            <a:ext cx="391500" cy="391500"/>
            <a:chOff x="8039274" y="539500"/>
            <a:chExt cx="391500" cy="391500"/>
          </a:xfrm>
        </p:grpSpPr>
        <p:sp>
          <p:nvSpPr>
            <p:cNvPr id="634" name="Google Shape;634;p33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36" name="Google Shape;636;p33"/>
          <p:cNvGrpSpPr/>
          <p:nvPr/>
        </p:nvGrpSpPr>
        <p:grpSpPr>
          <a:xfrm rot="5400000">
            <a:off x="499034" y="4007650"/>
            <a:ext cx="819900" cy="391500"/>
            <a:chOff x="7610875" y="3187000"/>
            <a:chExt cx="819900" cy="391500"/>
          </a:xfrm>
        </p:grpSpPr>
        <p:sp>
          <p:nvSpPr>
            <p:cNvPr id="637" name="Google Shape;637;p3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8" name="Google Shape;638;p3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39" name="Google Shape;639;p3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40" name="Google Shape;640;p3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73795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"/>
          <p:cNvSpPr txBox="1">
            <a:spLocks noGrp="1"/>
          </p:cNvSpPr>
          <p:nvPr>
            <p:ph type="title"/>
          </p:nvPr>
        </p:nvSpPr>
        <p:spPr>
          <a:xfrm>
            <a:off x="3211875" y="1886738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1"/>
          </p:nvPr>
        </p:nvSpPr>
        <p:spPr>
          <a:xfrm>
            <a:off x="3211875" y="2250150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/>
          </p:nvPr>
        </p:nvSpPr>
        <p:spPr>
          <a:xfrm>
            <a:off x="6125275" y="1886738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3"/>
          </p:nvPr>
        </p:nvSpPr>
        <p:spPr>
          <a:xfrm>
            <a:off x="6125269" y="2250150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4"/>
          </p:nvPr>
        </p:nvSpPr>
        <p:spPr>
          <a:xfrm>
            <a:off x="3211875" y="3322026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5"/>
          </p:nvPr>
        </p:nvSpPr>
        <p:spPr>
          <a:xfrm>
            <a:off x="3211875" y="3688861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6"/>
          </p:nvPr>
        </p:nvSpPr>
        <p:spPr>
          <a:xfrm>
            <a:off x="6125274" y="3322026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7"/>
          </p:nvPr>
        </p:nvSpPr>
        <p:spPr>
          <a:xfrm>
            <a:off x="6125269" y="3688861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8" hasCustomPrompt="1"/>
          </p:nvPr>
        </p:nvSpPr>
        <p:spPr>
          <a:xfrm>
            <a:off x="3211875" y="1477101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9" hasCustomPrompt="1"/>
          </p:nvPr>
        </p:nvSpPr>
        <p:spPr>
          <a:xfrm>
            <a:off x="3211875" y="2910524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13" hasCustomPrompt="1"/>
          </p:nvPr>
        </p:nvSpPr>
        <p:spPr>
          <a:xfrm>
            <a:off x="6125275" y="1477101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4" hasCustomPrompt="1"/>
          </p:nvPr>
        </p:nvSpPr>
        <p:spPr>
          <a:xfrm>
            <a:off x="6125275" y="2910524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15"/>
          </p:nvPr>
        </p:nvSpPr>
        <p:spPr>
          <a:xfrm>
            <a:off x="719675" y="539500"/>
            <a:ext cx="77112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11" name="Google Shape;311;p13"/>
          <p:cNvSpPr/>
          <p:nvPr/>
        </p:nvSpPr>
        <p:spPr>
          <a:xfrm rot="10800000">
            <a:off x="1244278" y="4217075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 rot="10800000">
            <a:off x="719684" y="3147869"/>
            <a:ext cx="391500" cy="391500"/>
            <a:chOff x="7506988" y="3709225"/>
            <a:chExt cx="391500" cy="391500"/>
          </a:xfrm>
        </p:grpSpPr>
        <p:sp>
          <p:nvSpPr>
            <p:cNvPr id="313" name="Google Shape;313;p13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13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315" name="Google Shape;315;p13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13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7" name="Google Shape;317;p13"/>
          <p:cNvSpPr/>
          <p:nvPr/>
        </p:nvSpPr>
        <p:spPr>
          <a:xfrm rot="10800000">
            <a:off x="719684" y="4217075"/>
            <a:ext cx="391500" cy="3915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13"/>
          <p:cNvGrpSpPr/>
          <p:nvPr/>
        </p:nvGrpSpPr>
        <p:grpSpPr>
          <a:xfrm>
            <a:off x="713237" y="2613275"/>
            <a:ext cx="391500" cy="391500"/>
            <a:chOff x="790425" y="1928737"/>
            <a:chExt cx="391500" cy="391500"/>
          </a:xfrm>
        </p:grpSpPr>
        <p:sp>
          <p:nvSpPr>
            <p:cNvPr id="319" name="Google Shape;319;p1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0" name="Google Shape;320;p1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3" name="Google Shape;323;p13"/>
          <p:cNvGrpSpPr/>
          <p:nvPr/>
        </p:nvGrpSpPr>
        <p:grpSpPr>
          <a:xfrm rot="10800000">
            <a:off x="2293477" y="4217075"/>
            <a:ext cx="391500" cy="391500"/>
            <a:chOff x="1900200" y="3263712"/>
            <a:chExt cx="391500" cy="391500"/>
          </a:xfrm>
        </p:grpSpPr>
        <p:sp>
          <p:nvSpPr>
            <p:cNvPr id="324" name="Google Shape;324;p1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5" name="Google Shape;325;p1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6" name="Google Shape;326;p13"/>
          <p:cNvGrpSpPr/>
          <p:nvPr/>
        </p:nvGrpSpPr>
        <p:grpSpPr>
          <a:xfrm rot="5400000">
            <a:off x="1030087" y="3468275"/>
            <a:ext cx="819900" cy="391500"/>
            <a:chOff x="7610875" y="3187000"/>
            <a:chExt cx="819900" cy="391500"/>
          </a:xfrm>
        </p:grpSpPr>
        <p:sp>
          <p:nvSpPr>
            <p:cNvPr id="327" name="Google Shape;327;p1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8" name="Google Shape;328;p1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329" name="Google Shape;329;p1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330" name="Google Shape;330;p1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31" name="Google Shape;331;p13"/>
          <p:cNvSpPr/>
          <p:nvPr/>
        </p:nvSpPr>
        <p:spPr>
          <a:xfrm rot="5400000">
            <a:off x="1554687" y="4002875"/>
            <a:ext cx="819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6"/>
          <p:cNvSpPr txBox="1">
            <a:spLocks noGrp="1"/>
          </p:cNvSpPr>
          <p:nvPr>
            <p:ph type="title"/>
          </p:nvPr>
        </p:nvSpPr>
        <p:spPr>
          <a:xfrm>
            <a:off x="720000" y="293610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81" name="Google Shape;381;p16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"/>
          <p:cNvSpPr txBox="1">
            <a:spLocks noGrp="1"/>
          </p:cNvSpPr>
          <p:nvPr>
            <p:ph type="title"/>
          </p:nvPr>
        </p:nvSpPr>
        <p:spPr>
          <a:xfrm>
            <a:off x="720000" y="1745250"/>
            <a:ext cx="3233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84" name="Google Shape;384;p17"/>
          <p:cNvSpPr txBox="1">
            <a:spLocks noGrp="1"/>
          </p:cNvSpPr>
          <p:nvPr>
            <p:ph type="subTitle" idx="1"/>
          </p:nvPr>
        </p:nvSpPr>
        <p:spPr>
          <a:xfrm>
            <a:off x="720000" y="2317950"/>
            <a:ext cx="2575500" cy="108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1"/>
          <p:cNvSpPr txBox="1">
            <a:spLocks noGrp="1"/>
          </p:cNvSpPr>
          <p:nvPr>
            <p:ph type="title"/>
          </p:nvPr>
        </p:nvSpPr>
        <p:spPr>
          <a:xfrm>
            <a:off x="720000" y="631025"/>
            <a:ext cx="3852000" cy="87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70" name="Google Shape;570;p31"/>
          <p:cNvSpPr txBox="1">
            <a:spLocks noGrp="1"/>
          </p:cNvSpPr>
          <p:nvPr>
            <p:ph type="subTitle" idx="1"/>
          </p:nvPr>
        </p:nvSpPr>
        <p:spPr>
          <a:xfrm>
            <a:off x="919100" y="1706450"/>
            <a:ext cx="3174900" cy="44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1" name="Google Shape;571;p31"/>
          <p:cNvSpPr txBox="1"/>
          <p:nvPr/>
        </p:nvSpPr>
        <p:spPr>
          <a:xfrm>
            <a:off x="720000" y="3911225"/>
            <a:ext cx="5341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CREDITS: This presentation template was created by </a:t>
            </a:r>
            <a:r>
              <a:rPr lang="en" sz="12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, including icons by </a:t>
            </a:r>
            <a:r>
              <a:rPr lang="en" sz="12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, and infographics &amp; images by </a:t>
            </a:r>
            <a:r>
              <a:rPr lang="en" sz="12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dirty="0">
              <a:solidFill>
                <a:schemeClr val="dk1"/>
              </a:solidFill>
              <a:latin typeface="Roboto" panose="02000000000000000000" pitchFamily="2" charset="0"/>
              <a:ea typeface="DM Sans"/>
              <a:cs typeface="#9Slide03 Arima Madurai Black" panose="00000A00000000000000" pitchFamily="2" charset="-93"/>
              <a:sym typeface="DM Sans"/>
            </a:endParaRPr>
          </a:p>
        </p:txBody>
      </p:sp>
      <p:grpSp>
        <p:nvGrpSpPr>
          <p:cNvPr id="572" name="Google Shape;572;p31"/>
          <p:cNvGrpSpPr/>
          <p:nvPr/>
        </p:nvGrpSpPr>
        <p:grpSpPr>
          <a:xfrm rot="10800000">
            <a:off x="8039276" y="537225"/>
            <a:ext cx="391500" cy="391500"/>
            <a:chOff x="713225" y="4221850"/>
            <a:chExt cx="391500" cy="391500"/>
          </a:xfrm>
        </p:grpSpPr>
        <p:sp>
          <p:nvSpPr>
            <p:cNvPr id="573" name="Google Shape;573;p31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4" name="Google Shape;574;p31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575" name="Google Shape;575;p31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76" name="Google Shape;576;p31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77" name="Google Shape;577;p31"/>
          <p:cNvGrpSpPr/>
          <p:nvPr/>
        </p:nvGrpSpPr>
        <p:grpSpPr>
          <a:xfrm rot="-5400000">
            <a:off x="7560476" y="3749006"/>
            <a:ext cx="1349100" cy="372300"/>
            <a:chOff x="713225" y="539500"/>
            <a:chExt cx="1349100" cy="372300"/>
          </a:xfrm>
        </p:grpSpPr>
        <p:sp>
          <p:nvSpPr>
            <p:cNvPr id="578" name="Google Shape;578;p31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9" name="Google Shape;579;p31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580" name="Google Shape;580;p31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81" name="Google Shape;581;p31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82" name="Google Shape;582;p31"/>
          <p:cNvSpPr/>
          <p:nvPr/>
        </p:nvSpPr>
        <p:spPr>
          <a:xfrm rot="10800000">
            <a:off x="7484283" y="4215675"/>
            <a:ext cx="391500" cy="3915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31"/>
          <p:cNvGrpSpPr/>
          <p:nvPr/>
        </p:nvGrpSpPr>
        <p:grpSpPr>
          <a:xfrm>
            <a:off x="8039276" y="1070900"/>
            <a:ext cx="391500" cy="391500"/>
            <a:chOff x="8039274" y="539500"/>
            <a:chExt cx="391500" cy="391500"/>
          </a:xfrm>
        </p:grpSpPr>
        <p:sp>
          <p:nvSpPr>
            <p:cNvPr id="584" name="Google Shape;584;p31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86" name="Google Shape;586;p31"/>
          <p:cNvSpPr/>
          <p:nvPr/>
        </p:nvSpPr>
        <p:spPr>
          <a:xfrm rot="10800000">
            <a:off x="6924957" y="534706"/>
            <a:ext cx="391500" cy="3915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7" name="Google Shape;587;p31"/>
          <p:cNvGrpSpPr/>
          <p:nvPr/>
        </p:nvGrpSpPr>
        <p:grpSpPr>
          <a:xfrm rot="10800000">
            <a:off x="6924957" y="4215681"/>
            <a:ext cx="391500" cy="391500"/>
            <a:chOff x="1900200" y="3263712"/>
            <a:chExt cx="391500" cy="391500"/>
          </a:xfrm>
        </p:grpSpPr>
        <p:sp>
          <p:nvSpPr>
            <p:cNvPr id="588" name="Google Shape;588;p31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89" name="Google Shape;589;p31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0" name="Google Shape;590;p31"/>
          <p:cNvSpPr/>
          <p:nvPr/>
        </p:nvSpPr>
        <p:spPr>
          <a:xfrm rot="10800000">
            <a:off x="7484283" y="3674006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31"/>
          <p:cNvGrpSpPr/>
          <p:nvPr/>
        </p:nvGrpSpPr>
        <p:grpSpPr>
          <a:xfrm rot="-5400000">
            <a:off x="7270083" y="753706"/>
            <a:ext cx="819900" cy="391500"/>
            <a:chOff x="7610875" y="3187000"/>
            <a:chExt cx="819900" cy="391500"/>
          </a:xfrm>
        </p:grpSpPr>
        <p:sp>
          <p:nvSpPr>
            <p:cNvPr id="592" name="Google Shape;592;p31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3" name="Google Shape;593;p31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594" name="Google Shape;594;p31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95" name="Google Shape;595;p31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96" name="Google Shape;596;p31"/>
          <p:cNvSpPr txBox="1">
            <a:spLocks noGrp="1"/>
          </p:cNvSpPr>
          <p:nvPr>
            <p:ph type="subTitle" idx="2"/>
          </p:nvPr>
        </p:nvSpPr>
        <p:spPr>
          <a:xfrm>
            <a:off x="919100" y="2319500"/>
            <a:ext cx="2343600" cy="6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7" name="Google Shape;597;p31"/>
          <p:cNvSpPr/>
          <p:nvPr/>
        </p:nvSpPr>
        <p:spPr>
          <a:xfrm rot="-5400000">
            <a:off x="7825076" y="2533706"/>
            <a:ext cx="819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2"/>
          <p:cNvGrpSpPr/>
          <p:nvPr/>
        </p:nvGrpSpPr>
        <p:grpSpPr>
          <a:xfrm rot="5400000">
            <a:off x="234437" y="1023100"/>
            <a:ext cx="1349100" cy="372300"/>
            <a:chOff x="713225" y="539500"/>
            <a:chExt cx="1349100" cy="372300"/>
          </a:xfrm>
        </p:grpSpPr>
        <p:sp>
          <p:nvSpPr>
            <p:cNvPr id="600" name="Google Shape;600;p32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1" name="Google Shape;601;p32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602" name="Google Shape;602;p3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03" name="Google Shape;603;p3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04" name="Google Shape;604;p32"/>
          <p:cNvSpPr/>
          <p:nvPr/>
        </p:nvSpPr>
        <p:spPr>
          <a:xfrm>
            <a:off x="1268230" y="537231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2"/>
          <p:cNvSpPr/>
          <p:nvPr/>
        </p:nvSpPr>
        <p:spPr>
          <a:xfrm>
            <a:off x="1268230" y="10789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6" name="Google Shape;606;p32"/>
          <p:cNvGrpSpPr/>
          <p:nvPr/>
        </p:nvGrpSpPr>
        <p:grpSpPr>
          <a:xfrm>
            <a:off x="8039275" y="3254075"/>
            <a:ext cx="391500" cy="391500"/>
            <a:chOff x="8039274" y="539500"/>
            <a:chExt cx="391500" cy="391500"/>
          </a:xfrm>
        </p:grpSpPr>
        <p:sp>
          <p:nvSpPr>
            <p:cNvPr id="607" name="Google Shape;607;p3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09" name="Google Shape;609;p32"/>
          <p:cNvGrpSpPr/>
          <p:nvPr/>
        </p:nvGrpSpPr>
        <p:grpSpPr>
          <a:xfrm>
            <a:off x="7528684" y="4217075"/>
            <a:ext cx="391500" cy="391500"/>
            <a:chOff x="1900200" y="3263712"/>
            <a:chExt cx="391500" cy="391500"/>
          </a:xfrm>
        </p:grpSpPr>
        <p:sp>
          <p:nvSpPr>
            <p:cNvPr id="610" name="Google Shape;610;p3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11" name="Google Shape;611;p3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2" name="Google Shape;612;p32"/>
          <p:cNvGrpSpPr/>
          <p:nvPr/>
        </p:nvGrpSpPr>
        <p:grpSpPr>
          <a:xfrm rot="5400000">
            <a:off x="7825075" y="4002875"/>
            <a:ext cx="819900" cy="391500"/>
            <a:chOff x="7610875" y="3187000"/>
            <a:chExt cx="819900" cy="391500"/>
          </a:xfrm>
        </p:grpSpPr>
        <p:sp>
          <p:nvSpPr>
            <p:cNvPr id="613" name="Google Shape;613;p3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3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15" name="Google Shape;615;p3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16" name="Google Shape;616;p3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2" r:id="rId6"/>
    <p:sldLayoutId id="2147483663" r:id="rId7"/>
    <p:sldLayoutId id="2147483677" r:id="rId8"/>
    <p:sldLayoutId id="2147483678" r:id="rId9"/>
    <p:sldLayoutId id="214748367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3 Arima Madurai Light" panose="00000400000000000000" pitchFamily="2" charset="-93"/>
          <a:ea typeface="#9Slide03 Arima Madurai Light" panose="00000400000000000000" pitchFamily="2" charset="-93"/>
          <a:cs typeface="#9Slide03 Arima Madurai Light" panose="00000400000000000000" pitchFamily="2" charset="-93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3 Arima Madurai Light" panose="00000400000000000000" pitchFamily="2" charset="-93"/>
          <a:ea typeface="#9Slide03 Arima Madurai Light" panose="00000400000000000000" pitchFamily="2" charset="-93"/>
          <a:cs typeface="#9Slide03 Arima Madurai Light" panose="00000400000000000000" pitchFamily="2" charset="-93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Char char="●"/>
              <a:defRPr sz="1800"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●"/>
              <a:defRPr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●"/>
              <a:defRPr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40596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pos="5472">
          <p15:clr>
            <a:srgbClr val="EA4335"/>
          </p15:clr>
        </p15:guide>
        <p15:guide id="3" orient="horz" pos="259">
          <p15:clr>
            <a:srgbClr val="EA4335"/>
          </p15:clr>
        </p15:guide>
        <p15:guide id="4" orient="horz" pos="2981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80491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2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  <p15:guide id="7" pos="1584">
          <p15:clr>
            <a:srgbClr val="EA4335"/>
          </p15:clr>
        </p15:guide>
        <p15:guide id="8" pos="4176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46218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3 Arima Madurai Light" panose="00000400000000000000" pitchFamily="2" charset="-93"/>
          <a:ea typeface="#9Slide03 Arima Madurai Light" panose="00000400000000000000" pitchFamily="2" charset="-93"/>
          <a:cs typeface="#9Slide03 Arima Madurai Light" panose="00000400000000000000" pitchFamily="2" charset="-93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3 Arima Madurai Light" panose="00000400000000000000" pitchFamily="2" charset="-93"/>
          <a:ea typeface="#9Slide03 Arima Madurai Light" panose="00000400000000000000" pitchFamily="2" charset="-93"/>
          <a:cs typeface="#9Slide03 Arima Madurai Light" panose="00000400000000000000" pitchFamily="2" charset="-93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5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6"/>
          <p:cNvSpPr/>
          <p:nvPr/>
        </p:nvSpPr>
        <p:spPr>
          <a:xfrm>
            <a:off x="1900568" y="3330922"/>
            <a:ext cx="4547100" cy="428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288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02060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Giáo viên</a:t>
            </a:r>
            <a:endParaRPr sz="1800" dirty="0">
              <a:solidFill>
                <a:srgbClr val="002060"/>
              </a:solidFill>
              <a:latin typeface="Roboto" panose="02000000000000000000" pitchFamily="2" charset="0"/>
              <a:ea typeface="DM Sans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650" name="Google Shape;650;p36"/>
          <p:cNvSpPr txBox="1">
            <a:spLocks noGrp="1"/>
          </p:cNvSpPr>
          <p:nvPr>
            <p:ph type="ctrTitle"/>
          </p:nvPr>
        </p:nvSpPr>
        <p:spPr>
          <a:xfrm>
            <a:off x="1100341" y="1758715"/>
            <a:ext cx="6826413" cy="127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  <a:latin typeface="Roboto Black" panose="02000000000000000000" pitchFamily="2" charset="0"/>
              </a:rPr>
              <a:t>Bài 21:</a:t>
            </a:r>
            <a:br>
              <a:rPr lang="en" dirty="0">
                <a:solidFill>
                  <a:srgbClr val="002060"/>
                </a:solidFill>
                <a:latin typeface="Roboto Black" panose="02000000000000000000" pitchFamily="2" charset="0"/>
              </a:rPr>
            </a:br>
            <a:r>
              <a:rPr lang="en" dirty="0">
                <a:solidFill>
                  <a:srgbClr val="002060"/>
                </a:solidFill>
                <a:latin typeface="Roboto Black" panose="02000000000000000000" pitchFamily="2" charset="0"/>
              </a:rPr>
              <a:t>DÒNG ĐIỆN, NGUỒN ĐIỆN</a:t>
            </a:r>
            <a:endParaRPr dirty="0">
              <a:solidFill>
                <a:srgbClr val="002060"/>
              </a:solidFill>
              <a:latin typeface="Roboto Black" panose="02000000000000000000" pitchFamily="2" charset="0"/>
            </a:endParaRPr>
          </a:p>
        </p:txBody>
      </p:sp>
      <p:grpSp>
        <p:nvGrpSpPr>
          <p:cNvPr id="651" name="Google Shape;651;p36"/>
          <p:cNvGrpSpPr/>
          <p:nvPr/>
        </p:nvGrpSpPr>
        <p:grpSpPr>
          <a:xfrm>
            <a:off x="713237" y="4221850"/>
            <a:ext cx="391500" cy="391500"/>
            <a:chOff x="713225" y="4221850"/>
            <a:chExt cx="391500" cy="391500"/>
          </a:xfrm>
        </p:grpSpPr>
        <p:sp>
          <p:nvSpPr>
            <p:cNvPr id="652" name="Google Shape;652;p36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36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654" name="Google Shape;654;p36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55" name="Google Shape;655;p36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56" name="Google Shape;656;p36"/>
          <p:cNvGrpSpPr/>
          <p:nvPr/>
        </p:nvGrpSpPr>
        <p:grpSpPr>
          <a:xfrm>
            <a:off x="8059852" y="1613506"/>
            <a:ext cx="391500" cy="391500"/>
            <a:chOff x="7506988" y="3709225"/>
            <a:chExt cx="391500" cy="391500"/>
          </a:xfrm>
        </p:grpSpPr>
        <p:sp>
          <p:nvSpPr>
            <p:cNvPr id="657" name="Google Shape;657;p36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6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659" name="Google Shape;659;p36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36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61" name="Google Shape;661;p36"/>
          <p:cNvSpPr/>
          <p:nvPr/>
        </p:nvSpPr>
        <p:spPr>
          <a:xfrm rot="5400000">
            <a:off x="499037" y="2219200"/>
            <a:ext cx="819900" cy="3915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6"/>
          <p:cNvSpPr/>
          <p:nvPr/>
        </p:nvSpPr>
        <p:spPr>
          <a:xfrm>
            <a:off x="7535254" y="544300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3" name="Google Shape;663;p36"/>
          <p:cNvGrpSpPr/>
          <p:nvPr/>
        </p:nvGrpSpPr>
        <p:grpSpPr>
          <a:xfrm rot="10800000">
            <a:off x="6974950" y="3682006"/>
            <a:ext cx="391500" cy="391500"/>
            <a:chOff x="8039274" y="539500"/>
            <a:chExt cx="391500" cy="391500"/>
          </a:xfrm>
        </p:grpSpPr>
        <p:sp>
          <p:nvSpPr>
            <p:cNvPr id="664" name="Google Shape;664;p36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66" name="Google Shape;666;p36"/>
          <p:cNvGrpSpPr/>
          <p:nvPr/>
        </p:nvGrpSpPr>
        <p:grpSpPr>
          <a:xfrm>
            <a:off x="2386876" y="537225"/>
            <a:ext cx="391500" cy="391500"/>
            <a:chOff x="1761025" y="4221850"/>
            <a:chExt cx="391500" cy="391500"/>
          </a:xfrm>
        </p:grpSpPr>
        <p:sp>
          <p:nvSpPr>
            <p:cNvPr id="667" name="Google Shape;667;p36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69" name="Google Shape;669;p36"/>
          <p:cNvSpPr/>
          <p:nvPr/>
        </p:nvSpPr>
        <p:spPr>
          <a:xfrm rot="5400000">
            <a:off x="7360054" y="1788700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" grpId="0" animBg="1"/>
      <p:bldP spid="6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DF846-112E-9908-3A07-F81A2223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234" y="103814"/>
            <a:ext cx="4099704" cy="4099704"/>
          </a:xfrm>
          <a:prstGeom prst="rect">
            <a:avLst/>
          </a:prstGeom>
        </p:spPr>
      </p:pic>
      <p:grpSp>
        <p:nvGrpSpPr>
          <p:cNvPr id="789" name="Google Shape;789;p41"/>
          <p:cNvGrpSpPr/>
          <p:nvPr/>
        </p:nvGrpSpPr>
        <p:grpSpPr>
          <a:xfrm rot="10800000">
            <a:off x="8048875" y="2922244"/>
            <a:ext cx="391500" cy="391500"/>
            <a:chOff x="8039274" y="539500"/>
            <a:chExt cx="391500" cy="391500"/>
          </a:xfrm>
        </p:grpSpPr>
        <p:sp>
          <p:nvSpPr>
            <p:cNvPr id="790" name="Google Shape;790;p41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1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92" name="Google Shape;792;p41"/>
          <p:cNvGrpSpPr/>
          <p:nvPr/>
        </p:nvGrpSpPr>
        <p:grpSpPr>
          <a:xfrm>
            <a:off x="1821825" y="544450"/>
            <a:ext cx="391500" cy="391500"/>
            <a:chOff x="1900200" y="3263712"/>
            <a:chExt cx="391500" cy="391500"/>
          </a:xfrm>
        </p:grpSpPr>
        <p:sp>
          <p:nvSpPr>
            <p:cNvPr id="793" name="Google Shape;793;p41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94" name="Google Shape;794;p41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41"/>
          <p:cNvSpPr/>
          <p:nvPr/>
        </p:nvSpPr>
        <p:spPr>
          <a:xfrm rot="10800000">
            <a:off x="6403675" y="4212269"/>
            <a:ext cx="391500" cy="3915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96" name="Google Shape;796;p41"/>
          <p:cNvGrpSpPr/>
          <p:nvPr/>
        </p:nvGrpSpPr>
        <p:grpSpPr>
          <a:xfrm>
            <a:off x="7524267" y="3677219"/>
            <a:ext cx="391500" cy="391500"/>
            <a:chOff x="1761025" y="4221850"/>
            <a:chExt cx="391500" cy="391500"/>
          </a:xfrm>
        </p:grpSpPr>
        <p:sp>
          <p:nvSpPr>
            <p:cNvPr id="797" name="Google Shape;797;p41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00" name="Google Shape;800;p41"/>
          <p:cNvSpPr/>
          <p:nvPr/>
        </p:nvSpPr>
        <p:spPr>
          <a:xfrm rot="10800000">
            <a:off x="6403675" y="4212269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1" name="Google Shape;801;p41"/>
          <p:cNvSpPr/>
          <p:nvPr/>
        </p:nvSpPr>
        <p:spPr>
          <a:xfrm rot="10800000">
            <a:off x="1267525" y="544444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692;p38">
            <a:extLst>
              <a:ext uri="{FF2B5EF4-FFF2-40B4-BE49-F238E27FC236}">
                <a16:creationId xmlns:a16="http://schemas.microsoft.com/office/drawing/2014/main" id="{A3FA3912-E9FC-43A3-1B73-9A605CB381FF}"/>
              </a:ext>
            </a:extLst>
          </p:cNvPr>
          <p:cNvSpPr txBox="1">
            <a:spLocks/>
          </p:cNvSpPr>
          <p:nvPr/>
        </p:nvSpPr>
        <p:spPr>
          <a:xfrm>
            <a:off x="1228233" y="1742672"/>
            <a:ext cx="3909386" cy="2245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Hãy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kể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tên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các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nguồn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khác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mà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em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biết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7005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iá pin năng lượng mặt trời bao nhiêu? Mua pin giá tốt ở đâu">
            <a:extLst>
              <a:ext uri="{FF2B5EF4-FFF2-40B4-BE49-F238E27FC236}">
                <a16:creationId xmlns:a16="http://schemas.microsoft.com/office/drawing/2014/main" id="{5B521F90-C97B-FCF3-5479-957C79836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2" b="678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B98256-81EA-0277-24AC-A6E8F0734F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3BAA7-4B43-2DAA-A4DA-31C3A35E5F3B}"/>
              </a:ext>
            </a:extLst>
          </p:cNvPr>
          <p:cNvSpPr txBox="1"/>
          <p:nvPr/>
        </p:nvSpPr>
        <p:spPr>
          <a:xfrm>
            <a:off x="1543050" y="4385429"/>
            <a:ext cx="5585460" cy="52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sz="3200" dirty="0">
                <a:latin typeface="Roboto Condensed" panose="02000000000000000000" pitchFamily="2" charset="0"/>
              </a:rPr>
              <a:t>Pin </a:t>
            </a:r>
            <a:r>
              <a:rPr lang="en-US" sz="3200" dirty="0" err="1">
                <a:latin typeface="Roboto Condensed" panose="02000000000000000000" pitchFamily="2" charset="0"/>
              </a:rPr>
              <a:t>Mặt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Trời</a:t>
            </a:r>
            <a:endParaRPr lang="en-US" sz="3200" dirty="0">
              <a:latin typeface="Roboto Condensed" panose="02000000000000000000" pitchFamily="2" charset="0"/>
            </a:endParaRPr>
          </a:p>
        </p:txBody>
      </p:sp>
      <p:pic>
        <p:nvPicPr>
          <p:cNvPr id="1026" name="Picture 2" descr="Giá pin năng lượng mặt trời bao nhiêu? Mua pin giá tốt ở đâu">
            <a:extLst>
              <a:ext uri="{FF2B5EF4-FFF2-40B4-BE49-F238E27FC236}">
                <a16:creationId xmlns:a16="http://schemas.microsoft.com/office/drawing/2014/main" id="{C851B540-1930-6F51-9980-D35B5CA5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56354"/>
            <a:ext cx="61912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18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iá pin năng lượng mặt trời bao nhiêu? Mua pin giá tốt ở đâu">
            <a:extLst>
              <a:ext uri="{FF2B5EF4-FFF2-40B4-BE49-F238E27FC236}">
                <a16:creationId xmlns:a16="http://schemas.microsoft.com/office/drawing/2014/main" id="{5B521F90-C97B-FCF3-5479-957C79836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2" b="678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B98256-81EA-0277-24AC-A6E8F0734F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3BAA7-4B43-2DAA-A4DA-31C3A35E5F3B}"/>
              </a:ext>
            </a:extLst>
          </p:cNvPr>
          <p:cNvSpPr txBox="1"/>
          <p:nvPr/>
        </p:nvSpPr>
        <p:spPr>
          <a:xfrm>
            <a:off x="1543050" y="4385429"/>
            <a:ext cx="5585460" cy="52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sz="3200" dirty="0" err="1">
                <a:latin typeface="Roboto Condensed" panose="02000000000000000000" pitchFamily="2" charset="0"/>
              </a:rPr>
              <a:t>Máy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phát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điện</a:t>
            </a:r>
            <a:endParaRPr lang="en-US" sz="3200" dirty="0">
              <a:latin typeface="Roboto Condensed" panose="02000000000000000000" pitchFamily="2" charset="0"/>
            </a:endParaRPr>
          </a:p>
        </p:txBody>
      </p:sp>
      <p:pic>
        <p:nvPicPr>
          <p:cNvPr id="2050" name="Picture 2" descr="Máy phát điện Hữu Toàn - Chất lượng bền bỉ thách thức thời gian.">
            <a:extLst>
              <a:ext uri="{FF2B5EF4-FFF2-40B4-BE49-F238E27FC236}">
                <a16:creationId xmlns:a16="http://schemas.microsoft.com/office/drawing/2014/main" id="{1C0670F5-DF22-EC8D-46C4-0694A735E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91" y="98474"/>
            <a:ext cx="6833577" cy="445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94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0"/>
          <p:cNvSpPr/>
          <p:nvPr/>
        </p:nvSpPr>
        <p:spPr>
          <a:xfrm>
            <a:off x="3511139" y="1475800"/>
            <a:ext cx="2345124" cy="9846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DM Sans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758" name="Google Shape;758;p40"/>
          <p:cNvSpPr txBox="1">
            <a:spLocks noGrp="1"/>
          </p:cNvSpPr>
          <p:nvPr>
            <p:ph type="title"/>
          </p:nvPr>
        </p:nvSpPr>
        <p:spPr>
          <a:xfrm>
            <a:off x="2735803" y="2553924"/>
            <a:ext cx="3895796" cy="132465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Vật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dẫn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điện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và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vật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cách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điện</a:t>
            </a:r>
            <a:endParaRPr sz="4400" dirty="0">
              <a:solidFill>
                <a:srgbClr val="1A56B8"/>
              </a:solidFill>
              <a:latin typeface="Roboto Condensed" panose="02000000000000000000" pitchFamily="2" charset="0"/>
            </a:endParaRPr>
          </a:p>
        </p:txBody>
      </p:sp>
      <p:sp>
        <p:nvSpPr>
          <p:cNvPr id="759" name="Google Shape;759;p40"/>
          <p:cNvSpPr txBox="1">
            <a:spLocks noGrp="1"/>
          </p:cNvSpPr>
          <p:nvPr>
            <p:ph type="title" idx="2"/>
          </p:nvPr>
        </p:nvSpPr>
        <p:spPr>
          <a:xfrm>
            <a:off x="4493631" y="1427133"/>
            <a:ext cx="1144500" cy="98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  <a:latin typeface="Roboto Black" panose="02000000000000000000" pitchFamily="2" charset="0"/>
              </a:rPr>
              <a:t>II</a:t>
            </a:r>
            <a:endParaRPr dirty="0">
              <a:solidFill>
                <a:schemeClr val="accent2">
                  <a:lumMod val="75000"/>
                </a:schemeClr>
              </a:solidFill>
              <a:latin typeface="Roboto Black" panose="02000000000000000000" pitchFamily="2" charset="0"/>
            </a:endParaRPr>
          </a:p>
        </p:txBody>
      </p:sp>
      <p:grpSp>
        <p:nvGrpSpPr>
          <p:cNvPr id="761" name="Google Shape;761;p40"/>
          <p:cNvGrpSpPr/>
          <p:nvPr/>
        </p:nvGrpSpPr>
        <p:grpSpPr>
          <a:xfrm>
            <a:off x="6992802" y="544300"/>
            <a:ext cx="391500" cy="391500"/>
            <a:chOff x="8039274" y="539500"/>
            <a:chExt cx="391500" cy="391500"/>
          </a:xfrm>
        </p:grpSpPr>
        <p:sp>
          <p:nvSpPr>
            <p:cNvPr id="762" name="Google Shape;762;p40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0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64" name="Google Shape;764;p40"/>
          <p:cNvGrpSpPr/>
          <p:nvPr/>
        </p:nvGrpSpPr>
        <p:grpSpPr>
          <a:xfrm>
            <a:off x="7535252" y="4221850"/>
            <a:ext cx="391500" cy="391500"/>
            <a:chOff x="1761025" y="4221850"/>
            <a:chExt cx="391500" cy="391500"/>
          </a:xfrm>
        </p:grpSpPr>
        <p:sp>
          <p:nvSpPr>
            <p:cNvPr id="765" name="Google Shape;765;p40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67" name="Google Shape;767;p40"/>
          <p:cNvGrpSpPr/>
          <p:nvPr/>
        </p:nvGrpSpPr>
        <p:grpSpPr>
          <a:xfrm rot="10800000">
            <a:off x="8045101" y="1968100"/>
            <a:ext cx="391500" cy="391500"/>
            <a:chOff x="713225" y="4221850"/>
            <a:chExt cx="391500" cy="391500"/>
          </a:xfrm>
        </p:grpSpPr>
        <p:sp>
          <p:nvSpPr>
            <p:cNvPr id="768" name="Google Shape;768;p40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40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770" name="Google Shape;770;p40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71" name="Google Shape;771;p40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2" name="Google Shape;772;p40"/>
          <p:cNvSpPr/>
          <p:nvPr/>
        </p:nvSpPr>
        <p:spPr>
          <a:xfrm>
            <a:off x="7535252" y="3102750"/>
            <a:ext cx="391500" cy="3915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3" name="Google Shape;773;p40"/>
          <p:cNvSpPr/>
          <p:nvPr/>
        </p:nvSpPr>
        <p:spPr>
          <a:xfrm rot="-5400000">
            <a:off x="555034" y="4046650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4" name="Google Shape;774;p40"/>
          <p:cNvGrpSpPr/>
          <p:nvPr/>
        </p:nvGrpSpPr>
        <p:grpSpPr>
          <a:xfrm>
            <a:off x="1256376" y="4221850"/>
            <a:ext cx="391500" cy="391500"/>
            <a:chOff x="1761025" y="4221850"/>
            <a:chExt cx="391500" cy="391500"/>
          </a:xfrm>
          <a:solidFill>
            <a:schemeClr val="accent2">
              <a:lumMod val="75000"/>
            </a:schemeClr>
          </a:solidFill>
        </p:grpSpPr>
        <p:sp>
          <p:nvSpPr>
            <p:cNvPr id="775" name="Google Shape;775;p40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grp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777" name="Google Shape;777;p40"/>
          <p:cNvSpPr/>
          <p:nvPr/>
        </p:nvSpPr>
        <p:spPr>
          <a:xfrm rot="5400000">
            <a:off x="1081177" y="1253525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8" name="Google Shape;778;p40"/>
          <p:cNvGrpSpPr/>
          <p:nvPr/>
        </p:nvGrpSpPr>
        <p:grpSpPr>
          <a:xfrm rot="10800000">
            <a:off x="1782537" y="544300"/>
            <a:ext cx="391500" cy="391500"/>
            <a:chOff x="790425" y="1928737"/>
            <a:chExt cx="391500" cy="391500"/>
          </a:xfrm>
        </p:grpSpPr>
        <p:sp>
          <p:nvSpPr>
            <p:cNvPr id="779" name="Google Shape;779;p40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80" name="Google Shape;780;p40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40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40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" name="Google Shape;2289;p65">
            <a:extLst>
              <a:ext uri="{FF2B5EF4-FFF2-40B4-BE49-F238E27FC236}">
                <a16:creationId xmlns:a16="http://schemas.microsoft.com/office/drawing/2014/main" id="{089A427B-66D3-1C38-FD9F-9AC8DEC069D0}"/>
              </a:ext>
            </a:extLst>
          </p:cNvPr>
          <p:cNvGrpSpPr/>
          <p:nvPr/>
        </p:nvGrpSpPr>
        <p:grpSpPr>
          <a:xfrm>
            <a:off x="3570952" y="1531533"/>
            <a:ext cx="862866" cy="862866"/>
            <a:chOff x="2621733" y="2974175"/>
            <a:chExt cx="391500" cy="391500"/>
          </a:xfrm>
          <a:solidFill>
            <a:srgbClr val="BD6DE6"/>
          </a:solidFill>
        </p:grpSpPr>
        <p:sp>
          <p:nvSpPr>
            <p:cNvPr id="3" name="Google Shape;2290;p65">
              <a:extLst>
                <a:ext uri="{FF2B5EF4-FFF2-40B4-BE49-F238E27FC236}">
                  <a16:creationId xmlns:a16="http://schemas.microsoft.com/office/drawing/2014/main" id="{CAAFA7F8-5A74-4756-50E9-7114B1A31E94}"/>
                </a:ext>
              </a:extLst>
            </p:cNvPr>
            <p:cNvSpPr/>
            <p:nvPr/>
          </p:nvSpPr>
          <p:spPr>
            <a:xfrm rot="-5400000">
              <a:off x="2621733" y="2974175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91;p65">
              <a:extLst>
                <a:ext uri="{FF2B5EF4-FFF2-40B4-BE49-F238E27FC236}">
                  <a16:creationId xmlns:a16="http://schemas.microsoft.com/office/drawing/2014/main" id="{AFD6C6F0-D1B8-0D9E-A742-D7999CECF373}"/>
                </a:ext>
              </a:extLst>
            </p:cNvPr>
            <p:cNvSpPr/>
            <p:nvPr/>
          </p:nvSpPr>
          <p:spPr>
            <a:xfrm rot="8100000">
              <a:off x="2731381" y="3120963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" name="Google Shape;2292;p65">
              <a:extLst>
                <a:ext uri="{FF2B5EF4-FFF2-40B4-BE49-F238E27FC236}">
                  <a16:creationId xmlns:a16="http://schemas.microsoft.com/office/drawing/2014/main" id="{7B9D390D-CA0C-DCD7-07D6-EB64EA4D5557}"/>
                </a:ext>
              </a:extLst>
            </p:cNvPr>
            <p:cNvSpPr/>
            <p:nvPr/>
          </p:nvSpPr>
          <p:spPr>
            <a:xfrm rot="-2700000">
              <a:off x="2809553" y="3120955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39078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1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0"/>
        </a:solid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6D967B8-F110-587C-B139-3C96CAA53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49" y="652037"/>
            <a:ext cx="1752010" cy="1170370"/>
          </a:xfrm>
          <a:prstGeom prst="rect">
            <a:avLst/>
          </a:prstGeom>
        </p:spPr>
      </p:pic>
      <p:pic>
        <p:nvPicPr>
          <p:cNvPr id="910" name="Picture 909">
            <a:extLst>
              <a:ext uri="{FF2B5EF4-FFF2-40B4-BE49-F238E27FC236}">
                <a16:creationId xmlns:a16="http://schemas.microsoft.com/office/drawing/2014/main" id="{FE7F71ED-8425-A718-F048-CE77C4B29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1" b="94096" l="9964" r="89946">
                        <a14:foregroundMark x1="25362" y1="58303" x2="42663" y2="69280"/>
                        <a14:foregroundMark x1="48098" y1="62362" x2="72917" y2="58672"/>
                        <a14:foregroundMark x1="45924" y1="70387" x2="69928" y2="94280"/>
                        <a14:foregroundMark x1="69928" y1="94280" x2="70380" y2="92804"/>
                        <a14:foregroundMark x1="37953" y1="61624" x2="42663" y2="61993"/>
                        <a14:foregroundMark x1="20290" y1="57934" x2="25362" y2="61624"/>
                        <a14:foregroundMark x1="21739" y1="57196" x2="20652" y2="58303"/>
                        <a14:foregroundMark x1="17754" y1="63100" x2="17754" y2="63100"/>
                        <a14:foregroundMark x1="13859" y1="62731" x2="13859" y2="62731"/>
                        <a14:foregroundMark x1="64674" y1="9502" x2="69022" y2="9871"/>
                        <a14:foregroundMark x1="69384" y1="6919" x2="69384" y2="6919"/>
                        <a14:foregroundMark x1="69022" y1="6181" x2="68297" y2="61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4449" y="2293356"/>
            <a:ext cx="1951159" cy="1915811"/>
          </a:xfrm>
          <a:prstGeom prst="rect">
            <a:avLst/>
          </a:prstGeom>
        </p:spPr>
      </p:pic>
      <p:pic>
        <p:nvPicPr>
          <p:cNvPr id="906" name="Picture 905">
            <a:extLst>
              <a:ext uri="{FF2B5EF4-FFF2-40B4-BE49-F238E27FC236}">
                <a16:creationId xmlns:a16="http://schemas.microsoft.com/office/drawing/2014/main" id="{0F412E7B-A7A5-2EDF-0AE2-435C6A7D2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07" y="2516993"/>
            <a:ext cx="1860454" cy="1492775"/>
          </a:xfrm>
          <a:prstGeom prst="rect">
            <a:avLst/>
          </a:prstGeom>
        </p:spPr>
      </p:pic>
      <p:sp>
        <p:nvSpPr>
          <p:cNvPr id="894" name="Google Shape;894;p44"/>
          <p:cNvSpPr/>
          <p:nvPr/>
        </p:nvSpPr>
        <p:spPr>
          <a:xfrm rot="10800000">
            <a:off x="8522367" y="4584278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5" name="Google Shape;895;p44"/>
          <p:cNvGrpSpPr/>
          <p:nvPr/>
        </p:nvGrpSpPr>
        <p:grpSpPr>
          <a:xfrm rot="10800000">
            <a:off x="7963041" y="4584284"/>
            <a:ext cx="391500" cy="391500"/>
            <a:chOff x="1900200" y="3263712"/>
            <a:chExt cx="391500" cy="391500"/>
          </a:xfrm>
        </p:grpSpPr>
        <p:sp>
          <p:nvSpPr>
            <p:cNvPr id="896" name="Google Shape;896;p44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897" name="Google Shape;897;p44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98" name="Google Shape;898;p44"/>
          <p:cNvGrpSpPr/>
          <p:nvPr/>
        </p:nvGrpSpPr>
        <p:grpSpPr>
          <a:xfrm>
            <a:off x="668257" y="4628270"/>
            <a:ext cx="391500" cy="391500"/>
            <a:chOff x="1761025" y="4221850"/>
            <a:chExt cx="391500" cy="391500"/>
          </a:xfrm>
        </p:grpSpPr>
        <p:sp>
          <p:nvSpPr>
            <p:cNvPr id="899" name="Google Shape;899;p44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4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901" name="Google Shape;901;p44"/>
          <p:cNvGrpSpPr/>
          <p:nvPr/>
        </p:nvGrpSpPr>
        <p:grpSpPr>
          <a:xfrm rot="5400000">
            <a:off x="140566" y="4628270"/>
            <a:ext cx="391500" cy="391500"/>
            <a:chOff x="713225" y="4221850"/>
            <a:chExt cx="391500" cy="391500"/>
          </a:xfrm>
        </p:grpSpPr>
        <p:sp>
          <p:nvSpPr>
            <p:cNvPr id="902" name="Google Shape;902;p44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3" name="Google Shape;903;p44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904" name="Google Shape;904;p44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905" name="Google Shape;905;p44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" name="Google Shape;894;p44">
            <a:extLst>
              <a:ext uri="{FF2B5EF4-FFF2-40B4-BE49-F238E27FC236}">
                <a16:creationId xmlns:a16="http://schemas.microsoft.com/office/drawing/2014/main" id="{0BB08A75-A616-0012-8E57-D695CB224C25}"/>
              </a:ext>
            </a:extLst>
          </p:cNvPr>
          <p:cNvSpPr/>
          <p:nvPr/>
        </p:nvSpPr>
        <p:spPr>
          <a:xfrm rot="10800000">
            <a:off x="7960576" y="4160621"/>
            <a:ext cx="491748" cy="478199"/>
          </a:xfrm>
          <a:prstGeom prst="ellipse">
            <a:avLst/>
          </a:prstGeom>
          <a:solidFill>
            <a:srgbClr val="F5EDE0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711;p38">
            <a:extLst>
              <a:ext uri="{FF2B5EF4-FFF2-40B4-BE49-F238E27FC236}">
                <a16:creationId xmlns:a16="http://schemas.microsoft.com/office/drawing/2014/main" id="{60343AD9-B1B0-06DE-2CE0-DF655FF00866}"/>
              </a:ext>
            </a:extLst>
          </p:cNvPr>
          <p:cNvGrpSpPr/>
          <p:nvPr/>
        </p:nvGrpSpPr>
        <p:grpSpPr>
          <a:xfrm>
            <a:off x="298064" y="204575"/>
            <a:ext cx="457358" cy="457358"/>
            <a:chOff x="1761025" y="4221850"/>
            <a:chExt cx="391500" cy="391500"/>
          </a:xfrm>
          <a:solidFill>
            <a:schemeClr val="accent2">
              <a:lumMod val="75000"/>
            </a:schemeClr>
          </a:solidFill>
        </p:grpSpPr>
        <p:sp>
          <p:nvSpPr>
            <p:cNvPr id="18" name="Google Shape;712;p38">
              <a:extLst>
                <a:ext uri="{FF2B5EF4-FFF2-40B4-BE49-F238E27FC236}">
                  <a16:creationId xmlns:a16="http://schemas.microsoft.com/office/drawing/2014/main" id="{56A60EB1-BF72-5553-7581-D44E8D14D9F7}"/>
                </a:ext>
              </a:extLst>
            </p:cNvPr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3;p38">
              <a:extLst>
                <a:ext uri="{FF2B5EF4-FFF2-40B4-BE49-F238E27FC236}">
                  <a16:creationId xmlns:a16="http://schemas.microsoft.com/office/drawing/2014/main" id="{CE7C7B1F-3AFE-8AC4-8FFE-058A39A850B2}"/>
                </a:ext>
              </a:extLst>
            </p:cNvPr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0" name="Google Shape;743;p39">
            <a:extLst>
              <a:ext uri="{FF2B5EF4-FFF2-40B4-BE49-F238E27FC236}">
                <a16:creationId xmlns:a16="http://schemas.microsoft.com/office/drawing/2014/main" id="{B3842B31-6474-A0A9-39AD-8A7D8F553532}"/>
              </a:ext>
            </a:extLst>
          </p:cNvPr>
          <p:cNvSpPr/>
          <p:nvPr/>
        </p:nvSpPr>
        <p:spPr>
          <a:xfrm rot="10800000">
            <a:off x="298062" y="204575"/>
            <a:ext cx="1984029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21B7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692;p38">
            <a:extLst>
              <a:ext uri="{FF2B5EF4-FFF2-40B4-BE49-F238E27FC236}">
                <a16:creationId xmlns:a16="http://schemas.microsoft.com/office/drawing/2014/main" id="{8A62B6B5-9E45-B5E2-DBBA-51BCE3556B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9102" y="230464"/>
            <a:ext cx="1516859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</a:rPr>
              <a:t>Thí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</a:rPr>
              <a:t>Nghiệm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</a:rPr>
              <a:t> </a:t>
            </a:r>
            <a:endParaRPr sz="2400" dirty="0">
              <a:solidFill>
                <a:srgbClr val="E08130"/>
              </a:solidFill>
              <a:latin typeface="Roboto Condensed" panose="02000000000000000000" pitchFamily="2" charset="0"/>
            </a:endParaRPr>
          </a:p>
        </p:txBody>
      </p:sp>
      <p:sp>
        <p:nvSpPr>
          <p:cNvPr id="909" name="Google Shape;692;p38">
            <a:extLst>
              <a:ext uri="{FF2B5EF4-FFF2-40B4-BE49-F238E27FC236}">
                <a16:creationId xmlns:a16="http://schemas.microsoft.com/office/drawing/2014/main" id="{EC6C8BCA-1629-F905-2B25-15FB56607E58}"/>
              </a:ext>
            </a:extLst>
          </p:cNvPr>
          <p:cNvSpPr txBox="1">
            <a:spLocks/>
          </p:cNvSpPr>
          <p:nvPr/>
        </p:nvSpPr>
        <p:spPr>
          <a:xfrm>
            <a:off x="769701" y="1902870"/>
            <a:ext cx="1402705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Hộp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pin 3V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916" name="Google Shape;692;p38">
            <a:extLst>
              <a:ext uri="{FF2B5EF4-FFF2-40B4-BE49-F238E27FC236}">
                <a16:creationId xmlns:a16="http://schemas.microsoft.com/office/drawing/2014/main" id="{D7916982-4CB6-9A42-6E7D-75C3F49342BC}"/>
              </a:ext>
            </a:extLst>
          </p:cNvPr>
          <p:cNvSpPr txBox="1">
            <a:spLocks/>
          </p:cNvSpPr>
          <p:nvPr/>
        </p:nvSpPr>
        <p:spPr>
          <a:xfrm>
            <a:off x="2976058" y="119815"/>
            <a:ext cx="2882580" cy="48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CHUẨN BỊ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674BA-B8B7-37D8-69D9-4DD22B328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759" y="2633114"/>
            <a:ext cx="2653823" cy="12362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7F21DC-9A49-8489-8DA1-3B0A33739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9845" y="567934"/>
            <a:ext cx="2855007" cy="12544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AEA06E-F6D2-13D4-348A-5864FC184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26" y="681867"/>
            <a:ext cx="2389656" cy="1095258"/>
          </a:xfrm>
          <a:prstGeom prst="rect">
            <a:avLst/>
          </a:prstGeom>
        </p:spPr>
      </p:pic>
      <p:sp>
        <p:nvSpPr>
          <p:cNvPr id="911" name="Google Shape;692;p38">
            <a:extLst>
              <a:ext uri="{FF2B5EF4-FFF2-40B4-BE49-F238E27FC236}">
                <a16:creationId xmlns:a16="http://schemas.microsoft.com/office/drawing/2014/main" id="{E0B973F5-80C9-369C-466B-50D75A694301}"/>
              </a:ext>
            </a:extLst>
          </p:cNvPr>
          <p:cNvSpPr txBox="1">
            <a:spLocks/>
          </p:cNvSpPr>
          <p:nvPr/>
        </p:nvSpPr>
        <p:spPr>
          <a:xfrm>
            <a:off x="3612832" y="1875100"/>
            <a:ext cx="1402705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Bóng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đèn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pin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912" name="Google Shape;692;p38">
            <a:extLst>
              <a:ext uri="{FF2B5EF4-FFF2-40B4-BE49-F238E27FC236}">
                <a16:creationId xmlns:a16="http://schemas.microsoft.com/office/drawing/2014/main" id="{39D40EAB-39F8-902D-00BD-880E8E539984}"/>
              </a:ext>
            </a:extLst>
          </p:cNvPr>
          <p:cNvSpPr txBox="1">
            <a:spLocks/>
          </p:cNvSpPr>
          <p:nvPr/>
        </p:nvSpPr>
        <p:spPr>
          <a:xfrm>
            <a:off x="6942401" y="1815767"/>
            <a:ext cx="1402705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Dây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nối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3" name="Google Shape;692;p38">
            <a:extLst>
              <a:ext uri="{FF2B5EF4-FFF2-40B4-BE49-F238E27FC236}">
                <a16:creationId xmlns:a16="http://schemas.microsoft.com/office/drawing/2014/main" id="{6860E12A-5A43-562A-E0D2-325F8AC08F6E}"/>
              </a:ext>
            </a:extLst>
          </p:cNvPr>
          <p:cNvSpPr txBox="1">
            <a:spLocks/>
          </p:cNvSpPr>
          <p:nvPr/>
        </p:nvSpPr>
        <p:spPr>
          <a:xfrm>
            <a:off x="629646" y="4234939"/>
            <a:ext cx="1402705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Công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tắc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4" name="Google Shape;692;p38">
            <a:extLst>
              <a:ext uri="{FF2B5EF4-FFF2-40B4-BE49-F238E27FC236}">
                <a16:creationId xmlns:a16="http://schemas.microsoft.com/office/drawing/2014/main" id="{F550A635-A5B7-75D6-A678-28708885E4DE}"/>
              </a:ext>
            </a:extLst>
          </p:cNvPr>
          <p:cNvSpPr txBox="1">
            <a:spLocks/>
          </p:cNvSpPr>
          <p:nvPr/>
        </p:nvSpPr>
        <p:spPr>
          <a:xfrm>
            <a:off x="3905801" y="4209167"/>
            <a:ext cx="1402705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Kẹp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nối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5" name="Google Shape;692;p38">
            <a:extLst>
              <a:ext uri="{FF2B5EF4-FFF2-40B4-BE49-F238E27FC236}">
                <a16:creationId xmlns:a16="http://schemas.microsoft.com/office/drawing/2014/main" id="{F8848344-1EDF-92C8-5038-BA2CA248C6AE}"/>
              </a:ext>
            </a:extLst>
          </p:cNvPr>
          <p:cNvSpPr txBox="1">
            <a:spLocks/>
          </p:cNvSpPr>
          <p:nvPr/>
        </p:nvSpPr>
        <p:spPr>
          <a:xfrm>
            <a:off x="6184759" y="4108533"/>
            <a:ext cx="2818675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Lá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đồng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,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nhôm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,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nhựa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909" grpId="0"/>
      <p:bldP spid="916" grpId="0"/>
      <p:bldP spid="911" grpId="0"/>
      <p:bldP spid="91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44"/>
          <p:cNvGrpSpPr/>
          <p:nvPr/>
        </p:nvGrpSpPr>
        <p:grpSpPr>
          <a:xfrm>
            <a:off x="773092" y="4540827"/>
            <a:ext cx="391500" cy="391500"/>
            <a:chOff x="1761025" y="4221850"/>
            <a:chExt cx="391500" cy="391500"/>
          </a:xfrm>
        </p:grpSpPr>
        <p:sp>
          <p:nvSpPr>
            <p:cNvPr id="899" name="Google Shape;899;p44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4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901" name="Google Shape;901;p44"/>
          <p:cNvGrpSpPr/>
          <p:nvPr/>
        </p:nvGrpSpPr>
        <p:grpSpPr>
          <a:xfrm rot="5400000">
            <a:off x="245401" y="4540827"/>
            <a:ext cx="391500" cy="391500"/>
            <a:chOff x="713225" y="4221850"/>
            <a:chExt cx="391500" cy="391500"/>
          </a:xfrm>
        </p:grpSpPr>
        <p:sp>
          <p:nvSpPr>
            <p:cNvPr id="902" name="Google Shape;902;p44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3" name="Google Shape;903;p44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904" name="Google Shape;904;p44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905" name="Google Shape;905;p44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" name="Google Shape;711;p38">
            <a:extLst>
              <a:ext uri="{FF2B5EF4-FFF2-40B4-BE49-F238E27FC236}">
                <a16:creationId xmlns:a16="http://schemas.microsoft.com/office/drawing/2014/main" id="{60343AD9-B1B0-06DE-2CE0-DF655FF00866}"/>
              </a:ext>
            </a:extLst>
          </p:cNvPr>
          <p:cNvGrpSpPr/>
          <p:nvPr/>
        </p:nvGrpSpPr>
        <p:grpSpPr>
          <a:xfrm>
            <a:off x="298064" y="204575"/>
            <a:ext cx="457358" cy="457358"/>
            <a:chOff x="1761025" y="4221850"/>
            <a:chExt cx="391500" cy="391500"/>
          </a:xfrm>
          <a:solidFill>
            <a:schemeClr val="accent2">
              <a:lumMod val="75000"/>
            </a:schemeClr>
          </a:solidFill>
        </p:grpSpPr>
        <p:sp>
          <p:nvSpPr>
            <p:cNvPr id="18" name="Google Shape;712;p38">
              <a:extLst>
                <a:ext uri="{FF2B5EF4-FFF2-40B4-BE49-F238E27FC236}">
                  <a16:creationId xmlns:a16="http://schemas.microsoft.com/office/drawing/2014/main" id="{56A60EB1-BF72-5553-7581-D44E8D14D9F7}"/>
                </a:ext>
              </a:extLst>
            </p:cNvPr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3;p38">
              <a:extLst>
                <a:ext uri="{FF2B5EF4-FFF2-40B4-BE49-F238E27FC236}">
                  <a16:creationId xmlns:a16="http://schemas.microsoft.com/office/drawing/2014/main" id="{CE7C7B1F-3AFE-8AC4-8FFE-058A39A850B2}"/>
                </a:ext>
              </a:extLst>
            </p:cNvPr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0" name="Google Shape;743;p39">
            <a:extLst>
              <a:ext uri="{FF2B5EF4-FFF2-40B4-BE49-F238E27FC236}">
                <a16:creationId xmlns:a16="http://schemas.microsoft.com/office/drawing/2014/main" id="{B3842B31-6474-A0A9-39AD-8A7D8F553532}"/>
              </a:ext>
            </a:extLst>
          </p:cNvPr>
          <p:cNvSpPr/>
          <p:nvPr/>
        </p:nvSpPr>
        <p:spPr>
          <a:xfrm rot="10800000">
            <a:off x="298060" y="204575"/>
            <a:ext cx="2304462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21B7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692;p38">
            <a:extLst>
              <a:ext uri="{FF2B5EF4-FFF2-40B4-BE49-F238E27FC236}">
                <a16:creationId xmlns:a16="http://schemas.microsoft.com/office/drawing/2014/main" id="{8A62B6B5-9E45-B5E2-DBBA-51BCE3556B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3092" y="236762"/>
            <a:ext cx="1720996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</a:rPr>
              <a:t>Thí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</a:rPr>
              <a:t>Nghiệm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</a:rPr>
              <a:t> 1 </a:t>
            </a:r>
            <a:endParaRPr sz="2400" dirty="0">
              <a:solidFill>
                <a:srgbClr val="E08130"/>
              </a:solidFill>
              <a:latin typeface="Roboto Condensed" panose="02000000000000000000" pitchFamily="2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7805F-6FD2-3E47-52DB-4288F9881E29}"/>
              </a:ext>
            </a:extLst>
          </p:cNvPr>
          <p:cNvSpPr/>
          <p:nvPr/>
        </p:nvSpPr>
        <p:spPr>
          <a:xfrm>
            <a:off x="1891323" y="4157785"/>
            <a:ext cx="1414585" cy="742461"/>
          </a:xfrm>
          <a:custGeom>
            <a:avLst/>
            <a:gdLst>
              <a:gd name="connsiteX0" fmla="*/ 0 w 1414585"/>
              <a:gd name="connsiteY0" fmla="*/ 336061 h 742461"/>
              <a:gd name="connsiteX1" fmla="*/ 0 w 1414585"/>
              <a:gd name="connsiteY1" fmla="*/ 336061 h 742461"/>
              <a:gd name="connsiteX2" fmla="*/ 328246 w 1414585"/>
              <a:gd name="connsiteY2" fmla="*/ 211015 h 742461"/>
              <a:gd name="connsiteX3" fmla="*/ 523631 w 1414585"/>
              <a:gd name="connsiteY3" fmla="*/ 156307 h 742461"/>
              <a:gd name="connsiteX4" fmla="*/ 601785 w 1414585"/>
              <a:gd name="connsiteY4" fmla="*/ 140677 h 742461"/>
              <a:gd name="connsiteX5" fmla="*/ 656492 w 1414585"/>
              <a:gd name="connsiteY5" fmla="*/ 101600 h 742461"/>
              <a:gd name="connsiteX6" fmla="*/ 726831 w 1414585"/>
              <a:gd name="connsiteY6" fmla="*/ 62523 h 742461"/>
              <a:gd name="connsiteX7" fmla="*/ 765908 w 1414585"/>
              <a:gd name="connsiteY7" fmla="*/ 31261 h 742461"/>
              <a:gd name="connsiteX8" fmla="*/ 804985 w 1414585"/>
              <a:gd name="connsiteY8" fmla="*/ 0 h 742461"/>
              <a:gd name="connsiteX9" fmla="*/ 953477 w 1414585"/>
              <a:gd name="connsiteY9" fmla="*/ 15630 h 742461"/>
              <a:gd name="connsiteX10" fmla="*/ 984739 w 1414585"/>
              <a:gd name="connsiteY10" fmla="*/ 62523 h 742461"/>
              <a:gd name="connsiteX11" fmla="*/ 1000369 w 1414585"/>
              <a:gd name="connsiteY11" fmla="*/ 85969 h 742461"/>
              <a:gd name="connsiteX12" fmla="*/ 1008185 w 1414585"/>
              <a:gd name="connsiteY12" fmla="*/ 117230 h 742461"/>
              <a:gd name="connsiteX13" fmla="*/ 1078523 w 1414585"/>
              <a:gd name="connsiteY13" fmla="*/ 117230 h 742461"/>
              <a:gd name="connsiteX14" fmla="*/ 1289539 w 1414585"/>
              <a:gd name="connsiteY14" fmla="*/ 85969 h 742461"/>
              <a:gd name="connsiteX15" fmla="*/ 1320800 w 1414585"/>
              <a:gd name="connsiteY15" fmla="*/ 54707 h 742461"/>
              <a:gd name="connsiteX16" fmla="*/ 1398954 w 1414585"/>
              <a:gd name="connsiteY16" fmla="*/ 62523 h 742461"/>
              <a:gd name="connsiteX17" fmla="*/ 1406769 w 1414585"/>
              <a:gd name="connsiteY17" fmla="*/ 132861 h 742461"/>
              <a:gd name="connsiteX18" fmla="*/ 1414585 w 1414585"/>
              <a:gd name="connsiteY18" fmla="*/ 226646 h 742461"/>
              <a:gd name="connsiteX19" fmla="*/ 1398954 w 1414585"/>
              <a:gd name="connsiteY19" fmla="*/ 281353 h 742461"/>
              <a:gd name="connsiteX20" fmla="*/ 1359877 w 1414585"/>
              <a:gd name="connsiteY20" fmla="*/ 336061 h 742461"/>
              <a:gd name="connsiteX21" fmla="*/ 1305169 w 1414585"/>
              <a:gd name="connsiteY21" fmla="*/ 390769 h 742461"/>
              <a:gd name="connsiteX22" fmla="*/ 1109785 w 1414585"/>
              <a:gd name="connsiteY22" fmla="*/ 492369 h 742461"/>
              <a:gd name="connsiteX23" fmla="*/ 1008185 w 1414585"/>
              <a:gd name="connsiteY23" fmla="*/ 515815 h 742461"/>
              <a:gd name="connsiteX24" fmla="*/ 711200 w 1414585"/>
              <a:gd name="connsiteY24" fmla="*/ 640861 h 742461"/>
              <a:gd name="connsiteX25" fmla="*/ 656492 w 1414585"/>
              <a:gd name="connsiteY25" fmla="*/ 703384 h 742461"/>
              <a:gd name="connsiteX26" fmla="*/ 601785 w 1414585"/>
              <a:gd name="connsiteY26" fmla="*/ 726830 h 742461"/>
              <a:gd name="connsiteX27" fmla="*/ 562708 w 1414585"/>
              <a:gd name="connsiteY27" fmla="*/ 742461 h 742461"/>
              <a:gd name="connsiteX28" fmla="*/ 195385 w 1414585"/>
              <a:gd name="connsiteY28" fmla="*/ 679938 h 742461"/>
              <a:gd name="connsiteX29" fmla="*/ 164123 w 1414585"/>
              <a:gd name="connsiteY29" fmla="*/ 664307 h 742461"/>
              <a:gd name="connsiteX30" fmla="*/ 117231 w 1414585"/>
              <a:gd name="connsiteY30" fmla="*/ 547077 h 742461"/>
              <a:gd name="connsiteX31" fmla="*/ 101600 w 1414585"/>
              <a:gd name="connsiteY31" fmla="*/ 500184 h 742461"/>
              <a:gd name="connsiteX32" fmla="*/ 85969 w 1414585"/>
              <a:gd name="connsiteY32" fmla="*/ 445477 h 742461"/>
              <a:gd name="connsiteX33" fmla="*/ 62523 w 1414585"/>
              <a:gd name="connsiteY33" fmla="*/ 398584 h 742461"/>
              <a:gd name="connsiteX34" fmla="*/ 54708 w 1414585"/>
              <a:gd name="connsiteY34" fmla="*/ 367323 h 742461"/>
              <a:gd name="connsiteX35" fmla="*/ 39077 w 1414585"/>
              <a:gd name="connsiteY35" fmla="*/ 320430 h 742461"/>
              <a:gd name="connsiteX36" fmla="*/ 39077 w 1414585"/>
              <a:gd name="connsiteY36" fmla="*/ 296984 h 742461"/>
              <a:gd name="connsiteX37" fmla="*/ 0 w 1414585"/>
              <a:gd name="connsiteY37" fmla="*/ 336061 h 74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14585" h="742461">
                <a:moveTo>
                  <a:pt x="0" y="336061"/>
                </a:moveTo>
                <a:lnTo>
                  <a:pt x="0" y="336061"/>
                </a:lnTo>
                <a:cubicBezTo>
                  <a:pt x="109415" y="294379"/>
                  <a:pt x="217939" y="250277"/>
                  <a:pt x="328246" y="211015"/>
                </a:cubicBezTo>
                <a:cubicBezTo>
                  <a:pt x="362852" y="198698"/>
                  <a:pt x="471638" y="167861"/>
                  <a:pt x="523631" y="156307"/>
                </a:cubicBezTo>
                <a:cubicBezTo>
                  <a:pt x="549566" y="150544"/>
                  <a:pt x="575734" y="145887"/>
                  <a:pt x="601785" y="140677"/>
                </a:cubicBezTo>
                <a:cubicBezTo>
                  <a:pt x="620021" y="127651"/>
                  <a:pt x="637846" y="114031"/>
                  <a:pt x="656492" y="101600"/>
                </a:cubicBezTo>
                <a:cubicBezTo>
                  <a:pt x="685940" y="81968"/>
                  <a:pt x="697029" y="77423"/>
                  <a:pt x="726831" y="62523"/>
                </a:cubicBezTo>
                <a:cubicBezTo>
                  <a:pt x="759329" y="13778"/>
                  <a:pt x="722766" y="58225"/>
                  <a:pt x="765908" y="31261"/>
                </a:cubicBezTo>
                <a:cubicBezTo>
                  <a:pt x="780053" y="22420"/>
                  <a:pt x="791959" y="10420"/>
                  <a:pt x="804985" y="0"/>
                </a:cubicBezTo>
                <a:cubicBezTo>
                  <a:pt x="854482" y="5210"/>
                  <a:pt x="906469" y="-721"/>
                  <a:pt x="953477" y="15630"/>
                </a:cubicBezTo>
                <a:cubicBezTo>
                  <a:pt x="971220" y="21802"/>
                  <a:pt x="974318" y="46892"/>
                  <a:pt x="984739" y="62523"/>
                </a:cubicBezTo>
                <a:lnTo>
                  <a:pt x="1000369" y="85969"/>
                </a:lnTo>
                <a:cubicBezTo>
                  <a:pt x="1002974" y="96389"/>
                  <a:pt x="1001475" y="108843"/>
                  <a:pt x="1008185" y="117230"/>
                </a:cubicBezTo>
                <a:cubicBezTo>
                  <a:pt x="1021767" y="134207"/>
                  <a:pt x="1071395" y="118418"/>
                  <a:pt x="1078523" y="117230"/>
                </a:cubicBezTo>
                <a:cubicBezTo>
                  <a:pt x="1152065" y="43688"/>
                  <a:pt x="1057823" y="127347"/>
                  <a:pt x="1289539" y="85969"/>
                </a:cubicBezTo>
                <a:cubicBezTo>
                  <a:pt x="1304046" y="83378"/>
                  <a:pt x="1310380" y="65128"/>
                  <a:pt x="1320800" y="54707"/>
                </a:cubicBezTo>
                <a:cubicBezTo>
                  <a:pt x="1346851" y="57312"/>
                  <a:pt x="1379581" y="44912"/>
                  <a:pt x="1398954" y="62523"/>
                </a:cubicBezTo>
                <a:cubicBezTo>
                  <a:pt x="1416409" y="78392"/>
                  <a:pt x="1404532" y="109377"/>
                  <a:pt x="1406769" y="132861"/>
                </a:cubicBezTo>
                <a:cubicBezTo>
                  <a:pt x="1409743" y="164090"/>
                  <a:pt x="1411980" y="195384"/>
                  <a:pt x="1414585" y="226646"/>
                </a:cubicBezTo>
                <a:cubicBezTo>
                  <a:pt x="1409375" y="244882"/>
                  <a:pt x="1407436" y="264390"/>
                  <a:pt x="1398954" y="281353"/>
                </a:cubicBezTo>
                <a:cubicBezTo>
                  <a:pt x="1388932" y="301397"/>
                  <a:pt x="1374461" y="319046"/>
                  <a:pt x="1359877" y="336061"/>
                </a:cubicBezTo>
                <a:cubicBezTo>
                  <a:pt x="1343093" y="355642"/>
                  <a:pt x="1325526" y="374936"/>
                  <a:pt x="1305169" y="390769"/>
                </a:cubicBezTo>
                <a:cubicBezTo>
                  <a:pt x="1249525" y="434048"/>
                  <a:pt x="1175888" y="470335"/>
                  <a:pt x="1109785" y="492369"/>
                </a:cubicBezTo>
                <a:cubicBezTo>
                  <a:pt x="1076812" y="503360"/>
                  <a:pt x="1041158" y="504824"/>
                  <a:pt x="1008185" y="515815"/>
                </a:cubicBezTo>
                <a:cubicBezTo>
                  <a:pt x="808543" y="582362"/>
                  <a:pt x="834883" y="572148"/>
                  <a:pt x="711200" y="640861"/>
                </a:cubicBezTo>
                <a:cubicBezTo>
                  <a:pt x="692964" y="661702"/>
                  <a:pt x="676074" y="683802"/>
                  <a:pt x="656492" y="703384"/>
                </a:cubicBezTo>
                <a:cubicBezTo>
                  <a:pt x="635886" y="723990"/>
                  <a:pt x="628691" y="717861"/>
                  <a:pt x="601785" y="726830"/>
                </a:cubicBezTo>
                <a:cubicBezTo>
                  <a:pt x="588476" y="731266"/>
                  <a:pt x="575734" y="737251"/>
                  <a:pt x="562708" y="742461"/>
                </a:cubicBezTo>
                <a:cubicBezTo>
                  <a:pt x="390909" y="720294"/>
                  <a:pt x="339757" y="723250"/>
                  <a:pt x="195385" y="679938"/>
                </a:cubicBezTo>
                <a:cubicBezTo>
                  <a:pt x="184226" y="676590"/>
                  <a:pt x="174544" y="669517"/>
                  <a:pt x="164123" y="664307"/>
                </a:cubicBezTo>
                <a:cubicBezTo>
                  <a:pt x="128190" y="556512"/>
                  <a:pt x="174163" y="689408"/>
                  <a:pt x="117231" y="547077"/>
                </a:cubicBezTo>
                <a:cubicBezTo>
                  <a:pt x="111112" y="531779"/>
                  <a:pt x="106446" y="515932"/>
                  <a:pt x="101600" y="500184"/>
                </a:cubicBezTo>
                <a:cubicBezTo>
                  <a:pt x="96022" y="482057"/>
                  <a:pt x="92777" y="463178"/>
                  <a:pt x="85969" y="445477"/>
                </a:cubicBezTo>
                <a:cubicBezTo>
                  <a:pt x="79696" y="429166"/>
                  <a:pt x="70338" y="414215"/>
                  <a:pt x="62523" y="398584"/>
                </a:cubicBezTo>
                <a:cubicBezTo>
                  <a:pt x="59918" y="388164"/>
                  <a:pt x="57794" y="377611"/>
                  <a:pt x="54708" y="367323"/>
                </a:cubicBezTo>
                <a:cubicBezTo>
                  <a:pt x="49974" y="351541"/>
                  <a:pt x="42651" y="336514"/>
                  <a:pt x="39077" y="320430"/>
                </a:cubicBezTo>
                <a:cubicBezTo>
                  <a:pt x="37382" y="312801"/>
                  <a:pt x="39077" y="304799"/>
                  <a:pt x="39077" y="296984"/>
                </a:cubicBezTo>
                <a:lnTo>
                  <a:pt x="0" y="3360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15" name="Google Shape;692;p38">
            <a:extLst>
              <a:ext uri="{FF2B5EF4-FFF2-40B4-BE49-F238E27FC236}">
                <a16:creationId xmlns:a16="http://schemas.microsoft.com/office/drawing/2014/main" id="{D4B5FFB3-71AD-B73C-2F9A-178F679B2B6C}"/>
              </a:ext>
            </a:extLst>
          </p:cNvPr>
          <p:cNvSpPr txBox="1">
            <a:spLocks/>
          </p:cNvSpPr>
          <p:nvPr/>
        </p:nvSpPr>
        <p:spPr>
          <a:xfrm>
            <a:off x="1931426" y="711907"/>
            <a:ext cx="4730672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vi-VN" b="0" dirty="0">
                <a:latin typeface="Roboto" panose="02000000000000000000" pitchFamily="2" charset="0"/>
              </a:rPr>
              <a:t> Bố trí thí nghiệm như Hình 21.1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sp>
        <p:nvSpPr>
          <p:cNvPr id="12" name="Google Shape;692;p38">
            <a:extLst>
              <a:ext uri="{FF2B5EF4-FFF2-40B4-BE49-F238E27FC236}">
                <a16:creationId xmlns:a16="http://schemas.microsoft.com/office/drawing/2014/main" id="{4A85FDB5-8907-77AF-4B0C-200A0F41A795}"/>
              </a:ext>
            </a:extLst>
          </p:cNvPr>
          <p:cNvSpPr txBox="1">
            <a:spLocks/>
          </p:cNvSpPr>
          <p:nvPr/>
        </p:nvSpPr>
        <p:spPr>
          <a:xfrm>
            <a:off x="1942369" y="1153836"/>
            <a:ext cx="4164242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vi-VN" b="0" dirty="0">
                <a:latin typeface="Roboto" panose="02000000000000000000" pitchFamily="2" charset="0"/>
              </a:rPr>
              <a:t>Đóng công tắc, quan sát hiện tượng.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sp>
        <p:nvSpPr>
          <p:cNvPr id="13" name="Google Shape;692;p38">
            <a:extLst>
              <a:ext uri="{FF2B5EF4-FFF2-40B4-BE49-F238E27FC236}">
                <a16:creationId xmlns:a16="http://schemas.microsoft.com/office/drawing/2014/main" id="{DEC40FD5-413B-DA33-BA49-FB7EB3FCCF1C}"/>
              </a:ext>
            </a:extLst>
          </p:cNvPr>
          <p:cNvSpPr txBox="1">
            <a:spLocks/>
          </p:cNvSpPr>
          <p:nvPr/>
        </p:nvSpPr>
        <p:spPr>
          <a:xfrm>
            <a:off x="1950337" y="1631573"/>
            <a:ext cx="603907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vi-VN" b="0" dirty="0">
                <a:latin typeface="Roboto" panose="02000000000000000000" pitchFamily="2" charset="0"/>
              </a:rPr>
              <a:t>Lần lượt thay lá đồng bằng lá nhôm và lá nhựa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0EA182-2F8B-10F3-6A9F-D92E17699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405" y="2109310"/>
            <a:ext cx="6171190" cy="286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3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5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DF846-112E-9908-3A07-F81A2223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234" y="103814"/>
            <a:ext cx="4099704" cy="4099704"/>
          </a:xfrm>
          <a:prstGeom prst="rect">
            <a:avLst/>
          </a:prstGeom>
        </p:spPr>
      </p:pic>
      <p:grpSp>
        <p:nvGrpSpPr>
          <p:cNvPr id="789" name="Google Shape;789;p41"/>
          <p:cNvGrpSpPr/>
          <p:nvPr/>
        </p:nvGrpSpPr>
        <p:grpSpPr>
          <a:xfrm rot="10800000">
            <a:off x="8048875" y="2922244"/>
            <a:ext cx="391500" cy="391500"/>
            <a:chOff x="8039274" y="539500"/>
            <a:chExt cx="391500" cy="391500"/>
          </a:xfrm>
        </p:grpSpPr>
        <p:sp>
          <p:nvSpPr>
            <p:cNvPr id="790" name="Google Shape;790;p41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1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92" name="Google Shape;792;p41"/>
          <p:cNvGrpSpPr/>
          <p:nvPr/>
        </p:nvGrpSpPr>
        <p:grpSpPr>
          <a:xfrm>
            <a:off x="1821825" y="544450"/>
            <a:ext cx="391500" cy="391500"/>
            <a:chOff x="1900200" y="3263712"/>
            <a:chExt cx="391500" cy="391500"/>
          </a:xfrm>
        </p:grpSpPr>
        <p:sp>
          <p:nvSpPr>
            <p:cNvPr id="793" name="Google Shape;793;p41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94" name="Google Shape;794;p41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41"/>
          <p:cNvSpPr/>
          <p:nvPr/>
        </p:nvSpPr>
        <p:spPr>
          <a:xfrm rot="10800000">
            <a:off x="6403675" y="4212269"/>
            <a:ext cx="391500" cy="3915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96" name="Google Shape;796;p41"/>
          <p:cNvGrpSpPr/>
          <p:nvPr/>
        </p:nvGrpSpPr>
        <p:grpSpPr>
          <a:xfrm>
            <a:off x="7524267" y="3677219"/>
            <a:ext cx="391500" cy="391500"/>
            <a:chOff x="1761025" y="4221850"/>
            <a:chExt cx="391500" cy="391500"/>
          </a:xfrm>
        </p:grpSpPr>
        <p:sp>
          <p:nvSpPr>
            <p:cNvPr id="797" name="Google Shape;797;p41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00" name="Google Shape;800;p41"/>
          <p:cNvSpPr/>
          <p:nvPr/>
        </p:nvSpPr>
        <p:spPr>
          <a:xfrm rot="10800000">
            <a:off x="6403675" y="4212269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1" name="Google Shape;801;p41"/>
          <p:cNvSpPr/>
          <p:nvPr/>
        </p:nvSpPr>
        <p:spPr>
          <a:xfrm rot="10800000">
            <a:off x="1267525" y="544444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692;p38">
            <a:extLst>
              <a:ext uri="{FF2B5EF4-FFF2-40B4-BE49-F238E27FC236}">
                <a16:creationId xmlns:a16="http://schemas.microsoft.com/office/drawing/2014/main" id="{A3FA3912-E9FC-43A3-1B73-9A605CB381FF}"/>
              </a:ext>
            </a:extLst>
          </p:cNvPr>
          <p:cNvSpPr txBox="1">
            <a:spLocks/>
          </p:cNvSpPr>
          <p:nvPr/>
        </p:nvSpPr>
        <p:spPr>
          <a:xfrm>
            <a:off x="1267525" y="1383099"/>
            <a:ext cx="3359718" cy="268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Rút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ra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nhận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xét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về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sự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dẫn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lá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đồng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lá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nhôm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lá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5729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973D082-6657-DBDD-CB88-F4255B2E5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1914" y="1354895"/>
            <a:ext cx="4266320" cy="4266320"/>
          </a:xfrm>
          <a:prstGeom prst="rect">
            <a:avLst/>
          </a:prstGeom>
        </p:spPr>
      </p:pic>
      <p:sp>
        <p:nvSpPr>
          <p:cNvPr id="6" name="Google Shape;692;p38">
            <a:extLst>
              <a:ext uri="{FF2B5EF4-FFF2-40B4-BE49-F238E27FC236}">
                <a16:creationId xmlns:a16="http://schemas.microsoft.com/office/drawing/2014/main" id="{7CB9F66B-D8C6-7116-4FDC-F3671AE9C66C}"/>
              </a:ext>
            </a:extLst>
          </p:cNvPr>
          <p:cNvSpPr txBox="1">
            <a:spLocks/>
          </p:cNvSpPr>
          <p:nvPr/>
        </p:nvSpPr>
        <p:spPr>
          <a:xfrm>
            <a:off x="516694" y="534330"/>
            <a:ext cx="4639115" cy="7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vi-VN" b="0" dirty="0">
                <a:latin typeface="Roboto" panose="02000000000000000000" pitchFamily="2" charset="0"/>
              </a:rPr>
              <a:t> </a:t>
            </a:r>
            <a:r>
              <a:rPr lang="en-US" b="0" dirty="0">
                <a:latin typeface="Roboto" panose="02000000000000000000" pitchFamily="2" charset="0"/>
              </a:rPr>
              <a:t>- Khi </a:t>
            </a:r>
            <a:r>
              <a:rPr lang="en-US" b="0" dirty="0" err="1">
                <a:latin typeface="Roboto" panose="02000000000000000000" pitchFamily="2" charset="0"/>
              </a:rPr>
              <a:t>ghép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lá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đồng</a:t>
            </a:r>
            <a:r>
              <a:rPr lang="en-US" b="0" dirty="0">
                <a:latin typeface="Roboto" panose="02000000000000000000" pitchFamily="2" charset="0"/>
              </a:rPr>
              <a:t>, </a:t>
            </a:r>
            <a:r>
              <a:rPr lang="en-US" b="0" dirty="0" err="1">
                <a:latin typeface="Roboto" panose="02000000000000000000" pitchFamily="2" charset="0"/>
              </a:rPr>
              <a:t>lá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nhôm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vào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mạch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thì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bóng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đèn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sáng</a:t>
            </a:r>
            <a:endParaRPr lang="en-US" b="0" dirty="0">
              <a:latin typeface="Roboto" panose="02000000000000000000" pitchFamily="2" charset="0"/>
            </a:endParaRPr>
          </a:p>
        </p:txBody>
      </p:sp>
      <p:pic>
        <p:nvPicPr>
          <p:cNvPr id="8" name="Graphic 7" descr="Arrow Slight curve">
            <a:extLst>
              <a:ext uri="{FF2B5EF4-FFF2-40B4-BE49-F238E27FC236}">
                <a16:creationId xmlns:a16="http://schemas.microsoft.com/office/drawing/2014/main" id="{D8EF370A-21AF-0335-8F10-30C1A283B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658" y="1439421"/>
            <a:ext cx="647114" cy="64711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664683-E6C9-C50E-3121-4AF59CBE1F11}"/>
              </a:ext>
            </a:extLst>
          </p:cNvPr>
          <p:cNvSpPr/>
          <p:nvPr/>
        </p:nvSpPr>
        <p:spPr>
          <a:xfrm>
            <a:off x="1111347" y="1383030"/>
            <a:ext cx="3967090" cy="759897"/>
          </a:xfrm>
          <a:prstGeom prst="roundRect">
            <a:avLst/>
          </a:prstGeom>
          <a:solidFill>
            <a:srgbClr val="E36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Lá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đồng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,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lá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nhôm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cho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dòng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điện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chạy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qua,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là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vật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dẫn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điện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.</a:t>
            </a:r>
            <a:endParaRPr lang="en-US" sz="1800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sp>
        <p:nvSpPr>
          <p:cNvPr id="10" name="Google Shape;692;p38">
            <a:extLst>
              <a:ext uri="{FF2B5EF4-FFF2-40B4-BE49-F238E27FC236}">
                <a16:creationId xmlns:a16="http://schemas.microsoft.com/office/drawing/2014/main" id="{D4252562-4D93-F1E0-F605-338275AD04E5}"/>
              </a:ext>
            </a:extLst>
          </p:cNvPr>
          <p:cNvSpPr txBox="1">
            <a:spLocks/>
          </p:cNvSpPr>
          <p:nvPr/>
        </p:nvSpPr>
        <p:spPr>
          <a:xfrm>
            <a:off x="584688" y="2367528"/>
            <a:ext cx="4639115" cy="7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vi-VN" b="0" dirty="0">
                <a:latin typeface="Roboto" panose="02000000000000000000" pitchFamily="2" charset="0"/>
              </a:rPr>
              <a:t> </a:t>
            </a:r>
            <a:r>
              <a:rPr lang="en-US" b="0" dirty="0">
                <a:latin typeface="Roboto" panose="02000000000000000000" pitchFamily="2" charset="0"/>
              </a:rPr>
              <a:t>- Khi </a:t>
            </a:r>
            <a:r>
              <a:rPr lang="en-US" b="0" dirty="0" err="1">
                <a:latin typeface="Roboto" panose="02000000000000000000" pitchFamily="2" charset="0"/>
              </a:rPr>
              <a:t>ghép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lá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nhựa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vào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mạch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thì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bóng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đèn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không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sáng</a:t>
            </a:r>
            <a:endParaRPr lang="en-US" b="0" dirty="0">
              <a:latin typeface="Roboto" panose="02000000000000000000" pitchFamily="2" charset="0"/>
            </a:endParaRPr>
          </a:p>
        </p:txBody>
      </p:sp>
      <p:pic>
        <p:nvPicPr>
          <p:cNvPr id="11" name="Graphic 10" descr="Arrow Slight curve">
            <a:extLst>
              <a:ext uri="{FF2B5EF4-FFF2-40B4-BE49-F238E27FC236}">
                <a16:creationId xmlns:a16="http://schemas.microsoft.com/office/drawing/2014/main" id="{74F23B07-1C97-9325-8EB0-73CC4C8C7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2652" y="3272619"/>
            <a:ext cx="647114" cy="64711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17F292-DBD3-216E-751A-A84A911177B5}"/>
              </a:ext>
            </a:extLst>
          </p:cNvPr>
          <p:cNvSpPr/>
          <p:nvPr/>
        </p:nvSpPr>
        <p:spPr>
          <a:xfrm>
            <a:off x="1179340" y="3216228"/>
            <a:ext cx="4145281" cy="759897"/>
          </a:xfrm>
          <a:prstGeom prst="roundRect">
            <a:avLst/>
          </a:prstGeom>
          <a:solidFill>
            <a:srgbClr val="45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Lá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nhựa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dòng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chạy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qua,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1821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81E768-EC22-0BC0-3E61-E8CB0BD66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776" y="1028498"/>
            <a:ext cx="3759151" cy="3759151"/>
          </a:xfrm>
          <a:prstGeom prst="rect">
            <a:avLst/>
          </a:prstGeom>
        </p:spPr>
      </p:pic>
      <p:sp>
        <p:nvSpPr>
          <p:cNvPr id="4" name="Google Shape;692;p38">
            <a:extLst>
              <a:ext uri="{FF2B5EF4-FFF2-40B4-BE49-F238E27FC236}">
                <a16:creationId xmlns:a16="http://schemas.microsoft.com/office/drawing/2014/main" id="{52517A3A-1B77-22EE-DE91-A6A9D6C9B33B}"/>
              </a:ext>
            </a:extLst>
          </p:cNvPr>
          <p:cNvSpPr txBox="1">
            <a:spLocks/>
          </p:cNvSpPr>
          <p:nvPr/>
        </p:nvSpPr>
        <p:spPr>
          <a:xfrm>
            <a:off x="1008556" y="1532713"/>
            <a:ext cx="3456764" cy="275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ví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dụ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vật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điện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vật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dẫn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điện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cuộc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sống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  <p:grpSp>
        <p:nvGrpSpPr>
          <p:cNvPr id="9" name="Google Shape;2289;p65">
            <a:extLst>
              <a:ext uri="{FF2B5EF4-FFF2-40B4-BE49-F238E27FC236}">
                <a16:creationId xmlns:a16="http://schemas.microsoft.com/office/drawing/2014/main" id="{48873A99-70FA-741D-9F60-F8CA9D5ED28B}"/>
              </a:ext>
            </a:extLst>
          </p:cNvPr>
          <p:cNvGrpSpPr/>
          <p:nvPr/>
        </p:nvGrpSpPr>
        <p:grpSpPr>
          <a:xfrm>
            <a:off x="282448" y="298285"/>
            <a:ext cx="426031" cy="426031"/>
            <a:chOff x="2621733" y="2974175"/>
            <a:chExt cx="391500" cy="391500"/>
          </a:xfrm>
          <a:solidFill>
            <a:srgbClr val="BD6DE6"/>
          </a:solidFill>
        </p:grpSpPr>
        <p:sp>
          <p:nvSpPr>
            <p:cNvPr id="10" name="Google Shape;2290;p65">
              <a:extLst>
                <a:ext uri="{FF2B5EF4-FFF2-40B4-BE49-F238E27FC236}">
                  <a16:creationId xmlns:a16="http://schemas.microsoft.com/office/drawing/2014/main" id="{B1D5343E-98FD-4F53-F0CC-E94278658413}"/>
                </a:ext>
              </a:extLst>
            </p:cNvPr>
            <p:cNvSpPr/>
            <p:nvPr/>
          </p:nvSpPr>
          <p:spPr>
            <a:xfrm rot="-5400000">
              <a:off x="2621733" y="2974175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91;p65">
              <a:extLst>
                <a:ext uri="{FF2B5EF4-FFF2-40B4-BE49-F238E27FC236}">
                  <a16:creationId xmlns:a16="http://schemas.microsoft.com/office/drawing/2014/main" id="{C8CB0E8E-B543-6C8C-E2B6-2A2911BAAAEC}"/>
                </a:ext>
              </a:extLst>
            </p:cNvPr>
            <p:cNvSpPr/>
            <p:nvPr/>
          </p:nvSpPr>
          <p:spPr>
            <a:xfrm rot="8100000">
              <a:off x="2731381" y="3120963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" name="Google Shape;2292;p65">
              <a:extLst>
                <a:ext uri="{FF2B5EF4-FFF2-40B4-BE49-F238E27FC236}">
                  <a16:creationId xmlns:a16="http://schemas.microsoft.com/office/drawing/2014/main" id="{13015311-8117-47FE-18A3-52502349F470}"/>
                </a:ext>
              </a:extLst>
            </p:cNvPr>
            <p:cNvSpPr/>
            <p:nvPr/>
          </p:nvSpPr>
          <p:spPr>
            <a:xfrm rot="-2700000">
              <a:off x="2809553" y="3120955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3" name="Google Shape;743;p39">
            <a:extLst>
              <a:ext uri="{FF2B5EF4-FFF2-40B4-BE49-F238E27FC236}">
                <a16:creationId xmlns:a16="http://schemas.microsoft.com/office/drawing/2014/main" id="{07C519E7-79F5-937D-7B7E-B51676CAF524}"/>
              </a:ext>
            </a:extLst>
          </p:cNvPr>
          <p:cNvSpPr/>
          <p:nvPr/>
        </p:nvSpPr>
        <p:spPr>
          <a:xfrm rot="10800000">
            <a:off x="252558" y="282622"/>
            <a:ext cx="4212761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21B7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692;p38">
            <a:extLst>
              <a:ext uri="{FF2B5EF4-FFF2-40B4-BE49-F238E27FC236}">
                <a16:creationId xmlns:a16="http://schemas.microsoft.com/office/drawing/2014/main" id="{BBBA3540-960A-6B5F-5CF8-EFDB2DE5C943}"/>
              </a:ext>
            </a:extLst>
          </p:cNvPr>
          <p:cNvSpPr txBox="1">
            <a:spLocks/>
          </p:cNvSpPr>
          <p:nvPr/>
        </p:nvSpPr>
        <p:spPr>
          <a:xfrm>
            <a:off x="763602" y="308511"/>
            <a:ext cx="3632552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Light" panose="00000400000000000000" pitchFamily="2" charset="-93"/>
                <a:ea typeface="#9Slide03 Arima Madurai Light" panose="00000400000000000000" pitchFamily="2" charset="-93"/>
                <a:cs typeface="#9Slide03 Arima Madurai Light" panose="000004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dẫn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08130"/>
              </a:solidFill>
              <a:effectLst/>
              <a:uLnTx/>
              <a:uFillTx/>
              <a:latin typeface="Roboto Condensed" panose="02000000000000000000" pitchFamily="2" charset="0"/>
              <a:cs typeface="#9Slide03 Arima Madurai Light" panose="00000400000000000000" pitchFamily="2" charset="-93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132455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98256-81EA-0277-24AC-A6E8F0734F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1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3BAA7-4B43-2DAA-A4DA-31C3A35E5F3B}"/>
              </a:ext>
            </a:extLst>
          </p:cNvPr>
          <p:cNvSpPr txBox="1"/>
          <p:nvPr/>
        </p:nvSpPr>
        <p:spPr>
          <a:xfrm>
            <a:off x="1661160" y="4503598"/>
            <a:ext cx="5585460" cy="52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KIM LOẠI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9DAA9B-D3D8-6BA2-98A4-75BE3F01550A}"/>
              </a:ext>
            </a:extLst>
          </p:cNvPr>
          <p:cNvGrpSpPr/>
          <p:nvPr/>
        </p:nvGrpSpPr>
        <p:grpSpPr>
          <a:xfrm>
            <a:off x="1543050" y="203430"/>
            <a:ext cx="5821680" cy="4096738"/>
            <a:chOff x="2941320" y="1211580"/>
            <a:chExt cx="3909060" cy="27508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0AC159D-DDC9-D3A4-EB26-D1608358A2D8}"/>
                </a:ext>
              </a:extLst>
            </p:cNvPr>
            <p:cNvSpPr/>
            <p:nvPr/>
          </p:nvSpPr>
          <p:spPr>
            <a:xfrm>
              <a:off x="2941320" y="1211580"/>
              <a:ext cx="3909060" cy="27508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76824530-6783-DCC5-CB88-1C2B0BEE6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736" y="1234482"/>
              <a:ext cx="3875404" cy="2713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282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8"/>
          <p:cNvSpPr txBox="1">
            <a:spLocks noGrp="1"/>
          </p:cNvSpPr>
          <p:nvPr>
            <p:ph type="title" idx="9"/>
          </p:nvPr>
        </p:nvSpPr>
        <p:spPr>
          <a:xfrm>
            <a:off x="4573663" y="3263857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  <a:latin typeface="Roboto Black" panose="02000000000000000000" pitchFamily="2" charset="0"/>
              </a:rPr>
              <a:t>02</a:t>
            </a:r>
            <a:endParaRPr dirty="0">
              <a:solidFill>
                <a:schemeClr val="accent2">
                  <a:lumMod val="75000"/>
                </a:schemeClr>
              </a:solidFill>
              <a:latin typeface="Roboto Black" panose="02000000000000000000" pitchFamily="2" charset="0"/>
            </a:endParaRPr>
          </a:p>
        </p:txBody>
      </p:sp>
      <p:sp>
        <p:nvSpPr>
          <p:cNvPr id="702" name="Google Shape;702;p38"/>
          <p:cNvSpPr txBox="1">
            <a:spLocks noGrp="1"/>
          </p:cNvSpPr>
          <p:nvPr>
            <p:ph type="title" idx="13"/>
          </p:nvPr>
        </p:nvSpPr>
        <p:spPr>
          <a:xfrm>
            <a:off x="2587255" y="1850613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D6DE6"/>
                </a:solidFill>
                <a:latin typeface="Roboto Black" panose="02000000000000000000" pitchFamily="2" charset="0"/>
              </a:rPr>
              <a:t>01</a:t>
            </a:r>
            <a:endParaRPr dirty="0">
              <a:solidFill>
                <a:srgbClr val="BD6DE6"/>
              </a:solidFill>
              <a:latin typeface="Roboto Black" panose="02000000000000000000" pitchFamily="2" charset="0"/>
            </a:endParaRPr>
          </a:p>
        </p:txBody>
      </p:sp>
      <p:sp>
        <p:nvSpPr>
          <p:cNvPr id="704" name="Google Shape;704;p38"/>
          <p:cNvSpPr txBox="1">
            <a:spLocks noGrp="1"/>
          </p:cNvSpPr>
          <p:nvPr>
            <p:ph type="title" idx="15"/>
          </p:nvPr>
        </p:nvSpPr>
        <p:spPr>
          <a:xfrm>
            <a:off x="719675" y="539500"/>
            <a:ext cx="77112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  <a:latin typeface="Roboto Black" panose="02000000000000000000" pitchFamily="2" charset="0"/>
              </a:rPr>
              <a:t>NỘI DUNG BÀI HỌC</a:t>
            </a:r>
            <a:endParaRPr dirty="0">
              <a:solidFill>
                <a:srgbClr val="002060"/>
              </a:solidFill>
              <a:latin typeface="Roboto Black" panose="02000000000000000000" pitchFamily="2" charset="0"/>
            </a:endParaRPr>
          </a:p>
        </p:txBody>
      </p:sp>
      <p:sp>
        <p:nvSpPr>
          <p:cNvPr id="705" name="Google Shape;705;p38"/>
          <p:cNvSpPr/>
          <p:nvPr/>
        </p:nvSpPr>
        <p:spPr>
          <a:xfrm rot="10800000">
            <a:off x="1244278" y="4217075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6" name="Google Shape;706;p38"/>
          <p:cNvGrpSpPr/>
          <p:nvPr/>
        </p:nvGrpSpPr>
        <p:grpSpPr>
          <a:xfrm>
            <a:off x="719684" y="3682475"/>
            <a:ext cx="391500" cy="391500"/>
            <a:chOff x="713225" y="4221850"/>
            <a:chExt cx="391500" cy="391500"/>
          </a:xfrm>
        </p:grpSpPr>
        <p:sp>
          <p:nvSpPr>
            <p:cNvPr id="707" name="Google Shape;707;p38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8" name="Google Shape;708;p38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709" name="Google Shape;709;p38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10" name="Google Shape;710;p38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" name="Google Shape;2296;p65">
            <a:extLst>
              <a:ext uri="{FF2B5EF4-FFF2-40B4-BE49-F238E27FC236}">
                <a16:creationId xmlns:a16="http://schemas.microsoft.com/office/drawing/2014/main" id="{C668D790-FEB8-1F7E-1E5B-50F9682BA73E}"/>
              </a:ext>
            </a:extLst>
          </p:cNvPr>
          <p:cNvGrpSpPr/>
          <p:nvPr/>
        </p:nvGrpSpPr>
        <p:grpSpPr>
          <a:xfrm rot="10800000">
            <a:off x="1935270" y="1830677"/>
            <a:ext cx="510021" cy="510021"/>
            <a:chOff x="1731820" y="2005000"/>
            <a:chExt cx="391500" cy="391500"/>
          </a:xfrm>
          <a:solidFill>
            <a:srgbClr val="21B793"/>
          </a:solidFill>
        </p:grpSpPr>
        <p:sp>
          <p:nvSpPr>
            <p:cNvPr id="3" name="Google Shape;2297;p65">
              <a:extLst>
                <a:ext uri="{FF2B5EF4-FFF2-40B4-BE49-F238E27FC236}">
                  <a16:creationId xmlns:a16="http://schemas.microsoft.com/office/drawing/2014/main" id="{3CDC1B22-99C1-BF5F-6C56-FEA0F7773B6F}"/>
                </a:ext>
              </a:extLst>
            </p:cNvPr>
            <p:cNvSpPr/>
            <p:nvPr/>
          </p:nvSpPr>
          <p:spPr>
            <a:xfrm rot="-5400000">
              <a:off x="1731820" y="200500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298;p65">
              <a:extLst>
                <a:ext uri="{FF2B5EF4-FFF2-40B4-BE49-F238E27FC236}">
                  <a16:creationId xmlns:a16="http://schemas.microsoft.com/office/drawing/2014/main" id="{B107930D-AE6A-2AE3-142F-79E467C877E2}"/>
                </a:ext>
              </a:extLst>
            </p:cNvPr>
            <p:cNvSpPr/>
            <p:nvPr/>
          </p:nvSpPr>
          <p:spPr>
            <a:xfrm rot="8100000">
              <a:off x="1858031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" name="Google Shape;2299;p65">
              <a:extLst>
                <a:ext uri="{FF2B5EF4-FFF2-40B4-BE49-F238E27FC236}">
                  <a16:creationId xmlns:a16="http://schemas.microsoft.com/office/drawing/2014/main" id="{68169D1F-0D4E-00EB-256F-64680E9D6DC6}"/>
                </a:ext>
              </a:extLst>
            </p:cNvPr>
            <p:cNvSpPr/>
            <p:nvPr/>
          </p:nvSpPr>
          <p:spPr>
            <a:xfrm rot="8100000">
              <a:off x="1975306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" name="Google Shape;2289;p65">
            <a:extLst>
              <a:ext uri="{FF2B5EF4-FFF2-40B4-BE49-F238E27FC236}">
                <a16:creationId xmlns:a16="http://schemas.microsoft.com/office/drawing/2014/main" id="{BDB1EFD7-659D-6F16-0259-6BC0FA9FF9E0}"/>
              </a:ext>
            </a:extLst>
          </p:cNvPr>
          <p:cNvGrpSpPr/>
          <p:nvPr/>
        </p:nvGrpSpPr>
        <p:grpSpPr>
          <a:xfrm>
            <a:off x="3944203" y="3205198"/>
            <a:ext cx="510021" cy="510021"/>
            <a:chOff x="2621733" y="2974175"/>
            <a:chExt cx="391500" cy="391500"/>
          </a:xfrm>
          <a:solidFill>
            <a:srgbClr val="BD6DE6"/>
          </a:solidFill>
        </p:grpSpPr>
        <p:sp>
          <p:nvSpPr>
            <p:cNvPr id="7" name="Google Shape;2290;p65">
              <a:extLst>
                <a:ext uri="{FF2B5EF4-FFF2-40B4-BE49-F238E27FC236}">
                  <a16:creationId xmlns:a16="http://schemas.microsoft.com/office/drawing/2014/main" id="{791C2E9B-E3DC-2DCA-DAEE-7B82C29F7454}"/>
                </a:ext>
              </a:extLst>
            </p:cNvPr>
            <p:cNvSpPr/>
            <p:nvPr/>
          </p:nvSpPr>
          <p:spPr>
            <a:xfrm rot="-5400000">
              <a:off x="2621733" y="2974175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91;p65">
              <a:extLst>
                <a:ext uri="{FF2B5EF4-FFF2-40B4-BE49-F238E27FC236}">
                  <a16:creationId xmlns:a16="http://schemas.microsoft.com/office/drawing/2014/main" id="{EA4AAF0A-7DC1-1822-04AB-843860D97CDA}"/>
                </a:ext>
              </a:extLst>
            </p:cNvPr>
            <p:cNvSpPr/>
            <p:nvPr/>
          </p:nvSpPr>
          <p:spPr>
            <a:xfrm rot="8100000">
              <a:off x="2731381" y="3120963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" name="Google Shape;2292;p65">
              <a:extLst>
                <a:ext uri="{FF2B5EF4-FFF2-40B4-BE49-F238E27FC236}">
                  <a16:creationId xmlns:a16="http://schemas.microsoft.com/office/drawing/2014/main" id="{0DA81473-C73B-C477-D363-E3559B3EE81C}"/>
                </a:ext>
              </a:extLst>
            </p:cNvPr>
            <p:cNvSpPr/>
            <p:nvPr/>
          </p:nvSpPr>
          <p:spPr>
            <a:xfrm rot="-2700000">
              <a:off x="2809553" y="3120955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9" name="Google Shape;692;p38">
            <a:extLst>
              <a:ext uri="{FF2B5EF4-FFF2-40B4-BE49-F238E27FC236}">
                <a16:creationId xmlns:a16="http://schemas.microsoft.com/office/drawing/2014/main" id="{EB41331E-1306-E888-7C05-120F8B376CA0}"/>
              </a:ext>
            </a:extLst>
          </p:cNvPr>
          <p:cNvSpPr txBox="1">
            <a:spLocks/>
          </p:cNvSpPr>
          <p:nvPr/>
        </p:nvSpPr>
        <p:spPr>
          <a:xfrm>
            <a:off x="2587254" y="2340698"/>
            <a:ext cx="3370413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Dòng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nguồn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2400" dirty="0">
              <a:solidFill>
                <a:srgbClr val="E08130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30" name="Google Shape;692;p38">
            <a:extLst>
              <a:ext uri="{FF2B5EF4-FFF2-40B4-BE49-F238E27FC236}">
                <a16:creationId xmlns:a16="http://schemas.microsoft.com/office/drawing/2014/main" id="{D113BA0B-42D2-5DE5-59AE-9FD068BF79A2}"/>
              </a:ext>
            </a:extLst>
          </p:cNvPr>
          <p:cNvSpPr txBox="1">
            <a:spLocks/>
          </p:cNvSpPr>
          <p:nvPr/>
        </p:nvSpPr>
        <p:spPr>
          <a:xfrm>
            <a:off x="4623369" y="3768438"/>
            <a:ext cx="3723659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dẫn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diện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2400" dirty="0">
              <a:solidFill>
                <a:srgbClr val="E08130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93BAA7-4B43-2DAA-A4DA-31C3A35E5F3B}"/>
              </a:ext>
            </a:extLst>
          </p:cNvPr>
          <p:cNvSpPr txBox="1"/>
          <p:nvPr/>
        </p:nvSpPr>
        <p:spPr>
          <a:xfrm>
            <a:off x="1600957" y="4110448"/>
            <a:ext cx="5585460" cy="52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cách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điện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Nhựa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thủy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tinh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sym typeface="Arial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93335E5-1DFD-0316-D36C-7654C9AEA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" y="1258810"/>
            <a:ext cx="3196877" cy="21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C48E0A2-37A5-DB6C-7CDD-523F9885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24" y="679189"/>
            <a:ext cx="2954716" cy="295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799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289;p65">
            <a:extLst>
              <a:ext uri="{FF2B5EF4-FFF2-40B4-BE49-F238E27FC236}">
                <a16:creationId xmlns:a16="http://schemas.microsoft.com/office/drawing/2014/main" id="{31EB16CE-399C-65B7-270F-AC3099C1C76E}"/>
              </a:ext>
            </a:extLst>
          </p:cNvPr>
          <p:cNvGrpSpPr/>
          <p:nvPr/>
        </p:nvGrpSpPr>
        <p:grpSpPr>
          <a:xfrm>
            <a:off x="282448" y="298285"/>
            <a:ext cx="426031" cy="426031"/>
            <a:chOff x="2621733" y="2974175"/>
            <a:chExt cx="391500" cy="391500"/>
          </a:xfrm>
          <a:solidFill>
            <a:srgbClr val="BD6DE6"/>
          </a:solidFill>
        </p:grpSpPr>
        <p:sp>
          <p:nvSpPr>
            <p:cNvPr id="29" name="Google Shape;2290;p65">
              <a:extLst>
                <a:ext uri="{FF2B5EF4-FFF2-40B4-BE49-F238E27FC236}">
                  <a16:creationId xmlns:a16="http://schemas.microsoft.com/office/drawing/2014/main" id="{41BC5717-8515-A791-76E3-AD17C4C7D24D}"/>
                </a:ext>
              </a:extLst>
            </p:cNvPr>
            <p:cNvSpPr/>
            <p:nvPr/>
          </p:nvSpPr>
          <p:spPr>
            <a:xfrm rot="-5400000">
              <a:off x="2621733" y="2974175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91;p65">
              <a:extLst>
                <a:ext uri="{FF2B5EF4-FFF2-40B4-BE49-F238E27FC236}">
                  <a16:creationId xmlns:a16="http://schemas.microsoft.com/office/drawing/2014/main" id="{178B045C-F5B5-0C6B-50F9-23524BD645F0}"/>
                </a:ext>
              </a:extLst>
            </p:cNvPr>
            <p:cNvSpPr/>
            <p:nvPr/>
          </p:nvSpPr>
          <p:spPr>
            <a:xfrm rot="8100000">
              <a:off x="2731381" y="3120963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" name="Google Shape;2292;p65">
              <a:extLst>
                <a:ext uri="{FF2B5EF4-FFF2-40B4-BE49-F238E27FC236}">
                  <a16:creationId xmlns:a16="http://schemas.microsoft.com/office/drawing/2014/main" id="{990B157D-D392-0982-526B-CBA7A9606A94}"/>
                </a:ext>
              </a:extLst>
            </p:cNvPr>
            <p:cNvSpPr/>
            <p:nvPr/>
          </p:nvSpPr>
          <p:spPr>
            <a:xfrm rot="-2700000">
              <a:off x="2809553" y="3120955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" name="Google Shape;727;p39">
            <a:extLst>
              <a:ext uri="{FF2B5EF4-FFF2-40B4-BE49-F238E27FC236}">
                <a16:creationId xmlns:a16="http://schemas.microsoft.com/office/drawing/2014/main" id="{F5591E71-6053-2F49-050B-A26DD11BA648}"/>
              </a:ext>
            </a:extLst>
          </p:cNvPr>
          <p:cNvSpPr/>
          <p:nvPr/>
        </p:nvSpPr>
        <p:spPr>
          <a:xfrm>
            <a:off x="500371" y="927738"/>
            <a:ext cx="7869597" cy="3681522"/>
          </a:xfrm>
          <a:prstGeom prst="roundRect">
            <a:avLst>
              <a:gd name="adj" fmla="val 21174"/>
            </a:avLst>
          </a:prstGeom>
          <a:solidFill>
            <a:schemeClr val="accent4">
              <a:lumMod val="50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3" name="Google Shape;2258;p65">
            <a:extLst>
              <a:ext uri="{FF2B5EF4-FFF2-40B4-BE49-F238E27FC236}">
                <a16:creationId xmlns:a16="http://schemas.microsoft.com/office/drawing/2014/main" id="{4A08FD07-8CFE-CE6A-57A3-4E00B9274C6A}"/>
              </a:ext>
            </a:extLst>
          </p:cNvPr>
          <p:cNvGrpSpPr/>
          <p:nvPr/>
        </p:nvGrpSpPr>
        <p:grpSpPr>
          <a:xfrm>
            <a:off x="8686300" y="1638331"/>
            <a:ext cx="373349" cy="373349"/>
            <a:chOff x="2273412" y="1837950"/>
            <a:chExt cx="391500" cy="391500"/>
          </a:xfrm>
        </p:grpSpPr>
        <p:sp>
          <p:nvSpPr>
            <p:cNvPr id="4" name="Google Shape;2259;p65">
              <a:extLst>
                <a:ext uri="{FF2B5EF4-FFF2-40B4-BE49-F238E27FC236}">
                  <a16:creationId xmlns:a16="http://schemas.microsoft.com/office/drawing/2014/main" id="{80EC7AB8-CB35-80D5-5615-E319E2CAB073}"/>
                </a:ext>
              </a:extLst>
            </p:cNvPr>
            <p:cNvSpPr/>
            <p:nvPr/>
          </p:nvSpPr>
          <p:spPr>
            <a:xfrm rot="10800000">
              <a:off x="2273412" y="18379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oogle Shape;2260;p65">
              <a:extLst>
                <a:ext uri="{FF2B5EF4-FFF2-40B4-BE49-F238E27FC236}">
                  <a16:creationId xmlns:a16="http://schemas.microsoft.com/office/drawing/2014/main" id="{946399D8-A1A2-3DF5-EB0E-C8849B68D38B}"/>
                </a:ext>
              </a:extLst>
            </p:cNvPr>
            <p:cNvGrpSpPr/>
            <p:nvPr/>
          </p:nvGrpSpPr>
          <p:grpSpPr>
            <a:xfrm rot="8100000">
              <a:off x="2351005" y="1909132"/>
              <a:ext cx="236919" cy="248957"/>
              <a:chOff x="6916075" y="3678887"/>
              <a:chExt cx="277500" cy="291600"/>
            </a:xfrm>
          </p:grpSpPr>
          <p:cxnSp>
            <p:nvCxnSpPr>
              <p:cNvPr id="6" name="Google Shape;2261;p65">
                <a:extLst>
                  <a:ext uri="{FF2B5EF4-FFF2-40B4-BE49-F238E27FC236}">
                    <a16:creationId xmlns:a16="http://schemas.microsoft.com/office/drawing/2014/main" id="{5F65F4F6-D2E5-9E58-E5AC-7EFA922C4D06}"/>
                  </a:ext>
                </a:extLst>
              </p:cNvPr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" name="Google Shape;2262;p65">
                <a:extLst>
                  <a:ext uri="{FF2B5EF4-FFF2-40B4-BE49-F238E27FC236}">
                    <a16:creationId xmlns:a16="http://schemas.microsoft.com/office/drawing/2014/main" id="{EEDEDEB9-0024-D5BE-8C8F-9F455AF2D8BB}"/>
                  </a:ext>
                </a:extLst>
              </p:cNvPr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" name="Google Shape;2263;p65">
            <a:extLst>
              <a:ext uri="{FF2B5EF4-FFF2-40B4-BE49-F238E27FC236}">
                <a16:creationId xmlns:a16="http://schemas.microsoft.com/office/drawing/2014/main" id="{70BAB323-7E98-4015-9C4B-A03B1AA5E5AC}"/>
              </a:ext>
            </a:extLst>
          </p:cNvPr>
          <p:cNvGrpSpPr/>
          <p:nvPr/>
        </p:nvGrpSpPr>
        <p:grpSpPr>
          <a:xfrm>
            <a:off x="8686300" y="1154736"/>
            <a:ext cx="373349" cy="373349"/>
            <a:chOff x="2273412" y="2336475"/>
            <a:chExt cx="391500" cy="391500"/>
          </a:xfrm>
        </p:grpSpPr>
        <p:sp>
          <p:nvSpPr>
            <p:cNvPr id="9" name="Google Shape;2264;p65">
              <a:extLst>
                <a:ext uri="{FF2B5EF4-FFF2-40B4-BE49-F238E27FC236}">
                  <a16:creationId xmlns:a16="http://schemas.microsoft.com/office/drawing/2014/main" id="{AC3E2AB0-E69A-9B8C-2554-C5740CD8B99B}"/>
                </a:ext>
              </a:extLst>
            </p:cNvPr>
            <p:cNvSpPr/>
            <p:nvPr/>
          </p:nvSpPr>
          <p:spPr>
            <a:xfrm rot="10800000">
              <a:off x="2273412" y="233647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65;p65">
              <a:extLst>
                <a:ext uri="{FF2B5EF4-FFF2-40B4-BE49-F238E27FC236}">
                  <a16:creationId xmlns:a16="http://schemas.microsoft.com/office/drawing/2014/main" id="{4333CEFD-3617-0908-962B-F96E5DAE73B8}"/>
                </a:ext>
              </a:extLst>
            </p:cNvPr>
            <p:cNvSpPr/>
            <p:nvPr/>
          </p:nvSpPr>
          <p:spPr>
            <a:xfrm rot="10800000">
              <a:off x="2366750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" name="Google Shape;2266;p65">
              <a:extLst>
                <a:ext uri="{FF2B5EF4-FFF2-40B4-BE49-F238E27FC236}">
                  <a16:creationId xmlns:a16="http://schemas.microsoft.com/office/drawing/2014/main" id="{CC8112F8-3873-DEE3-B27A-B095C98FA0EA}"/>
                </a:ext>
              </a:extLst>
            </p:cNvPr>
            <p:cNvSpPr/>
            <p:nvPr/>
          </p:nvSpPr>
          <p:spPr>
            <a:xfrm rot="10800000">
              <a:off x="2492575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5" name="Google Shape;2276;p65">
            <a:extLst>
              <a:ext uri="{FF2B5EF4-FFF2-40B4-BE49-F238E27FC236}">
                <a16:creationId xmlns:a16="http://schemas.microsoft.com/office/drawing/2014/main" id="{4FB9BB6F-EFFD-B5DE-7F20-9A452570BC5F}"/>
              </a:ext>
            </a:extLst>
          </p:cNvPr>
          <p:cNvGrpSpPr/>
          <p:nvPr/>
        </p:nvGrpSpPr>
        <p:grpSpPr>
          <a:xfrm>
            <a:off x="8677563" y="132990"/>
            <a:ext cx="355039" cy="911501"/>
            <a:chOff x="4263350" y="2572100"/>
            <a:chExt cx="372300" cy="775800"/>
          </a:xfrm>
        </p:grpSpPr>
        <p:sp>
          <p:nvSpPr>
            <p:cNvPr id="16" name="Google Shape;2277;p65">
              <a:extLst>
                <a:ext uri="{FF2B5EF4-FFF2-40B4-BE49-F238E27FC236}">
                  <a16:creationId xmlns:a16="http://schemas.microsoft.com/office/drawing/2014/main" id="{395B3F39-E390-38D4-73A4-B7F7169B5D28}"/>
                </a:ext>
              </a:extLst>
            </p:cNvPr>
            <p:cNvSpPr/>
            <p:nvPr/>
          </p:nvSpPr>
          <p:spPr>
            <a:xfrm rot="5400000">
              <a:off x="4061600" y="2773850"/>
              <a:ext cx="7758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7" name="Google Shape;2278;p65">
              <a:extLst>
                <a:ext uri="{FF2B5EF4-FFF2-40B4-BE49-F238E27FC236}">
                  <a16:creationId xmlns:a16="http://schemas.microsoft.com/office/drawing/2014/main" id="{5ED6CE32-3E12-BD90-E7F5-F43EDF95CD98}"/>
                </a:ext>
              </a:extLst>
            </p:cNvPr>
            <p:cNvCxnSpPr/>
            <p:nvPr/>
          </p:nvCxnSpPr>
          <p:spPr>
            <a:xfrm rot="10800000">
              <a:off x="4487625" y="2773250"/>
              <a:ext cx="0" cy="3735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279;p65">
              <a:extLst>
                <a:ext uri="{FF2B5EF4-FFF2-40B4-BE49-F238E27FC236}">
                  <a16:creationId xmlns:a16="http://schemas.microsoft.com/office/drawing/2014/main" id="{B90DA0C5-F55E-BA51-2E85-AD0097DB6F2C}"/>
                </a:ext>
              </a:extLst>
            </p:cNvPr>
            <p:cNvCxnSpPr/>
            <p:nvPr/>
          </p:nvCxnSpPr>
          <p:spPr>
            <a:xfrm rot="10800000">
              <a:off x="4411375" y="2773250"/>
              <a:ext cx="0" cy="3735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" name="Google Shape;2273;p65">
            <a:extLst>
              <a:ext uri="{FF2B5EF4-FFF2-40B4-BE49-F238E27FC236}">
                <a16:creationId xmlns:a16="http://schemas.microsoft.com/office/drawing/2014/main" id="{6D47F014-3EC9-CF23-BA3B-B5504760415C}"/>
              </a:ext>
            </a:extLst>
          </p:cNvPr>
          <p:cNvGrpSpPr/>
          <p:nvPr/>
        </p:nvGrpSpPr>
        <p:grpSpPr>
          <a:xfrm rot="16200000">
            <a:off x="443853" y="4389046"/>
            <a:ext cx="376121" cy="965611"/>
            <a:chOff x="4506625" y="1903500"/>
            <a:chExt cx="372300" cy="955800"/>
          </a:xfrm>
        </p:grpSpPr>
        <p:sp>
          <p:nvSpPr>
            <p:cNvPr id="13" name="Google Shape;2274;p65">
              <a:extLst>
                <a:ext uri="{FF2B5EF4-FFF2-40B4-BE49-F238E27FC236}">
                  <a16:creationId xmlns:a16="http://schemas.microsoft.com/office/drawing/2014/main" id="{E019C6A6-29B0-7218-80C9-2FB50F882453}"/>
                </a:ext>
              </a:extLst>
            </p:cNvPr>
            <p:cNvSpPr/>
            <p:nvPr/>
          </p:nvSpPr>
          <p:spPr>
            <a:xfrm rot="5400000">
              <a:off x="4214875" y="2195250"/>
              <a:ext cx="9558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4" name="Google Shape;2275;p65">
              <a:extLst>
                <a:ext uri="{FF2B5EF4-FFF2-40B4-BE49-F238E27FC236}">
                  <a16:creationId xmlns:a16="http://schemas.microsoft.com/office/drawing/2014/main" id="{2F2A36BE-7F67-62B3-3B99-7FB50297BB42}"/>
                </a:ext>
              </a:extLst>
            </p:cNvPr>
            <p:cNvCxnSpPr/>
            <p:nvPr/>
          </p:nvCxnSpPr>
          <p:spPr>
            <a:xfrm rot="10800000" flipH="1">
              <a:off x="4692475" y="2056200"/>
              <a:ext cx="600" cy="6504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" name="Google Shape;2300;p65">
            <a:extLst>
              <a:ext uri="{FF2B5EF4-FFF2-40B4-BE49-F238E27FC236}">
                <a16:creationId xmlns:a16="http://schemas.microsoft.com/office/drawing/2014/main" id="{7C3422EF-DB92-88B1-7A18-BC07CCF86407}"/>
              </a:ext>
            </a:extLst>
          </p:cNvPr>
          <p:cNvGrpSpPr/>
          <p:nvPr/>
        </p:nvGrpSpPr>
        <p:grpSpPr>
          <a:xfrm rot="10800000">
            <a:off x="1699981" y="4683791"/>
            <a:ext cx="395519" cy="395519"/>
            <a:chOff x="2273412" y="1837950"/>
            <a:chExt cx="391500" cy="391500"/>
          </a:xfrm>
        </p:grpSpPr>
        <p:sp>
          <p:nvSpPr>
            <p:cNvPr id="20" name="Google Shape;2301;p65">
              <a:extLst>
                <a:ext uri="{FF2B5EF4-FFF2-40B4-BE49-F238E27FC236}">
                  <a16:creationId xmlns:a16="http://schemas.microsoft.com/office/drawing/2014/main" id="{8A522196-8E92-E909-3067-8A4B7E4C87F4}"/>
                </a:ext>
              </a:extLst>
            </p:cNvPr>
            <p:cNvSpPr/>
            <p:nvPr/>
          </p:nvSpPr>
          <p:spPr>
            <a:xfrm rot="10800000">
              <a:off x="2273412" y="1837950"/>
              <a:ext cx="391500" cy="391500"/>
            </a:xfrm>
            <a:prstGeom prst="ellipse">
              <a:avLst/>
            </a:prstGeom>
            <a:solidFill>
              <a:schemeClr val="accent4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2302;p65">
              <a:extLst>
                <a:ext uri="{FF2B5EF4-FFF2-40B4-BE49-F238E27FC236}">
                  <a16:creationId xmlns:a16="http://schemas.microsoft.com/office/drawing/2014/main" id="{BFAAF728-DDB5-0E97-53E7-CAFD0EEDCE64}"/>
                </a:ext>
              </a:extLst>
            </p:cNvPr>
            <p:cNvGrpSpPr/>
            <p:nvPr/>
          </p:nvGrpSpPr>
          <p:grpSpPr>
            <a:xfrm rot="8100000">
              <a:off x="2351005" y="1909132"/>
              <a:ext cx="236919" cy="248957"/>
              <a:chOff x="6916075" y="3678887"/>
              <a:chExt cx="277500" cy="291600"/>
            </a:xfrm>
          </p:grpSpPr>
          <p:cxnSp>
            <p:nvCxnSpPr>
              <p:cNvPr id="22" name="Google Shape;2303;p65">
                <a:extLst>
                  <a:ext uri="{FF2B5EF4-FFF2-40B4-BE49-F238E27FC236}">
                    <a16:creationId xmlns:a16="http://schemas.microsoft.com/office/drawing/2014/main" id="{C0318419-E5CF-EB65-67DF-4DBF4B646F01}"/>
                  </a:ext>
                </a:extLst>
              </p:cNvPr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04;p65">
                <a:extLst>
                  <a:ext uri="{FF2B5EF4-FFF2-40B4-BE49-F238E27FC236}">
                    <a16:creationId xmlns:a16="http://schemas.microsoft.com/office/drawing/2014/main" id="{920D884B-8EF3-F0B4-A35D-839C1089ED3C}"/>
                  </a:ext>
                </a:extLst>
              </p:cNvPr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" name="Google Shape;2305;p65">
            <a:extLst>
              <a:ext uri="{FF2B5EF4-FFF2-40B4-BE49-F238E27FC236}">
                <a16:creationId xmlns:a16="http://schemas.microsoft.com/office/drawing/2014/main" id="{2E5E04B4-8296-78A2-7417-8843E3BE09AE}"/>
              </a:ext>
            </a:extLst>
          </p:cNvPr>
          <p:cNvGrpSpPr/>
          <p:nvPr/>
        </p:nvGrpSpPr>
        <p:grpSpPr>
          <a:xfrm rot="10800000">
            <a:off x="1210167" y="4673789"/>
            <a:ext cx="395519" cy="395519"/>
            <a:chOff x="2273412" y="2336475"/>
            <a:chExt cx="391500" cy="391500"/>
          </a:xfrm>
        </p:grpSpPr>
        <p:sp>
          <p:nvSpPr>
            <p:cNvPr id="25" name="Google Shape;2306;p65">
              <a:extLst>
                <a:ext uri="{FF2B5EF4-FFF2-40B4-BE49-F238E27FC236}">
                  <a16:creationId xmlns:a16="http://schemas.microsoft.com/office/drawing/2014/main" id="{D6C85685-9D1E-0DD5-153D-226AD2A1934E}"/>
                </a:ext>
              </a:extLst>
            </p:cNvPr>
            <p:cNvSpPr/>
            <p:nvPr/>
          </p:nvSpPr>
          <p:spPr>
            <a:xfrm rot="10800000">
              <a:off x="2273412" y="2336475"/>
              <a:ext cx="391500" cy="391500"/>
            </a:xfrm>
            <a:prstGeom prst="ellipse">
              <a:avLst/>
            </a:pr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07;p65">
              <a:extLst>
                <a:ext uri="{FF2B5EF4-FFF2-40B4-BE49-F238E27FC236}">
                  <a16:creationId xmlns:a16="http://schemas.microsoft.com/office/drawing/2014/main" id="{7D2BC844-F24D-8EF0-75CD-F6D802A571D5}"/>
                </a:ext>
              </a:extLst>
            </p:cNvPr>
            <p:cNvSpPr/>
            <p:nvPr/>
          </p:nvSpPr>
          <p:spPr>
            <a:xfrm rot="10800000">
              <a:off x="2366750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308;p65">
              <a:extLst>
                <a:ext uri="{FF2B5EF4-FFF2-40B4-BE49-F238E27FC236}">
                  <a16:creationId xmlns:a16="http://schemas.microsoft.com/office/drawing/2014/main" id="{A23CC9B0-88BE-DE52-4E65-B630D5868A73}"/>
                </a:ext>
              </a:extLst>
            </p:cNvPr>
            <p:cNvSpPr/>
            <p:nvPr/>
          </p:nvSpPr>
          <p:spPr>
            <a:xfrm rot="10800000">
              <a:off x="2492575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1" name="Google Shape;743;p39">
            <a:extLst>
              <a:ext uri="{FF2B5EF4-FFF2-40B4-BE49-F238E27FC236}">
                <a16:creationId xmlns:a16="http://schemas.microsoft.com/office/drawing/2014/main" id="{255B6EC2-8D1D-ECE6-857F-EF34D5F5D1B3}"/>
              </a:ext>
            </a:extLst>
          </p:cNvPr>
          <p:cNvSpPr/>
          <p:nvPr/>
        </p:nvSpPr>
        <p:spPr>
          <a:xfrm rot="10800000">
            <a:off x="252558" y="282622"/>
            <a:ext cx="4319441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21B7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692;p38">
            <a:extLst>
              <a:ext uri="{FF2B5EF4-FFF2-40B4-BE49-F238E27FC236}">
                <a16:creationId xmlns:a16="http://schemas.microsoft.com/office/drawing/2014/main" id="{1F63B5BF-E37D-9920-A4BD-2E543181BB35}"/>
              </a:ext>
            </a:extLst>
          </p:cNvPr>
          <p:cNvSpPr txBox="1">
            <a:spLocks/>
          </p:cNvSpPr>
          <p:nvPr/>
        </p:nvSpPr>
        <p:spPr>
          <a:xfrm>
            <a:off x="763602" y="308511"/>
            <a:ext cx="370289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Light" panose="00000400000000000000" pitchFamily="2" charset="-93"/>
                <a:ea typeface="#9Slide03 Arima Madurai Light" panose="00000400000000000000" pitchFamily="2" charset="-93"/>
                <a:cs typeface="#9Slide03 Arima Madurai Light" panose="000004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dẫn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08130"/>
              </a:solidFill>
              <a:effectLst/>
              <a:uLnTx/>
              <a:uFillTx/>
              <a:latin typeface="Roboto Condensed" panose="02000000000000000000" pitchFamily="2" charset="0"/>
              <a:cs typeface="#9Slide03 Arima Madurai Light" panose="00000400000000000000" pitchFamily="2" charset="-93"/>
              <a:sym typeface="Arial"/>
            </a:endParaRPr>
          </a:p>
        </p:txBody>
      </p:sp>
      <p:sp>
        <p:nvSpPr>
          <p:cNvPr id="39" name="Google Shape;692;p38">
            <a:extLst>
              <a:ext uri="{FF2B5EF4-FFF2-40B4-BE49-F238E27FC236}">
                <a16:creationId xmlns:a16="http://schemas.microsoft.com/office/drawing/2014/main" id="{2CCF7E34-168D-9C37-85AB-BAE85582C6E8}"/>
              </a:ext>
            </a:extLst>
          </p:cNvPr>
          <p:cNvSpPr txBox="1">
            <a:spLocks/>
          </p:cNvSpPr>
          <p:nvPr/>
        </p:nvSpPr>
        <p:spPr>
          <a:xfrm>
            <a:off x="946861" y="1346391"/>
            <a:ext cx="3717483" cy="105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>
              <a:buClr>
                <a:srgbClr val="FFFFFF"/>
              </a:buClr>
            </a:pP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Vật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dẫn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: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vật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cho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dòng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chạy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qua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sp>
        <p:nvSpPr>
          <p:cNvPr id="36" name="Google Shape;692;p38">
            <a:extLst>
              <a:ext uri="{FF2B5EF4-FFF2-40B4-BE49-F238E27FC236}">
                <a16:creationId xmlns:a16="http://schemas.microsoft.com/office/drawing/2014/main" id="{8EAFB824-90F0-C91B-E75B-D7D60906DEC6}"/>
              </a:ext>
            </a:extLst>
          </p:cNvPr>
          <p:cNvSpPr txBox="1">
            <a:spLocks/>
          </p:cNvSpPr>
          <p:nvPr/>
        </p:nvSpPr>
        <p:spPr>
          <a:xfrm>
            <a:off x="665875" y="3163785"/>
            <a:ext cx="3624771" cy="105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>
              <a:buClr>
                <a:srgbClr val="FFFFFF"/>
              </a:buClr>
            </a:pP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Vật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cách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: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vật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không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cho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dòng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chạy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qua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9C9A83B-D308-E050-03C5-CA243FEB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35" y="1085682"/>
            <a:ext cx="2401492" cy="168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0C7AA52-2C6D-8758-B424-95864308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05" y="3328577"/>
            <a:ext cx="1589144" cy="10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8AE80E3E-628C-1CC5-02FF-A673D05DA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703" y="2747644"/>
            <a:ext cx="1891710" cy="18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73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2B1944-F9BE-D0EF-BB0D-651BB538E67B}"/>
              </a:ext>
            </a:extLst>
          </p:cNvPr>
          <p:cNvSpPr/>
          <p:nvPr/>
        </p:nvSpPr>
        <p:spPr>
          <a:xfrm>
            <a:off x="525600" y="1245600"/>
            <a:ext cx="1872000" cy="169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692;p38">
            <a:extLst>
              <a:ext uri="{FF2B5EF4-FFF2-40B4-BE49-F238E27FC236}">
                <a16:creationId xmlns:a16="http://schemas.microsoft.com/office/drawing/2014/main" id="{52517A3A-1B77-22EE-DE91-A6A9D6C9B33B}"/>
              </a:ext>
            </a:extLst>
          </p:cNvPr>
          <p:cNvSpPr txBox="1">
            <a:spLocks/>
          </p:cNvSpPr>
          <p:nvPr/>
        </p:nvSpPr>
        <p:spPr>
          <a:xfrm>
            <a:off x="681950" y="527896"/>
            <a:ext cx="7780099" cy="45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lang="en-US" sz="2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nào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là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E3641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chemeClr val="tx1"/>
                </a:solidFill>
                <a:highlight>
                  <a:srgbClr val="E3641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E3641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dẫn</a:t>
            </a:r>
            <a:r>
              <a:rPr lang="en-US" sz="3200" dirty="0">
                <a:solidFill>
                  <a:schemeClr val="tx1"/>
                </a:solidFill>
                <a:highlight>
                  <a:srgbClr val="E3641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E3641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nào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là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455A6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chemeClr val="tx1"/>
                </a:solidFill>
                <a:highlight>
                  <a:srgbClr val="455A6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455A6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3200" dirty="0">
                <a:solidFill>
                  <a:schemeClr val="tx1"/>
                </a:solidFill>
                <a:highlight>
                  <a:srgbClr val="455A6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455A6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76329-6487-D979-952A-F4FEBD7EB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75" y="1197900"/>
            <a:ext cx="1373850" cy="137385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87FD51-3F36-DE39-35E5-0F4C4F76CAC5}"/>
              </a:ext>
            </a:extLst>
          </p:cNvPr>
          <p:cNvSpPr/>
          <p:nvPr/>
        </p:nvSpPr>
        <p:spPr>
          <a:xfrm>
            <a:off x="3636000" y="1245600"/>
            <a:ext cx="1872000" cy="169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36B2F21-DE3D-0C64-7B3B-0B7D10A076DE}"/>
              </a:ext>
            </a:extLst>
          </p:cNvPr>
          <p:cNvSpPr/>
          <p:nvPr/>
        </p:nvSpPr>
        <p:spPr>
          <a:xfrm>
            <a:off x="6746400" y="1245600"/>
            <a:ext cx="1872000" cy="169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A23B53C-2DA0-D285-C28A-D8D294581B36}"/>
              </a:ext>
            </a:extLst>
          </p:cNvPr>
          <p:cNvSpPr/>
          <p:nvPr/>
        </p:nvSpPr>
        <p:spPr>
          <a:xfrm>
            <a:off x="2074800" y="3226800"/>
            <a:ext cx="1872000" cy="169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264BAC-C58D-2C17-C1B1-71F0F6904368}"/>
              </a:ext>
            </a:extLst>
          </p:cNvPr>
          <p:cNvSpPr/>
          <p:nvPr/>
        </p:nvSpPr>
        <p:spPr>
          <a:xfrm>
            <a:off x="5380800" y="3226800"/>
            <a:ext cx="1872000" cy="169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88CA31-DD16-39A3-81C8-8A0C86569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925" y="1182272"/>
            <a:ext cx="2049487" cy="13663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714E86-8313-7900-2BC7-C83D92B92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7" t="15132" r="18956" b="13386"/>
          <a:stretch/>
        </p:blipFill>
        <p:spPr>
          <a:xfrm>
            <a:off x="7121677" y="1359207"/>
            <a:ext cx="1186656" cy="11893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DF9124-9925-EE6C-590B-E8E717EE4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700" y="3305569"/>
            <a:ext cx="1816200" cy="1210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44EC74-756D-298A-D424-9AD9B1CDBACE}"/>
              </a:ext>
            </a:extLst>
          </p:cNvPr>
          <p:cNvSpPr txBox="1"/>
          <p:nvPr/>
        </p:nvSpPr>
        <p:spPr>
          <a:xfrm>
            <a:off x="691200" y="2495237"/>
            <a:ext cx="17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Thanh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gỗ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khô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502C9D-B02B-1601-5251-B2A4D37ADC65}"/>
              </a:ext>
            </a:extLst>
          </p:cNvPr>
          <p:cNvSpPr txBox="1"/>
          <p:nvPr/>
        </p:nvSpPr>
        <p:spPr>
          <a:xfrm>
            <a:off x="3765806" y="2535116"/>
            <a:ext cx="17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Ruột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bút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chì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7A2B36-6BE8-A544-4068-FAF855E7E86D}"/>
              </a:ext>
            </a:extLst>
          </p:cNvPr>
          <p:cNvSpPr txBox="1"/>
          <p:nvPr/>
        </p:nvSpPr>
        <p:spPr>
          <a:xfrm>
            <a:off x="6840412" y="2574995"/>
            <a:ext cx="17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Dây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F2A230-38E9-44C0-2A35-4D5CCB868BB5}"/>
              </a:ext>
            </a:extLst>
          </p:cNvPr>
          <p:cNvSpPr txBox="1"/>
          <p:nvPr/>
        </p:nvSpPr>
        <p:spPr>
          <a:xfrm>
            <a:off x="2075006" y="4516789"/>
            <a:ext cx="18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Thanh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thủy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tinh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2F43D3-0537-2BA6-62A5-E2AE1A4E67BC}"/>
              </a:ext>
            </a:extLst>
          </p:cNvPr>
          <p:cNvSpPr txBox="1"/>
          <p:nvPr/>
        </p:nvSpPr>
        <p:spPr>
          <a:xfrm>
            <a:off x="5508000" y="4556668"/>
            <a:ext cx="17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Dây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nhôm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7C59721-2DB2-0859-AA74-5E056E665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t="1404" r="10854"/>
          <a:stretch/>
        </p:blipFill>
        <p:spPr bwMode="auto">
          <a:xfrm>
            <a:off x="5796400" y="3305569"/>
            <a:ext cx="1040800" cy="126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251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55A64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5A64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414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6414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55A64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5A64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55A64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5A64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414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641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81E768-EC22-0BC0-3E61-E8CB0BD66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03" y="1028498"/>
            <a:ext cx="3759151" cy="3759151"/>
          </a:xfrm>
          <a:prstGeom prst="rect">
            <a:avLst/>
          </a:prstGeom>
        </p:spPr>
      </p:pic>
      <p:sp>
        <p:nvSpPr>
          <p:cNvPr id="4" name="Google Shape;692;p38">
            <a:extLst>
              <a:ext uri="{FF2B5EF4-FFF2-40B4-BE49-F238E27FC236}">
                <a16:creationId xmlns:a16="http://schemas.microsoft.com/office/drawing/2014/main" id="{52517A3A-1B77-22EE-DE91-A6A9D6C9B33B}"/>
              </a:ext>
            </a:extLst>
          </p:cNvPr>
          <p:cNvSpPr txBox="1">
            <a:spLocks/>
          </p:cNvSpPr>
          <p:nvPr/>
        </p:nvSpPr>
        <p:spPr>
          <a:xfrm>
            <a:off x="4820234" y="1532713"/>
            <a:ext cx="3456764" cy="275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lang="vi-VN" sz="36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Kể tên những vật liệu cách điện trong các dụng cụ và thiết bị điện thường dùng mà em biết.</a:t>
            </a:r>
            <a:endParaRPr lang="en-US" sz="36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9" name="Google Shape;2289;p65">
            <a:extLst>
              <a:ext uri="{FF2B5EF4-FFF2-40B4-BE49-F238E27FC236}">
                <a16:creationId xmlns:a16="http://schemas.microsoft.com/office/drawing/2014/main" id="{48873A99-70FA-741D-9F60-F8CA9D5ED28B}"/>
              </a:ext>
            </a:extLst>
          </p:cNvPr>
          <p:cNvGrpSpPr/>
          <p:nvPr/>
        </p:nvGrpSpPr>
        <p:grpSpPr>
          <a:xfrm>
            <a:off x="282448" y="298285"/>
            <a:ext cx="426031" cy="426031"/>
            <a:chOff x="2621733" y="2974175"/>
            <a:chExt cx="391500" cy="391500"/>
          </a:xfrm>
          <a:solidFill>
            <a:srgbClr val="BD6DE6"/>
          </a:solidFill>
        </p:grpSpPr>
        <p:sp>
          <p:nvSpPr>
            <p:cNvPr id="10" name="Google Shape;2290;p65">
              <a:extLst>
                <a:ext uri="{FF2B5EF4-FFF2-40B4-BE49-F238E27FC236}">
                  <a16:creationId xmlns:a16="http://schemas.microsoft.com/office/drawing/2014/main" id="{B1D5343E-98FD-4F53-F0CC-E94278658413}"/>
                </a:ext>
              </a:extLst>
            </p:cNvPr>
            <p:cNvSpPr/>
            <p:nvPr/>
          </p:nvSpPr>
          <p:spPr>
            <a:xfrm rot="-5400000">
              <a:off x="2621733" y="2974175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91;p65">
              <a:extLst>
                <a:ext uri="{FF2B5EF4-FFF2-40B4-BE49-F238E27FC236}">
                  <a16:creationId xmlns:a16="http://schemas.microsoft.com/office/drawing/2014/main" id="{C8CB0E8E-B543-6C8C-E2B6-2A2911BAAAEC}"/>
                </a:ext>
              </a:extLst>
            </p:cNvPr>
            <p:cNvSpPr/>
            <p:nvPr/>
          </p:nvSpPr>
          <p:spPr>
            <a:xfrm rot="8100000">
              <a:off x="2731381" y="3120963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" name="Google Shape;2292;p65">
              <a:extLst>
                <a:ext uri="{FF2B5EF4-FFF2-40B4-BE49-F238E27FC236}">
                  <a16:creationId xmlns:a16="http://schemas.microsoft.com/office/drawing/2014/main" id="{13015311-8117-47FE-18A3-52502349F470}"/>
                </a:ext>
              </a:extLst>
            </p:cNvPr>
            <p:cNvSpPr/>
            <p:nvPr/>
          </p:nvSpPr>
          <p:spPr>
            <a:xfrm rot="-2700000">
              <a:off x="2809553" y="3120955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3" name="Google Shape;743;p39">
            <a:extLst>
              <a:ext uri="{FF2B5EF4-FFF2-40B4-BE49-F238E27FC236}">
                <a16:creationId xmlns:a16="http://schemas.microsoft.com/office/drawing/2014/main" id="{07C519E7-79F5-937D-7B7E-B51676CAF524}"/>
              </a:ext>
            </a:extLst>
          </p:cNvPr>
          <p:cNvSpPr/>
          <p:nvPr/>
        </p:nvSpPr>
        <p:spPr>
          <a:xfrm rot="10800000">
            <a:off x="252558" y="282622"/>
            <a:ext cx="4403847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21B7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692;p38">
            <a:extLst>
              <a:ext uri="{FF2B5EF4-FFF2-40B4-BE49-F238E27FC236}">
                <a16:creationId xmlns:a16="http://schemas.microsoft.com/office/drawing/2014/main" id="{BBBA3540-960A-6B5F-5CF8-EFDB2DE5C943}"/>
              </a:ext>
            </a:extLst>
          </p:cNvPr>
          <p:cNvSpPr txBox="1">
            <a:spLocks/>
          </p:cNvSpPr>
          <p:nvPr/>
        </p:nvSpPr>
        <p:spPr>
          <a:xfrm>
            <a:off x="763602" y="308511"/>
            <a:ext cx="397787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Light" panose="00000400000000000000" pitchFamily="2" charset="-93"/>
                <a:ea typeface="#9Slide03 Arima Madurai Light" panose="00000400000000000000" pitchFamily="2" charset="-93"/>
                <a:cs typeface="#9Slide03 Arima Madurai Light" panose="000004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dẫn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08130"/>
              </a:solidFill>
              <a:effectLst/>
              <a:uLnTx/>
              <a:uFillTx/>
              <a:latin typeface="Roboto Condensed" panose="02000000000000000000" pitchFamily="2" charset="0"/>
              <a:cs typeface="#9Slide03 Arima Madurai Light" panose="00000400000000000000" pitchFamily="2" charset="-93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13526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ách đấu công tắc quả nhót : Quy trình chuẩn 100% (SIÊU DỄ)">
            <a:extLst>
              <a:ext uri="{FF2B5EF4-FFF2-40B4-BE49-F238E27FC236}">
                <a16:creationId xmlns:a16="http://schemas.microsoft.com/office/drawing/2014/main" id="{C87449C4-0D13-FB8C-A8FE-232CD2C86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/>
          <a:stretch/>
        </p:blipFill>
        <p:spPr bwMode="auto">
          <a:xfrm>
            <a:off x="2314575" y="1060132"/>
            <a:ext cx="45148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Line arrow Counter clockwise curve">
            <a:extLst>
              <a:ext uri="{FF2B5EF4-FFF2-40B4-BE49-F238E27FC236}">
                <a16:creationId xmlns:a16="http://schemas.microsoft.com/office/drawing/2014/main" id="{A6806D19-6DB5-86BD-DCAA-4DE820DE9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25142">
            <a:off x="1799417" y="1421755"/>
            <a:ext cx="667515" cy="1069612"/>
          </a:xfrm>
          <a:prstGeom prst="rect">
            <a:avLst/>
          </a:prstGeom>
        </p:spPr>
      </p:pic>
      <p:sp>
        <p:nvSpPr>
          <p:cNvPr id="3" name="Google Shape;692;p38">
            <a:extLst>
              <a:ext uri="{FF2B5EF4-FFF2-40B4-BE49-F238E27FC236}">
                <a16:creationId xmlns:a16="http://schemas.microsoft.com/office/drawing/2014/main" id="{8F1FFECF-F15D-0144-5990-E5A2657DCF59}"/>
              </a:ext>
            </a:extLst>
          </p:cNvPr>
          <p:cNvSpPr txBox="1">
            <a:spLocks/>
          </p:cNvSpPr>
          <p:nvPr/>
        </p:nvSpPr>
        <p:spPr>
          <a:xfrm>
            <a:off x="403608" y="587692"/>
            <a:ext cx="2232911" cy="66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4" name="Graphic 3" descr="Line arrow Counter clockwise curve">
            <a:extLst>
              <a:ext uri="{FF2B5EF4-FFF2-40B4-BE49-F238E27FC236}">
                <a16:creationId xmlns:a16="http://schemas.microsoft.com/office/drawing/2014/main" id="{9EFD2ED1-38DC-E292-E475-CE926DE03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474514" flipH="1">
            <a:off x="6145147" y="2476997"/>
            <a:ext cx="667515" cy="1492983"/>
          </a:xfrm>
          <a:prstGeom prst="rect">
            <a:avLst/>
          </a:prstGeom>
        </p:spPr>
      </p:pic>
      <p:sp>
        <p:nvSpPr>
          <p:cNvPr id="5" name="Google Shape;692;p38">
            <a:extLst>
              <a:ext uri="{FF2B5EF4-FFF2-40B4-BE49-F238E27FC236}">
                <a16:creationId xmlns:a16="http://schemas.microsoft.com/office/drawing/2014/main" id="{0A7E1A00-A9D9-8100-01E2-D4B3124EFBE2}"/>
              </a:ext>
            </a:extLst>
          </p:cNvPr>
          <p:cNvSpPr txBox="1">
            <a:spLocks/>
          </p:cNvSpPr>
          <p:nvPr/>
        </p:nvSpPr>
        <p:spPr>
          <a:xfrm>
            <a:off x="6829425" y="2238018"/>
            <a:ext cx="2232911" cy="66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3200" dirty="0">
              <a:solidFill>
                <a:srgbClr val="FF0000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5708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ầu chì là gì? Cách mắc cầu chì vào mạch điện an toàn nhất">
            <a:extLst>
              <a:ext uri="{FF2B5EF4-FFF2-40B4-BE49-F238E27FC236}">
                <a16:creationId xmlns:a16="http://schemas.microsoft.com/office/drawing/2014/main" id="{D718114C-85E3-3447-6C8B-FC5D80DC2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24" y="-460722"/>
            <a:ext cx="7919336" cy="59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Line arrow Counter clockwise curve">
            <a:extLst>
              <a:ext uri="{FF2B5EF4-FFF2-40B4-BE49-F238E27FC236}">
                <a16:creationId xmlns:a16="http://schemas.microsoft.com/office/drawing/2014/main" id="{A6806D19-6DB5-86BD-DCAA-4DE820DE9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081070" flipV="1">
            <a:off x="2989167" y="3358868"/>
            <a:ext cx="667515" cy="1069612"/>
          </a:xfrm>
          <a:prstGeom prst="rect">
            <a:avLst/>
          </a:prstGeom>
        </p:spPr>
      </p:pic>
      <p:sp>
        <p:nvSpPr>
          <p:cNvPr id="3" name="Google Shape;692;p38">
            <a:extLst>
              <a:ext uri="{FF2B5EF4-FFF2-40B4-BE49-F238E27FC236}">
                <a16:creationId xmlns:a16="http://schemas.microsoft.com/office/drawing/2014/main" id="{8F1FFECF-F15D-0144-5990-E5A2657DCF59}"/>
              </a:ext>
            </a:extLst>
          </p:cNvPr>
          <p:cNvSpPr txBox="1">
            <a:spLocks/>
          </p:cNvSpPr>
          <p:nvPr/>
        </p:nvSpPr>
        <p:spPr>
          <a:xfrm>
            <a:off x="2947084" y="4235818"/>
            <a:ext cx="2232911" cy="66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4" name="Graphic 3" descr="Line arrow Counter clockwise curve">
            <a:extLst>
              <a:ext uri="{FF2B5EF4-FFF2-40B4-BE49-F238E27FC236}">
                <a16:creationId xmlns:a16="http://schemas.microsoft.com/office/drawing/2014/main" id="{9EFD2ED1-38DC-E292-E475-CE926DE03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514029">
            <a:off x="2753536" y="1792051"/>
            <a:ext cx="667515" cy="1039244"/>
          </a:xfrm>
          <a:prstGeom prst="rect">
            <a:avLst/>
          </a:prstGeom>
        </p:spPr>
      </p:pic>
      <p:sp>
        <p:nvSpPr>
          <p:cNvPr id="5" name="Google Shape;692;p38">
            <a:extLst>
              <a:ext uri="{FF2B5EF4-FFF2-40B4-BE49-F238E27FC236}">
                <a16:creationId xmlns:a16="http://schemas.microsoft.com/office/drawing/2014/main" id="{0A7E1A00-A9D9-8100-01E2-D4B3124EFBE2}"/>
              </a:ext>
            </a:extLst>
          </p:cNvPr>
          <p:cNvSpPr txBox="1">
            <a:spLocks/>
          </p:cNvSpPr>
          <p:nvPr/>
        </p:nvSpPr>
        <p:spPr>
          <a:xfrm>
            <a:off x="714173" y="1343048"/>
            <a:ext cx="2232911" cy="66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3200" dirty="0">
              <a:solidFill>
                <a:srgbClr val="FF0000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6" name="Graphic 5" descr="Line arrow Counter clockwise curve">
            <a:extLst>
              <a:ext uri="{FF2B5EF4-FFF2-40B4-BE49-F238E27FC236}">
                <a16:creationId xmlns:a16="http://schemas.microsoft.com/office/drawing/2014/main" id="{D5322609-6687-1259-0769-4C4FA2243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245165">
            <a:off x="4385249" y="3165424"/>
            <a:ext cx="667515" cy="1069612"/>
          </a:xfrm>
          <a:prstGeom prst="rect">
            <a:avLst/>
          </a:prstGeom>
        </p:spPr>
      </p:pic>
      <p:pic>
        <p:nvPicPr>
          <p:cNvPr id="7" name="Graphic 6" descr="Line arrow Counter clockwise curve">
            <a:extLst>
              <a:ext uri="{FF2B5EF4-FFF2-40B4-BE49-F238E27FC236}">
                <a16:creationId xmlns:a16="http://schemas.microsoft.com/office/drawing/2014/main" id="{1BEA8B69-7B75-7C17-BA6F-93652C768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295096" flipH="1">
            <a:off x="2842089" y="1127858"/>
            <a:ext cx="667515" cy="10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5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ạn đã biết cách tính điện năng tiêu thụ của bóng đèn chưa? - Htsolarxanh">
            <a:extLst>
              <a:ext uri="{FF2B5EF4-FFF2-40B4-BE49-F238E27FC236}">
                <a16:creationId xmlns:a16="http://schemas.microsoft.com/office/drawing/2014/main" id="{E724AFE4-38DE-7131-938F-7210BDCD5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8625"/>
            <a:ext cx="71437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Line arrow Counter clockwise curve">
            <a:extLst>
              <a:ext uri="{FF2B5EF4-FFF2-40B4-BE49-F238E27FC236}">
                <a16:creationId xmlns:a16="http://schemas.microsoft.com/office/drawing/2014/main" id="{A6806D19-6DB5-86BD-DCAA-4DE820DE9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734596" flipV="1">
            <a:off x="5740602" y="1492522"/>
            <a:ext cx="667515" cy="1069612"/>
          </a:xfrm>
          <a:prstGeom prst="rect">
            <a:avLst/>
          </a:prstGeom>
        </p:spPr>
      </p:pic>
      <p:sp>
        <p:nvSpPr>
          <p:cNvPr id="3" name="Google Shape;692;p38">
            <a:extLst>
              <a:ext uri="{FF2B5EF4-FFF2-40B4-BE49-F238E27FC236}">
                <a16:creationId xmlns:a16="http://schemas.microsoft.com/office/drawing/2014/main" id="{8F1FFECF-F15D-0144-5990-E5A2657DCF59}"/>
              </a:ext>
            </a:extLst>
          </p:cNvPr>
          <p:cNvSpPr txBox="1">
            <a:spLocks/>
          </p:cNvSpPr>
          <p:nvPr/>
        </p:nvSpPr>
        <p:spPr>
          <a:xfrm>
            <a:off x="5910964" y="1009316"/>
            <a:ext cx="2232911" cy="66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3200" dirty="0">
              <a:solidFill>
                <a:schemeClr val="tx1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4" name="Graphic 3" descr="Line arrow Counter clockwise curve">
            <a:extLst>
              <a:ext uri="{FF2B5EF4-FFF2-40B4-BE49-F238E27FC236}">
                <a16:creationId xmlns:a16="http://schemas.microsoft.com/office/drawing/2014/main" id="{9EFD2ED1-38DC-E292-E475-CE926DE03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514029">
            <a:off x="3401236" y="3559891"/>
            <a:ext cx="667515" cy="1039244"/>
          </a:xfrm>
          <a:prstGeom prst="rect">
            <a:avLst/>
          </a:prstGeom>
        </p:spPr>
      </p:pic>
      <p:sp>
        <p:nvSpPr>
          <p:cNvPr id="5" name="Google Shape;692;p38">
            <a:extLst>
              <a:ext uri="{FF2B5EF4-FFF2-40B4-BE49-F238E27FC236}">
                <a16:creationId xmlns:a16="http://schemas.microsoft.com/office/drawing/2014/main" id="{0A7E1A00-A9D9-8100-01E2-D4B3124EFBE2}"/>
              </a:ext>
            </a:extLst>
          </p:cNvPr>
          <p:cNvSpPr txBox="1">
            <a:spLocks/>
          </p:cNvSpPr>
          <p:nvPr/>
        </p:nvSpPr>
        <p:spPr>
          <a:xfrm>
            <a:off x="1163753" y="3173388"/>
            <a:ext cx="2232911" cy="66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3200" dirty="0">
              <a:solidFill>
                <a:srgbClr val="FF0000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9539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8D15273-D745-676C-3749-3CA7D34BACBB}"/>
              </a:ext>
            </a:extLst>
          </p:cNvPr>
          <p:cNvGrpSpPr/>
          <p:nvPr/>
        </p:nvGrpSpPr>
        <p:grpSpPr>
          <a:xfrm>
            <a:off x="2606626" y="277837"/>
            <a:ext cx="3733801" cy="4243168"/>
            <a:chOff x="517573" y="467751"/>
            <a:chExt cx="3733801" cy="42431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9A9B448-3F93-E1C5-B9E3-27A4149F5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574" y="467751"/>
              <a:ext cx="3733800" cy="3771900"/>
            </a:xfrm>
            <a:prstGeom prst="rect">
              <a:avLst/>
            </a:prstGeom>
          </p:spPr>
        </p:pic>
        <p:sp>
          <p:nvSpPr>
            <p:cNvPr id="4" name="Google Shape;692;p38">
              <a:extLst>
                <a:ext uri="{FF2B5EF4-FFF2-40B4-BE49-F238E27FC236}">
                  <a16:creationId xmlns:a16="http://schemas.microsoft.com/office/drawing/2014/main" id="{8F79BB0C-2614-66F4-9EDE-B21F6F66CF7E}"/>
                </a:ext>
              </a:extLst>
            </p:cNvPr>
            <p:cNvSpPr txBox="1">
              <a:spLocks/>
            </p:cNvSpPr>
            <p:nvPr/>
          </p:nvSpPr>
          <p:spPr>
            <a:xfrm>
              <a:off x="517574" y="3768382"/>
              <a:ext cx="706315" cy="471269"/>
            </a:xfrm>
            <a:prstGeom prst="rect">
              <a:avLst/>
            </a:prstGeom>
            <a:solidFill>
              <a:srgbClr val="DAEAF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1800" b="1" i="0" u="none" strike="noStrike" cap="none">
                  <a:solidFill>
                    <a:schemeClr val="accent5"/>
                  </a:solidFill>
                  <a:latin typeface="#9Slide03 Arima Madurai Light" panose="00000400000000000000" pitchFamily="2" charset="-93"/>
                  <a:ea typeface="DM Sans"/>
                  <a:cs typeface="#9Slide03 Arima Madurai Light" panose="00000400000000000000" pitchFamily="2" charset="-93"/>
                  <a:sym typeface="DM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Zn</a:t>
              </a:r>
            </a:p>
          </p:txBody>
        </p:sp>
        <p:sp>
          <p:nvSpPr>
            <p:cNvPr id="5" name="Google Shape;692;p38">
              <a:extLst>
                <a:ext uri="{FF2B5EF4-FFF2-40B4-BE49-F238E27FC236}">
                  <a16:creationId xmlns:a16="http://schemas.microsoft.com/office/drawing/2014/main" id="{ED48D7AC-79B9-98F9-644A-27FA80FFBF25}"/>
                </a:ext>
              </a:extLst>
            </p:cNvPr>
            <p:cNvSpPr txBox="1">
              <a:spLocks/>
            </p:cNvSpPr>
            <p:nvPr/>
          </p:nvSpPr>
          <p:spPr>
            <a:xfrm>
              <a:off x="3545059" y="3768381"/>
              <a:ext cx="706315" cy="471269"/>
            </a:xfrm>
            <a:prstGeom prst="rect">
              <a:avLst/>
            </a:prstGeom>
            <a:solidFill>
              <a:srgbClr val="DAEAF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1800" b="1" i="0" u="none" strike="noStrike" cap="none">
                  <a:solidFill>
                    <a:schemeClr val="accent5"/>
                  </a:solidFill>
                  <a:latin typeface="#9Slide03 Arima Madurai Light" panose="00000400000000000000" pitchFamily="2" charset="-93"/>
                  <a:ea typeface="DM Sans"/>
                  <a:cs typeface="#9Slide03 Arima Madurai Light" panose="00000400000000000000" pitchFamily="2" charset="-93"/>
                  <a:sym typeface="DM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Cu</a:t>
              </a:r>
            </a:p>
          </p:txBody>
        </p:sp>
        <p:sp>
          <p:nvSpPr>
            <p:cNvPr id="6" name="Google Shape;692;p38">
              <a:extLst>
                <a:ext uri="{FF2B5EF4-FFF2-40B4-BE49-F238E27FC236}">
                  <a16:creationId xmlns:a16="http://schemas.microsoft.com/office/drawing/2014/main" id="{CD27B179-900B-8932-FF52-825DB0E23150}"/>
                </a:ext>
              </a:extLst>
            </p:cNvPr>
            <p:cNvSpPr txBox="1">
              <a:spLocks/>
            </p:cNvSpPr>
            <p:nvPr/>
          </p:nvSpPr>
          <p:spPr>
            <a:xfrm>
              <a:off x="517573" y="4239650"/>
              <a:ext cx="3733799" cy="471269"/>
            </a:xfrm>
            <a:prstGeom prst="rect">
              <a:avLst/>
            </a:prstGeom>
            <a:solidFill>
              <a:srgbClr val="DAEAF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1800" b="1" i="0" u="none" strike="noStrike" cap="none">
                  <a:solidFill>
                    <a:schemeClr val="accent5"/>
                  </a:solidFill>
                  <a:latin typeface="#9Slide03 Arima Madurai Light" panose="00000400000000000000" pitchFamily="2" charset="-93"/>
                  <a:ea typeface="DM Sans"/>
                  <a:cs typeface="#9Slide03 Arima Madurai Light" panose="00000400000000000000" pitchFamily="2" charset="-93"/>
                  <a:sym typeface="DM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Dung </a:t>
              </a:r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dịch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acid </a:t>
              </a:r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loãng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573C27-5251-7729-0B8C-C61E9C6952E5}"/>
              </a:ext>
            </a:extLst>
          </p:cNvPr>
          <p:cNvSpPr/>
          <p:nvPr/>
        </p:nvSpPr>
        <p:spPr>
          <a:xfrm>
            <a:off x="2419644" y="4630618"/>
            <a:ext cx="1396806" cy="309489"/>
          </a:xfrm>
          <a:prstGeom prst="roundRect">
            <a:avLst>
              <a:gd name="adj" fmla="val 50000"/>
            </a:avLst>
          </a:prstGeom>
          <a:solidFill>
            <a:srgbClr val="E36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Roboto Condensed" panose="02000000000000000000" pitchFamily="2" charset="0"/>
              </a:rPr>
              <a:t> 21.3</a:t>
            </a:r>
          </a:p>
        </p:txBody>
      </p:sp>
      <p:sp>
        <p:nvSpPr>
          <p:cNvPr id="10" name="Google Shape;692;p38">
            <a:extLst>
              <a:ext uri="{FF2B5EF4-FFF2-40B4-BE49-F238E27FC236}">
                <a16:creationId xmlns:a16="http://schemas.microsoft.com/office/drawing/2014/main" id="{27A87A5F-8DB1-30FA-5C3C-5C1877A0C819}"/>
              </a:ext>
            </a:extLst>
          </p:cNvPr>
          <p:cNvSpPr txBox="1">
            <a:spLocks/>
          </p:cNvSpPr>
          <p:nvPr/>
        </p:nvSpPr>
        <p:spPr>
          <a:xfrm>
            <a:off x="3885324" y="4521005"/>
            <a:ext cx="2308566" cy="47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000" dirty="0" err="1">
                <a:solidFill>
                  <a:srgbClr val="060606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Cấu</a:t>
            </a:r>
            <a:r>
              <a:rPr lang="en-US" sz="2000" dirty="0">
                <a:solidFill>
                  <a:srgbClr val="060606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060606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tạo</a:t>
            </a:r>
            <a:r>
              <a:rPr lang="en-US" sz="2000" dirty="0">
                <a:solidFill>
                  <a:srgbClr val="060606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pin Von - ta</a:t>
            </a:r>
          </a:p>
        </p:txBody>
      </p:sp>
    </p:spTree>
    <p:extLst>
      <p:ext uri="{BB962C8B-B14F-4D97-AF65-F5344CB8AC3E}">
        <p14:creationId xmlns:p14="http://schemas.microsoft.com/office/powerpoint/2010/main" val="25596531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0"/>
          <p:cNvSpPr txBox="1">
            <a:spLocks noGrp="1"/>
          </p:cNvSpPr>
          <p:nvPr>
            <p:ph type="title"/>
          </p:nvPr>
        </p:nvSpPr>
        <p:spPr>
          <a:xfrm>
            <a:off x="2406053" y="2191087"/>
            <a:ext cx="4331894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1A56B8"/>
                </a:solidFill>
                <a:latin typeface="Roboto Condensed" panose="02000000000000000000" pitchFamily="2" charset="0"/>
              </a:rPr>
              <a:t>LUYỆN TẬP</a:t>
            </a:r>
            <a:endParaRPr sz="7200" dirty="0">
              <a:solidFill>
                <a:srgbClr val="1A56B8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761" name="Google Shape;761;p40"/>
          <p:cNvGrpSpPr/>
          <p:nvPr/>
        </p:nvGrpSpPr>
        <p:grpSpPr>
          <a:xfrm>
            <a:off x="6992802" y="544300"/>
            <a:ext cx="391500" cy="391500"/>
            <a:chOff x="8039274" y="539500"/>
            <a:chExt cx="391500" cy="391500"/>
          </a:xfrm>
        </p:grpSpPr>
        <p:sp>
          <p:nvSpPr>
            <p:cNvPr id="762" name="Google Shape;762;p40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0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64" name="Google Shape;764;p40"/>
          <p:cNvGrpSpPr/>
          <p:nvPr/>
        </p:nvGrpSpPr>
        <p:grpSpPr>
          <a:xfrm>
            <a:off x="7535252" y="4221850"/>
            <a:ext cx="391500" cy="391500"/>
            <a:chOff x="1761025" y="4221850"/>
            <a:chExt cx="391500" cy="391500"/>
          </a:xfrm>
        </p:grpSpPr>
        <p:sp>
          <p:nvSpPr>
            <p:cNvPr id="765" name="Google Shape;765;p40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67" name="Google Shape;767;p40"/>
          <p:cNvGrpSpPr/>
          <p:nvPr/>
        </p:nvGrpSpPr>
        <p:grpSpPr>
          <a:xfrm rot="10800000">
            <a:off x="8045101" y="1968100"/>
            <a:ext cx="391500" cy="391500"/>
            <a:chOff x="713225" y="4221850"/>
            <a:chExt cx="391500" cy="391500"/>
          </a:xfrm>
        </p:grpSpPr>
        <p:sp>
          <p:nvSpPr>
            <p:cNvPr id="768" name="Google Shape;768;p40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40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770" name="Google Shape;770;p40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71" name="Google Shape;771;p40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2" name="Google Shape;772;p40"/>
          <p:cNvSpPr/>
          <p:nvPr/>
        </p:nvSpPr>
        <p:spPr>
          <a:xfrm>
            <a:off x="7535252" y="3102750"/>
            <a:ext cx="391500" cy="3915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3" name="Google Shape;773;p40"/>
          <p:cNvSpPr/>
          <p:nvPr/>
        </p:nvSpPr>
        <p:spPr>
          <a:xfrm rot="-5400000">
            <a:off x="555034" y="4046650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4" name="Google Shape;774;p40"/>
          <p:cNvGrpSpPr/>
          <p:nvPr/>
        </p:nvGrpSpPr>
        <p:grpSpPr>
          <a:xfrm>
            <a:off x="1256376" y="4221850"/>
            <a:ext cx="391500" cy="391500"/>
            <a:chOff x="1761025" y="4221850"/>
            <a:chExt cx="391500" cy="391500"/>
          </a:xfrm>
          <a:solidFill>
            <a:schemeClr val="accent2">
              <a:lumMod val="75000"/>
            </a:schemeClr>
          </a:solidFill>
        </p:grpSpPr>
        <p:sp>
          <p:nvSpPr>
            <p:cNvPr id="775" name="Google Shape;775;p40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grp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777" name="Google Shape;777;p40"/>
          <p:cNvSpPr/>
          <p:nvPr/>
        </p:nvSpPr>
        <p:spPr>
          <a:xfrm rot="5400000">
            <a:off x="1081177" y="1253525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8" name="Google Shape;778;p40"/>
          <p:cNvGrpSpPr/>
          <p:nvPr/>
        </p:nvGrpSpPr>
        <p:grpSpPr>
          <a:xfrm rot="10800000">
            <a:off x="1782537" y="544300"/>
            <a:ext cx="391500" cy="391500"/>
            <a:chOff x="790425" y="1928737"/>
            <a:chExt cx="391500" cy="391500"/>
          </a:xfrm>
        </p:grpSpPr>
        <p:sp>
          <p:nvSpPr>
            <p:cNvPr id="779" name="Google Shape;779;p40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80" name="Google Shape;780;p40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40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40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172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1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9D5098-C0C0-ACEF-6A92-2A36D762D4FD}"/>
              </a:ext>
            </a:extLst>
          </p:cNvPr>
          <p:cNvGrpSpPr/>
          <p:nvPr/>
        </p:nvGrpSpPr>
        <p:grpSpPr>
          <a:xfrm>
            <a:off x="6957040" y="2065041"/>
            <a:ext cx="1533251" cy="1013420"/>
            <a:chOff x="6969726" y="1689170"/>
            <a:chExt cx="1780610" cy="1169700"/>
          </a:xfrm>
        </p:grpSpPr>
        <p:sp>
          <p:nvSpPr>
            <p:cNvPr id="76" name="Google Shape;76;p16"/>
            <p:cNvSpPr/>
            <p:nvPr/>
          </p:nvSpPr>
          <p:spPr>
            <a:xfrm>
              <a:off x="6969726" y="1689170"/>
              <a:ext cx="1459500" cy="1169700"/>
            </a:xfrm>
            <a:prstGeom prst="roundRect">
              <a:avLst>
                <a:gd name="adj" fmla="val 1053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>
              <a:off x="8214644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128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>
              <a:off x="8119876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086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79" name="Google Shape;79;p16"/>
            <p:cNvSpPr txBox="1"/>
            <p:nvPr/>
          </p:nvSpPr>
          <p:spPr>
            <a:xfrm>
              <a:off x="7196068" y="1844676"/>
              <a:ext cx="1006800" cy="8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algn="ctr" defTabSz="914355"/>
              <a:r>
                <a:rPr lang="en" sz="4000" b="1" dirty="0">
                  <a:solidFill>
                    <a:srgbClr val="841F00"/>
                  </a:solidFill>
                  <a:latin typeface="#9Slide07 Cadena" panose="02000503000000020004" pitchFamily="2" charset="0"/>
                  <a:ea typeface="Fira Sans"/>
                  <a:cs typeface="#9Slide03 Arima Madurai Black" panose="00000A00000000000000" pitchFamily="2" charset="0"/>
                  <a:sym typeface="Fira Sans"/>
                </a:rPr>
                <a:t>D</a:t>
              </a:r>
              <a:endParaRPr sz="4000" b="1" dirty="0">
                <a:solidFill>
                  <a:srgbClr val="841F00"/>
                </a:solidFill>
                <a:latin typeface="#9Slide07 Cadena" panose="02000503000000020004" pitchFamily="2" charset="0"/>
                <a:ea typeface="Fira Sans"/>
                <a:cs typeface="#9Slide03 Arima Madurai Black" panose="00000A00000000000000" pitchFamily="2" charset="0"/>
                <a:sym typeface="Fira San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95209F8-8C8E-0BEB-C39B-6B973F7E4483}"/>
              </a:ext>
            </a:extLst>
          </p:cNvPr>
          <p:cNvGrpSpPr/>
          <p:nvPr/>
        </p:nvGrpSpPr>
        <p:grpSpPr>
          <a:xfrm>
            <a:off x="4847611" y="2065041"/>
            <a:ext cx="1533251" cy="1013420"/>
            <a:chOff x="4882438" y="1689170"/>
            <a:chExt cx="1780610" cy="1169700"/>
          </a:xfrm>
        </p:grpSpPr>
        <p:sp>
          <p:nvSpPr>
            <p:cNvPr id="80" name="Google Shape;80;p16"/>
            <p:cNvSpPr/>
            <p:nvPr/>
          </p:nvSpPr>
          <p:spPr>
            <a:xfrm>
              <a:off x="4882438" y="1689170"/>
              <a:ext cx="1459500" cy="1169700"/>
            </a:xfrm>
            <a:prstGeom prst="roundRect">
              <a:avLst>
                <a:gd name="adj" fmla="val 1053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6127356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128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6053017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086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3" name="Google Shape;83;p16"/>
            <p:cNvSpPr txBox="1"/>
            <p:nvPr/>
          </p:nvSpPr>
          <p:spPr>
            <a:xfrm>
              <a:off x="5108780" y="1844676"/>
              <a:ext cx="1006800" cy="8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algn="ctr" defTabSz="914355"/>
              <a:r>
                <a:rPr lang="en" sz="4000" b="1" dirty="0">
                  <a:solidFill>
                    <a:srgbClr val="841F00"/>
                  </a:solidFill>
                  <a:latin typeface="#9Slide07 Cadena" panose="02000503000000020004" pitchFamily="2" charset="0"/>
                  <a:ea typeface="Fira Sans"/>
                  <a:cs typeface="#9Slide03 Arima Madurai Black" panose="00000A00000000000000" pitchFamily="2" charset="0"/>
                  <a:sym typeface="Fira Sans"/>
                </a:rPr>
                <a:t>C</a:t>
              </a:r>
              <a:endParaRPr sz="4000" b="1" dirty="0">
                <a:solidFill>
                  <a:srgbClr val="841F00"/>
                </a:solidFill>
                <a:latin typeface="#9Slide07 Cadena" panose="02000503000000020004" pitchFamily="2" charset="0"/>
                <a:ea typeface="Fira Sans"/>
                <a:cs typeface="#9Slide03 Arima Madurai Black" panose="00000A00000000000000" pitchFamily="2" charset="0"/>
                <a:sym typeface="Fira San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A895AF-D990-FD9F-8C32-CB6FBD893463}"/>
              </a:ext>
            </a:extLst>
          </p:cNvPr>
          <p:cNvGrpSpPr/>
          <p:nvPr/>
        </p:nvGrpSpPr>
        <p:grpSpPr>
          <a:xfrm>
            <a:off x="2738182" y="2065041"/>
            <a:ext cx="1533251" cy="1013420"/>
            <a:chOff x="2812699" y="1689170"/>
            <a:chExt cx="1780610" cy="1169700"/>
          </a:xfrm>
        </p:grpSpPr>
        <p:sp>
          <p:nvSpPr>
            <p:cNvPr id="84" name="Google Shape;84;p16"/>
            <p:cNvSpPr/>
            <p:nvPr/>
          </p:nvSpPr>
          <p:spPr>
            <a:xfrm>
              <a:off x="2812699" y="1689170"/>
              <a:ext cx="1459500" cy="1169700"/>
            </a:xfrm>
            <a:prstGeom prst="roundRect">
              <a:avLst>
                <a:gd name="adj" fmla="val 1053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4057617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128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962849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086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7" name="Google Shape;87;p16"/>
            <p:cNvSpPr txBox="1"/>
            <p:nvPr/>
          </p:nvSpPr>
          <p:spPr>
            <a:xfrm>
              <a:off x="3039041" y="1844676"/>
              <a:ext cx="1006800" cy="8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algn="ctr" defTabSz="914355"/>
              <a:r>
                <a:rPr lang="en" sz="4000" b="1" dirty="0">
                  <a:solidFill>
                    <a:srgbClr val="841F00"/>
                  </a:solidFill>
                  <a:latin typeface="#9Slide07 Cadena" panose="02000503000000020004" pitchFamily="2" charset="0"/>
                  <a:ea typeface="Fira Sans"/>
                  <a:cs typeface="#9Slide03 Arima Madurai Black" panose="00000A00000000000000" pitchFamily="2" charset="0"/>
                  <a:sym typeface="Fira Sans"/>
                </a:rPr>
                <a:t>B</a:t>
              </a:r>
              <a:endParaRPr sz="4000" b="1" dirty="0">
                <a:solidFill>
                  <a:srgbClr val="841F00"/>
                </a:solidFill>
                <a:latin typeface="#9Slide07 Cadena" panose="02000503000000020004" pitchFamily="2" charset="0"/>
                <a:ea typeface="Fira Sans"/>
                <a:cs typeface="#9Slide03 Arima Madurai Black" panose="00000A00000000000000" pitchFamily="2" charset="0"/>
                <a:sym typeface="Fira San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DF1DEFF-7B79-34BD-4C30-E81B5ECBA9AE}"/>
              </a:ext>
            </a:extLst>
          </p:cNvPr>
          <p:cNvGrpSpPr/>
          <p:nvPr/>
        </p:nvGrpSpPr>
        <p:grpSpPr>
          <a:xfrm>
            <a:off x="628753" y="2065041"/>
            <a:ext cx="1533251" cy="1013420"/>
            <a:chOff x="725411" y="1689170"/>
            <a:chExt cx="1780610" cy="1169700"/>
          </a:xfrm>
        </p:grpSpPr>
        <p:sp>
          <p:nvSpPr>
            <p:cNvPr id="90" name="Google Shape;90;p16"/>
            <p:cNvSpPr/>
            <p:nvPr/>
          </p:nvSpPr>
          <p:spPr>
            <a:xfrm>
              <a:off x="725411" y="1689170"/>
              <a:ext cx="1459500" cy="1169700"/>
            </a:xfrm>
            <a:prstGeom prst="roundRect">
              <a:avLst>
                <a:gd name="adj" fmla="val 1053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1970329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128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1900093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086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93" name="Google Shape;93;p16"/>
            <p:cNvSpPr txBox="1"/>
            <p:nvPr/>
          </p:nvSpPr>
          <p:spPr>
            <a:xfrm>
              <a:off x="951753" y="1844676"/>
              <a:ext cx="1006800" cy="8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algn="ctr" defTabSz="914355"/>
              <a:r>
                <a:rPr lang="en" sz="4000" b="1" dirty="0">
                  <a:solidFill>
                    <a:srgbClr val="841F00"/>
                  </a:solidFill>
                  <a:latin typeface="#9Slide07 Cadena" panose="02000503000000020004" pitchFamily="2" charset="0"/>
                  <a:ea typeface="Fira Sans"/>
                  <a:cs typeface="#9Slide03 Arima Madurai Black" panose="00000A00000000000000" pitchFamily="2" charset="0"/>
                  <a:sym typeface="Fira Sans"/>
                </a:rPr>
                <a:t>A</a:t>
              </a:r>
              <a:endParaRPr sz="4000" b="1" dirty="0">
                <a:solidFill>
                  <a:srgbClr val="841F00"/>
                </a:solidFill>
                <a:latin typeface="#9Slide07 Cadena" panose="02000503000000020004" pitchFamily="2" charset="0"/>
                <a:ea typeface="Fira Sans"/>
                <a:cs typeface="#9Slide03 Arima Madurai Black" panose="00000A00000000000000" pitchFamily="2" charset="0"/>
                <a:sym typeface="Fira Sans"/>
              </a:endParaRPr>
            </a:p>
          </p:txBody>
        </p:sp>
      </p:grpSp>
      <p:sp>
        <p:nvSpPr>
          <p:cNvPr id="94" name="Google Shape;94;p16"/>
          <p:cNvSpPr txBox="1"/>
          <p:nvPr/>
        </p:nvSpPr>
        <p:spPr>
          <a:xfrm>
            <a:off x="399211" y="3228512"/>
            <a:ext cx="2024285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Acquy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2556166" y="3228930"/>
            <a:ext cx="1715267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Quạt</a:t>
            </a:r>
            <a:r>
              <a:rPr lang="en-US" dirty="0">
                <a:latin typeface="Roboto" panose="02000000000000000000" pitchFamily="2" charset="0"/>
              </a:rPr>
              <a:t>  </a:t>
            </a:r>
            <a:r>
              <a:rPr lang="en-US" dirty="0" err="1">
                <a:latin typeface="Roboto" panose="02000000000000000000" pitchFamily="2" charset="0"/>
              </a:rPr>
              <a:t>máy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4468306" y="3228512"/>
            <a:ext cx="2188671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Bếp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lửa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6853849" y="3228512"/>
            <a:ext cx="1838094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Đèn</a:t>
            </a:r>
            <a:r>
              <a:rPr lang="en-US" dirty="0">
                <a:latin typeface="Roboto" panose="02000000000000000000" pitchFamily="2" charset="0"/>
              </a:rPr>
              <a:t> pin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2C98E305-3DA4-750C-3C8A-0B3761869126}"/>
              </a:ext>
            </a:extLst>
          </p:cNvPr>
          <p:cNvSpPr txBox="1"/>
          <p:nvPr/>
        </p:nvSpPr>
        <p:spPr>
          <a:xfrm flipH="1">
            <a:off x="1367604" y="682390"/>
            <a:ext cx="72263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CÂU 1: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Thiết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bị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đây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nguồn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điện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F8C66A-948C-E667-0452-1CA73F505555}"/>
              </a:ext>
            </a:extLst>
          </p:cNvPr>
          <p:cNvSpPr/>
          <p:nvPr/>
        </p:nvSpPr>
        <p:spPr>
          <a:xfrm>
            <a:off x="0" y="882383"/>
            <a:ext cx="1367604" cy="430695"/>
          </a:xfrm>
          <a:prstGeom prst="rect">
            <a:avLst/>
          </a:prstGeom>
          <a:solidFill>
            <a:srgbClr val="841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3B1D9CA-3F84-3617-771D-0F1A2CD51D73}"/>
              </a:ext>
            </a:extLst>
          </p:cNvPr>
          <p:cNvSpPr/>
          <p:nvPr/>
        </p:nvSpPr>
        <p:spPr>
          <a:xfrm>
            <a:off x="323344" y="1903506"/>
            <a:ext cx="2168810" cy="2650013"/>
          </a:xfrm>
          <a:prstGeom prst="roundRect">
            <a:avLst/>
          </a:prstGeom>
          <a:noFill/>
          <a:ln w="28575">
            <a:solidFill>
              <a:srgbClr val="FF687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  <p:bldP spid="98" grpId="0"/>
      <p:bldP spid="100" grpId="0"/>
      <p:bldP spid="29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0"/>
          <p:cNvSpPr/>
          <p:nvPr/>
        </p:nvSpPr>
        <p:spPr>
          <a:xfrm>
            <a:off x="3654744" y="1528463"/>
            <a:ext cx="1898100" cy="9846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DM Sans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758" name="Google Shape;758;p40"/>
          <p:cNvSpPr txBox="1">
            <a:spLocks noGrp="1"/>
          </p:cNvSpPr>
          <p:nvPr>
            <p:ph type="title"/>
          </p:nvPr>
        </p:nvSpPr>
        <p:spPr>
          <a:xfrm>
            <a:off x="2767131" y="2722686"/>
            <a:ext cx="3805409" cy="12911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Dòng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Điện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Và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Nguồn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Điện</a:t>
            </a:r>
            <a:endParaRPr sz="4400" dirty="0">
              <a:solidFill>
                <a:srgbClr val="1A56B8"/>
              </a:solidFill>
              <a:latin typeface="Roboto Condensed" panose="02000000000000000000" pitchFamily="2" charset="0"/>
            </a:endParaRPr>
          </a:p>
        </p:txBody>
      </p:sp>
      <p:sp>
        <p:nvSpPr>
          <p:cNvPr id="759" name="Google Shape;759;p40"/>
          <p:cNvSpPr txBox="1">
            <a:spLocks noGrp="1"/>
          </p:cNvSpPr>
          <p:nvPr>
            <p:ph type="title" idx="2"/>
          </p:nvPr>
        </p:nvSpPr>
        <p:spPr>
          <a:xfrm>
            <a:off x="4402901" y="1496321"/>
            <a:ext cx="1144500" cy="98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D6DE6"/>
                </a:solidFill>
                <a:latin typeface="Roboto Black" panose="02000000000000000000" pitchFamily="2" charset="0"/>
              </a:rPr>
              <a:t>I</a:t>
            </a:r>
            <a:endParaRPr dirty="0">
              <a:solidFill>
                <a:srgbClr val="BD6DE6"/>
              </a:solidFill>
              <a:latin typeface="Roboto Black" panose="02000000000000000000" pitchFamily="2" charset="0"/>
            </a:endParaRPr>
          </a:p>
        </p:txBody>
      </p:sp>
      <p:grpSp>
        <p:nvGrpSpPr>
          <p:cNvPr id="761" name="Google Shape;761;p40"/>
          <p:cNvGrpSpPr/>
          <p:nvPr/>
        </p:nvGrpSpPr>
        <p:grpSpPr>
          <a:xfrm>
            <a:off x="6992802" y="544300"/>
            <a:ext cx="391500" cy="391500"/>
            <a:chOff x="8039274" y="539500"/>
            <a:chExt cx="391500" cy="391500"/>
          </a:xfrm>
        </p:grpSpPr>
        <p:sp>
          <p:nvSpPr>
            <p:cNvPr id="762" name="Google Shape;762;p40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0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64" name="Google Shape;764;p40"/>
          <p:cNvGrpSpPr/>
          <p:nvPr/>
        </p:nvGrpSpPr>
        <p:grpSpPr>
          <a:xfrm>
            <a:off x="7535252" y="4221850"/>
            <a:ext cx="391500" cy="391500"/>
            <a:chOff x="1761025" y="4221850"/>
            <a:chExt cx="391500" cy="391500"/>
          </a:xfrm>
        </p:grpSpPr>
        <p:sp>
          <p:nvSpPr>
            <p:cNvPr id="765" name="Google Shape;765;p40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67" name="Google Shape;767;p40"/>
          <p:cNvGrpSpPr/>
          <p:nvPr/>
        </p:nvGrpSpPr>
        <p:grpSpPr>
          <a:xfrm rot="10800000">
            <a:off x="8045101" y="1968100"/>
            <a:ext cx="391500" cy="391500"/>
            <a:chOff x="713225" y="4221850"/>
            <a:chExt cx="391500" cy="391500"/>
          </a:xfrm>
        </p:grpSpPr>
        <p:sp>
          <p:nvSpPr>
            <p:cNvPr id="768" name="Google Shape;768;p40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40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770" name="Google Shape;770;p40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71" name="Google Shape;771;p40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2" name="Google Shape;772;p40"/>
          <p:cNvSpPr/>
          <p:nvPr/>
        </p:nvSpPr>
        <p:spPr>
          <a:xfrm>
            <a:off x="7535252" y="3102750"/>
            <a:ext cx="391500" cy="3915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3" name="Google Shape;773;p40"/>
          <p:cNvSpPr/>
          <p:nvPr/>
        </p:nvSpPr>
        <p:spPr>
          <a:xfrm rot="-5400000">
            <a:off x="555034" y="4046650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4" name="Google Shape;774;p40"/>
          <p:cNvGrpSpPr/>
          <p:nvPr/>
        </p:nvGrpSpPr>
        <p:grpSpPr>
          <a:xfrm>
            <a:off x="1256376" y="4221850"/>
            <a:ext cx="391500" cy="391500"/>
            <a:chOff x="1761025" y="4221850"/>
            <a:chExt cx="391500" cy="391500"/>
          </a:xfrm>
          <a:solidFill>
            <a:schemeClr val="accent2">
              <a:lumMod val="75000"/>
            </a:schemeClr>
          </a:solidFill>
        </p:grpSpPr>
        <p:sp>
          <p:nvSpPr>
            <p:cNvPr id="775" name="Google Shape;775;p40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grp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777" name="Google Shape;777;p40"/>
          <p:cNvSpPr/>
          <p:nvPr/>
        </p:nvSpPr>
        <p:spPr>
          <a:xfrm rot="5400000">
            <a:off x="1081177" y="1253525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8" name="Google Shape;778;p40"/>
          <p:cNvGrpSpPr/>
          <p:nvPr/>
        </p:nvGrpSpPr>
        <p:grpSpPr>
          <a:xfrm rot="10800000">
            <a:off x="1782537" y="544300"/>
            <a:ext cx="391500" cy="391500"/>
            <a:chOff x="790425" y="1928737"/>
            <a:chExt cx="391500" cy="391500"/>
          </a:xfrm>
        </p:grpSpPr>
        <p:sp>
          <p:nvSpPr>
            <p:cNvPr id="779" name="Google Shape;779;p40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80" name="Google Shape;780;p40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40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40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" name="Google Shape;2296;p65">
            <a:extLst>
              <a:ext uri="{FF2B5EF4-FFF2-40B4-BE49-F238E27FC236}">
                <a16:creationId xmlns:a16="http://schemas.microsoft.com/office/drawing/2014/main" id="{3C4B771A-3020-7955-700F-A54E767FA7D0}"/>
              </a:ext>
            </a:extLst>
          </p:cNvPr>
          <p:cNvGrpSpPr/>
          <p:nvPr/>
        </p:nvGrpSpPr>
        <p:grpSpPr>
          <a:xfrm rot="10800000">
            <a:off x="3736665" y="1582351"/>
            <a:ext cx="857623" cy="857623"/>
            <a:chOff x="1731820" y="2005000"/>
            <a:chExt cx="391500" cy="391500"/>
          </a:xfrm>
          <a:solidFill>
            <a:srgbClr val="21B793"/>
          </a:solidFill>
        </p:grpSpPr>
        <p:sp>
          <p:nvSpPr>
            <p:cNvPr id="7" name="Google Shape;2297;p65">
              <a:extLst>
                <a:ext uri="{FF2B5EF4-FFF2-40B4-BE49-F238E27FC236}">
                  <a16:creationId xmlns:a16="http://schemas.microsoft.com/office/drawing/2014/main" id="{84BCD8F9-FDF9-F596-7D37-B4A2CE5F5890}"/>
                </a:ext>
              </a:extLst>
            </p:cNvPr>
            <p:cNvSpPr/>
            <p:nvPr/>
          </p:nvSpPr>
          <p:spPr>
            <a:xfrm rot="-5400000">
              <a:off x="1731820" y="200500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98;p65">
              <a:extLst>
                <a:ext uri="{FF2B5EF4-FFF2-40B4-BE49-F238E27FC236}">
                  <a16:creationId xmlns:a16="http://schemas.microsoft.com/office/drawing/2014/main" id="{526966A2-5F49-9F67-032C-D445718D059F}"/>
                </a:ext>
              </a:extLst>
            </p:cNvPr>
            <p:cNvSpPr/>
            <p:nvPr/>
          </p:nvSpPr>
          <p:spPr>
            <a:xfrm rot="8100000">
              <a:off x="1858031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" name="Google Shape;2299;p65">
              <a:extLst>
                <a:ext uri="{FF2B5EF4-FFF2-40B4-BE49-F238E27FC236}">
                  <a16:creationId xmlns:a16="http://schemas.microsoft.com/office/drawing/2014/main" id="{5B8FF92A-5C73-41C8-8B41-13239C5F6BB7}"/>
                </a:ext>
              </a:extLst>
            </p:cNvPr>
            <p:cNvSpPr/>
            <p:nvPr/>
          </p:nvSpPr>
          <p:spPr>
            <a:xfrm rot="8100000">
              <a:off x="1975306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35364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1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/>
          <p:nvPr/>
        </p:nvSpPr>
        <p:spPr>
          <a:xfrm rot="2700000">
            <a:off x="4665031" y="1651581"/>
            <a:ext cx="1986564" cy="1044218"/>
          </a:xfrm>
          <a:custGeom>
            <a:avLst/>
            <a:gdLst/>
            <a:ahLst/>
            <a:cxnLst/>
            <a:rect l="l" t="t" r="r" b="b"/>
            <a:pathLst>
              <a:path w="68623" h="36071" extrusionOk="0">
                <a:moveTo>
                  <a:pt x="31253" y="0"/>
                </a:moveTo>
                <a:lnTo>
                  <a:pt x="29075" y="42"/>
                </a:lnTo>
                <a:lnTo>
                  <a:pt x="24844" y="419"/>
                </a:lnTo>
                <a:lnTo>
                  <a:pt x="20654" y="1173"/>
                </a:lnTo>
                <a:lnTo>
                  <a:pt x="16591" y="2262"/>
                </a:lnTo>
                <a:lnTo>
                  <a:pt x="12611" y="3728"/>
                </a:lnTo>
                <a:lnTo>
                  <a:pt x="8757" y="5572"/>
                </a:lnTo>
                <a:lnTo>
                  <a:pt x="5112" y="7708"/>
                </a:lnTo>
                <a:lnTo>
                  <a:pt x="1635" y="10180"/>
                </a:lnTo>
                <a:lnTo>
                  <a:pt x="1" y="11563"/>
                </a:lnTo>
                <a:lnTo>
                  <a:pt x="16968" y="16129"/>
                </a:lnTo>
                <a:lnTo>
                  <a:pt x="20068" y="27440"/>
                </a:lnTo>
                <a:lnTo>
                  <a:pt x="21073" y="26895"/>
                </a:lnTo>
                <a:lnTo>
                  <a:pt x="23210" y="26016"/>
                </a:lnTo>
                <a:lnTo>
                  <a:pt x="25388" y="25304"/>
                </a:lnTo>
                <a:lnTo>
                  <a:pt x="27609" y="24843"/>
                </a:lnTo>
                <a:lnTo>
                  <a:pt x="29829" y="24633"/>
                </a:lnTo>
                <a:lnTo>
                  <a:pt x="32049" y="24591"/>
                </a:lnTo>
                <a:lnTo>
                  <a:pt x="34228" y="24759"/>
                </a:lnTo>
                <a:lnTo>
                  <a:pt x="36406" y="25178"/>
                </a:lnTo>
                <a:lnTo>
                  <a:pt x="38543" y="25722"/>
                </a:lnTo>
                <a:lnTo>
                  <a:pt x="40595" y="26518"/>
                </a:lnTo>
                <a:lnTo>
                  <a:pt x="42564" y="27482"/>
                </a:lnTo>
                <a:lnTo>
                  <a:pt x="44450" y="28655"/>
                </a:lnTo>
                <a:lnTo>
                  <a:pt x="46251" y="29996"/>
                </a:lnTo>
                <a:lnTo>
                  <a:pt x="47885" y="31504"/>
                </a:lnTo>
                <a:lnTo>
                  <a:pt x="49435" y="33221"/>
                </a:lnTo>
                <a:lnTo>
                  <a:pt x="50776" y="35065"/>
                </a:lnTo>
                <a:lnTo>
                  <a:pt x="51404" y="36070"/>
                </a:lnTo>
                <a:lnTo>
                  <a:pt x="64726" y="32509"/>
                </a:lnTo>
                <a:lnTo>
                  <a:pt x="68622" y="17888"/>
                </a:lnTo>
                <a:lnTo>
                  <a:pt x="66904" y="15794"/>
                </a:lnTo>
                <a:lnTo>
                  <a:pt x="63050" y="12023"/>
                </a:lnTo>
                <a:lnTo>
                  <a:pt x="58861" y="8714"/>
                </a:lnTo>
                <a:lnTo>
                  <a:pt x="54336" y="5907"/>
                </a:lnTo>
                <a:lnTo>
                  <a:pt x="49561" y="3603"/>
                </a:lnTo>
                <a:lnTo>
                  <a:pt x="44533" y="1843"/>
                </a:lnTo>
                <a:lnTo>
                  <a:pt x="39297" y="670"/>
                </a:lnTo>
                <a:lnTo>
                  <a:pt x="33976" y="42"/>
                </a:lnTo>
                <a:lnTo>
                  <a:pt x="312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75" name="Google Shape;175;p19"/>
          <p:cNvSpPr/>
          <p:nvPr/>
        </p:nvSpPr>
        <p:spPr>
          <a:xfrm rot="2700000">
            <a:off x="5041852" y="2541054"/>
            <a:ext cx="994483" cy="1774310"/>
          </a:xfrm>
          <a:custGeom>
            <a:avLst/>
            <a:gdLst/>
            <a:ahLst/>
            <a:cxnLst/>
            <a:rect l="l" t="t" r="r" b="b"/>
            <a:pathLst>
              <a:path w="34353" h="61291" extrusionOk="0">
                <a:moveTo>
                  <a:pt x="26016" y="1"/>
                </a:moveTo>
                <a:lnTo>
                  <a:pt x="22288" y="13993"/>
                </a:lnTo>
                <a:lnTo>
                  <a:pt x="7918" y="17847"/>
                </a:lnTo>
                <a:lnTo>
                  <a:pt x="8672" y="19732"/>
                </a:lnTo>
                <a:lnTo>
                  <a:pt x="9594" y="23670"/>
                </a:lnTo>
                <a:lnTo>
                  <a:pt x="9804" y="27608"/>
                </a:lnTo>
                <a:lnTo>
                  <a:pt x="9427" y="31462"/>
                </a:lnTo>
                <a:lnTo>
                  <a:pt x="8379" y="35233"/>
                </a:lnTo>
                <a:lnTo>
                  <a:pt x="6704" y="38794"/>
                </a:lnTo>
                <a:lnTo>
                  <a:pt x="4441" y="42020"/>
                </a:lnTo>
                <a:lnTo>
                  <a:pt x="1634" y="44868"/>
                </a:lnTo>
                <a:lnTo>
                  <a:pt x="1" y="46125"/>
                </a:lnTo>
                <a:lnTo>
                  <a:pt x="2807" y="56682"/>
                </a:lnTo>
                <a:lnTo>
                  <a:pt x="20026" y="61290"/>
                </a:lnTo>
                <a:lnTo>
                  <a:pt x="21576" y="59740"/>
                </a:lnTo>
                <a:lnTo>
                  <a:pt x="24341" y="56473"/>
                </a:lnTo>
                <a:lnTo>
                  <a:pt x="26770" y="52996"/>
                </a:lnTo>
                <a:lnTo>
                  <a:pt x="28907" y="49393"/>
                </a:lnTo>
                <a:lnTo>
                  <a:pt x="30666" y="45622"/>
                </a:lnTo>
                <a:lnTo>
                  <a:pt x="32091" y="41768"/>
                </a:lnTo>
                <a:lnTo>
                  <a:pt x="33180" y="37788"/>
                </a:lnTo>
                <a:lnTo>
                  <a:pt x="33934" y="33767"/>
                </a:lnTo>
                <a:lnTo>
                  <a:pt x="34311" y="29661"/>
                </a:lnTo>
                <a:lnTo>
                  <a:pt x="34353" y="25556"/>
                </a:lnTo>
                <a:lnTo>
                  <a:pt x="34060" y="21492"/>
                </a:lnTo>
                <a:lnTo>
                  <a:pt x="33431" y="17386"/>
                </a:lnTo>
                <a:lnTo>
                  <a:pt x="32426" y="13365"/>
                </a:lnTo>
                <a:lnTo>
                  <a:pt x="31043" y="9427"/>
                </a:lnTo>
                <a:lnTo>
                  <a:pt x="29326" y="5572"/>
                </a:lnTo>
                <a:lnTo>
                  <a:pt x="27231" y="1802"/>
                </a:lnTo>
                <a:lnTo>
                  <a:pt x="2601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76" name="Google Shape;176;p19"/>
          <p:cNvSpPr/>
          <p:nvPr/>
        </p:nvSpPr>
        <p:spPr>
          <a:xfrm rot="2700000">
            <a:off x="3346979" y="2782108"/>
            <a:ext cx="1934398" cy="1027254"/>
          </a:xfrm>
          <a:custGeom>
            <a:avLst/>
            <a:gdLst/>
            <a:ahLst/>
            <a:cxnLst/>
            <a:rect l="l" t="t" r="r" b="b"/>
            <a:pathLst>
              <a:path w="66821" h="35485" extrusionOk="0">
                <a:moveTo>
                  <a:pt x="16004" y="1"/>
                </a:moveTo>
                <a:lnTo>
                  <a:pt x="4357" y="3101"/>
                </a:lnTo>
                <a:lnTo>
                  <a:pt x="1" y="19481"/>
                </a:lnTo>
                <a:lnTo>
                  <a:pt x="1634" y="21241"/>
                </a:lnTo>
                <a:lnTo>
                  <a:pt x="5153" y="24466"/>
                </a:lnTo>
                <a:lnTo>
                  <a:pt x="8924" y="27315"/>
                </a:lnTo>
                <a:lnTo>
                  <a:pt x="12904" y="29703"/>
                </a:lnTo>
                <a:lnTo>
                  <a:pt x="17051" y="31714"/>
                </a:lnTo>
                <a:lnTo>
                  <a:pt x="21324" y="33264"/>
                </a:lnTo>
                <a:lnTo>
                  <a:pt x="25723" y="34437"/>
                </a:lnTo>
                <a:lnTo>
                  <a:pt x="30206" y="35191"/>
                </a:lnTo>
                <a:lnTo>
                  <a:pt x="34730" y="35484"/>
                </a:lnTo>
                <a:lnTo>
                  <a:pt x="39296" y="35359"/>
                </a:lnTo>
                <a:lnTo>
                  <a:pt x="43779" y="34814"/>
                </a:lnTo>
                <a:lnTo>
                  <a:pt x="48261" y="33850"/>
                </a:lnTo>
                <a:lnTo>
                  <a:pt x="52660" y="32426"/>
                </a:lnTo>
                <a:lnTo>
                  <a:pt x="56891" y="30583"/>
                </a:lnTo>
                <a:lnTo>
                  <a:pt x="61039" y="28321"/>
                </a:lnTo>
                <a:lnTo>
                  <a:pt x="64977" y="25598"/>
                </a:lnTo>
                <a:lnTo>
                  <a:pt x="66820" y="24047"/>
                </a:lnTo>
                <a:lnTo>
                  <a:pt x="49812" y="19481"/>
                </a:lnTo>
                <a:lnTo>
                  <a:pt x="46753" y="8170"/>
                </a:lnTo>
                <a:lnTo>
                  <a:pt x="45748" y="8673"/>
                </a:lnTo>
                <a:lnTo>
                  <a:pt x="43653" y="9552"/>
                </a:lnTo>
                <a:lnTo>
                  <a:pt x="41517" y="10181"/>
                </a:lnTo>
                <a:lnTo>
                  <a:pt x="39380" y="10642"/>
                </a:lnTo>
                <a:lnTo>
                  <a:pt x="37244" y="10851"/>
                </a:lnTo>
                <a:lnTo>
                  <a:pt x="35065" y="10893"/>
                </a:lnTo>
                <a:lnTo>
                  <a:pt x="31839" y="10600"/>
                </a:lnTo>
                <a:lnTo>
                  <a:pt x="27734" y="9511"/>
                </a:lnTo>
                <a:lnTo>
                  <a:pt x="24801" y="8170"/>
                </a:lnTo>
                <a:lnTo>
                  <a:pt x="22916" y="7081"/>
                </a:lnTo>
                <a:lnTo>
                  <a:pt x="21157" y="5782"/>
                </a:lnTo>
                <a:lnTo>
                  <a:pt x="19523" y="4358"/>
                </a:lnTo>
                <a:lnTo>
                  <a:pt x="17973" y="2724"/>
                </a:lnTo>
                <a:lnTo>
                  <a:pt x="16590" y="964"/>
                </a:lnTo>
                <a:lnTo>
                  <a:pt x="1600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77" name="Google Shape;177;p19"/>
          <p:cNvSpPr/>
          <p:nvPr/>
        </p:nvSpPr>
        <p:spPr>
          <a:xfrm rot="2700000">
            <a:off x="3904385" y="1125964"/>
            <a:ext cx="988433" cy="1831311"/>
          </a:xfrm>
          <a:custGeom>
            <a:avLst/>
            <a:gdLst/>
            <a:ahLst/>
            <a:cxnLst/>
            <a:rect l="l" t="t" r="r" b="b"/>
            <a:pathLst>
              <a:path w="34144" h="63260" extrusionOk="0">
                <a:moveTo>
                  <a:pt x="14161" y="0"/>
                </a:moveTo>
                <a:lnTo>
                  <a:pt x="12611" y="1634"/>
                </a:lnTo>
                <a:lnTo>
                  <a:pt x="9762" y="5028"/>
                </a:lnTo>
                <a:lnTo>
                  <a:pt x="7248" y="8630"/>
                </a:lnTo>
                <a:lnTo>
                  <a:pt x="5112" y="12401"/>
                </a:lnTo>
                <a:lnTo>
                  <a:pt x="3352" y="16339"/>
                </a:lnTo>
                <a:lnTo>
                  <a:pt x="1970" y="20361"/>
                </a:lnTo>
                <a:lnTo>
                  <a:pt x="922" y="24508"/>
                </a:lnTo>
                <a:lnTo>
                  <a:pt x="294" y="28697"/>
                </a:lnTo>
                <a:lnTo>
                  <a:pt x="1" y="32929"/>
                </a:lnTo>
                <a:lnTo>
                  <a:pt x="84" y="37202"/>
                </a:lnTo>
                <a:lnTo>
                  <a:pt x="545" y="41433"/>
                </a:lnTo>
                <a:lnTo>
                  <a:pt x="1383" y="45622"/>
                </a:lnTo>
                <a:lnTo>
                  <a:pt x="2598" y="49728"/>
                </a:lnTo>
                <a:lnTo>
                  <a:pt x="4190" y="53749"/>
                </a:lnTo>
                <a:lnTo>
                  <a:pt x="6201" y="57687"/>
                </a:lnTo>
                <a:lnTo>
                  <a:pt x="8547" y="61458"/>
                </a:lnTo>
                <a:lnTo>
                  <a:pt x="9888" y="63259"/>
                </a:lnTo>
                <a:lnTo>
                  <a:pt x="14203" y="47256"/>
                </a:lnTo>
                <a:lnTo>
                  <a:pt x="26770" y="43905"/>
                </a:lnTo>
                <a:lnTo>
                  <a:pt x="26226" y="42732"/>
                </a:lnTo>
                <a:lnTo>
                  <a:pt x="25430" y="40344"/>
                </a:lnTo>
                <a:lnTo>
                  <a:pt x="24885" y="37872"/>
                </a:lnTo>
                <a:lnTo>
                  <a:pt x="24592" y="35316"/>
                </a:lnTo>
                <a:lnTo>
                  <a:pt x="24592" y="34060"/>
                </a:lnTo>
                <a:lnTo>
                  <a:pt x="24592" y="32677"/>
                </a:lnTo>
                <a:lnTo>
                  <a:pt x="24927" y="29912"/>
                </a:lnTo>
                <a:lnTo>
                  <a:pt x="25556" y="27231"/>
                </a:lnTo>
                <a:lnTo>
                  <a:pt x="26519" y="24676"/>
                </a:lnTo>
                <a:lnTo>
                  <a:pt x="27734" y="22246"/>
                </a:lnTo>
                <a:lnTo>
                  <a:pt x="29242" y="19984"/>
                </a:lnTo>
                <a:lnTo>
                  <a:pt x="31044" y="17889"/>
                </a:lnTo>
                <a:lnTo>
                  <a:pt x="33054" y="16004"/>
                </a:lnTo>
                <a:lnTo>
                  <a:pt x="34144" y="15166"/>
                </a:lnTo>
                <a:lnTo>
                  <a:pt x="31337" y="4609"/>
                </a:lnTo>
                <a:lnTo>
                  <a:pt x="1416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510522" y="1686563"/>
            <a:ext cx="2958029" cy="129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Quạt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đang</a:t>
            </a:r>
            <a:r>
              <a:rPr lang="en-US" dirty="0">
                <a:latin typeface="Roboto" panose="02000000000000000000" pitchFamily="2" charset="0"/>
              </a:rPr>
              <a:t> quay </a:t>
            </a:r>
            <a:r>
              <a:rPr lang="en-US" dirty="0" err="1">
                <a:latin typeface="Roboto" panose="02000000000000000000" pitchFamily="2" charset="0"/>
              </a:rPr>
              <a:t>liên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tục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6588181" y="1887300"/>
            <a:ext cx="2187852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Bóng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đèn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đang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phát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6268825" y="3834981"/>
            <a:ext cx="2560778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Thước nhựa đang bị nhiễm điện.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185" name="Google Shape;185;p19"/>
          <p:cNvSpPr/>
          <p:nvPr/>
        </p:nvSpPr>
        <p:spPr>
          <a:xfrm>
            <a:off x="4228321" y="1683851"/>
            <a:ext cx="369083" cy="369112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grpSp>
        <p:nvGrpSpPr>
          <p:cNvPr id="186" name="Google Shape;186;p19"/>
          <p:cNvGrpSpPr/>
          <p:nvPr/>
        </p:nvGrpSpPr>
        <p:grpSpPr>
          <a:xfrm>
            <a:off x="5669962" y="2051640"/>
            <a:ext cx="370645" cy="368042"/>
            <a:chOff x="-63250675" y="3744075"/>
            <a:chExt cx="320350" cy="318100"/>
          </a:xfrm>
        </p:grpSpPr>
        <p:sp>
          <p:nvSpPr>
            <p:cNvPr id="187" name="Google Shape;187;p19"/>
            <p:cNvSpPr/>
            <p:nvPr/>
          </p:nvSpPr>
          <p:spPr>
            <a:xfrm>
              <a:off x="-63126250" y="3744075"/>
              <a:ext cx="195925" cy="192875"/>
            </a:xfrm>
            <a:custGeom>
              <a:avLst/>
              <a:gdLst/>
              <a:ahLst/>
              <a:cxnLst/>
              <a:rect l="l" t="t" r="r" b="b"/>
              <a:pathLst>
                <a:path w="7837" h="7715" extrusionOk="0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188" name="Google Shape;188;p19"/>
            <p:cNvSpPr/>
            <p:nvPr/>
          </p:nvSpPr>
          <p:spPr>
            <a:xfrm>
              <a:off x="-63190025" y="381405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189" name="Google Shape;189;p19"/>
            <p:cNvSpPr/>
            <p:nvPr/>
          </p:nvSpPr>
          <p:spPr>
            <a:xfrm>
              <a:off x="-63250675" y="3751050"/>
              <a:ext cx="311125" cy="311125"/>
            </a:xfrm>
            <a:custGeom>
              <a:avLst/>
              <a:gdLst/>
              <a:ahLst/>
              <a:cxnLst/>
              <a:rect l="l" t="t" r="r" b="b"/>
              <a:pathLst>
                <a:path w="12445" h="12445" extrusionOk="0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190" name="Google Shape;190;p19"/>
          <p:cNvGrpSpPr/>
          <p:nvPr/>
        </p:nvGrpSpPr>
        <p:grpSpPr>
          <a:xfrm>
            <a:off x="3861948" y="2926705"/>
            <a:ext cx="366364" cy="367290"/>
            <a:chOff x="-61783350" y="3743950"/>
            <a:chExt cx="316650" cy="317450"/>
          </a:xfrm>
        </p:grpSpPr>
        <p:sp>
          <p:nvSpPr>
            <p:cNvPr id="191" name="Google Shape;191;p19"/>
            <p:cNvSpPr/>
            <p:nvPr/>
          </p:nvSpPr>
          <p:spPr>
            <a:xfrm>
              <a:off x="-61783350" y="3743950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379" y="1"/>
                  </a:moveTo>
                  <a:cubicBezTo>
                    <a:pt x="158" y="1"/>
                    <a:pt x="1" y="190"/>
                    <a:pt x="1" y="410"/>
                  </a:cubicBezTo>
                  <a:lnTo>
                    <a:pt x="1" y="12256"/>
                  </a:lnTo>
                  <a:cubicBezTo>
                    <a:pt x="1" y="12508"/>
                    <a:pt x="190" y="12697"/>
                    <a:pt x="379" y="12697"/>
                  </a:cubicBezTo>
                  <a:lnTo>
                    <a:pt x="12256" y="12697"/>
                  </a:lnTo>
                  <a:cubicBezTo>
                    <a:pt x="12477" y="12697"/>
                    <a:pt x="12666" y="12508"/>
                    <a:pt x="12666" y="12256"/>
                  </a:cubicBezTo>
                  <a:cubicBezTo>
                    <a:pt x="12634" y="12067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10"/>
                  </a:lnTo>
                  <a:cubicBezTo>
                    <a:pt x="820" y="158"/>
                    <a:pt x="631" y="1"/>
                    <a:pt x="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-61739225" y="3833750"/>
              <a:ext cx="272525" cy="149675"/>
            </a:xfrm>
            <a:custGeom>
              <a:avLst/>
              <a:gdLst/>
              <a:ahLst/>
              <a:cxnLst/>
              <a:rect l="l" t="t" r="r" b="b"/>
              <a:pathLst>
                <a:path w="10901" h="5987" extrusionOk="0">
                  <a:moveTo>
                    <a:pt x="9641" y="0"/>
                  </a:moveTo>
                  <a:cubicBezTo>
                    <a:pt x="8979" y="0"/>
                    <a:pt x="8444" y="536"/>
                    <a:pt x="8444" y="1229"/>
                  </a:cubicBezTo>
                  <a:cubicBezTo>
                    <a:pt x="8444" y="1418"/>
                    <a:pt x="8475" y="1575"/>
                    <a:pt x="8538" y="1733"/>
                  </a:cubicBezTo>
                  <a:lnTo>
                    <a:pt x="6900" y="3403"/>
                  </a:lnTo>
                  <a:cubicBezTo>
                    <a:pt x="6742" y="3308"/>
                    <a:pt x="6553" y="3277"/>
                    <a:pt x="6396" y="3277"/>
                  </a:cubicBezTo>
                  <a:cubicBezTo>
                    <a:pt x="6238" y="3277"/>
                    <a:pt x="6018" y="3308"/>
                    <a:pt x="5860" y="3403"/>
                  </a:cubicBezTo>
                  <a:lnTo>
                    <a:pt x="5041" y="2552"/>
                  </a:lnTo>
                  <a:cubicBezTo>
                    <a:pt x="5136" y="2395"/>
                    <a:pt x="5167" y="2206"/>
                    <a:pt x="5167" y="2048"/>
                  </a:cubicBezTo>
                  <a:cubicBezTo>
                    <a:pt x="5167" y="1386"/>
                    <a:pt x="4600" y="819"/>
                    <a:pt x="3938" y="819"/>
                  </a:cubicBezTo>
                  <a:cubicBezTo>
                    <a:pt x="3277" y="819"/>
                    <a:pt x="2710" y="1386"/>
                    <a:pt x="2710" y="2048"/>
                  </a:cubicBezTo>
                  <a:cubicBezTo>
                    <a:pt x="2710" y="2237"/>
                    <a:pt x="2773" y="2395"/>
                    <a:pt x="2836" y="2552"/>
                  </a:cubicBezTo>
                  <a:lnTo>
                    <a:pt x="1733" y="3655"/>
                  </a:lnTo>
                  <a:cubicBezTo>
                    <a:pt x="1575" y="3592"/>
                    <a:pt x="1386" y="3560"/>
                    <a:pt x="1229" y="3560"/>
                  </a:cubicBezTo>
                  <a:cubicBezTo>
                    <a:pt x="567" y="3560"/>
                    <a:pt x="0" y="4096"/>
                    <a:pt x="0" y="4757"/>
                  </a:cubicBezTo>
                  <a:cubicBezTo>
                    <a:pt x="0" y="5451"/>
                    <a:pt x="567" y="5986"/>
                    <a:pt x="1229" y="5986"/>
                  </a:cubicBezTo>
                  <a:cubicBezTo>
                    <a:pt x="1891" y="5986"/>
                    <a:pt x="2458" y="5451"/>
                    <a:pt x="2458" y="4757"/>
                  </a:cubicBezTo>
                  <a:cubicBezTo>
                    <a:pt x="2458" y="4568"/>
                    <a:pt x="2395" y="4411"/>
                    <a:pt x="2332" y="4253"/>
                  </a:cubicBezTo>
                  <a:lnTo>
                    <a:pt x="3434" y="3151"/>
                  </a:lnTo>
                  <a:cubicBezTo>
                    <a:pt x="3592" y="3214"/>
                    <a:pt x="3781" y="3277"/>
                    <a:pt x="3938" y="3277"/>
                  </a:cubicBezTo>
                  <a:cubicBezTo>
                    <a:pt x="4096" y="3277"/>
                    <a:pt x="4285" y="3214"/>
                    <a:pt x="4442" y="3151"/>
                  </a:cubicBezTo>
                  <a:lnTo>
                    <a:pt x="5293" y="3970"/>
                  </a:lnTo>
                  <a:cubicBezTo>
                    <a:pt x="5199" y="4127"/>
                    <a:pt x="5167" y="4348"/>
                    <a:pt x="5167" y="4505"/>
                  </a:cubicBezTo>
                  <a:cubicBezTo>
                    <a:pt x="5167" y="5167"/>
                    <a:pt x="5703" y="5703"/>
                    <a:pt x="6396" y="5703"/>
                  </a:cubicBezTo>
                  <a:cubicBezTo>
                    <a:pt x="7057" y="5703"/>
                    <a:pt x="7593" y="5167"/>
                    <a:pt x="7593" y="4505"/>
                  </a:cubicBezTo>
                  <a:cubicBezTo>
                    <a:pt x="7593" y="4285"/>
                    <a:pt x="7561" y="4127"/>
                    <a:pt x="7498" y="3970"/>
                  </a:cubicBezTo>
                  <a:lnTo>
                    <a:pt x="9137" y="2332"/>
                  </a:lnTo>
                  <a:cubicBezTo>
                    <a:pt x="9294" y="2395"/>
                    <a:pt x="9483" y="2458"/>
                    <a:pt x="9641" y="2458"/>
                  </a:cubicBezTo>
                  <a:cubicBezTo>
                    <a:pt x="10334" y="2458"/>
                    <a:pt x="10901" y="1890"/>
                    <a:pt x="10901" y="1229"/>
                  </a:cubicBezTo>
                  <a:cubicBezTo>
                    <a:pt x="10901" y="536"/>
                    <a:pt x="10334" y="0"/>
                    <a:pt x="9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sp>
        <p:nvSpPr>
          <p:cNvPr id="193" name="Google Shape;193;p19"/>
          <p:cNvSpPr/>
          <p:nvPr/>
        </p:nvSpPr>
        <p:spPr>
          <a:xfrm>
            <a:off x="5354995" y="3425943"/>
            <a:ext cx="368186" cy="287081"/>
          </a:xfrm>
          <a:custGeom>
            <a:avLst/>
            <a:gdLst/>
            <a:ahLst/>
            <a:cxnLst/>
            <a:rect l="l" t="t" r="r" b="b"/>
            <a:pathLst>
              <a:path w="12729" h="9925" extrusionOk="0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4"/>
                </a:lnTo>
                <a:lnTo>
                  <a:pt x="978" y="6239"/>
                </a:lnTo>
                <a:cubicBezTo>
                  <a:pt x="960" y="6256"/>
                  <a:pt x="937" y="6264"/>
                  <a:pt x="914" y="6264"/>
                </a:cubicBezTo>
                <a:cubicBezTo>
                  <a:pt x="854" y="6264"/>
                  <a:pt x="788" y="621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4128" y="7184"/>
                </a:moveTo>
                <a:lnTo>
                  <a:pt x="6963" y="8035"/>
                </a:lnTo>
                <a:cubicBezTo>
                  <a:pt x="6648" y="8507"/>
                  <a:pt x="6176" y="8759"/>
                  <a:pt x="5640" y="8759"/>
                </a:cubicBezTo>
                <a:cubicBezTo>
                  <a:pt x="4821" y="8759"/>
                  <a:pt x="4097" y="8066"/>
                  <a:pt x="4128" y="7184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198"/>
                </a:cubicBezTo>
                <a:lnTo>
                  <a:pt x="11815" y="8665"/>
                </a:lnTo>
                <a:cubicBezTo>
                  <a:pt x="11815" y="8885"/>
                  <a:pt x="11626" y="9043"/>
                  <a:pt x="11374" y="9043"/>
                </a:cubicBezTo>
                <a:cubicBezTo>
                  <a:pt x="11154" y="9043"/>
                  <a:pt x="10996" y="8854"/>
                  <a:pt x="10996" y="8665"/>
                </a:cubicBezTo>
                <a:lnTo>
                  <a:pt x="10996" y="1198"/>
                </a:lnTo>
                <a:cubicBezTo>
                  <a:pt x="10996" y="977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70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5"/>
                  <a:pt x="983" y="7095"/>
                </a:cubicBezTo>
                <a:cubicBezTo>
                  <a:pt x="1127" y="7095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44"/>
                  <a:pt x="4286" y="9641"/>
                  <a:pt x="5672" y="9641"/>
                </a:cubicBezTo>
                <a:cubicBezTo>
                  <a:pt x="6585" y="9641"/>
                  <a:pt x="7405" y="9074"/>
                  <a:pt x="7814" y="8287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96"/>
                </a:cubicBezTo>
                <a:lnTo>
                  <a:pt x="12729" y="1261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492508" y="1108554"/>
            <a:ext cx="1077506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r>
              <a:rPr lang="en" sz="3600" b="1" dirty="0">
                <a:solidFill>
                  <a:srgbClr val="32AAD9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rPr>
              <a:t>A</a:t>
            </a:r>
            <a:endParaRPr sz="3600" b="1" dirty="0">
              <a:solidFill>
                <a:srgbClr val="32AAD9"/>
              </a:solidFill>
              <a:latin typeface="#9Slide07 Cadena" panose="02000503000000020004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7776591" y="929752"/>
            <a:ext cx="999442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355"/>
            <a:r>
              <a:rPr lang="en" sz="3600" b="1" dirty="0">
                <a:solidFill>
                  <a:srgbClr val="FFC64E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rPr>
              <a:t>B</a:t>
            </a:r>
            <a:endParaRPr sz="3600" b="1" dirty="0">
              <a:solidFill>
                <a:srgbClr val="FFC64E"/>
              </a:solidFill>
              <a:latin typeface="#9Slide07 Cadena" panose="02000503000000020004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96" name="Google Shape;196;p19"/>
          <p:cNvSpPr txBox="1"/>
          <p:nvPr/>
        </p:nvSpPr>
        <p:spPr>
          <a:xfrm>
            <a:off x="472363" y="3174559"/>
            <a:ext cx="1077506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r>
              <a:rPr lang="en" sz="3600" b="1" dirty="0">
                <a:solidFill>
                  <a:srgbClr val="5FD0DB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rPr>
              <a:t>D</a:t>
            </a:r>
            <a:endParaRPr sz="3600" b="1" dirty="0">
              <a:solidFill>
                <a:srgbClr val="5FD0DB"/>
              </a:solidFill>
              <a:latin typeface="#9Slide07 Cadena" panose="02000503000000020004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7752097" y="3045112"/>
            <a:ext cx="1077506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355"/>
            <a:r>
              <a:rPr lang="en" sz="3600" b="1" dirty="0">
                <a:solidFill>
                  <a:srgbClr val="FF8001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rPr>
              <a:t>C</a:t>
            </a:r>
            <a:endParaRPr sz="3600" b="1" dirty="0">
              <a:solidFill>
                <a:srgbClr val="FF8001"/>
              </a:solidFill>
              <a:latin typeface="#9Slide07 Cadena" panose="02000503000000020004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98" name="Google Shape;198;p19"/>
          <p:cNvSpPr txBox="1"/>
          <p:nvPr/>
        </p:nvSpPr>
        <p:spPr>
          <a:xfrm>
            <a:off x="467126" y="3897349"/>
            <a:ext cx="2858964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Rađio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đang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nói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19DCF4BD-6899-61D7-E4A1-E1DD32119AC8}"/>
              </a:ext>
            </a:extLst>
          </p:cNvPr>
          <p:cNvSpPr txBox="1"/>
          <p:nvPr/>
        </p:nvSpPr>
        <p:spPr>
          <a:xfrm flipH="1">
            <a:off x="1372626" y="359715"/>
            <a:ext cx="722638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CÂU 2: </a:t>
            </a:r>
            <a:r>
              <a:rPr lang="vi-VN" dirty="0"/>
              <a:t> </a:t>
            </a:r>
            <a:r>
              <a:rPr lang="vi-VN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Không có dòng điện chạy qua vật nào dưới đây?</a:t>
            </a:r>
            <a:endParaRPr lang="en-US" sz="2667" dirty="0">
              <a:solidFill>
                <a:prstClr val="black"/>
              </a:solidFill>
              <a:latin typeface="Roboto Condense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7540B0-A2AC-A634-C407-ABEDE9E62262}"/>
              </a:ext>
            </a:extLst>
          </p:cNvPr>
          <p:cNvSpPr/>
          <p:nvPr/>
        </p:nvSpPr>
        <p:spPr>
          <a:xfrm>
            <a:off x="5022" y="383194"/>
            <a:ext cx="1367604" cy="430695"/>
          </a:xfrm>
          <a:prstGeom prst="rect">
            <a:avLst/>
          </a:prstGeom>
          <a:solidFill>
            <a:srgbClr val="1F6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22215D4-8824-C70A-94FB-CD32286E9C66}"/>
              </a:ext>
            </a:extLst>
          </p:cNvPr>
          <p:cNvSpPr/>
          <p:nvPr/>
        </p:nvSpPr>
        <p:spPr>
          <a:xfrm>
            <a:off x="6438583" y="3017832"/>
            <a:ext cx="2560778" cy="1765954"/>
          </a:xfrm>
          <a:prstGeom prst="roundRect">
            <a:avLst/>
          </a:prstGeom>
          <a:noFill/>
          <a:ln w="28575">
            <a:solidFill>
              <a:srgbClr val="FF687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5" grpId="0" animBg="1"/>
      <p:bldP spid="176" grpId="0" animBg="1"/>
      <p:bldP spid="177" grpId="0" animBg="1"/>
      <p:bldP spid="182" grpId="0"/>
      <p:bldP spid="183" grpId="0"/>
      <p:bldP spid="184" grpId="0"/>
      <p:bldP spid="185" grpId="0" animBg="1"/>
      <p:bldP spid="193" grpId="0" animBg="1"/>
      <p:bldP spid="194" grpId="0"/>
      <p:bldP spid="195" grpId="0"/>
      <p:bldP spid="196" grpId="0"/>
      <p:bldP spid="197" grpId="0"/>
      <p:bldP spid="198" grpId="0"/>
      <p:bldP spid="30" grpId="0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90E787-3CB1-3C9B-0A3B-13A93F9947D3}"/>
              </a:ext>
            </a:extLst>
          </p:cNvPr>
          <p:cNvGrpSpPr/>
          <p:nvPr/>
        </p:nvGrpSpPr>
        <p:grpSpPr>
          <a:xfrm>
            <a:off x="229948" y="906291"/>
            <a:ext cx="6001170" cy="954508"/>
            <a:chOff x="464101" y="1543139"/>
            <a:chExt cx="5925938" cy="938626"/>
          </a:xfrm>
        </p:grpSpPr>
        <p:grpSp>
          <p:nvGrpSpPr>
            <p:cNvPr id="274" name="Google Shape;274;p31"/>
            <p:cNvGrpSpPr/>
            <p:nvPr/>
          </p:nvGrpSpPr>
          <p:grpSpPr>
            <a:xfrm>
              <a:off x="464101" y="1543139"/>
              <a:ext cx="5925938" cy="938626"/>
              <a:chOff x="464101" y="1543138"/>
              <a:chExt cx="5925938" cy="938626"/>
            </a:xfrm>
          </p:grpSpPr>
          <p:sp>
            <p:nvSpPr>
              <p:cNvPr id="275" name="Google Shape;275;p31"/>
              <p:cNvSpPr/>
              <p:nvPr/>
            </p:nvSpPr>
            <p:spPr>
              <a:xfrm>
                <a:off x="3732276" y="1654101"/>
                <a:ext cx="2657763" cy="7167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76" name="Google Shape;276;p31"/>
              <p:cNvSpPr/>
              <p:nvPr/>
            </p:nvSpPr>
            <p:spPr>
              <a:xfrm>
                <a:off x="1106325" y="1654162"/>
                <a:ext cx="2815484" cy="716579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77" name="Google Shape;277;p31"/>
              <p:cNvSpPr/>
              <p:nvPr/>
            </p:nvSpPr>
            <p:spPr>
              <a:xfrm>
                <a:off x="827932" y="1654100"/>
                <a:ext cx="855635" cy="716701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3560" y="3934"/>
                    </a:lnTo>
                    <a:lnTo>
                      <a:pt x="4698" y="1967"/>
                    </a:ln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E0A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78" name="Google Shape;278;p31"/>
              <p:cNvSpPr/>
              <p:nvPr/>
            </p:nvSpPr>
            <p:spPr>
              <a:xfrm>
                <a:off x="464101" y="1543138"/>
                <a:ext cx="1082625" cy="938626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5755" extrusionOk="0">
                    <a:moveTo>
                      <a:pt x="1660" y="0"/>
                    </a:moveTo>
                    <a:lnTo>
                      <a:pt x="0" y="2877"/>
                    </a:lnTo>
                    <a:lnTo>
                      <a:pt x="1660" y="5754"/>
                    </a:lnTo>
                    <a:lnTo>
                      <a:pt x="4978" y="5754"/>
                    </a:lnTo>
                    <a:lnTo>
                      <a:pt x="6638" y="2877"/>
                    </a:lnTo>
                    <a:lnTo>
                      <a:pt x="4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</p:grpSp>
        <p:sp>
          <p:nvSpPr>
            <p:cNvPr id="279" name="Google Shape;279;p31"/>
            <p:cNvSpPr txBox="1"/>
            <p:nvPr/>
          </p:nvSpPr>
          <p:spPr>
            <a:xfrm>
              <a:off x="668505" y="1726101"/>
              <a:ext cx="6738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e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A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280" name="Google Shape;280;p31"/>
          <p:cNvSpPr txBox="1"/>
          <p:nvPr/>
        </p:nvSpPr>
        <p:spPr>
          <a:xfrm>
            <a:off x="1695433" y="1064242"/>
            <a:ext cx="4183861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defRPr sz="200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Nguồn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có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khả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năng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duy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trì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hoạt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động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của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các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thiết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bị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90065-99FE-F06F-03B2-C4CD2D906C02}"/>
              </a:ext>
            </a:extLst>
          </p:cNvPr>
          <p:cNvGrpSpPr/>
          <p:nvPr/>
        </p:nvGrpSpPr>
        <p:grpSpPr>
          <a:xfrm>
            <a:off x="968473" y="1905551"/>
            <a:ext cx="5924999" cy="954508"/>
            <a:chOff x="2519679" y="2669451"/>
            <a:chExt cx="5850723" cy="938626"/>
          </a:xfrm>
        </p:grpSpPr>
        <p:grpSp>
          <p:nvGrpSpPr>
            <p:cNvPr id="281" name="Google Shape;281;p31"/>
            <p:cNvGrpSpPr/>
            <p:nvPr/>
          </p:nvGrpSpPr>
          <p:grpSpPr>
            <a:xfrm>
              <a:off x="2519679" y="2669451"/>
              <a:ext cx="5850723" cy="938626"/>
              <a:chOff x="2519679" y="2669450"/>
              <a:chExt cx="5850723" cy="938626"/>
            </a:xfrm>
          </p:grpSpPr>
          <p:sp>
            <p:nvSpPr>
              <p:cNvPr id="282" name="Google Shape;282;p31"/>
              <p:cNvSpPr/>
              <p:nvPr/>
            </p:nvSpPr>
            <p:spPr>
              <a:xfrm>
                <a:off x="5787853" y="2780414"/>
                <a:ext cx="2582549" cy="7167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83" name="Google Shape;283;p31"/>
              <p:cNvSpPr/>
              <p:nvPr/>
            </p:nvSpPr>
            <p:spPr>
              <a:xfrm>
                <a:off x="3161904" y="2780474"/>
                <a:ext cx="2815484" cy="716579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84" name="Google Shape;284;p31"/>
              <p:cNvSpPr/>
              <p:nvPr/>
            </p:nvSpPr>
            <p:spPr>
              <a:xfrm>
                <a:off x="2883510" y="2780413"/>
                <a:ext cx="855635" cy="716701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3560" y="3934"/>
                    </a:lnTo>
                    <a:lnTo>
                      <a:pt x="4698" y="1967"/>
                    </a:lnTo>
                    <a:lnTo>
                      <a:pt x="356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85" name="Google Shape;285;p31"/>
              <p:cNvSpPr/>
              <p:nvPr/>
            </p:nvSpPr>
            <p:spPr>
              <a:xfrm>
                <a:off x="2519679" y="2669450"/>
                <a:ext cx="1082625" cy="938626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5755" extrusionOk="0">
                    <a:moveTo>
                      <a:pt x="1660" y="0"/>
                    </a:moveTo>
                    <a:lnTo>
                      <a:pt x="0" y="2877"/>
                    </a:lnTo>
                    <a:lnTo>
                      <a:pt x="1660" y="5754"/>
                    </a:lnTo>
                    <a:lnTo>
                      <a:pt x="4978" y="5754"/>
                    </a:lnTo>
                    <a:lnTo>
                      <a:pt x="6638" y="2877"/>
                    </a:lnTo>
                    <a:lnTo>
                      <a:pt x="4978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</p:grpSp>
        <p:sp>
          <p:nvSpPr>
            <p:cNvPr id="286" name="Google Shape;286;p31"/>
            <p:cNvSpPr txBox="1"/>
            <p:nvPr/>
          </p:nvSpPr>
          <p:spPr>
            <a:xfrm>
              <a:off x="2724084" y="2852414"/>
              <a:ext cx="6738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e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B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8C5CD3-C9A7-DC54-851A-50565CC3B0CB}"/>
              </a:ext>
            </a:extLst>
          </p:cNvPr>
          <p:cNvGrpSpPr/>
          <p:nvPr/>
        </p:nvGrpSpPr>
        <p:grpSpPr>
          <a:xfrm>
            <a:off x="1714287" y="2878998"/>
            <a:ext cx="5796739" cy="954508"/>
            <a:chOff x="4581763" y="3795764"/>
            <a:chExt cx="5724069" cy="938626"/>
          </a:xfrm>
        </p:grpSpPr>
        <p:grpSp>
          <p:nvGrpSpPr>
            <p:cNvPr id="288" name="Google Shape;288;p31"/>
            <p:cNvGrpSpPr/>
            <p:nvPr/>
          </p:nvGrpSpPr>
          <p:grpSpPr>
            <a:xfrm>
              <a:off x="4581763" y="3795764"/>
              <a:ext cx="5724069" cy="938626"/>
              <a:chOff x="4581763" y="3795763"/>
              <a:chExt cx="5724069" cy="938626"/>
            </a:xfrm>
          </p:grpSpPr>
          <p:sp>
            <p:nvSpPr>
              <p:cNvPr id="289" name="Google Shape;289;p31"/>
              <p:cNvSpPr/>
              <p:nvPr/>
            </p:nvSpPr>
            <p:spPr>
              <a:xfrm>
                <a:off x="7849937" y="3906726"/>
                <a:ext cx="2455895" cy="7167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6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90" name="Google Shape;290;p31"/>
              <p:cNvSpPr/>
              <p:nvPr/>
            </p:nvSpPr>
            <p:spPr>
              <a:xfrm>
                <a:off x="5223988" y="3906787"/>
                <a:ext cx="2815484" cy="716579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solidFill>
                <a:srgbClr val="FF6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91" name="Google Shape;291;p31"/>
              <p:cNvSpPr/>
              <p:nvPr/>
            </p:nvSpPr>
            <p:spPr>
              <a:xfrm>
                <a:off x="4945594" y="3906725"/>
                <a:ext cx="855635" cy="716701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3560" y="3934"/>
                    </a:lnTo>
                    <a:lnTo>
                      <a:pt x="4698" y="1967"/>
                    </a:lnTo>
                    <a:lnTo>
                      <a:pt x="3560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92" name="Google Shape;292;p31"/>
              <p:cNvSpPr/>
              <p:nvPr/>
            </p:nvSpPr>
            <p:spPr>
              <a:xfrm>
                <a:off x="4581763" y="3795763"/>
                <a:ext cx="1082625" cy="938626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5755" extrusionOk="0">
                    <a:moveTo>
                      <a:pt x="1660" y="0"/>
                    </a:moveTo>
                    <a:lnTo>
                      <a:pt x="0" y="2877"/>
                    </a:lnTo>
                    <a:lnTo>
                      <a:pt x="1660" y="5754"/>
                    </a:lnTo>
                    <a:lnTo>
                      <a:pt x="4978" y="5754"/>
                    </a:lnTo>
                    <a:lnTo>
                      <a:pt x="6638" y="2877"/>
                    </a:lnTo>
                    <a:lnTo>
                      <a:pt x="4978" y="0"/>
                    </a:lnTo>
                    <a:close/>
                  </a:path>
                </a:pathLst>
              </a:custGeom>
              <a:solidFill>
                <a:srgbClr val="FF6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</p:grpSp>
        <p:sp>
          <p:nvSpPr>
            <p:cNvPr id="293" name="Google Shape;293;p31"/>
            <p:cNvSpPr txBox="1"/>
            <p:nvPr/>
          </p:nvSpPr>
          <p:spPr>
            <a:xfrm>
              <a:off x="4786168" y="3978726"/>
              <a:ext cx="6738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e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C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294" name="Google Shape;294;p31"/>
          <p:cNvSpPr txBox="1"/>
          <p:nvPr/>
        </p:nvSpPr>
        <p:spPr>
          <a:xfrm>
            <a:off x="2331929" y="2020182"/>
            <a:ext cx="4408905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defRPr sz="200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Nguồn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tạo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ra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dòng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11D30149-5A4D-BA64-6CA5-79BD27D58F3B}"/>
              </a:ext>
            </a:extLst>
          </p:cNvPr>
          <p:cNvSpPr txBox="1"/>
          <p:nvPr/>
        </p:nvSpPr>
        <p:spPr>
          <a:xfrm flipH="1">
            <a:off x="1353665" y="252387"/>
            <a:ext cx="72263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CÂU 3: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Chọn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phát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biểu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sai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61FEA59-17D0-B6DE-12DD-DB1E6882BFA2}"/>
              </a:ext>
            </a:extLst>
          </p:cNvPr>
          <p:cNvSpPr/>
          <p:nvPr/>
        </p:nvSpPr>
        <p:spPr>
          <a:xfrm>
            <a:off x="0" y="278683"/>
            <a:ext cx="1367604" cy="430695"/>
          </a:xfrm>
          <a:prstGeom prst="rect">
            <a:avLst/>
          </a:prstGeom>
          <a:solidFill>
            <a:srgbClr val="841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7B46C5-DB28-3711-3301-601EB405D297}"/>
              </a:ext>
            </a:extLst>
          </p:cNvPr>
          <p:cNvGrpSpPr/>
          <p:nvPr/>
        </p:nvGrpSpPr>
        <p:grpSpPr>
          <a:xfrm>
            <a:off x="2442218" y="3852445"/>
            <a:ext cx="6270923" cy="954509"/>
            <a:chOff x="4581763" y="3795764"/>
            <a:chExt cx="6192308" cy="938627"/>
          </a:xfrm>
        </p:grpSpPr>
        <p:grpSp>
          <p:nvGrpSpPr>
            <p:cNvPr id="32" name="Google Shape;288;p31">
              <a:extLst>
                <a:ext uri="{FF2B5EF4-FFF2-40B4-BE49-F238E27FC236}">
                  <a16:creationId xmlns:a16="http://schemas.microsoft.com/office/drawing/2014/main" id="{B4E023E7-717E-90DC-DDED-11859CD3557F}"/>
                </a:ext>
              </a:extLst>
            </p:cNvPr>
            <p:cNvGrpSpPr/>
            <p:nvPr/>
          </p:nvGrpSpPr>
          <p:grpSpPr>
            <a:xfrm>
              <a:off x="4581763" y="3795764"/>
              <a:ext cx="6192308" cy="938627"/>
              <a:chOff x="4581763" y="3795763"/>
              <a:chExt cx="6192308" cy="938627"/>
            </a:xfrm>
          </p:grpSpPr>
          <p:sp>
            <p:nvSpPr>
              <p:cNvPr id="34" name="Google Shape;289;p31">
                <a:extLst>
                  <a:ext uri="{FF2B5EF4-FFF2-40B4-BE49-F238E27FC236}">
                    <a16:creationId xmlns:a16="http://schemas.microsoft.com/office/drawing/2014/main" id="{EAB6D10A-3677-7DC1-4386-E6F7F3C6ACC8}"/>
                  </a:ext>
                </a:extLst>
              </p:cNvPr>
              <p:cNvSpPr/>
              <p:nvPr/>
            </p:nvSpPr>
            <p:spPr>
              <a:xfrm>
                <a:off x="7377081" y="3795764"/>
                <a:ext cx="3396990" cy="93862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 dirty="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35" name="Google Shape;290;p31">
                <a:extLst>
                  <a:ext uri="{FF2B5EF4-FFF2-40B4-BE49-F238E27FC236}">
                    <a16:creationId xmlns:a16="http://schemas.microsoft.com/office/drawing/2014/main" id="{2C66885C-9AF3-76D1-2F26-0EC7090D0243}"/>
                  </a:ext>
                </a:extLst>
              </p:cNvPr>
              <p:cNvSpPr/>
              <p:nvPr/>
            </p:nvSpPr>
            <p:spPr>
              <a:xfrm>
                <a:off x="5223988" y="3795842"/>
                <a:ext cx="2815484" cy="938468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36" name="Google Shape;291;p31">
                <a:extLst>
                  <a:ext uri="{FF2B5EF4-FFF2-40B4-BE49-F238E27FC236}">
                    <a16:creationId xmlns:a16="http://schemas.microsoft.com/office/drawing/2014/main" id="{8DD8CFCF-4D65-0AC3-B6A5-0D93EF37068C}"/>
                  </a:ext>
                </a:extLst>
              </p:cNvPr>
              <p:cNvSpPr/>
              <p:nvPr/>
            </p:nvSpPr>
            <p:spPr>
              <a:xfrm>
                <a:off x="4945594" y="3807566"/>
                <a:ext cx="855635" cy="926742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3560" y="3934"/>
                    </a:lnTo>
                    <a:lnTo>
                      <a:pt x="4698" y="1967"/>
                    </a:ln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8746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37" name="Google Shape;292;p31">
                <a:extLst>
                  <a:ext uri="{FF2B5EF4-FFF2-40B4-BE49-F238E27FC236}">
                    <a16:creationId xmlns:a16="http://schemas.microsoft.com/office/drawing/2014/main" id="{FE67FA3C-DDA4-7500-FEB3-EED62952B345}"/>
                  </a:ext>
                </a:extLst>
              </p:cNvPr>
              <p:cNvSpPr/>
              <p:nvPr/>
            </p:nvSpPr>
            <p:spPr>
              <a:xfrm>
                <a:off x="4581763" y="3795763"/>
                <a:ext cx="1082625" cy="938626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5755" extrusionOk="0">
                    <a:moveTo>
                      <a:pt x="1660" y="0"/>
                    </a:moveTo>
                    <a:lnTo>
                      <a:pt x="0" y="2877"/>
                    </a:lnTo>
                    <a:lnTo>
                      <a:pt x="1660" y="5754"/>
                    </a:lnTo>
                    <a:lnTo>
                      <a:pt x="4978" y="5754"/>
                    </a:lnTo>
                    <a:lnTo>
                      <a:pt x="6638" y="2877"/>
                    </a:lnTo>
                    <a:lnTo>
                      <a:pt x="49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</p:grpSp>
        <p:sp>
          <p:nvSpPr>
            <p:cNvPr id="33" name="Google Shape;293;p31">
              <a:extLst>
                <a:ext uri="{FF2B5EF4-FFF2-40B4-BE49-F238E27FC236}">
                  <a16:creationId xmlns:a16="http://schemas.microsoft.com/office/drawing/2014/main" id="{652FDC53-1B1D-586B-A608-ABAF10453439}"/>
                </a:ext>
              </a:extLst>
            </p:cNvPr>
            <p:cNvSpPr txBox="1"/>
            <p:nvPr/>
          </p:nvSpPr>
          <p:spPr>
            <a:xfrm>
              <a:off x="4786168" y="3978726"/>
              <a:ext cx="6738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e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D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8" name="Google Shape;294;p31">
            <a:extLst>
              <a:ext uri="{FF2B5EF4-FFF2-40B4-BE49-F238E27FC236}">
                <a16:creationId xmlns:a16="http://schemas.microsoft.com/office/drawing/2014/main" id="{601162A4-B315-19E2-131A-9F9579D0B9B9}"/>
              </a:ext>
            </a:extLst>
          </p:cNvPr>
          <p:cNvSpPr txBox="1"/>
          <p:nvPr/>
        </p:nvSpPr>
        <p:spPr>
          <a:xfrm>
            <a:off x="2910841" y="3069824"/>
            <a:ext cx="4610102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defRPr sz="200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Nguồn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có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thể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tồn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tại</a:t>
            </a:r>
            <a:r>
              <a:rPr lang="en-US" dirty="0">
                <a:latin typeface="Roboto" panose="02000000000000000000" pitchFamily="2" charset="0"/>
              </a:rPr>
              <a:t> ở </a:t>
            </a:r>
            <a:r>
              <a:rPr lang="en-US" dirty="0" err="1">
                <a:latin typeface="Roboto" panose="02000000000000000000" pitchFamily="2" charset="0"/>
              </a:rPr>
              <a:t>nhiều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dạng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khác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nhau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sp>
        <p:nvSpPr>
          <p:cNvPr id="287" name="Google Shape;287;p31"/>
          <p:cNvSpPr txBox="1"/>
          <p:nvPr/>
        </p:nvSpPr>
        <p:spPr>
          <a:xfrm>
            <a:off x="3538572" y="4038502"/>
            <a:ext cx="496757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55">
              <a:defRPr sz="200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Nguồn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càng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lớn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thì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thiết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bị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càng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mạnh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5956F11-106B-82A1-9387-138D1F5A1F12}"/>
              </a:ext>
            </a:extLst>
          </p:cNvPr>
          <p:cNvSpPr/>
          <p:nvPr/>
        </p:nvSpPr>
        <p:spPr>
          <a:xfrm>
            <a:off x="2203421" y="3786524"/>
            <a:ext cx="6709672" cy="1187043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/>
      <p:bldP spid="294" grpId="0"/>
      <p:bldP spid="26" grpId="0"/>
      <p:bldP spid="38" grpId="0"/>
      <p:bldP spid="287" grpId="0"/>
      <p:bldP spid="4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072012A-6DCF-0375-2B71-2A6659BBC611}"/>
              </a:ext>
            </a:extLst>
          </p:cNvPr>
          <p:cNvGrpSpPr/>
          <p:nvPr/>
        </p:nvGrpSpPr>
        <p:grpSpPr>
          <a:xfrm>
            <a:off x="6716087" y="1863536"/>
            <a:ext cx="1543678" cy="1878652"/>
            <a:chOff x="6584256" y="1413955"/>
            <a:chExt cx="1543678" cy="1878652"/>
          </a:xfrm>
        </p:grpSpPr>
        <p:sp>
          <p:nvSpPr>
            <p:cNvPr id="292" name="Google Shape;292;p22"/>
            <p:cNvSpPr/>
            <p:nvPr/>
          </p:nvSpPr>
          <p:spPr>
            <a:xfrm>
              <a:off x="6584256" y="1413955"/>
              <a:ext cx="1543678" cy="1803322"/>
            </a:xfrm>
            <a:custGeom>
              <a:avLst/>
              <a:gdLst/>
              <a:ahLst/>
              <a:cxnLst/>
              <a:rect l="l" t="t" r="r" b="b"/>
              <a:pathLst>
                <a:path w="43626" h="50958" extrusionOk="0">
                  <a:moveTo>
                    <a:pt x="21811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8" y="22289"/>
                    <a:pt x="401" y="22672"/>
                    <a:pt x="876" y="22672"/>
                  </a:cubicBezTo>
                  <a:cubicBezTo>
                    <a:pt x="1355" y="22672"/>
                    <a:pt x="1744" y="22289"/>
                    <a:pt x="1755" y="21814"/>
                  </a:cubicBezTo>
                  <a:cubicBezTo>
                    <a:pt x="1755" y="10757"/>
                    <a:pt x="10754" y="1755"/>
                    <a:pt x="21811" y="1755"/>
                  </a:cubicBezTo>
                  <a:cubicBezTo>
                    <a:pt x="32869" y="1755"/>
                    <a:pt x="41867" y="10753"/>
                    <a:pt x="41867" y="21814"/>
                  </a:cubicBezTo>
                  <a:cubicBezTo>
                    <a:pt x="41871" y="32872"/>
                    <a:pt x="32869" y="41870"/>
                    <a:pt x="21811" y="41870"/>
                  </a:cubicBezTo>
                  <a:cubicBezTo>
                    <a:pt x="21329" y="41870"/>
                    <a:pt x="20932" y="42263"/>
                    <a:pt x="20935" y="42750"/>
                  </a:cubicBezTo>
                  <a:lnTo>
                    <a:pt x="20935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2" y="43147"/>
                    <a:pt x="43626" y="33547"/>
                    <a:pt x="43626" y="21814"/>
                  </a:cubicBezTo>
                  <a:cubicBezTo>
                    <a:pt x="43626" y="9785"/>
                    <a:pt x="33841" y="0"/>
                    <a:pt x="21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293" name="Google Shape;293;p22"/>
            <p:cNvSpPr/>
            <p:nvPr/>
          </p:nvSpPr>
          <p:spPr>
            <a:xfrm>
              <a:off x="7144220" y="3047295"/>
              <a:ext cx="425851" cy="245312"/>
            </a:xfrm>
            <a:custGeom>
              <a:avLst/>
              <a:gdLst/>
              <a:ahLst/>
              <a:cxnLst/>
              <a:rect l="l" t="t" r="r" b="b"/>
              <a:pathLst>
                <a:path w="12035" h="6932" extrusionOk="0">
                  <a:moveTo>
                    <a:pt x="11087" y="1"/>
                  </a:moveTo>
                  <a:cubicBezTo>
                    <a:pt x="10861" y="1"/>
                    <a:pt x="10636" y="87"/>
                    <a:pt x="10465" y="260"/>
                  </a:cubicBezTo>
                  <a:lnTo>
                    <a:pt x="6866" y="3859"/>
                  </a:lnTo>
                  <a:lnTo>
                    <a:pt x="5979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6" y="102"/>
                    <a:pt x="990" y="102"/>
                  </a:cubicBezTo>
                  <a:cubicBezTo>
                    <a:pt x="731" y="102"/>
                    <a:pt x="475" y="214"/>
                    <a:pt x="298" y="427"/>
                  </a:cubicBezTo>
                  <a:cubicBezTo>
                    <a:pt x="1" y="783"/>
                    <a:pt x="23" y="1306"/>
                    <a:pt x="350" y="1636"/>
                  </a:cubicBezTo>
                  <a:lnTo>
                    <a:pt x="5389" y="6675"/>
                  </a:lnTo>
                  <a:cubicBezTo>
                    <a:pt x="5559" y="6846"/>
                    <a:pt x="5784" y="6931"/>
                    <a:pt x="6009" y="6931"/>
                  </a:cubicBezTo>
                  <a:cubicBezTo>
                    <a:pt x="6234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6" y="1250"/>
                    <a:pt x="12034" y="668"/>
                    <a:pt x="11712" y="260"/>
                  </a:cubicBezTo>
                  <a:cubicBezTo>
                    <a:pt x="11539" y="87"/>
                    <a:pt x="11313" y="1"/>
                    <a:pt x="110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E376CE-1F07-002E-B791-F5401CCD5713}"/>
              </a:ext>
            </a:extLst>
          </p:cNvPr>
          <p:cNvGrpSpPr/>
          <p:nvPr/>
        </p:nvGrpSpPr>
        <p:grpSpPr>
          <a:xfrm>
            <a:off x="4808931" y="1863536"/>
            <a:ext cx="1543856" cy="1878655"/>
            <a:chOff x="4745874" y="1413955"/>
            <a:chExt cx="1543856" cy="1878655"/>
          </a:xfrm>
        </p:grpSpPr>
        <p:sp>
          <p:nvSpPr>
            <p:cNvPr id="296" name="Google Shape;296;p22"/>
            <p:cNvSpPr/>
            <p:nvPr/>
          </p:nvSpPr>
          <p:spPr>
            <a:xfrm>
              <a:off x="4745874" y="1413955"/>
              <a:ext cx="1543856" cy="1803322"/>
            </a:xfrm>
            <a:custGeom>
              <a:avLst/>
              <a:gdLst/>
              <a:ahLst/>
              <a:cxnLst/>
              <a:rect l="l" t="t" r="r" b="b"/>
              <a:pathLst>
                <a:path w="43631" h="50958" extrusionOk="0">
                  <a:moveTo>
                    <a:pt x="21816" y="0"/>
                  </a:moveTo>
                  <a:cubicBezTo>
                    <a:pt x="9786" y="0"/>
                    <a:pt x="1" y="9788"/>
                    <a:pt x="1" y="21814"/>
                  </a:cubicBezTo>
                  <a:cubicBezTo>
                    <a:pt x="12" y="22289"/>
                    <a:pt x="402" y="22672"/>
                    <a:pt x="880" y="22672"/>
                  </a:cubicBezTo>
                  <a:cubicBezTo>
                    <a:pt x="1355" y="22672"/>
                    <a:pt x="1745" y="22289"/>
                    <a:pt x="1756" y="21814"/>
                  </a:cubicBezTo>
                  <a:cubicBezTo>
                    <a:pt x="1756" y="10757"/>
                    <a:pt x="10754" y="1755"/>
                    <a:pt x="21812" y="1755"/>
                  </a:cubicBezTo>
                  <a:cubicBezTo>
                    <a:pt x="32869" y="1755"/>
                    <a:pt x="41871" y="10753"/>
                    <a:pt x="41871" y="21814"/>
                  </a:cubicBezTo>
                  <a:cubicBezTo>
                    <a:pt x="41871" y="32872"/>
                    <a:pt x="32873" y="41870"/>
                    <a:pt x="21816" y="41870"/>
                  </a:cubicBezTo>
                  <a:cubicBezTo>
                    <a:pt x="21329" y="41870"/>
                    <a:pt x="20936" y="42263"/>
                    <a:pt x="20936" y="42750"/>
                  </a:cubicBezTo>
                  <a:lnTo>
                    <a:pt x="20936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7" y="43147"/>
                    <a:pt x="43630" y="33547"/>
                    <a:pt x="43627" y="21814"/>
                  </a:cubicBezTo>
                  <a:cubicBezTo>
                    <a:pt x="43627" y="9785"/>
                    <a:pt x="33842" y="0"/>
                    <a:pt x="21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5305869" y="3047298"/>
              <a:ext cx="425957" cy="245312"/>
            </a:xfrm>
            <a:custGeom>
              <a:avLst/>
              <a:gdLst/>
              <a:ahLst/>
              <a:cxnLst/>
              <a:rect l="l" t="t" r="r" b="b"/>
              <a:pathLst>
                <a:path w="12038" h="6932" extrusionOk="0">
                  <a:moveTo>
                    <a:pt x="11088" y="1"/>
                  </a:moveTo>
                  <a:cubicBezTo>
                    <a:pt x="10863" y="1"/>
                    <a:pt x="10637" y="87"/>
                    <a:pt x="10465" y="260"/>
                  </a:cubicBezTo>
                  <a:lnTo>
                    <a:pt x="6869" y="3859"/>
                  </a:lnTo>
                  <a:lnTo>
                    <a:pt x="5982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5" y="102"/>
                    <a:pt x="990" y="102"/>
                  </a:cubicBezTo>
                  <a:cubicBezTo>
                    <a:pt x="731" y="102"/>
                    <a:pt x="475" y="214"/>
                    <a:pt x="297" y="427"/>
                  </a:cubicBezTo>
                  <a:cubicBezTo>
                    <a:pt x="1" y="783"/>
                    <a:pt x="27" y="1306"/>
                    <a:pt x="353" y="1636"/>
                  </a:cubicBezTo>
                  <a:lnTo>
                    <a:pt x="5388" y="6675"/>
                  </a:lnTo>
                  <a:cubicBezTo>
                    <a:pt x="5561" y="6846"/>
                    <a:pt x="5785" y="6931"/>
                    <a:pt x="6010" y="6931"/>
                  </a:cubicBezTo>
                  <a:cubicBezTo>
                    <a:pt x="6234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9" y="1250"/>
                    <a:pt x="12038" y="668"/>
                    <a:pt x="11711" y="260"/>
                  </a:cubicBezTo>
                  <a:cubicBezTo>
                    <a:pt x="11539" y="87"/>
                    <a:pt x="11313" y="1"/>
                    <a:pt x="110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42EFB22-AC7E-DBF2-94D3-829F10625E88}"/>
              </a:ext>
            </a:extLst>
          </p:cNvPr>
          <p:cNvGrpSpPr/>
          <p:nvPr/>
        </p:nvGrpSpPr>
        <p:grpSpPr>
          <a:xfrm>
            <a:off x="2751350" y="1863536"/>
            <a:ext cx="1543678" cy="1878655"/>
            <a:chOff x="2907713" y="1413955"/>
            <a:chExt cx="1543678" cy="1878655"/>
          </a:xfrm>
        </p:grpSpPr>
        <p:sp>
          <p:nvSpPr>
            <p:cNvPr id="300" name="Google Shape;300;p22"/>
            <p:cNvSpPr/>
            <p:nvPr/>
          </p:nvSpPr>
          <p:spPr>
            <a:xfrm>
              <a:off x="2907713" y="1413955"/>
              <a:ext cx="1543678" cy="1803322"/>
            </a:xfrm>
            <a:custGeom>
              <a:avLst/>
              <a:gdLst/>
              <a:ahLst/>
              <a:cxnLst/>
              <a:rect l="l" t="t" r="r" b="b"/>
              <a:pathLst>
                <a:path w="43626" h="50958" extrusionOk="0">
                  <a:moveTo>
                    <a:pt x="21811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8" y="22289"/>
                    <a:pt x="401" y="22672"/>
                    <a:pt x="876" y="22672"/>
                  </a:cubicBezTo>
                  <a:cubicBezTo>
                    <a:pt x="1355" y="22672"/>
                    <a:pt x="1744" y="22289"/>
                    <a:pt x="1755" y="21814"/>
                  </a:cubicBezTo>
                  <a:cubicBezTo>
                    <a:pt x="1755" y="10757"/>
                    <a:pt x="10754" y="1755"/>
                    <a:pt x="21811" y="1755"/>
                  </a:cubicBezTo>
                  <a:cubicBezTo>
                    <a:pt x="32869" y="1755"/>
                    <a:pt x="41867" y="10753"/>
                    <a:pt x="41867" y="21814"/>
                  </a:cubicBezTo>
                  <a:cubicBezTo>
                    <a:pt x="41871" y="32872"/>
                    <a:pt x="32869" y="41870"/>
                    <a:pt x="21811" y="41870"/>
                  </a:cubicBezTo>
                  <a:cubicBezTo>
                    <a:pt x="21329" y="41870"/>
                    <a:pt x="20932" y="42263"/>
                    <a:pt x="20936" y="42750"/>
                  </a:cubicBezTo>
                  <a:lnTo>
                    <a:pt x="20936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2" y="43147"/>
                    <a:pt x="43626" y="33547"/>
                    <a:pt x="43626" y="21814"/>
                  </a:cubicBezTo>
                  <a:cubicBezTo>
                    <a:pt x="43626" y="9785"/>
                    <a:pt x="33841" y="0"/>
                    <a:pt x="218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01" name="Google Shape;301;p22"/>
            <p:cNvSpPr/>
            <p:nvPr/>
          </p:nvSpPr>
          <p:spPr>
            <a:xfrm>
              <a:off x="3467707" y="3047298"/>
              <a:ext cx="425815" cy="245312"/>
            </a:xfrm>
            <a:custGeom>
              <a:avLst/>
              <a:gdLst/>
              <a:ahLst/>
              <a:cxnLst/>
              <a:rect l="l" t="t" r="r" b="b"/>
              <a:pathLst>
                <a:path w="12034" h="6932" extrusionOk="0">
                  <a:moveTo>
                    <a:pt x="11086" y="1"/>
                  </a:moveTo>
                  <a:cubicBezTo>
                    <a:pt x="10860" y="1"/>
                    <a:pt x="10635" y="87"/>
                    <a:pt x="10464" y="260"/>
                  </a:cubicBezTo>
                  <a:lnTo>
                    <a:pt x="6865" y="3859"/>
                  </a:lnTo>
                  <a:lnTo>
                    <a:pt x="5978" y="4742"/>
                  </a:lnTo>
                  <a:lnTo>
                    <a:pt x="5110" y="3874"/>
                  </a:lnTo>
                  <a:lnTo>
                    <a:pt x="1495" y="260"/>
                  </a:lnTo>
                  <a:cubicBezTo>
                    <a:pt x="1341" y="153"/>
                    <a:pt x="1165" y="102"/>
                    <a:pt x="989" y="102"/>
                  </a:cubicBezTo>
                  <a:cubicBezTo>
                    <a:pt x="730" y="102"/>
                    <a:pt x="474" y="214"/>
                    <a:pt x="297" y="427"/>
                  </a:cubicBezTo>
                  <a:cubicBezTo>
                    <a:pt x="0" y="783"/>
                    <a:pt x="22" y="1306"/>
                    <a:pt x="349" y="1636"/>
                  </a:cubicBezTo>
                  <a:lnTo>
                    <a:pt x="5388" y="6675"/>
                  </a:lnTo>
                  <a:cubicBezTo>
                    <a:pt x="5559" y="6846"/>
                    <a:pt x="5783" y="6931"/>
                    <a:pt x="6008" y="6931"/>
                  </a:cubicBezTo>
                  <a:cubicBezTo>
                    <a:pt x="6233" y="6931"/>
                    <a:pt x="6458" y="6846"/>
                    <a:pt x="6631" y="6675"/>
                  </a:cubicBezTo>
                  <a:lnTo>
                    <a:pt x="11666" y="1636"/>
                  </a:lnTo>
                  <a:cubicBezTo>
                    <a:pt x="12015" y="1250"/>
                    <a:pt x="12034" y="668"/>
                    <a:pt x="11711" y="260"/>
                  </a:cubicBezTo>
                  <a:cubicBezTo>
                    <a:pt x="11538" y="87"/>
                    <a:pt x="11312" y="1"/>
                    <a:pt x="11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F148680-FAB4-22BF-DAE5-8AF8298298DB}"/>
              </a:ext>
            </a:extLst>
          </p:cNvPr>
          <p:cNvGrpSpPr/>
          <p:nvPr/>
        </p:nvGrpSpPr>
        <p:grpSpPr>
          <a:xfrm>
            <a:off x="760855" y="1863536"/>
            <a:ext cx="1543820" cy="1878655"/>
            <a:chOff x="1069376" y="1413955"/>
            <a:chExt cx="1543820" cy="1878655"/>
          </a:xfrm>
        </p:grpSpPr>
        <p:sp>
          <p:nvSpPr>
            <p:cNvPr id="304" name="Google Shape;304;p22"/>
            <p:cNvSpPr/>
            <p:nvPr/>
          </p:nvSpPr>
          <p:spPr>
            <a:xfrm>
              <a:off x="1069376" y="1413955"/>
              <a:ext cx="1543820" cy="1803322"/>
            </a:xfrm>
            <a:custGeom>
              <a:avLst/>
              <a:gdLst/>
              <a:ahLst/>
              <a:cxnLst/>
              <a:rect l="l" t="t" r="r" b="b"/>
              <a:pathLst>
                <a:path w="43630" h="50958" extrusionOk="0">
                  <a:moveTo>
                    <a:pt x="21815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11" y="22289"/>
                    <a:pt x="401" y="22672"/>
                    <a:pt x="879" y="22672"/>
                  </a:cubicBezTo>
                  <a:cubicBezTo>
                    <a:pt x="1354" y="22672"/>
                    <a:pt x="1744" y="22289"/>
                    <a:pt x="1755" y="21814"/>
                  </a:cubicBezTo>
                  <a:cubicBezTo>
                    <a:pt x="1755" y="10757"/>
                    <a:pt x="10753" y="1755"/>
                    <a:pt x="21811" y="1755"/>
                  </a:cubicBezTo>
                  <a:cubicBezTo>
                    <a:pt x="32869" y="1755"/>
                    <a:pt x="41870" y="10753"/>
                    <a:pt x="41870" y="21814"/>
                  </a:cubicBezTo>
                  <a:cubicBezTo>
                    <a:pt x="41870" y="32872"/>
                    <a:pt x="32872" y="41870"/>
                    <a:pt x="21815" y="41870"/>
                  </a:cubicBezTo>
                  <a:cubicBezTo>
                    <a:pt x="21329" y="41870"/>
                    <a:pt x="20935" y="42263"/>
                    <a:pt x="20935" y="42750"/>
                  </a:cubicBezTo>
                  <a:lnTo>
                    <a:pt x="20935" y="50957"/>
                  </a:lnTo>
                  <a:lnTo>
                    <a:pt x="22694" y="50942"/>
                  </a:lnTo>
                  <a:lnTo>
                    <a:pt x="22694" y="43610"/>
                  </a:lnTo>
                  <a:cubicBezTo>
                    <a:pt x="34316" y="43147"/>
                    <a:pt x="43629" y="33547"/>
                    <a:pt x="43626" y="21814"/>
                  </a:cubicBezTo>
                  <a:cubicBezTo>
                    <a:pt x="43626" y="9785"/>
                    <a:pt x="33841" y="0"/>
                    <a:pt x="2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05" name="Google Shape;305;p22"/>
            <p:cNvSpPr/>
            <p:nvPr/>
          </p:nvSpPr>
          <p:spPr>
            <a:xfrm>
              <a:off x="1629335" y="3047298"/>
              <a:ext cx="425957" cy="245312"/>
            </a:xfrm>
            <a:custGeom>
              <a:avLst/>
              <a:gdLst/>
              <a:ahLst/>
              <a:cxnLst/>
              <a:rect l="l" t="t" r="r" b="b"/>
              <a:pathLst>
                <a:path w="12038" h="6932" extrusionOk="0">
                  <a:moveTo>
                    <a:pt x="11088" y="1"/>
                  </a:moveTo>
                  <a:cubicBezTo>
                    <a:pt x="10863" y="1"/>
                    <a:pt x="10637" y="87"/>
                    <a:pt x="10465" y="260"/>
                  </a:cubicBezTo>
                  <a:lnTo>
                    <a:pt x="6869" y="3859"/>
                  </a:lnTo>
                  <a:lnTo>
                    <a:pt x="5982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5" y="102"/>
                    <a:pt x="990" y="102"/>
                  </a:cubicBezTo>
                  <a:cubicBezTo>
                    <a:pt x="731" y="102"/>
                    <a:pt x="475" y="214"/>
                    <a:pt x="298" y="427"/>
                  </a:cubicBezTo>
                  <a:cubicBezTo>
                    <a:pt x="1" y="783"/>
                    <a:pt x="27" y="1306"/>
                    <a:pt x="353" y="1636"/>
                  </a:cubicBezTo>
                  <a:lnTo>
                    <a:pt x="5389" y="6675"/>
                  </a:lnTo>
                  <a:cubicBezTo>
                    <a:pt x="5561" y="6846"/>
                    <a:pt x="5786" y="6931"/>
                    <a:pt x="6010" y="6931"/>
                  </a:cubicBezTo>
                  <a:cubicBezTo>
                    <a:pt x="6235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9" y="1250"/>
                    <a:pt x="12038" y="668"/>
                    <a:pt x="11711" y="260"/>
                  </a:cubicBezTo>
                  <a:cubicBezTo>
                    <a:pt x="11539" y="87"/>
                    <a:pt x="11313" y="1"/>
                    <a:pt x="110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CCB8B18-AC1E-B7F4-8967-E04B61C202B1}"/>
              </a:ext>
            </a:extLst>
          </p:cNvPr>
          <p:cNvGrpSpPr/>
          <p:nvPr/>
        </p:nvGrpSpPr>
        <p:grpSpPr>
          <a:xfrm>
            <a:off x="955413" y="2111425"/>
            <a:ext cx="1200900" cy="1048027"/>
            <a:chOff x="1263935" y="1661844"/>
            <a:chExt cx="1200900" cy="1048027"/>
          </a:xfrm>
        </p:grpSpPr>
        <p:sp>
          <p:nvSpPr>
            <p:cNvPr id="303" name="Google Shape;303;p22"/>
            <p:cNvSpPr/>
            <p:nvPr/>
          </p:nvSpPr>
          <p:spPr>
            <a:xfrm>
              <a:off x="1317244" y="1661844"/>
              <a:ext cx="1047908" cy="1048027"/>
            </a:xfrm>
            <a:custGeom>
              <a:avLst/>
              <a:gdLst/>
              <a:ahLst/>
              <a:cxnLst/>
              <a:rect l="l" t="t" r="r" b="b"/>
              <a:pathLst>
                <a:path w="29615" h="29615" extrusionOk="0">
                  <a:moveTo>
                    <a:pt x="14810" y="1"/>
                  </a:moveTo>
                  <a:cubicBezTo>
                    <a:pt x="6631" y="1"/>
                    <a:pt x="1" y="6631"/>
                    <a:pt x="1" y="14809"/>
                  </a:cubicBezTo>
                  <a:cubicBezTo>
                    <a:pt x="1" y="22988"/>
                    <a:pt x="6631" y="29615"/>
                    <a:pt x="14810" y="29615"/>
                  </a:cubicBezTo>
                  <a:cubicBezTo>
                    <a:pt x="22988" y="29615"/>
                    <a:pt x="29615" y="22988"/>
                    <a:pt x="29615" y="14809"/>
                  </a:cubicBezTo>
                  <a:cubicBezTo>
                    <a:pt x="29615" y="6631"/>
                    <a:pt x="22988" y="1"/>
                    <a:pt x="148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dirty="0">
                <a:ea typeface="+mn-ea"/>
              </a:endParaRPr>
            </a:p>
          </p:txBody>
        </p:sp>
        <p:sp>
          <p:nvSpPr>
            <p:cNvPr id="307" name="Google Shape;307;p22"/>
            <p:cNvSpPr txBox="1"/>
            <p:nvPr/>
          </p:nvSpPr>
          <p:spPr>
            <a:xfrm>
              <a:off x="1263935" y="1977178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A</a:t>
              </a:r>
              <a:endParaRPr sz="36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9531C3-B220-4187-E03C-F4C393FC9EDD}"/>
              </a:ext>
            </a:extLst>
          </p:cNvPr>
          <p:cNvGrpSpPr/>
          <p:nvPr/>
        </p:nvGrpSpPr>
        <p:grpSpPr>
          <a:xfrm>
            <a:off x="5003591" y="2111425"/>
            <a:ext cx="1200900" cy="1048027"/>
            <a:chOff x="4940535" y="1661844"/>
            <a:chExt cx="1200900" cy="1048027"/>
          </a:xfrm>
        </p:grpSpPr>
        <p:sp>
          <p:nvSpPr>
            <p:cNvPr id="295" name="Google Shape;295;p22"/>
            <p:cNvSpPr/>
            <p:nvPr/>
          </p:nvSpPr>
          <p:spPr>
            <a:xfrm>
              <a:off x="4993777" y="1661844"/>
              <a:ext cx="1047908" cy="1048027"/>
            </a:xfrm>
            <a:custGeom>
              <a:avLst/>
              <a:gdLst/>
              <a:ahLst/>
              <a:cxnLst/>
              <a:rect l="l" t="t" r="r" b="b"/>
              <a:pathLst>
                <a:path w="29615" h="29615" extrusionOk="0">
                  <a:moveTo>
                    <a:pt x="14810" y="1"/>
                  </a:moveTo>
                  <a:cubicBezTo>
                    <a:pt x="6631" y="1"/>
                    <a:pt x="1" y="6631"/>
                    <a:pt x="1" y="14809"/>
                  </a:cubicBezTo>
                  <a:cubicBezTo>
                    <a:pt x="1" y="22988"/>
                    <a:pt x="6631" y="29615"/>
                    <a:pt x="14810" y="29615"/>
                  </a:cubicBezTo>
                  <a:cubicBezTo>
                    <a:pt x="22988" y="29615"/>
                    <a:pt x="29615" y="22988"/>
                    <a:pt x="29615" y="14809"/>
                  </a:cubicBezTo>
                  <a:cubicBezTo>
                    <a:pt x="29615" y="6631"/>
                    <a:pt x="22988" y="1"/>
                    <a:pt x="14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08" name="Google Shape;308;p22"/>
            <p:cNvSpPr txBox="1"/>
            <p:nvPr/>
          </p:nvSpPr>
          <p:spPr>
            <a:xfrm>
              <a:off x="4940535" y="1977178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C</a:t>
              </a:r>
              <a:endParaRPr sz="36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896F45D-2577-786D-8371-B9FEF8A33549}"/>
              </a:ext>
            </a:extLst>
          </p:cNvPr>
          <p:cNvGrpSpPr/>
          <p:nvPr/>
        </p:nvGrpSpPr>
        <p:grpSpPr>
          <a:xfrm>
            <a:off x="2947296" y="2111425"/>
            <a:ext cx="1200900" cy="1048027"/>
            <a:chOff x="3103660" y="1661844"/>
            <a:chExt cx="1200900" cy="1048027"/>
          </a:xfrm>
        </p:grpSpPr>
        <p:sp>
          <p:nvSpPr>
            <p:cNvPr id="299" name="Google Shape;299;p22"/>
            <p:cNvSpPr/>
            <p:nvPr/>
          </p:nvSpPr>
          <p:spPr>
            <a:xfrm>
              <a:off x="3155474" y="1661844"/>
              <a:ext cx="1048049" cy="1048027"/>
            </a:xfrm>
            <a:custGeom>
              <a:avLst/>
              <a:gdLst/>
              <a:ahLst/>
              <a:cxnLst/>
              <a:rect l="l" t="t" r="r" b="b"/>
              <a:pathLst>
                <a:path w="29619" h="29615" extrusionOk="0">
                  <a:moveTo>
                    <a:pt x="14809" y="1"/>
                  </a:moveTo>
                  <a:cubicBezTo>
                    <a:pt x="6631" y="1"/>
                    <a:pt x="0" y="6631"/>
                    <a:pt x="0" y="14809"/>
                  </a:cubicBezTo>
                  <a:cubicBezTo>
                    <a:pt x="0" y="22988"/>
                    <a:pt x="6631" y="29615"/>
                    <a:pt x="14809" y="29615"/>
                  </a:cubicBezTo>
                  <a:cubicBezTo>
                    <a:pt x="22987" y="29615"/>
                    <a:pt x="29618" y="22988"/>
                    <a:pt x="29618" y="14809"/>
                  </a:cubicBezTo>
                  <a:cubicBezTo>
                    <a:pt x="29618" y="6631"/>
                    <a:pt x="22987" y="1"/>
                    <a:pt x="14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09" name="Google Shape;309;p22"/>
            <p:cNvSpPr txBox="1"/>
            <p:nvPr/>
          </p:nvSpPr>
          <p:spPr>
            <a:xfrm>
              <a:off x="3103660" y="1977178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B</a:t>
              </a:r>
              <a:endParaRPr sz="36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D9A48B-6FA1-F469-4DCD-C7BF34A7773F}"/>
              </a:ext>
            </a:extLst>
          </p:cNvPr>
          <p:cNvGrpSpPr/>
          <p:nvPr/>
        </p:nvGrpSpPr>
        <p:grpSpPr>
          <a:xfrm>
            <a:off x="6910815" y="2111425"/>
            <a:ext cx="1200900" cy="1048027"/>
            <a:chOff x="6778985" y="1661844"/>
            <a:chExt cx="1200900" cy="1048027"/>
          </a:xfrm>
        </p:grpSpPr>
        <p:sp>
          <p:nvSpPr>
            <p:cNvPr id="291" name="Google Shape;291;p22"/>
            <p:cNvSpPr/>
            <p:nvPr/>
          </p:nvSpPr>
          <p:spPr>
            <a:xfrm>
              <a:off x="6832016" y="1661844"/>
              <a:ext cx="1048049" cy="1048027"/>
            </a:xfrm>
            <a:custGeom>
              <a:avLst/>
              <a:gdLst/>
              <a:ahLst/>
              <a:cxnLst/>
              <a:rect l="l" t="t" r="r" b="b"/>
              <a:pathLst>
                <a:path w="29619" h="29615" extrusionOk="0">
                  <a:moveTo>
                    <a:pt x="14809" y="1"/>
                  </a:moveTo>
                  <a:cubicBezTo>
                    <a:pt x="6631" y="1"/>
                    <a:pt x="0" y="6631"/>
                    <a:pt x="0" y="14809"/>
                  </a:cubicBezTo>
                  <a:cubicBezTo>
                    <a:pt x="0" y="22988"/>
                    <a:pt x="6631" y="29615"/>
                    <a:pt x="14809" y="29615"/>
                  </a:cubicBezTo>
                  <a:cubicBezTo>
                    <a:pt x="22987" y="29615"/>
                    <a:pt x="29618" y="22988"/>
                    <a:pt x="29618" y="14809"/>
                  </a:cubicBezTo>
                  <a:cubicBezTo>
                    <a:pt x="29618" y="6631"/>
                    <a:pt x="22987" y="1"/>
                    <a:pt x="148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10" name="Google Shape;310;p22"/>
            <p:cNvSpPr txBox="1"/>
            <p:nvPr/>
          </p:nvSpPr>
          <p:spPr>
            <a:xfrm>
              <a:off x="6778985" y="1977178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D</a:t>
              </a:r>
              <a:endParaRPr sz="36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25" name="Google Shape;325;p22"/>
          <p:cNvSpPr txBox="1"/>
          <p:nvPr/>
        </p:nvSpPr>
        <p:spPr>
          <a:xfrm>
            <a:off x="674763" y="3793717"/>
            <a:ext cx="17622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s-ES" dirty="0" err="1">
                <a:latin typeface="Roboto" panose="02000000000000000000" pitchFamily="2" charset="0"/>
              </a:rPr>
              <a:t>Thủy</a:t>
            </a:r>
            <a:r>
              <a:rPr lang="es-ES" dirty="0">
                <a:latin typeface="Roboto" panose="02000000000000000000" pitchFamily="2" charset="0"/>
              </a:rPr>
              <a:t> </a:t>
            </a:r>
            <a:r>
              <a:rPr lang="es-ES" dirty="0" err="1">
                <a:latin typeface="Roboto" panose="02000000000000000000" pitchFamily="2" charset="0"/>
              </a:rPr>
              <a:t>tinh</a:t>
            </a:r>
            <a:r>
              <a:rPr lang="es-ES" dirty="0">
                <a:latin typeface="Roboto" panose="02000000000000000000" pitchFamily="2" charset="0"/>
              </a:rPr>
              <a:t>, cao su, </a:t>
            </a:r>
            <a:r>
              <a:rPr lang="es-ES" dirty="0" err="1">
                <a:latin typeface="Roboto" panose="02000000000000000000" pitchFamily="2" charset="0"/>
              </a:rPr>
              <a:t>gỗ</a:t>
            </a:r>
            <a:r>
              <a:rPr lang="es-ES" dirty="0">
                <a:latin typeface="Roboto" panose="02000000000000000000" pitchFamily="2" charset="0"/>
              </a:rPr>
              <a:t>  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326" name="Google Shape;326;p22"/>
          <p:cNvSpPr txBox="1"/>
          <p:nvPr/>
        </p:nvSpPr>
        <p:spPr>
          <a:xfrm>
            <a:off x="6716085" y="3793717"/>
            <a:ext cx="17622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Vàng</a:t>
            </a:r>
            <a:r>
              <a:rPr lang="en-US" dirty="0">
                <a:latin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</a:rPr>
              <a:t>bạc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327" name="Google Shape;327;p22"/>
          <p:cNvSpPr txBox="1"/>
          <p:nvPr/>
        </p:nvSpPr>
        <p:spPr>
          <a:xfrm>
            <a:off x="4749181" y="3793717"/>
            <a:ext cx="17622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Nước muối, nước chanh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328" name="Google Shape;328;p22"/>
          <p:cNvSpPr txBox="1"/>
          <p:nvPr/>
        </p:nvSpPr>
        <p:spPr>
          <a:xfrm>
            <a:off x="2786957" y="3793717"/>
            <a:ext cx="1543678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Sắt</a:t>
            </a:r>
            <a:r>
              <a:rPr lang="en-US" dirty="0">
                <a:latin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</a:rPr>
              <a:t>đồng</a:t>
            </a:r>
            <a:r>
              <a:rPr lang="en-US" dirty="0">
                <a:latin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</a:rPr>
              <a:t>nhôm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FA7CD208-AA9D-8FDA-5FE2-D491AE2414C4}"/>
              </a:ext>
            </a:extLst>
          </p:cNvPr>
          <p:cNvSpPr txBox="1"/>
          <p:nvPr/>
        </p:nvSpPr>
        <p:spPr>
          <a:xfrm flipH="1">
            <a:off x="1320814" y="436533"/>
            <a:ext cx="72263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CÂU 4: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đây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cách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điện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?</a:t>
            </a:r>
            <a:endParaRPr lang="en-US" altLang="en-US" sz="2667" dirty="0">
              <a:solidFill>
                <a:prstClr val="black"/>
              </a:solidFill>
              <a:latin typeface="Roboto Condense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DCBA2AF-CDE6-D8B6-E307-698C048C66CE}"/>
              </a:ext>
            </a:extLst>
          </p:cNvPr>
          <p:cNvSpPr/>
          <p:nvPr/>
        </p:nvSpPr>
        <p:spPr>
          <a:xfrm>
            <a:off x="5022" y="383194"/>
            <a:ext cx="1367604" cy="430695"/>
          </a:xfrm>
          <a:prstGeom prst="rect">
            <a:avLst/>
          </a:prstGeom>
          <a:solidFill>
            <a:srgbClr val="1F6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B29CC9-5B89-0AA7-577E-93B60A4525EF}"/>
              </a:ext>
            </a:extLst>
          </p:cNvPr>
          <p:cNvSpPr/>
          <p:nvPr/>
        </p:nvSpPr>
        <p:spPr>
          <a:xfrm>
            <a:off x="413443" y="1715505"/>
            <a:ext cx="2168810" cy="2650013"/>
          </a:xfrm>
          <a:prstGeom prst="roundRect">
            <a:avLst/>
          </a:prstGeom>
          <a:noFill/>
          <a:ln w="38100">
            <a:solidFill>
              <a:srgbClr val="FF687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/>
      <p:bldP spid="326" grpId="0"/>
      <p:bldP spid="327" grpId="0"/>
      <p:bldP spid="328" grpId="0"/>
      <p:bldP spid="43" grpId="0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p20"/>
          <p:cNvCxnSpPr/>
          <p:nvPr/>
        </p:nvCxnSpPr>
        <p:spPr>
          <a:xfrm>
            <a:off x="4001830" y="1856667"/>
            <a:ext cx="1082939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" name="Google Shape;208;p20"/>
          <p:cNvCxnSpPr/>
          <p:nvPr/>
        </p:nvCxnSpPr>
        <p:spPr>
          <a:xfrm>
            <a:off x="6138889" y="1856667"/>
            <a:ext cx="1082939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" name="Google Shape;209;p20"/>
          <p:cNvCxnSpPr>
            <a:stCxn id="210" idx="6"/>
            <a:endCxn id="211" idx="2"/>
          </p:cNvCxnSpPr>
          <p:nvPr/>
        </p:nvCxnSpPr>
        <p:spPr>
          <a:xfrm>
            <a:off x="1864021" y="1857209"/>
            <a:ext cx="1081536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1BC2CA-42CA-42BB-67E7-8023B98243A6}"/>
              </a:ext>
            </a:extLst>
          </p:cNvPr>
          <p:cNvGrpSpPr/>
          <p:nvPr/>
        </p:nvGrpSpPr>
        <p:grpSpPr>
          <a:xfrm>
            <a:off x="740509" y="1329469"/>
            <a:ext cx="1200900" cy="1425808"/>
            <a:chOff x="774325" y="2593101"/>
            <a:chExt cx="1200900" cy="1425808"/>
          </a:xfrm>
        </p:grpSpPr>
        <p:sp>
          <p:nvSpPr>
            <p:cNvPr id="204" name="Google Shape;204;p20"/>
            <p:cNvSpPr txBox="1"/>
            <p:nvPr/>
          </p:nvSpPr>
          <p:spPr>
            <a:xfrm>
              <a:off x="774325" y="2898409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A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  <p:grpSp>
          <p:nvGrpSpPr>
            <p:cNvPr id="223" name="Google Shape;223;p20"/>
            <p:cNvGrpSpPr/>
            <p:nvPr/>
          </p:nvGrpSpPr>
          <p:grpSpPr>
            <a:xfrm>
              <a:off x="842734" y="2593101"/>
              <a:ext cx="1055103" cy="1425808"/>
              <a:chOff x="2182679" y="2292572"/>
              <a:chExt cx="792300" cy="1070669"/>
            </a:xfrm>
          </p:grpSpPr>
          <p:cxnSp>
            <p:nvCxnSpPr>
              <p:cNvPr id="224" name="Google Shape;224;p20"/>
              <p:cNvCxnSpPr>
                <a:cxnSpLocks/>
              </p:cNvCxnSpPr>
              <p:nvPr/>
            </p:nvCxnSpPr>
            <p:spPr>
              <a:xfrm rot="10800000">
                <a:off x="2578961" y="2974441"/>
                <a:ext cx="0" cy="388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0" name="Google Shape;210;p20"/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225" name="Google Shape;225;p20"/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</p:grpSp>
      <p:sp>
        <p:nvSpPr>
          <p:cNvPr id="227" name="Google Shape;227;p20"/>
          <p:cNvSpPr txBox="1"/>
          <p:nvPr/>
        </p:nvSpPr>
        <p:spPr>
          <a:xfrm>
            <a:off x="2609847" y="2842271"/>
            <a:ext cx="1689900" cy="105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Chất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không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cho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dòng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</a:t>
            </a:r>
            <a:r>
              <a:rPr lang="en-US" dirty="0">
                <a:latin typeface="Roboto" panose="02000000000000000000" pitchFamily="2" charset="0"/>
              </a:rPr>
              <a:t> qua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228" name="Google Shape;228;p20"/>
          <p:cNvSpPr txBox="1"/>
          <p:nvPr/>
        </p:nvSpPr>
        <p:spPr>
          <a:xfrm>
            <a:off x="6904084" y="2843792"/>
            <a:ext cx="1689900" cy="2122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Chất tác động giúp dòng các hạt mang điện chuyển động chậm hơn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229" name="Google Shape;229;p20"/>
          <p:cNvSpPr txBox="1"/>
          <p:nvPr/>
        </p:nvSpPr>
        <p:spPr>
          <a:xfrm>
            <a:off x="4778709" y="2824377"/>
            <a:ext cx="1689900" cy="212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Chất tác động giúp dòng các hạt mang điện chuyển động nhanh hơn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E949AF-0802-5E78-E4FA-8FE9B6EE414B}"/>
              </a:ext>
            </a:extLst>
          </p:cNvPr>
          <p:cNvGrpSpPr/>
          <p:nvPr/>
        </p:nvGrpSpPr>
        <p:grpSpPr>
          <a:xfrm>
            <a:off x="4988973" y="1328997"/>
            <a:ext cx="1200900" cy="1437975"/>
            <a:chOff x="5022789" y="2592629"/>
            <a:chExt cx="1200900" cy="1437975"/>
          </a:xfrm>
        </p:grpSpPr>
        <p:grpSp>
          <p:nvGrpSpPr>
            <p:cNvPr id="215" name="Google Shape;215;p20"/>
            <p:cNvGrpSpPr/>
            <p:nvPr/>
          </p:nvGrpSpPr>
          <p:grpSpPr>
            <a:xfrm>
              <a:off x="5117756" y="2592629"/>
              <a:ext cx="1054883" cy="1437975"/>
              <a:chOff x="4426818" y="2440153"/>
              <a:chExt cx="225600" cy="307529"/>
            </a:xfrm>
          </p:grpSpPr>
          <p:cxnSp>
            <p:nvCxnSpPr>
              <p:cNvPr id="216" name="Google Shape;216;p20"/>
              <p:cNvCxnSpPr>
                <a:cxnSpLocks/>
              </p:cNvCxnSpPr>
              <p:nvPr/>
            </p:nvCxnSpPr>
            <p:spPr>
              <a:xfrm rot="10800000">
                <a:off x="4539644" y="2636982"/>
                <a:ext cx="0" cy="11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8" name="Google Shape;218;p20"/>
              <p:cNvSpPr/>
              <p:nvPr/>
            </p:nvSpPr>
            <p:spPr>
              <a:xfrm>
                <a:off x="4426818" y="2440153"/>
                <a:ext cx="225600" cy="225600"/>
              </a:xfrm>
              <a:prstGeom prst="ellipse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217" name="Google Shape;217;p20"/>
              <p:cNvSpPr/>
              <p:nvPr/>
            </p:nvSpPr>
            <p:spPr>
              <a:xfrm>
                <a:off x="4455644" y="2468982"/>
                <a:ext cx="168000" cy="168000"/>
              </a:xfrm>
              <a:prstGeom prst="ellipse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230" name="Google Shape;230;p20"/>
            <p:cNvSpPr txBox="1"/>
            <p:nvPr/>
          </p:nvSpPr>
          <p:spPr>
            <a:xfrm>
              <a:off x="5022789" y="2909697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C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6D7547-D209-4E62-B464-A293810A5FBB}"/>
              </a:ext>
            </a:extLst>
          </p:cNvPr>
          <p:cNvGrpSpPr/>
          <p:nvPr/>
        </p:nvGrpSpPr>
        <p:grpSpPr>
          <a:xfrm>
            <a:off x="2886497" y="1328997"/>
            <a:ext cx="1200900" cy="1387709"/>
            <a:chOff x="2920313" y="2592629"/>
            <a:chExt cx="1200900" cy="1387709"/>
          </a:xfrm>
        </p:grpSpPr>
        <p:grpSp>
          <p:nvGrpSpPr>
            <p:cNvPr id="212" name="Google Shape;212;p20"/>
            <p:cNvGrpSpPr/>
            <p:nvPr/>
          </p:nvGrpSpPr>
          <p:grpSpPr>
            <a:xfrm>
              <a:off x="2980056" y="2592629"/>
              <a:ext cx="1056286" cy="1387709"/>
              <a:chOff x="3969644" y="2440153"/>
              <a:chExt cx="225900" cy="296779"/>
            </a:xfrm>
          </p:grpSpPr>
          <p:cxnSp>
            <p:nvCxnSpPr>
              <p:cNvPr id="213" name="Google Shape;213;p20"/>
              <p:cNvCxnSpPr/>
              <p:nvPr/>
            </p:nvCxnSpPr>
            <p:spPr>
              <a:xfrm>
                <a:off x="4082390" y="2637031"/>
                <a:ext cx="0" cy="99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1" name="Google Shape;211;p20"/>
              <p:cNvSpPr/>
              <p:nvPr/>
            </p:nvSpPr>
            <p:spPr>
              <a:xfrm>
                <a:off x="3969644" y="2440153"/>
                <a:ext cx="225900" cy="225900"/>
              </a:xfrm>
              <a:prstGeom prst="ellipse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214" name="Google Shape;214;p20"/>
              <p:cNvSpPr/>
              <p:nvPr/>
            </p:nvSpPr>
            <p:spPr>
              <a:xfrm>
                <a:off x="3998471" y="2468982"/>
                <a:ext cx="168300" cy="168300"/>
              </a:xfrm>
              <a:prstGeom prst="ellipse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231" name="Google Shape;231;p20"/>
            <p:cNvSpPr txBox="1"/>
            <p:nvPr/>
          </p:nvSpPr>
          <p:spPr>
            <a:xfrm>
              <a:off x="2920313" y="2886346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B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0A7178-6F0E-A55C-906B-85074C947FF1}"/>
              </a:ext>
            </a:extLst>
          </p:cNvPr>
          <p:cNvGrpSpPr/>
          <p:nvPr/>
        </p:nvGrpSpPr>
        <p:grpSpPr>
          <a:xfrm>
            <a:off x="7176320" y="1328996"/>
            <a:ext cx="1200900" cy="1386306"/>
            <a:chOff x="7210136" y="2592629"/>
            <a:chExt cx="1200900" cy="1386306"/>
          </a:xfrm>
        </p:grpSpPr>
        <p:grpSp>
          <p:nvGrpSpPr>
            <p:cNvPr id="219" name="Google Shape;219;p20"/>
            <p:cNvGrpSpPr/>
            <p:nvPr/>
          </p:nvGrpSpPr>
          <p:grpSpPr>
            <a:xfrm>
              <a:off x="7255419" y="2592629"/>
              <a:ext cx="1054883" cy="1386306"/>
              <a:chOff x="4883984" y="2440153"/>
              <a:chExt cx="225600" cy="296479"/>
            </a:xfrm>
          </p:grpSpPr>
          <p:cxnSp>
            <p:nvCxnSpPr>
              <p:cNvPr id="220" name="Google Shape;220;p20"/>
              <p:cNvCxnSpPr/>
              <p:nvPr/>
            </p:nvCxnSpPr>
            <p:spPr>
              <a:xfrm>
                <a:off x="4996858" y="2637031"/>
                <a:ext cx="0" cy="996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1" name="Google Shape;221;p20"/>
              <p:cNvSpPr/>
              <p:nvPr/>
            </p:nvSpPr>
            <p:spPr>
              <a:xfrm>
                <a:off x="4883984" y="2440153"/>
                <a:ext cx="225600" cy="225600"/>
              </a:xfrm>
              <a:prstGeom prst="ellipse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222" name="Google Shape;222;p20"/>
              <p:cNvSpPr/>
              <p:nvPr/>
            </p:nvSpPr>
            <p:spPr>
              <a:xfrm>
                <a:off x="4912810" y="2468982"/>
                <a:ext cx="168000" cy="168000"/>
              </a:xfrm>
              <a:prstGeom prst="ellipse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232" name="Google Shape;232;p20"/>
            <p:cNvSpPr txBox="1"/>
            <p:nvPr/>
          </p:nvSpPr>
          <p:spPr>
            <a:xfrm>
              <a:off x="7210136" y="2898409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D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BFDDAF01-38AF-8061-1418-4E4F7FAD7AAE}"/>
              </a:ext>
            </a:extLst>
          </p:cNvPr>
          <p:cNvSpPr txBox="1"/>
          <p:nvPr/>
        </p:nvSpPr>
        <p:spPr>
          <a:xfrm flipH="1">
            <a:off x="1367604" y="317804"/>
            <a:ext cx="72263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CÂU </a:t>
            </a:r>
            <a:r>
              <a:rPr lang="vi-VN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5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dẫn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điện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:</a:t>
            </a:r>
            <a:endParaRPr lang="en-US" altLang="en-US" sz="2667" dirty="0">
              <a:solidFill>
                <a:prstClr val="black"/>
              </a:solidFill>
              <a:latin typeface="Roboto Condense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3CB9D76-2238-916A-1984-70AAF1C18612}"/>
              </a:ext>
            </a:extLst>
          </p:cNvPr>
          <p:cNvSpPr/>
          <p:nvPr/>
        </p:nvSpPr>
        <p:spPr>
          <a:xfrm>
            <a:off x="0" y="243617"/>
            <a:ext cx="1367604" cy="430695"/>
          </a:xfrm>
          <a:prstGeom prst="rect">
            <a:avLst/>
          </a:prstGeom>
          <a:solidFill>
            <a:srgbClr val="841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9" name="Google Shape;226;p20">
            <a:extLst>
              <a:ext uri="{FF2B5EF4-FFF2-40B4-BE49-F238E27FC236}">
                <a16:creationId xmlns:a16="http://schemas.microsoft.com/office/drawing/2014/main" id="{6B94ACDF-A5D1-B7D9-E565-C2AC74CFEFAA}"/>
              </a:ext>
            </a:extLst>
          </p:cNvPr>
          <p:cNvSpPr txBox="1"/>
          <p:nvPr/>
        </p:nvSpPr>
        <p:spPr>
          <a:xfrm>
            <a:off x="484472" y="2850492"/>
            <a:ext cx="1689900" cy="111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Chất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cho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dòng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</a:t>
            </a:r>
            <a:r>
              <a:rPr lang="en-US" dirty="0">
                <a:latin typeface="Roboto" panose="02000000000000000000" pitchFamily="2" charset="0"/>
              </a:rPr>
              <a:t> qua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BF41C82F-1D69-390F-28A3-C294FEEA9712}"/>
              </a:ext>
            </a:extLst>
          </p:cNvPr>
          <p:cNvSpPr/>
          <p:nvPr/>
        </p:nvSpPr>
        <p:spPr>
          <a:xfrm>
            <a:off x="607642" y="1256844"/>
            <a:ext cx="1411429" cy="2712088"/>
          </a:xfrm>
          <a:prstGeom prst="roundRect">
            <a:avLst/>
          </a:prstGeom>
          <a:noFill/>
          <a:ln w="38100">
            <a:solidFill>
              <a:srgbClr val="FF687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/>
      <p:bldP spid="228" grpId="0"/>
      <p:bldP spid="229" grpId="0"/>
      <p:bldP spid="50" grpId="0"/>
      <p:bldP spid="89" grpId="0"/>
      <p:bldP spid="10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1A4B66C-4B13-DFA8-9CA7-6D4BE1E088E5}"/>
              </a:ext>
            </a:extLst>
          </p:cNvPr>
          <p:cNvGrpSpPr/>
          <p:nvPr/>
        </p:nvGrpSpPr>
        <p:grpSpPr>
          <a:xfrm>
            <a:off x="1118169" y="3065051"/>
            <a:ext cx="5316052" cy="771829"/>
            <a:chOff x="2640558" y="3850537"/>
            <a:chExt cx="5316052" cy="771829"/>
          </a:xfrm>
          <a:solidFill>
            <a:srgbClr val="FF8001"/>
          </a:solidFill>
        </p:grpSpPr>
        <p:grpSp>
          <p:nvGrpSpPr>
            <p:cNvPr id="323" name="Google Shape;323;p32"/>
            <p:cNvGrpSpPr/>
            <p:nvPr/>
          </p:nvGrpSpPr>
          <p:grpSpPr>
            <a:xfrm>
              <a:off x="2640558" y="3850537"/>
              <a:ext cx="5316052" cy="771829"/>
              <a:chOff x="1025926" y="1749504"/>
              <a:chExt cx="5800384" cy="842148"/>
            </a:xfrm>
            <a:grpFill/>
          </p:grpSpPr>
          <p:sp>
            <p:nvSpPr>
              <p:cNvPr id="324" name="Google Shape;324;p32"/>
              <p:cNvSpPr/>
              <p:nvPr/>
            </p:nvSpPr>
            <p:spPr>
              <a:xfrm>
                <a:off x="1025926" y="1749504"/>
                <a:ext cx="5057534" cy="842093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325" name="Google Shape;325;p32"/>
              <p:cNvSpPr/>
              <p:nvPr/>
            </p:nvSpPr>
            <p:spPr>
              <a:xfrm>
                <a:off x="5984210" y="1749552"/>
                <a:ext cx="842100" cy="842100"/>
              </a:xfrm>
              <a:prstGeom prst="flowChartDelay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327" name="Google Shape;327;p32"/>
            <p:cNvSpPr/>
            <p:nvPr/>
          </p:nvSpPr>
          <p:spPr>
            <a:xfrm>
              <a:off x="2640558" y="3851470"/>
              <a:ext cx="377223" cy="769902"/>
            </a:xfrm>
            <a:custGeom>
              <a:avLst/>
              <a:gdLst/>
              <a:ahLst/>
              <a:cxnLst/>
              <a:rect l="l" t="t" r="r" b="b"/>
              <a:pathLst>
                <a:path w="1928" h="3935" extrusionOk="0">
                  <a:moveTo>
                    <a:pt x="161" y="0"/>
                  </a:moveTo>
                  <a:cubicBezTo>
                    <a:pt x="81" y="0"/>
                    <a:pt x="1" y="67"/>
                    <a:pt x="1" y="161"/>
                  </a:cubicBezTo>
                  <a:lnTo>
                    <a:pt x="1" y="3761"/>
                  </a:lnTo>
                  <a:cubicBezTo>
                    <a:pt x="1" y="3854"/>
                    <a:pt x="68" y="3934"/>
                    <a:pt x="161" y="3934"/>
                  </a:cubicBezTo>
                  <a:lnTo>
                    <a:pt x="1031" y="3934"/>
                  </a:lnTo>
                  <a:cubicBezTo>
                    <a:pt x="1928" y="2770"/>
                    <a:pt x="1928" y="1164"/>
                    <a:pt x="103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6C5BB8-EFA8-C122-D8DC-5F3694DA67E8}"/>
              </a:ext>
            </a:extLst>
          </p:cNvPr>
          <p:cNvGrpSpPr/>
          <p:nvPr/>
        </p:nvGrpSpPr>
        <p:grpSpPr>
          <a:xfrm>
            <a:off x="2817118" y="2120153"/>
            <a:ext cx="4966361" cy="771829"/>
            <a:chOff x="1528843" y="2702487"/>
            <a:chExt cx="4966361" cy="771829"/>
          </a:xfrm>
        </p:grpSpPr>
        <p:grpSp>
          <p:nvGrpSpPr>
            <p:cNvPr id="313" name="Google Shape;313;p32"/>
            <p:cNvGrpSpPr/>
            <p:nvPr/>
          </p:nvGrpSpPr>
          <p:grpSpPr>
            <a:xfrm flipH="1">
              <a:off x="1528843" y="2702487"/>
              <a:ext cx="4966360" cy="771829"/>
              <a:chOff x="1025926" y="1749504"/>
              <a:chExt cx="5418832" cy="842148"/>
            </a:xfrm>
            <a:solidFill>
              <a:srgbClr val="1A569C"/>
            </a:solidFill>
          </p:grpSpPr>
          <p:sp>
            <p:nvSpPr>
              <p:cNvPr id="314" name="Google Shape;314;p32"/>
              <p:cNvSpPr/>
              <p:nvPr/>
            </p:nvSpPr>
            <p:spPr>
              <a:xfrm>
                <a:off x="1025926" y="1749504"/>
                <a:ext cx="4683177" cy="842093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315" name="Google Shape;315;p32"/>
              <p:cNvSpPr/>
              <p:nvPr/>
            </p:nvSpPr>
            <p:spPr>
              <a:xfrm>
                <a:off x="5602658" y="1749552"/>
                <a:ext cx="842100" cy="842100"/>
              </a:xfrm>
              <a:prstGeom prst="flowChartDelay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dirty="0">
                  <a:ea typeface="+mn-ea"/>
                </a:endParaRPr>
              </a:p>
            </p:txBody>
          </p:sp>
        </p:grpSp>
        <p:sp>
          <p:nvSpPr>
            <p:cNvPr id="317" name="Google Shape;317;p32"/>
            <p:cNvSpPr/>
            <p:nvPr/>
          </p:nvSpPr>
          <p:spPr>
            <a:xfrm flipH="1">
              <a:off x="6117981" y="2703420"/>
              <a:ext cx="377223" cy="769902"/>
            </a:xfrm>
            <a:custGeom>
              <a:avLst/>
              <a:gdLst/>
              <a:ahLst/>
              <a:cxnLst/>
              <a:rect l="l" t="t" r="r" b="b"/>
              <a:pathLst>
                <a:path w="1928" h="3935" extrusionOk="0">
                  <a:moveTo>
                    <a:pt x="161" y="0"/>
                  </a:moveTo>
                  <a:cubicBezTo>
                    <a:pt x="81" y="0"/>
                    <a:pt x="1" y="67"/>
                    <a:pt x="1" y="161"/>
                  </a:cubicBezTo>
                  <a:lnTo>
                    <a:pt x="1" y="3761"/>
                  </a:lnTo>
                  <a:cubicBezTo>
                    <a:pt x="1" y="3854"/>
                    <a:pt x="68" y="3934"/>
                    <a:pt x="161" y="3934"/>
                  </a:cubicBezTo>
                  <a:lnTo>
                    <a:pt x="1031" y="3934"/>
                  </a:lnTo>
                  <a:cubicBezTo>
                    <a:pt x="1928" y="2770"/>
                    <a:pt x="1928" y="1164"/>
                    <a:pt x="1031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302" name="Google Shape;302;p32"/>
          <p:cNvGrpSpPr/>
          <p:nvPr/>
        </p:nvGrpSpPr>
        <p:grpSpPr>
          <a:xfrm>
            <a:off x="1091314" y="1144197"/>
            <a:ext cx="5331569" cy="771829"/>
            <a:chOff x="3170604" y="1140244"/>
            <a:chExt cx="5331569" cy="771829"/>
          </a:xfrm>
          <a:solidFill>
            <a:srgbClr val="32AAD9"/>
          </a:solidFill>
        </p:grpSpPr>
        <p:grpSp>
          <p:nvGrpSpPr>
            <p:cNvPr id="303" name="Google Shape;303;p32"/>
            <p:cNvGrpSpPr/>
            <p:nvPr/>
          </p:nvGrpSpPr>
          <p:grpSpPr>
            <a:xfrm>
              <a:off x="3170604" y="1140244"/>
              <a:ext cx="5331569" cy="771829"/>
              <a:chOff x="1025925" y="1749504"/>
              <a:chExt cx="5817314" cy="842148"/>
            </a:xfrm>
            <a:grpFill/>
          </p:grpSpPr>
          <p:sp>
            <p:nvSpPr>
              <p:cNvPr id="304" name="Google Shape;304;p32"/>
              <p:cNvSpPr/>
              <p:nvPr/>
            </p:nvSpPr>
            <p:spPr>
              <a:xfrm>
                <a:off x="1025925" y="1749504"/>
                <a:ext cx="5057535" cy="842093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dirty="0">
                  <a:ea typeface="+mn-ea"/>
                </a:endParaRPr>
              </a:p>
            </p:txBody>
          </p:sp>
          <p:sp>
            <p:nvSpPr>
              <p:cNvPr id="305" name="Google Shape;305;p32"/>
              <p:cNvSpPr/>
              <p:nvPr/>
            </p:nvSpPr>
            <p:spPr>
              <a:xfrm>
                <a:off x="6001139" y="1749552"/>
                <a:ext cx="842100" cy="842100"/>
              </a:xfrm>
              <a:prstGeom prst="flowChartDelay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306" name="Google Shape;306;p32"/>
            <p:cNvSpPr/>
            <p:nvPr/>
          </p:nvSpPr>
          <p:spPr>
            <a:xfrm>
              <a:off x="3170604" y="1141177"/>
              <a:ext cx="377223" cy="769902"/>
            </a:xfrm>
            <a:custGeom>
              <a:avLst/>
              <a:gdLst/>
              <a:ahLst/>
              <a:cxnLst/>
              <a:rect l="l" t="t" r="r" b="b"/>
              <a:pathLst>
                <a:path w="1928" h="3935" extrusionOk="0">
                  <a:moveTo>
                    <a:pt x="161" y="0"/>
                  </a:moveTo>
                  <a:cubicBezTo>
                    <a:pt x="81" y="0"/>
                    <a:pt x="1" y="67"/>
                    <a:pt x="1" y="161"/>
                  </a:cubicBezTo>
                  <a:lnTo>
                    <a:pt x="1" y="3761"/>
                  </a:lnTo>
                  <a:cubicBezTo>
                    <a:pt x="1" y="3854"/>
                    <a:pt x="68" y="3934"/>
                    <a:pt x="161" y="3934"/>
                  </a:cubicBezTo>
                  <a:lnTo>
                    <a:pt x="1031" y="3934"/>
                  </a:lnTo>
                  <a:cubicBezTo>
                    <a:pt x="1928" y="2770"/>
                    <a:pt x="1928" y="1164"/>
                    <a:pt x="1031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sp>
        <p:nvSpPr>
          <p:cNvPr id="308" name="Google Shape;308;p32"/>
          <p:cNvSpPr txBox="1"/>
          <p:nvPr/>
        </p:nvSpPr>
        <p:spPr>
          <a:xfrm>
            <a:off x="1505421" y="1243751"/>
            <a:ext cx="46352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55">
              <a:buSzPts val="1100"/>
              <a:defRPr sz="2000">
                <a:solidFill>
                  <a:srgbClr val="FFF4E0"/>
                </a:solidFill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Dòng các điện tích dịch chuyển có hướng.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FF0369-5816-60FD-743A-F8E706229F6F}"/>
              </a:ext>
            </a:extLst>
          </p:cNvPr>
          <p:cNvGrpSpPr/>
          <p:nvPr/>
        </p:nvGrpSpPr>
        <p:grpSpPr>
          <a:xfrm>
            <a:off x="326144" y="1032151"/>
            <a:ext cx="1095304" cy="995921"/>
            <a:chOff x="326143" y="985515"/>
            <a:chExt cx="1095304" cy="995921"/>
          </a:xfrm>
          <a:solidFill>
            <a:srgbClr val="32AAD9"/>
          </a:solidFill>
        </p:grpSpPr>
        <p:sp>
          <p:nvSpPr>
            <p:cNvPr id="307" name="Google Shape;307;p32"/>
            <p:cNvSpPr/>
            <p:nvPr/>
          </p:nvSpPr>
          <p:spPr>
            <a:xfrm>
              <a:off x="326143" y="985515"/>
              <a:ext cx="1095304" cy="995921"/>
            </a:xfrm>
            <a:custGeom>
              <a:avLst/>
              <a:gdLst/>
              <a:ahLst/>
              <a:cxnLst/>
              <a:rect l="l" t="t" r="r" b="b"/>
              <a:pathLst>
                <a:path w="6304" h="5732" extrusionOk="0">
                  <a:moveTo>
                    <a:pt x="3147" y="0"/>
                  </a:moveTo>
                  <a:cubicBezTo>
                    <a:pt x="2413" y="0"/>
                    <a:pt x="1680" y="278"/>
                    <a:pt x="1125" y="833"/>
                  </a:cubicBezTo>
                  <a:cubicBezTo>
                    <a:pt x="1" y="1957"/>
                    <a:pt x="1" y="3777"/>
                    <a:pt x="1125" y="4888"/>
                  </a:cubicBezTo>
                  <a:cubicBezTo>
                    <a:pt x="1680" y="5450"/>
                    <a:pt x="2413" y="5731"/>
                    <a:pt x="3147" y="5731"/>
                  </a:cubicBezTo>
                  <a:cubicBezTo>
                    <a:pt x="3881" y="5731"/>
                    <a:pt x="4617" y="5450"/>
                    <a:pt x="5179" y="4888"/>
                  </a:cubicBezTo>
                  <a:cubicBezTo>
                    <a:pt x="6303" y="3777"/>
                    <a:pt x="6303" y="1957"/>
                    <a:pt x="5179" y="833"/>
                  </a:cubicBezTo>
                  <a:cubicBezTo>
                    <a:pt x="4617" y="278"/>
                    <a:pt x="3881" y="0"/>
                    <a:pt x="3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2000">
                <a:solidFill>
                  <a:srgbClr val="FFF4E0"/>
                </a:solidFill>
                <a:latin typeface="#9Slide07 Cadena" panose="02000503000000020004" pitchFamily="2" charset="0"/>
                <a:ea typeface="+mn-ea"/>
              </a:endParaRPr>
            </a:p>
          </p:txBody>
        </p:sp>
        <p:sp>
          <p:nvSpPr>
            <p:cNvPr id="309" name="Google Shape;309;p32"/>
            <p:cNvSpPr txBox="1"/>
            <p:nvPr/>
          </p:nvSpPr>
          <p:spPr>
            <a:xfrm>
              <a:off x="536891" y="1197105"/>
              <a:ext cx="673800" cy="57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A</a:t>
              </a:r>
              <a:endParaRPr sz="32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16" name="Google Shape;316;p32"/>
          <p:cNvSpPr txBox="1"/>
          <p:nvPr/>
        </p:nvSpPr>
        <p:spPr>
          <a:xfrm flipH="1">
            <a:off x="2850023" y="2219707"/>
            <a:ext cx="451934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defTabSz="914355">
              <a:buSzPts val="1100"/>
              <a:defRPr sz="2000">
                <a:solidFill>
                  <a:srgbClr val="FFF4E0"/>
                </a:solidFill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Dòng các điện tích dương chuyển động hỗn loạn.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42E94-9A26-E257-6943-14C515EFF238}"/>
              </a:ext>
            </a:extLst>
          </p:cNvPr>
          <p:cNvGrpSpPr/>
          <p:nvPr/>
        </p:nvGrpSpPr>
        <p:grpSpPr>
          <a:xfrm>
            <a:off x="7453344" y="2008107"/>
            <a:ext cx="1095304" cy="995921"/>
            <a:chOff x="6165070" y="2590441"/>
            <a:chExt cx="1095304" cy="995921"/>
          </a:xfrm>
          <a:solidFill>
            <a:srgbClr val="1A569C"/>
          </a:solidFill>
        </p:grpSpPr>
        <p:sp>
          <p:nvSpPr>
            <p:cNvPr id="318" name="Google Shape;318;p32"/>
            <p:cNvSpPr/>
            <p:nvPr/>
          </p:nvSpPr>
          <p:spPr>
            <a:xfrm flipH="1">
              <a:off x="6165070" y="2590441"/>
              <a:ext cx="1095304" cy="995921"/>
            </a:xfrm>
            <a:custGeom>
              <a:avLst/>
              <a:gdLst/>
              <a:ahLst/>
              <a:cxnLst/>
              <a:rect l="l" t="t" r="r" b="b"/>
              <a:pathLst>
                <a:path w="6304" h="5732" extrusionOk="0">
                  <a:moveTo>
                    <a:pt x="3147" y="0"/>
                  </a:moveTo>
                  <a:cubicBezTo>
                    <a:pt x="2413" y="0"/>
                    <a:pt x="1680" y="278"/>
                    <a:pt x="1125" y="833"/>
                  </a:cubicBezTo>
                  <a:cubicBezTo>
                    <a:pt x="1" y="1957"/>
                    <a:pt x="1" y="3777"/>
                    <a:pt x="1125" y="4888"/>
                  </a:cubicBezTo>
                  <a:cubicBezTo>
                    <a:pt x="1680" y="5450"/>
                    <a:pt x="2413" y="5731"/>
                    <a:pt x="3147" y="5731"/>
                  </a:cubicBezTo>
                  <a:cubicBezTo>
                    <a:pt x="3881" y="5731"/>
                    <a:pt x="4617" y="5450"/>
                    <a:pt x="5179" y="4888"/>
                  </a:cubicBezTo>
                  <a:cubicBezTo>
                    <a:pt x="6303" y="3777"/>
                    <a:pt x="6303" y="1957"/>
                    <a:pt x="5179" y="833"/>
                  </a:cubicBezTo>
                  <a:cubicBezTo>
                    <a:pt x="4617" y="278"/>
                    <a:pt x="3881" y="0"/>
                    <a:pt x="3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2000" dirty="0">
                <a:solidFill>
                  <a:srgbClr val="FFF4E0"/>
                </a:solidFill>
                <a:latin typeface="#9Slide07 Cadena" panose="02000503000000020004" pitchFamily="2" charset="0"/>
                <a:ea typeface="+mn-ea"/>
              </a:endParaRPr>
            </a:p>
          </p:txBody>
        </p:sp>
        <p:sp>
          <p:nvSpPr>
            <p:cNvPr id="319" name="Google Shape;319;p32"/>
            <p:cNvSpPr txBox="1"/>
            <p:nvPr/>
          </p:nvSpPr>
          <p:spPr>
            <a:xfrm flipH="1">
              <a:off x="6375826" y="2802031"/>
              <a:ext cx="673800" cy="57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B</a:t>
              </a:r>
              <a:endParaRPr sz="32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26" name="Google Shape;326;p32"/>
          <p:cNvSpPr txBox="1"/>
          <p:nvPr/>
        </p:nvSpPr>
        <p:spPr>
          <a:xfrm>
            <a:off x="1532278" y="3164605"/>
            <a:ext cx="463523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buSzPts val="1100"/>
              <a:defRPr sz="2000">
                <a:solidFill>
                  <a:srgbClr val="FFF4E0"/>
                </a:solidFill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Dòng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các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tích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âm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chuyển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động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hỗn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loạn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05FD21-4E41-253E-0366-DEE1A923CFFA}"/>
              </a:ext>
            </a:extLst>
          </p:cNvPr>
          <p:cNvGrpSpPr/>
          <p:nvPr/>
        </p:nvGrpSpPr>
        <p:grpSpPr>
          <a:xfrm>
            <a:off x="352998" y="2953005"/>
            <a:ext cx="1095304" cy="995921"/>
            <a:chOff x="1875387" y="3738491"/>
            <a:chExt cx="1095304" cy="995921"/>
          </a:xfrm>
          <a:solidFill>
            <a:srgbClr val="FF8001"/>
          </a:solidFill>
        </p:grpSpPr>
        <p:sp>
          <p:nvSpPr>
            <p:cNvPr id="328" name="Google Shape;328;p32"/>
            <p:cNvSpPr/>
            <p:nvPr/>
          </p:nvSpPr>
          <p:spPr>
            <a:xfrm>
              <a:off x="1875387" y="3738491"/>
              <a:ext cx="1095304" cy="995921"/>
            </a:xfrm>
            <a:custGeom>
              <a:avLst/>
              <a:gdLst/>
              <a:ahLst/>
              <a:cxnLst/>
              <a:rect l="l" t="t" r="r" b="b"/>
              <a:pathLst>
                <a:path w="6304" h="5732" extrusionOk="0">
                  <a:moveTo>
                    <a:pt x="3147" y="0"/>
                  </a:moveTo>
                  <a:cubicBezTo>
                    <a:pt x="2413" y="0"/>
                    <a:pt x="1680" y="278"/>
                    <a:pt x="1125" y="833"/>
                  </a:cubicBezTo>
                  <a:cubicBezTo>
                    <a:pt x="1" y="1957"/>
                    <a:pt x="1" y="3777"/>
                    <a:pt x="1125" y="4888"/>
                  </a:cubicBezTo>
                  <a:cubicBezTo>
                    <a:pt x="1680" y="5450"/>
                    <a:pt x="2413" y="5731"/>
                    <a:pt x="3147" y="5731"/>
                  </a:cubicBezTo>
                  <a:cubicBezTo>
                    <a:pt x="3881" y="5731"/>
                    <a:pt x="4617" y="5450"/>
                    <a:pt x="5179" y="4888"/>
                  </a:cubicBezTo>
                  <a:cubicBezTo>
                    <a:pt x="6303" y="3777"/>
                    <a:pt x="6303" y="1957"/>
                    <a:pt x="5179" y="833"/>
                  </a:cubicBezTo>
                  <a:cubicBezTo>
                    <a:pt x="4617" y="278"/>
                    <a:pt x="3881" y="0"/>
                    <a:pt x="3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2000">
                <a:solidFill>
                  <a:srgbClr val="FFF4E0"/>
                </a:solidFill>
                <a:latin typeface="#9Slide07 Cadena" panose="02000503000000020004" pitchFamily="2" charset="0"/>
                <a:ea typeface="+mn-ea"/>
              </a:endParaRPr>
            </a:p>
          </p:txBody>
        </p:sp>
        <p:sp>
          <p:nvSpPr>
            <p:cNvPr id="329" name="Google Shape;329;p32"/>
            <p:cNvSpPr txBox="1"/>
            <p:nvPr/>
          </p:nvSpPr>
          <p:spPr>
            <a:xfrm>
              <a:off x="2086135" y="3950081"/>
              <a:ext cx="673800" cy="57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C</a:t>
              </a:r>
              <a:endParaRPr sz="32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6" name="TextBox 18">
            <a:extLst>
              <a:ext uri="{FF2B5EF4-FFF2-40B4-BE49-F238E27FC236}">
                <a16:creationId xmlns:a16="http://schemas.microsoft.com/office/drawing/2014/main" id="{647AAA95-9C9E-C391-EF90-02899006A178}"/>
              </a:ext>
            </a:extLst>
          </p:cNvPr>
          <p:cNvSpPr txBox="1"/>
          <p:nvPr/>
        </p:nvSpPr>
        <p:spPr>
          <a:xfrm flipH="1">
            <a:off x="1367604" y="347767"/>
            <a:ext cx="403522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CÂU </a:t>
            </a:r>
            <a:r>
              <a:rPr lang="vi-VN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6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Dòng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điện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:</a:t>
            </a:r>
            <a:endParaRPr lang="en-US" altLang="en-US" sz="2667" dirty="0">
              <a:solidFill>
                <a:prstClr val="black"/>
              </a:solidFill>
              <a:latin typeface="Roboto Condense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686DA7-BE2A-1CB5-8818-9F9347E93086}"/>
              </a:ext>
            </a:extLst>
          </p:cNvPr>
          <p:cNvSpPr/>
          <p:nvPr/>
        </p:nvSpPr>
        <p:spPr>
          <a:xfrm>
            <a:off x="0" y="381172"/>
            <a:ext cx="1367604" cy="430695"/>
          </a:xfrm>
          <a:prstGeom prst="rect">
            <a:avLst/>
          </a:prstGeom>
          <a:solidFill>
            <a:srgbClr val="1F6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385C925-E057-29C3-F27F-DFB7FB67A6AA}"/>
              </a:ext>
            </a:extLst>
          </p:cNvPr>
          <p:cNvGrpSpPr/>
          <p:nvPr/>
        </p:nvGrpSpPr>
        <p:grpSpPr>
          <a:xfrm>
            <a:off x="2850023" y="4020948"/>
            <a:ext cx="4894077" cy="771829"/>
            <a:chOff x="1601127" y="2702487"/>
            <a:chExt cx="4894077" cy="771829"/>
          </a:xfrm>
          <a:solidFill>
            <a:srgbClr val="D55800"/>
          </a:solidFill>
        </p:grpSpPr>
        <p:grpSp>
          <p:nvGrpSpPr>
            <p:cNvPr id="49" name="Google Shape;313;p32">
              <a:extLst>
                <a:ext uri="{FF2B5EF4-FFF2-40B4-BE49-F238E27FC236}">
                  <a16:creationId xmlns:a16="http://schemas.microsoft.com/office/drawing/2014/main" id="{2273CC00-EEE2-25D2-4B36-B66B5CF6F0E3}"/>
                </a:ext>
              </a:extLst>
            </p:cNvPr>
            <p:cNvGrpSpPr/>
            <p:nvPr/>
          </p:nvGrpSpPr>
          <p:grpSpPr>
            <a:xfrm flipH="1">
              <a:off x="1601127" y="2702487"/>
              <a:ext cx="4894076" cy="771829"/>
              <a:chOff x="1025926" y="1749504"/>
              <a:chExt cx="5339963" cy="842148"/>
            </a:xfrm>
            <a:grpFill/>
          </p:grpSpPr>
          <p:sp>
            <p:nvSpPr>
              <p:cNvPr id="51" name="Google Shape;314;p32">
                <a:extLst>
                  <a:ext uri="{FF2B5EF4-FFF2-40B4-BE49-F238E27FC236}">
                    <a16:creationId xmlns:a16="http://schemas.microsoft.com/office/drawing/2014/main" id="{F7DAC097-9E28-A870-0E9A-9D9B3CBCB4BE}"/>
                  </a:ext>
                </a:extLst>
              </p:cNvPr>
              <p:cNvSpPr/>
              <p:nvPr/>
            </p:nvSpPr>
            <p:spPr>
              <a:xfrm>
                <a:off x="1025926" y="1749504"/>
                <a:ext cx="4640211" cy="842093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52" name="Google Shape;315;p32">
                <a:extLst>
                  <a:ext uri="{FF2B5EF4-FFF2-40B4-BE49-F238E27FC236}">
                    <a16:creationId xmlns:a16="http://schemas.microsoft.com/office/drawing/2014/main" id="{9BDFF636-B3E4-6BBD-135D-F10E6B835287}"/>
                  </a:ext>
                </a:extLst>
              </p:cNvPr>
              <p:cNvSpPr/>
              <p:nvPr/>
            </p:nvSpPr>
            <p:spPr>
              <a:xfrm>
                <a:off x="5523789" y="1749552"/>
                <a:ext cx="842100" cy="842100"/>
              </a:xfrm>
              <a:prstGeom prst="flowChartDelay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50" name="Google Shape;317;p32">
              <a:extLst>
                <a:ext uri="{FF2B5EF4-FFF2-40B4-BE49-F238E27FC236}">
                  <a16:creationId xmlns:a16="http://schemas.microsoft.com/office/drawing/2014/main" id="{A864C9E1-9E12-E5F5-FE90-BB76A6805D06}"/>
                </a:ext>
              </a:extLst>
            </p:cNvPr>
            <p:cNvSpPr/>
            <p:nvPr/>
          </p:nvSpPr>
          <p:spPr>
            <a:xfrm flipH="1">
              <a:off x="6117981" y="2703420"/>
              <a:ext cx="377223" cy="769902"/>
            </a:xfrm>
            <a:custGeom>
              <a:avLst/>
              <a:gdLst/>
              <a:ahLst/>
              <a:cxnLst/>
              <a:rect l="l" t="t" r="r" b="b"/>
              <a:pathLst>
                <a:path w="1928" h="3935" extrusionOk="0">
                  <a:moveTo>
                    <a:pt x="161" y="0"/>
                  </a:moveTo>
                  <a:cubicBezTo>
                    <a:pt x="81" y="0"/>
                    <a:pt x="1" y="67"/>
                    <a:pt x="1" y="161"/>
                  </a:cubicBezTo>
                  <a:lnTo>
                    <a:pt x="1" y="3761"/>
                  </a:lnTo>
                  <a:cubicBezTo>
                    <a:pt x="1" y="3854"/>
                    <a:pt x="68" y="3934"/>
                    <a:pt x="161" y="3934"/>
                  </a:cubicBezTo>
                  <a:lnTo>
                    <a:pt x="1031" y="3934"/>
                  </a:lnTo>
                  <a:cubicBezTo>
                    <a:pt x="1928" y="2770"/>
                    <a:pt x="1928" y="1164"/>
                    <a:pt x="1031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sp>
        <p:nvSpPr>
          <p:cNvPr id="53" name="Google Shape;316;p32">
            <a:extLst>
              <a:ext uri="{FF2B5EF4-FFF2-40B4-BE49-F238E27FC236}">
                <a16:creationId xmlns:a16="http://schemas.microsoft.com/office/drawing/2014/main" id="{9819E606-D760-9375-15E1-9950560A21E4}"/>
              </a:ext>
            </a:extLst>
          </p:cNvPr>
          <p:cNvSpPr txBox="1"/>
          <p:nvPr/>
        </p:nvSpPr>
        <p:spPr>
          <a:xfrm flipH="1">
            <a:off x="2726175" y="4120502"/>
            <a:ext cx="460381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defTabSz="914355">
              <a:buSzPts val="1100"/>
              <a:defRPr sz="2000">
                <a:solidFill>
                  <a:srgbClr val="FFF4E0"/>
                </a:solidFill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Dòng các nguyên tử chuyển động có hướng.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BAED40A-48CF-DAA6-E51E-3FBB1AD0DDD0}"/>
              </a:ext>
            </a:extLst>
          </p:cNvPr>
          <p:cNvGrpSpPr/>
          <p:nvPr/>
        </p:nvGrpSpPr>
        <p:grpSpPr>
          <a:xfrm>
            <a:off x="7413966" y="3908902"/>
            <a:ext cx="1095304" cy="995921"/>
            <a:chOff x="6165070" y="2590441"/>
            <a:chExt cx="1095304" cy="995921"/>
          </a:xfrm>
          <a:solidFill>
            <a:srgbClr val="D55800"/>
          </a:solidFill>
        </p:grpSpPr>
        <p:sp>
          <p:nvSpPr>
            <p:cNvPr id="55" name="Google Shape;318;p32">
              <a:extLst>
                <a:ext uri="{FF2B5EF4-FFF2-40B4-BE49-F238E27FC236}">
                  <a16:creationId xmlns:a16="http://schemas.microsoft.com/office/drawing/2014/main" id="{3E4F9FB3-96B5-09F9-45B8-AE3F3F81DDE1}"/>
                </a:ext>
              </a:extLst>
            </p:cNvPr>
            <p:cNvSpPr/>
            <p:nvPr/>
          </p:nvSpPr>
          <p:spPr>
            <a:xfrm flipH="1">
              <a:off x="6165070" y="2590441"/>
              <a:ext cx="1095304" cy="995921"/>
            </a:xfrm>
            <a:custGeom>
              <a:avLst/>
              <a:gdLst/>
              <a:ahLst/>
              <a:cxnLst/>
              <a:rect l="l" t="t" r="r" b="b"/>
              <a:pathLst>
                <a:path w="6304" h="5732" extrusionOk="0">
                  <a:moveTo>
                    <a:pt x="3147" y="0"/>
                  </a:moveTo>
                  <a:cubicBezTo>
                    <a:pt x="2413" y="0"/>
                    <a:pt x="1680" y="278"/>
                    <a:pt x="1125" y="833"/>
                  </a:cubicBezTo>
                  <a:cubicBezTo>
                    <a:pt x="1" y="1957"/>
                    <a:pt x="1" y="3777"/>
                    <a:pt x="1125" y="4888"/>
                  </a:cubicBezTo>
                  <a:cubicBezTo>
                    <a:pt x="1680" y="5450"/>
                    <a:pt x="2413" y="5731"/>
                    <a:pt x="3147" y="5731"/>
                  </a:cubicBezTo>
                  <a:cubicBezTo>
                    <a:pt x="3881" y="5731"/>
                    <a:pt x="4617" y="5450"/>
                    <a:pt x="5179" y="4888"/>
                  </a:cubicBezTo>
                  <a:cubicBezTo>
                    <a:pt x="6303" y="3777"/>
                    <a:pt x="6303" y="1957"/>
                    <a:pt x="5179" y="833"/>
                  </a:cubicBezTo>
                  <a:cubicBezTo>
                    <a:pt x="4617" y="278"/>
                    <a:pt x="3881" y="0"/>
                    <a:pt x="3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2000" dirty="0">
                <a:solidFill>
                  <a:srgbClr val="FFF4E0"/>
                </a:solidFill>
                <a:latin typeface="#9Slide07 Cadena" panose="02000503000000020004" pitchFamily="2" charset="0"/>
                <a:ea typeface="+mn-ea"/>
              </a:endParaRPr>
            </a:p>
          </p:txBody>
        </p:sp>
        <p:sp>
          <p:nvSpPr>
            <p:cNvPr id="56" name="Google Shape;319;p32">
              <a:extLst>
                <a:ext uri="{FF2B5EF4-FFF2-40B4-BE49-F238E27FC236}">
                  <a16:creationId xmlns:a16="http://schemas.microsoft.com/office/drawing/2014/main" id="{78A737BB-E815-8475-5B88-ABCC2563156F}"/>
                </a:ext>
              </a:extLst>
            </p:cNvPr>
            <p:cNvSpPr txBox="1"/>
            <p:nvPr/>
          </p:nvSpPr>
          <p:spPr>
            <a:xfrm flipH="1">
              <a:off x="6375826" y="2802031"/>
              <a:ext cx="673800" cy="57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D</a:t>
              </a:r>
              <a:endParaRPr sz="32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F7A2E03-2D0B-BB64-0DB6-E0AF17BFA265}"/>
              </a:ext>
            </a:extLst>
          </p:cNvPr>
          <p:cNvSpPr/>
          <p:nvPr/>
        </p:nvSpPr>
        <p:spPr>
          <a:xfrm>
            <a:off x="317390" y="980032"/>
            <a:ext cx="6323695" cy="1098419"/>
          </a:xfrm>
          <a:prstGeom prst="roundRect">
            <a:avLst/>
          </a:prstGeom>
          <a:noFill/>
          <a:ln w="38100">
            <a:solidFill>
              <a:srgbClr val="FF687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  <p:bldP spid="316" grpId="0"/>
      <p:bldP spid="326" grpId="0"/>
      <p:bldP spid="36" grpId="0"/>
      <p:bldP spid="53" grpId="0"/>
      <p:bldP spid="5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63"/>
          <p:cNvSpPr/>
          <p:nvPr/>
        </p:nvSpPr>
        <p:spPr>
          <a:xfrm>
            <a:off x="1875806" y="1804305"/>
            <a:ext cx="4975728" cy="1493662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63"/>
          <p:cNvSpPr txBox="1">
            <a:spLocks noGrp="1"/>
          </p:cNvSpPr>
          <p:nvPr>
            <p:ph type="subTitle" idx="1"/>
          </p:nvPr>
        </p:nvSpPr>
        <p:spPr>
          <a:xfrm>
            <a:off x="2010582" y="2289056"/>
            <a:ext cx="4561792" cy="44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60606"/>
                </a:solidFill>
                <a:latin typeface="Roboto Black" panose="02000000000000000000" pitchFamily="2" charset="0"/>
              </a:rPr>
              <a:t>THANKS!!!</a:t>
            </a:r>
            <a:endParaRPr sz="7200" dirty="0">
              <a:solidFill>
                <a:srgbClr val="060606"/>
              </a:solidFill>
              <a:latin typeface="Roboto Black" panose="02000000000000000000" pitchFamily="2" charset="0"/>
            </a:endParaRPr>
          </a:p>
        </p:txBody>
      </p:sp>
      <p:sp>
        <p:nvSpPr>
          <p:cNvPr id="1663" name="Google Shape;1663;p63"/>
          <p:cNvSpPr txBox="1"/>
          <p:nvPr/>
        </p:nvSpPr>
        <p:spPr>
          <a:xfrm>
            <a:off x="720000" y="4424075"/>
            <a:ext cx="34593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Please keep this slide for attribution</a:t>
            </a:r>
            <a:endParaRPr sz="1200" dirty="0">
              <a:solidFill>
                <a:schemeClr val="dk1"/>
              </a:solidFill>
              <a:latin typeface="Roboto" panose="02000000000000000000" pitchFamily="2" charset="0"/>
              <a:ea typeface="DM Sans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1670" name="Google Shape;1670;p63"/>
          <p:cNvSpPr/>
          <p:nvPr/>
        </p:nvSpPr>
        <p:spPr>
          <a:xfrm rot="-5400000">
            <a:off x="7825076" y="2539875"/>
            <a:ext cx="819900" cy="3915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1" name="Google Shape;1671;p63"/>
          <p:cNvGrpSpPr/>
          <p:nvPr/>
        </p:nvGrpSpPr>
        <p:grpSpPr>
          <a:xfrm rot="10800000">
            <a:off x="6365637" y="4221850"/>
            <a:ext cx="391500" cy="391500"/>
            <a:chOff x="1761025" y="4221850"/>
            <a:chExt cx="391500" cy="391500"/>
          </a:xfrm>
        </p:grpSpPr>
        <p:sp>
          <p:nvSpPr>
            <p:cNvPr id="1672" name="Google Shape;1672;p63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63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74" name="Google Shape;1674;p63"/>
          <p:cNvSpPr/>
          <p:nvPr/>
        </p:nvSpPr>
        <p:spPr>
          <a:xfrm rot="-5400000">
            <a:off x="7825076" y="2533706"/>
            <a:ext cx="819900" cy="3915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5" name="Google Shape;1675;p63"/>
          <p:cNvGrpSpPr/>
          <p:nvPr/>
        </p:nvGrpSpPr>
        <p:grpSpPr>
          <a:xfrm rot="10800000">
            <a:off x="8039276" y="1610756"/>
            <a:ext cx="391500" cy="391500"/>
            <a:chOff x="790425" y="1928737"/>
            <a:chExt cx="391500" cy="391500"/>
          </a:xfrm>
        </p:grpSpPr>
        <p:sp>
          <p:nvSpPr>
            <p:cNvPr id="1676" name="Google Shape;1676;p6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77" name="Google Shape;1677;p6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6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6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0" name="Google Shape;1680;p63"/>
          <p:cNvGrpSpPr/>
          <p:nvPr/>
        </p:nvGrpSpPr>
        <p:grpSpPr>
          <a:xfrm rot="10800000">
            <a:off x="6365637" y="534700"/>
            <a:ext cx="391500" cy="391500"/>
            <a:chOff x="7506988" y="3709225"/>
            <a:chExt cx="391500" cy="391500"/>
          </a:xfrm>
        </p:grpSpPr>
        <p:sp>
          <p:nvSpPr>
            <p:cNvPr id="1681" name="Google Shape;1681;p63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2" name="Google Shape;1682;p63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1683" name="Google Shape;1683;p63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4" name="Google Shape;1684;p63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1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96;p65">
            <a:extLst>
              <a:ext uri="{FF2B5EF4-FFF2-40B4-BE49-F238E27FC236}">
                <a16:creationId xmlns:a16="http://schemas.microsoft.com/office/drawing/2014/main" id="{AD46625F-B552-8672-E3AC-B78642EE1068}"/>
              </a:ext>
            </a:extLst>
          </p:cNvPr>
          <p:cNvGrpSpPr/>
          <p:nvPr/>
        </p:nvGrpSpPr>
        <p:grpSpPr>
          <a:xfrm rot="10800000">
            <a:off x="258132" y="218140"/>
            <a:ext cx="457356" cy="457356"/>
            <a:chOff x="1731820" y="2005000"/>
            <a:chExt cx="391500" cy="391500"/>
          </a:xfrm>
          <a:solidFill>
            <a:srgbClr val="21B793"/>
          </a:solidFill>
        </p:grpSpPr>
        <p:sp>
          <p:nvSpPr>
            <p:cNvPr id="3" name="Google Shape;2297;p65">
              <a:extLst>
                <a:ext uri="{FF2B5EF4-FFF2-40B4-BE49-F238E27FC236}">
                  <a16:creationId xmlns:a16="http://schemas.microsoft.com/office/drawing/2014/main" id="{812719FF-4431-B80F-A905-72D0B7CBE4D1}"/>
                </a:ext>
              </a:extLst>
            </p:cNvPr>
            <p:cNvSpPr/>
            <p:nvPr/>
          </p:nvSpPr>
          <p:spPr>
            <a:xfrm rot="-5400000">
              <a:off x="1731820" y="200500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298;p65">
              <a:extLst>
                <a:ext uri="{FF2B5EF4-FFF2-40B4-BE49-F238E27FC236}">
                  <a16:creationId xmlns:a16="http://schemas.microsoft.com/office/drawing/2014/main" id="{18BE4AED-E3D0-FB49-ACE1-5E212B327C8A}"/>
                </a:ext>
              </a:extLst>
            </p:cNvPr>
            <p:cNvSpPr/>
            <p:nvPr/>
          </p:nvSpPr>
          <p:spPr>
            <a:xfrm rot="8100000">
              <a:off x="1858031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" name="Google Shape;2299;p65">
              <a:extLst>
                <a:ext uri="{FF2B5EF4-FFF2-40B4-BE49-F238E27FC236}">
                  <a16:creationId xmlns:a16="http://schemas.microsoft.com/office/drawing/2014/main" id="{EAB8455B-8BB1-7185-4D86-F58AF42B841E}"/>
                </a:ext>
              </a:extLst>
            </p:cNvPr>
            <p:cNvSpPr/>
            <p:nvPr/>
          </p:nvSpPr>
          <p:spPr>
            <a:xfrm rot="8100000">
              <a:off x="1975306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" name="Google Shape;743;p39">
            <a:extLst>
              <a:ext uri="{FF2B5EF4-FFF2-40B4-BE49-F238E27FC236}">
                <a16:creationId xmlns:a16="http://schemas.microsoft.com/office/drawing/2014/main" id="{7B1986DA-9B46-51E6-1085-68E6BA7E641B}"/>
              </a:ext>
            </a:extLst>
          </p:cNvPr>
          <p:cNvSpPr/>
          <p:nvPr/>
        </p:nvSpPr>
        <p:spPr>
          <a:xfrm rot="10800000">
            <a:off x="258130" y="218137"/>
            <a:ext cx="3652627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692;p38">
            <a:extLst>
              <a:ext uri="{FF2B5EF4-FFF2-40B4-BE49-F238E27FC236}">
                <a16:creationId xmlns:a16="http://schemas.microsoft.com/office/drawing/2014/main" id="{A155C8AA-8B96-657C-B8D5-8C1B39EEE3F5}"/>
              </a:ext>
            </a:extLst>
          </p:cNvPr>
          <p:cNvSpPr txBox="1">
            <a:spLocks/>
          </p:cNvSpPr>
          <p:nvPr/>
        </p:nvSpPr>
        <p:spPr>
          <a:xfrm>
            <a:off x="769173" y="244026"/>
            <a:ext cx="3180867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Light" panose="00000400000000000000" pitchFamily="2" charset="-93"/>
                <a:ea typeface="#9Slide03 Arima Madurai Light" panose="00000400000000000000" pitchFamily="2" charset="-93"/>
                <a:cs typeface="#9Slide03 Arima Madurai Light" panose="000004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Dòng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Nguồn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08130"/>
              </a:solidFill>
              <a:effectLst/>
              <a:uLnTx/>
              <a:uFillTx/>
              <a:latin typeface="Roboto Condensed" panose="02000000000000000000" pitchFamily="2" charset="0"/>
              <a:cs typeface="#9Slide03 Arima Madurai Light" panose="00000400000000000000" pitchFamily="2" charset="-93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A0756E-BBC7-9364-4204-E7E817798188}"/>
              </a:ext>
            </a:extLst>
          </p:cNvPr>
          <p:cNvSpPr txBox="1"/>
          <p:nvPr/>
        </p:nvSpPr>
        <p:spPr>
          <a:xfrm>
            <a:off x="769173" y="4447760"/>
            <a:ext cx="8194381" cy="59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algn="l"/>
            <a:r>
              <a:rPr lang="en-US" dirty="0" err="1">
                <a:latin typeface="Roboto" panose="02000000000000000000" pitchFamily="2" charset="0"/>
              </a:rPr>
              <a:t>Chứng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tỏ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hạt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mang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ở A </a:t>
            </a:r>
            <a:r>
              <a:rPr lang="en-US" dirty="0" err="1">
                <a:latin typeface="Roboto" panose="02000000000000000000" pitchFamily="2" charset="0"/>
              </a:rPr>
              <a:t>đã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chuyển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dịch</a:t>
            </a:r>
            <a:r>
              <a:rPr lang="en-US" dirty="0">
                <a:latin typeface="Roboto" panose="02000000000000000000" pitchFamily="2" charset="0"/>
              </a:rPr>
              <a:t> qua </a:t>
            </a:r>
            <a:r>
              <a:rPr lang="en-US" dirty="0" err="1">
                <a:latin typeface="Roboto" panose="02000000000000000000" pitchFamily="2" charset="0"/>
              </a:rPr>
              <a:t>thanh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kim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loại</a:t>
            </a:r>
            <a:r>
              <a:rPr lang="en-US" dirty="0">
                <a:latin typeface="Roboto" panose="02000000000000000000" pitchFamily="2" charset="0"/>
              </a:rPr>
              <a:t> sang 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F6CCE5-A82D-42C9-87D4-2BE1B4E63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266" y="1128550"/>
            <a:ext cx="3029280" cy="3298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CE8A9-864D-1AEB-EA87-E959FBFD2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947" y="1201036"/>
            <a:ext cx="3201143" cy="3226349"/>
          </a:xfrm>
          <a:prstGeom prst="rect">
            <a:avLst/>
          </a:prstGeom>
        </p:spPr>
      </p:pic>
      <p:pic>
        <p:nvPicPr>
          <p:cNvPr id="12" name="Graphic 11" descr="Line arrow Counter clockwise curve">
            <a:extLst>
              <a:ext uri="{FF2B5EF4-FFF2-40B4-BE49-F238E27FC236}">
                <a16:creationId xmlns:a16="http://schemas.microsoft.com/office/drawing/2014/main" id="{76ED9013-711B-E348-DABC-E93EC05FD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79879" flipH="1">
            <a:off x="1291349" y="1096972"/>
            <a:ext cx="667515" cy="667515"/>
          </a:xfrm>
          <a:prstGeom prst="rect">
            <a:avLst/>
          </a:prstGeom>
        </p:spPr>
      </p:pic>
      <p:sp>
        <p:nvSpPr>
          <p:cNvPr id="13" name="Google Shape;692;p38">
            <a:extLst>
              <a:ext uri="{FF2B5EF4-FFF2-40B4-BE49-F238E27FC236}">
                <a16:creationId xmlns:a16="http://schemas.microsoft.com/office/drawing/2014/main" id="{295E10F6-AD6E-DB31-7C1E-4866CBB58AAD}"/>
              </a:ext>
            </a:extLst>
          </p:cNvPr>
          <p:cNvSpPr txBox="1">
            <a:spLocks/>
          </p:cNvSpPr>
          <p:nvPr/>
        </p:nvSpPr>
        <p:spPr>
          <a:xfrm>
            <a:off x="407837" y="946982"/>
            <a:ext cx="1188941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Tích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4" name="Graphic 13" descr="Line arrow Counter clockwise curve">
            <a:extLst>
              <a:ext uri="{FF2B5EF4-FFF2-40B4-BE49-F238E27FC236}">
                <a16:creationId xmlns:a16="http://schemas.microsoft.com/office/drawing/2014/main" id="{C586D101-4289-6E7B-2FAC-72E4CEDC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20121" flipH="1" flipV="1">
            <a:off x="1150265" y="2721757"/>
            <a:ext cx="667515" cy="667515"/>
          </a:xfrm>
          <a:prstGeom prst="rect">
            <a:avLst/>
          </a:prstGeom>
        </p:spPr>
      </p:pic>
      <p:sp>
        <p:nvSpPr>
          <p:cNvPr id="15" name="Google Shape;692;p38">
            <a:extLst>
              <a:ext uri="{FF2B5EF4-FFF2-40B4-BE49-F238E27FC236}">
                <a16:creationId xmlns:a16="http://schemas.microsoft.com/office/drawing/2014/main" id="{1C51ED0E-5674-82BB-0232-070FA44F1A34}"/>
              </a:ext>
            </a:extLst>
          </p:cNvPr>
          <p:cNvSpPr txBox="1">
            <a:spLocks/>
          </p:cNvSpPr>
          <p:nvPr/>
        </p:nvSpPr>
        <p:spPr>
          <a:xfrm>
            <a:off x="383130" y="3183790"/>
            <a:ext cx="1188941" cy="73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2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lá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kim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xòe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ra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6" name="Graphic 15" descr="Line arrow Counter clockwise curve">
            <a:extLst>
              <a:ext uri="{FF2B5EF4-FFF2-40B4-BE49-F238E27FC236}">
                <a16:creationId xmlns:a16="http://schemas.microsoft.com/office/drawing/2014/main" id="{D2520D8B-FEAC-FF22-5823-819FB17DD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20121">
            <a:off x="3617178" y="996827"/>
            <a:ext cx="667515" cy="667515"/>
          </a:xfrm>
          <a:prstGeom prst="rect">
            <a:avLst/>
          </a:prstGeom>
        </p:spPr>
      </p:pic>
      <p:sp>
        <p:nvSpPr>
          <p:cNvPr id="17" name="Google Shape;692;p38">
            <a:extLst>
              <a:ext uri="{FF2B5EF4-FFF2-40B4-BE49-F238E27FC236}">
                <a16:creationId xmlns:a16="http://schemas.microsoft.com/office/drawing/2014/main" id="{E7826434-E4D5-A9C5-EAC1-DDC83036EA52}"/>
              </a:ext>
            </a:extLst>
          </p:cNvPr>
          <p:cNvSpPr txBox="1">
            <a:spLocks/>
          </p:cNvSpPr>
          <p:nvPr/>
        </p:nvSpPr>
        <p:spPr>
          <a:xfrm>
            <a:off x="4010238" y="771253"/>
            <a:ext cx="1188941" cy="659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Ko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tích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8" name="Graphic 17" descr="Line arrow Counter clockwise curve">
            <a:extLst>
              <a:ext uri="{FF2B5EF4-FFF2-40B4-BE49-F238E27FC236}">
                <a16:creationId xmlns:a16="http://schemas.microsoft.com/office/drawing/2014/main" id="{1EC3F447-4E4C-0CEA-B5B6-E4063BAB9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79879" flipV="1">
            <a:off x="3617178" y="2704656"/>
            <a:ext cx="667515" cy="667515"/>
          </a:xfrm>
          <a:prstGeom prst="rect">
            <a:avLst/>
          </a:prstGeom>
        </p:spPr>
      </p:pic>
      <p:sp>
        <p:nvSpPr>
          <p:cNvPr id="19" name="Google Shape;692;p38">
            <a:extLst>
              <a:ext uri="{FF2B5EF4-FFF2-40B4-BE49-F238E27FC236}">
                <a16:creationId xmlns:a16="http://schemas.microsoft.com/office/drawing/2014/main" id="{348BEDD8-800C-95E7-7FBE-FBEEAAE088C7}"/>
              </a:ext>
            </a:extLst>
          </p:cNvPr>
          <p:cNvSpPr txBox="1">
            <a:spLocks/>
          </p:cNvSpPr>
          <p:nvPr/>
        </p:nvSpPr>
        <p:spPr>
          <a:xfrm>
            <a:off x="3910758" y="3185549"/>
            <a:ext cx="1188941" cy="73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2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lá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kim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cụp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lại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20" name="Graphic 19" descr="Line arrow Counter clockwise curve">
            <a:extLst>
              <a:ext uri="{FF2B5EF4-FFF2-40B4-BE49-F238E27FC236}">
                <a16:creationId xmlns:a16="http://schemas.microsoft.com/office/drawing/2014/main" id="{6C3CC473-8A0E-FC17-3D87-ABAB8C3B8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79879" flipH="1">
            <a:off x="6501489" y="981753"/>
            <a:ext cx="667515" cy="667515"/>
          </a:xfrm>
          <a:prstGeom prst="rect">
            <a:avLst/>
          </a:prstGeom>
        </p:spPr>
      </p:pic>
      <p:sp>
        <p:nvSpPr>
          <p:cNvPr id="21" name="Google Shape;692;p38">
            <a:extLst>
              <a:ext uri="{FF2B5EF4-FFF2-40B4-BE49-F238E27FC236}">
                <a16:creationId xmlns:a16="http://schemas.microsoft.com/office/drawing/2014/main" id="{6B927B49-2CD9-EFFA-5342-194CE48AA641}"/>
              </a:ext>
            </a:extLst>
          </p:cNvPr>
          <p:cNvSpPr txBox="1">
            <a:spLocks/>
          </p:cNvSpPr>
          <p:nvPr/>
        </p:nvSpPr>
        <p:spPr>
          <a:xfrm>
            <a:off x="5949047" y="747891"/>
            <a:ext cx="1772397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Nối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2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quả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cầu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22" name="Graphic 21" descr="Line arrow Counter clockwise curve">
            <a:extLst>
              <a:ext uri="{FF2B5EF4-FFF2-40B4-BE49-F238E27FC236}">
                <a16:creationId xmlns:a16="http://schemas.microsoft.com/office/drawing/2014/main" id="{5A66B1B9-EEE3-2766-34F9-26133058E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79879" flipH="1">
            <a:off x="5615289" y="2325481"/>
            <a:ext cx="667515" cy="667515"/>
          </a:xfrm>
          <a:prstGeom prst="rect">
            <a:avLst/>
          </a:prstGeom>
        </p:spPr>
      </p:pic>
      <p:sp>
        <p:nvSpPr>
          <p:cNvPr id="23" name="Google Shape;692;p38">
            <a:extLst>
              <a:ext uri="{FF2B5EF4-FFF2-40B4-BE49-F238E27FC236}">
                <a16:creationId xmlns:a16="http://schemas.microsoft.com/office/drawing/2014/main" id="{9A781056-259C-00A0-D51E-234D8CF6DBE0}"/>
              </a:ext>
            </a:extLst>
          </p:cNvPr>
          <p:cNvSpPr txBox="1">
            <a:spLocks/>
          </p:cNvSpPr>
          <p:nvPr/>
        </p:nvSpPr>
        <p:spPr>
          <a:xfrm>
            <a:off x="5112322" y="1998633"/>
            <a:ext cx="617802" cy="103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Giảm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xòe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24" name="Graphic 23" descr="Line arrow Counter clockwise curve">
            <a:extLst>
              <a:ext uri="{FF2B5EF4-FFF2-40B4-BE49-F238E27FC236}">
                <a16:creationId xmlns:a16="http://schemas.microsoft.com/office/drawing/2014/main" id="{25ADDD6B-7873-4185-E692-56AC4DE16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19860" flipV="1">
            <a:off x="8016465" y="2342025"/>
            <a:ext cx="667515" cy="667515"/>
          </a:xfrm>
          <a:prstGeom prst="rect">
            <a:avLst/>
          </a:prstGeom>
        </p:spPr>
      </p:pic>
      <p:sp>
        <p:nvSpPr>
          <p:cNvPr id="25" name="Google Shape;692;p38">
            <a:extLst>
              <a:ext uri="{FF2B5EF4-FFF2-40B4-BE49-F238E27FC236}">
                <a16:creationId xmlns:a16="http://schemas.microsoft.com/office/drawing/2014/main" id="{0F982F75-E19A-A9ED-FCB4-47F1D6093BAB}"/>
              </a:ext>
            </a:extLst>
          </p:cNvPr>
          <p:cNvSpPr txBox="1">
            <a:spLocks/>
          </p:cNvSpPr>
          <p:nvPr/>
        </p:nvSpPr>
        <p:spPr>
          <a:xfrm>
            <a:off x="8735294" y="2240689"/>
            <a:ext cx="408706" cy="73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Xòe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ra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350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7;p39">
            <a:extLst>
              <a:ext uri="{FF2B5EF4-FFF2-40B4-BE49-F238E27FC236}">
                <a16:creationId xmlns:a16="http://schemas.microsoft.com/office/drawing/2014/main" id="{F5591E71-6053-2F49-050B-A26DD11BA648}"/>
              </a:ext>
            </a:extLst>
          </p:cNvPr>
          <p:cNvSpPr/>
          <p:nvPr/>
        </p:nvSpPr>
        <p:spPr>
          <a:xfrm>
            <a:off x="500371" y="1050589"/>
            <a:ext cx="7869597" cy="3173264"/>
          </a:xfrm>
          <a:prstGeom prst="roundRect">
            <a:avLst>
              <a:gd name="adj" fmla="val 21174"/>
            </a:avLst>
          </a:prstGeom>
          <a:solidFill>
            <a:schemeClr val="accent2">
              <a:lumMod val="50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3" name="Google Shape;2258;p65">
            <a:extLst>
              <a:ext uri="{FF2B5EF4-FFF2-40B4-BE49-F238E27FC236}">
                <a16:creationId xmlns:a16="http://schemas.microsoft.com/office/drawing/2014/main" id="{4A08FD07-8CFE-CE6A-57A3-4E00B9274C6A}"/>
              </a:ext>
            </a:extLst>
          </p:cNvPr>
          <p:cNvGrpSpPr/>
          <p:nvPr/>
        </p:nvGrpSpPr>
        <p:grpSpPr>
          <a:xfrm>
            <a:off x="8492212" y="2154664"/>
            <a:ext cx="512748" cy="512748"/>
            <a:chOff x="2273412" y="1837950"/>
            <a:chExt cx="391500" cy="391500"/>
          </a:xfrm>
        </p:grpSpPr>
        <p:sp>
          <p:nvSpPr>
            <p:cNvPr id="4" name="Google Shape;2259;p65">
              <a:extLst>
                <a:ext uri="{FF2B5EF4-FFF2-40B4-BE49-F238E27FC236}">
                  <a16:creationId xmlns:a16="http://schemas.microsoft.com/office/drawing/2014/main" id="{80EC7AB8-CB35-80D5-5615-E319E2CAB073}"/>
                </a:ext>
              </a:extLst>
            </p:cNvPr>
            <p:cNvSpPr/>
            <p:nvPr/>
          </p:nvSpPr>
          <p:spPr>
            <a:xfrm rot="10800000">
              <a:off x="2273412" y="18379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oogle Shape;2260;p65">
              <a:extLst>
                <a:ext uri="{FF2B5EF4-FFF2-40B4-BE49-F238E27FC236}">
                  <a16:creationId xmlns:a16="http://schemas.microsoft.com/office/drawing/2014/main" id="{946399D8-A1A2-3DF5-EB0E-C8849B68D38B}"/>
                </a:ext>
              </a:extLst>
            </p:cNvPr>
            <p:cNvGrpSpPr/>
            <p:nvPr/>
          </p:nvGrpSpPr>
          <p:grpSpPr>
            <a:xfrm rot="8100000">
              <a:off x="2351005" y="1909132"/>
              <a:ext cx="236919" cy="248957"/>
              <a:chOff x="6916075" y="3678887"/>
              <a:chExt cx="277500" cy="291600"/>
            </a:xfrm>
          </p:grpSpPr>
          <p:cxnSp>
            <p:nvCxnSpPr>
              <p:cNvPr id="6" name="Google Shape;2261;p65">
                <a:extLst>
                  <a:ext uri="{FF2B5EF4-FFF2-40B4-BE49-F238E27FC236}">
                    <a16:creationId xmlns:a16="http://schemas.microsoft.com/office/drawing/2014/main" id="{5F65F4F6-D2E5-9E58-E5AC-7EFA922C4D06}"/>
                  </a:ext>
                </a:extLst>
              </p:cNvPr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" name="Google Shape;2262;p65">
                <a:extLst>
                  <a:ext uri="{FF2B5EF4-FFF2-40B4-BE49-F238E27FC236}">
                    <a16:creationId xmlns:a16="http://schemas.microsoft.com/office/drawing/2014/main" id="{EEDEDEB9-0024-D5BE-8C8F-9F455AF2D8BB}"/>
                  </a:ext>
                </a:extLst>
              </p:cNvPr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" name="Google Shape;2263;p65">
            <a:extLst>
              <a:ext uri="{FF2B5EF4-FFF2-40B4-BE49-F238E27FC236}">
                <a16:creationId xmlns:a16="http://schemas.microsoft.com/office/drawing/2014/main" id="{70BAB323-7E98-4015-9C4B-A03B1AA5E5AC}"/>
              </a:ext>
            </a:extLst>
          </p:cNvPr>
          <p:cNvGrpSpPr/>
          <p:nvPr/>
        </p:nvGrpSpPr>
        <p:grpSpPr>
          <a:xfrm>
            <a:off x="8492212" y="1490508"/>
            <a:ext cx="512748" cy="512748"/>
            <a:chOff x="2273412" y="2336475"/>
            <a:chExt cx="391500" cy="391500"/>
          </a:xfrm>
        </p:grpSpPr>
        <p:sp>
          <p:nvSpPr>
            <p:cNvPr id="9" name="Google Shape;2264;p65">
              <a:extLst>
                <a:ext uri="{FF2B5EF4-FFF2-40B4-BE49-F238E27FC236}">
                  <a16:creationId xmlns:a16="http://schemas.microsoft.com/office/drawing/2014/main" id="{AC3E2AB0-E69A-9B8C-2554-C5740CD8B99B}"/>
                </a:ext>
              </a:extLst>
            </p:cNvPr>
            <p:cNvSpPr/>
            <p:nvPr/>
          </p:nvSpPr>
          <p:spPr>
            <a:xfrm rot="10800000">
              <a:off x="2273412" y="233647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65;p65">
              <a:extLst>
                <a:ext uri="{FF2B5EF4-FFF2-40B4-BE49-F238E27FC236}">
                  <a16:creationId xmlns:a16="http://schemas.microsoft.com/office/drawing/2014/main" id="{4333CEFD-3617-0908-962B-F96E5DAE73B8}"/>
                </a:ext>
              </a:extLst>
            </p:cNvPr>
            <p:cNvSpPr/>
            <p:nvPr/>
          </p:nvSpPr>
          <p:spPr>
            <a:xfrm rot="10800000">
              <a:off x="2366750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" name="Google Shape;2266;p65">
              <a:extLst>
                <a:ext uri="{FF2B5EF4-FFF2-40B4-BE49-F238E27FC236}">
                  <a16:creationId xmlns:a16="http://schemas.microsoft.com/office/drawing/2014/main" id="{CC8112F8-3873-DEE3-B27A-B095C98FA0EA}"/>
                </a:ext>
              </a:extLst>
            </p:cNvPr>
            <p:cNvSpPr/>
            <p:nvPr/>
          </p:nvSpPr>
          <p:spPr>
            <a:xfrm rot="10800000">
              <a:off x="2492575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" name="Google Shape;2273;p65">
            <a:extLst>
              <a:ext uri="{FF2B5EF4-FFF2-40B4-BE49-F238E27FC236}">
                <a16:creationId xmlns:a16="http://schemas.microsoft.com/office/drawing/2014/main" id="{6D47F014-3EC9-CF23-BA3B-B5504760415C}"/>
              </a:ext>
            </a:extLst>
          </p:cNvPr>
          <p:cNvGrpSpPr/>
          <p:nvPr/>
        </p:nvGrpSpPr>
        <p:grpSpPr>
          <a:xfrm rot="16200000">
            <a:off x="653132" y="4085154"/>
            <a:ext cx="487601" cy="1251811"/>
            <a:chOff x="4506625" y="1903500"/>
            <a:chExt cx="372300" cy="955800"/>
          </a:xfrm>
        </p:grpSpPr>
        <p:sp>
          <p:nvSpPr>
            <p:cNvPr id="13" name="Google Shape;2274;p65">
              <a:extLst>
                <a:ext uri="{FF2B5EF4-FFF2-40B4-BE49-F238E27FC236}">
                  <a16:creationId xmlns:a16="http://schemas.microsoft.com/office/drawing/2014/main" id="{E019C6A6-29B0-7218-80C9-2FB50F882453}"/>
                </a:ext>
              </a:extLst>
            </p:cNvPr>
            <p:cNvSpPr/>
            <p:nvPr/>
          </p:nvSpPr>
          <p:spPr>
            <a:xfrm rot="5400000">
              <a:off x="4214875" y="2195250"/>
              <a:ext cx="9558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4" name="Google Shape;2275;p65">
              <a:extLst>
                <a:ext uri="{FF2B5EF4-FFF2-40B4-BE49-F238E27FC236}">
                  <a16:creationId xmlns:a16="http://schemas.microsoft.com/office/drawing/2014/main" id="{2F2A36BE-7F67-62B3-3B99-7FB50297BB42}"/>
                </a:ext>
              </a:extLst>
            </p:cNvPr>
            <p:cNvCxnSpPr/>
            <p:nvPr/>
          </p:nvCxnSpPr>
          <p:spPr>
            <a:xfrm rot="10800000" flipH="1">
              <a:off x="4692475" y="2056200"/>
              <a:ext cx="600" cy="6504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Google Shape;2276;p65">
            <a:extLst>
              <a:ext uri="{FF2B5EF4-FFF2-40B4-BE49-F238E27FC236}">
                <a16:creationId xmlns:a16="http://schemas.microsoft.com/office/drawing/2014/main" id="{4FB9BB6F-EFFD-B5DE-7F20-9A452570BC5F}"/>
              </a:ext>
            </a:extLst>
          </p:cNvPr>
          <p:cNvGrpSpPr/>
          <p:nvPr/>
        </p:nvGrpSpPr>
        <p:grpSpPr>
          <a:xfrm>
            <a:off x="8480213" y="87270"/>
            <a:ext cx="487601" cy="1251831"/>
            <a:chOff x="4263350" y="2572100"/>
            <a:chExt cx="372300" cy="775800"/>
          </a:xfrm>
        </p:grpSpPr>
        <p:sp>
          <p:nvSpPr>
            <p:cNvPr id="16" name="Google Shape;2277;p65">
              <a:extLst>
                <a:ext uri="{FF2B5EF4-FFF2-40B4-BE49-F238E27FC236}">
                  <a16:creationId xmlns:a16="http://schemas.microsoft.com/office/drawing/2014/main" id="{395B3F39-E390-38D4-73A4-B7F7169B5D28}"/>
                </a:ext>
              </a:extLst>
            </p:cNvPr>
            <p:cNvSpPr/>
            <p:nvPr/>
          </p:nvSpPr>
          <p:spPr>
            <a:xfrm rot="5400000">
              <a:off x="4061600" y="2773850"/>
              <a:ext cx="7758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7" name="Google Shape;2278;p65">
              <a:extLst>
                <a:ext uri="{FF2B5EF4-FFF2-40B4-BE49-F238E27FC236}">
                  <a16:creationId xmlns:a16="http://schemas.microsoft.com/office/drawing/2014/main" id="{5ED6CE32-3E12-BD90-E7F5-F43EDF95CD98}"/>
                </a:ext>
              </a:extLst>
            </p:cNvPr>
            <p:cNvCxnSpPr/>
            <p:nvPr/>
          </p:nvCxnSpPr>
          <p:spPr>
            <a:xfrm rot="10800000">
              <a:off x="4487625" y="2773250"/>
              <a:ext cx="0" cy="3735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279;p65">
              <a:extLst>
                <a:ext uri="{FF2B5EF4-FFF2-40B4-BE49-F238E27FC236}">
                  <a16:creationId xmlns:a16="http://schemas.microsoft.com/office/drawing/2014/main" id="{B90DA0C5-F55E-BA51-2E85-AD0097DB6F2C}"/>
                </a:ext>
              </a:extLst>
            </p:cNvPr>
            <p:cNvCxnSpPr/>
            <p:nvPr/>
          </p:nvCxnSpPr>
          <p:spPr>
            <a:xfrm rot="10800000">
              <a:off x="4411375" y="2773250"/>
              <a:ext cx="0" cy="3735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" name="Google Shape;2300;p65">
            <a:extLst>
              <a:ext uri="{FF2B5EF4-FFF2-40B4-BE49-F238E27FC236}">
                <a16:creationId xmlns:a16="http://schemas.microsoft.com/office/drawing/2014/main" id="{7C3422EF-DB92-88B1-7A18-BC07CCF86407}"/>
              </a:ext>
            </a:extLst>
          </p:cNvPr>
          <p:cNvGrpSpPr/>
          <p:nvPr/>
        </p:nvGrpSpPr>
        <p:grpSpPr>
          <a:xfrm rot="10800000">
            <a:off x="2281568" y="4467259"/>
            <a:ext cx="512748" cy="512748"/>
            <a:chOff x="2273412" y="1837950"/>
            <a:chExt cx="391500" cy="391500"/>
          </a:xfrm>
        </p:grpSpPr>
        <p:sp>
          <p:nvSpPr>
            <p:cNvPr id="20" name="Google Shape;2301;p65">
              <a:extLst>
                <a:ext uri="{FF2B5EF4-FFF2-40B4-BE49-F238E27FC236}">
                  <a16:creationId xmlns:a16="http://schemas.microsoft.com/office/drawing/2014/main" id="{8A522196-8E92-E909-3067-8A4B7E4C87F4}"/>
                </a:ext>
              </a:extLst>
            </p:cNvPr>
            <p:cNvSpPr/>
            <p:nvPr/>
          </p:nvSpPr>
          <p:spPr>
            <a:xfrm rot="10800000">
              <a:off x="2273412" y="1837950"/>
              <a:ext cx="391500" cy="391500"/>
            </a:xfrm>
            <a:prstGeom prst="ellipse">
              <a:avLst/>
            </a:prstGeom>
            <a:solidFill>
              <a:schemeClr val="accent4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2302;p65">
              <a:extLst>
                <a:ext uri="{FF2B5EF4-FFF2-40B4-BE49-F238E27FC236}">
                  <a16:creationId xmlns:a16="http://schemas.microsoft.com/office/drawing/2014/main" id="{BFAAF728-DDB5-0E97-53E7-CAFD0EEDCE64}"/>
                </a:ext>
              </a:extLst>
            </p:cNvPr>
            <p:cNvGrpSpPr/>
            <p:nvPr/>
          </p:nvGrpSpPr>
          <p:grpSpPr>
            <a:xfrm rot="8100000">
              <a:off x="2351005" y="1909132"/>
              <a:ext cx="236919" cy="248957"/>
              <a:chOff x="6916075" y="3678887"/>
              <a:chExt cx="277500" cy="291600"/>
            </a:xfrm>
          </p:grpSpPr>
          <p:cxnSp>
            <p:nvCxnSpPr>
              <p:cNvPr id="22" name="Google Shape;2303;p65">
                <a:extLst>
                  <a:ext uri="{FF2B5EF4-FFF2-40B4-BE49-F238E27FC236}">
                    <a16:creationId xmlns:a16="http://schemas.microsoft.com/office/drawing/2014/main" id="{C0318419-E5CF-EB65-67DF-4DBF4B646F01}"/>
                  </a:ext>
                </a:extLst>
              </p:cNvPr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04;p65">
                <a:extLst>
                  <a:ext uri="{FF2B5EF4-FFF2-40B4-BE49-F238E27FC236}">
                    <a16:creationId xmlns:a16="http://schemas.microsoft.com/office/drawing/2014/main" id="{920D884B-8EF3-F0B4-A35D-839C1089ED3C}"/>
                  </a:ext>
                </a:extLst>
              </p:cNvPr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" name="Google Shape;2305;p65">
            <a:extLst>
              <a:ext uri="{FF2B5EF4-FFF2-40B4-BE49-F238E27FC236}">
                <a16:creationId xmlns:a16="http://schemas.microsoft.com/office/drawing/2014/main" id="{2E5E04B4-8296-78A2-7417-8843E3BE09AE}"/>
              </a:ext>
            </a:extLst>
          </p:cNvPr>
          <p:cNvGrpSpPr/>
          <p:nvPr/>
        </p:nvGrpSpPr>
        <p:grpSpPr>
          <a:xfrm rot="10800000">
            <a:off x="1646576" y="4454292"/>
            <a:ext cx="512748" cy="512748"/>
            <a:chOff x="2273412" y="2336475"/>
            <a:chExt cx="391500" cy="391500"/>
          </a:xfrm>
        </p:grpSpPr>
        <p:sp>
          <p:nvSpPr>
            <p:cNvPr id="25" name="Google Shape;2306;p65">
              <a:extLst>
                <a:ext uri="{FF2B5EF4-FFF2-40B4-BE49-F238E27FC236}">
                  <a16:creationId xmlns:a16="http://schemas.microsoft.com/office/drawing/2014/main" id="{D6C85685-9D1E-0DD5-153D-226AD2A1934E}"/>
                </a:ext>
              </a:extLst>
            </p:cNvPr>
            <p:cNvSpPr/>
            <p:nvPr/>
          </p:nvSpPr>
          <p:spPr>
            <a:xfrm rot="10800000">
              <a:off x="2273412" y="2336475"/>
              <a:ext cx="391500" cy="391500"/>
            </a:xfrm>
            <a:prstGeom prst="ellipse">
              <a:avLst/>
            </a:pr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07;p65">
              <a:extLst>
                <a:ext uri="{FF2B5EF4-FFF2-40B4-BE49-F238E27FC236}">
                  <a16:creationId xmlns:a16="http://schemas.microsoft.com/office/drawing/2014/main" id="{7D2BC844-F24D-8EF0-75CD-F6D802A571D5}"/>
                </a:ext>
              </a:extLst>
            </p:cNvPr>
            <p:cNvSpPr/>
            <p:nvPr/>
          </p:nvSpPr>
          <p:spPr>
            <a:xfrm rot="10800000">
              <a:off x="2366750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308;p65">
              <a:extLst>
                <a:ext uri="{FF2B5EF4-FFF2-40B4-BE49-F238E27FC236}">
                  <a16:creationId xmlns:a16="http://schemas.microsoft.com/office/drawing/2014/main" id="{A23CC9B0-88BE-DE52-4E65-B630D5868A73}"/>
                </a:ext>
              </a:extLst>
            </p:cNvPr>
            <p:cNvSpPr/>
            <p:nvPr/>
          </p:nvSpPr>
          <p:spPr>
            <a:xfrm rot="10800000">
              <a:off x="2492575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9" name="Google Shape;692;p38">
            <a:extLst>
              <a:ext uri="{FF2B5EF4-FFF2-40B4-BE49-F238E27FC236}">
                <a16:creationId xmlns:a16="http://schemas.microsoft.com/office/drawing/2014/main" id="{2CCF7E34-168D-9C37-85AB-BAE85582C6E8}"/>
              </a:ext>
            </a:extLst>
          </p:cNvPr>
          <p:cNvSpPr txBox="1">
            <a:spLocks/>
          </p:cNvSpPr>
          <p:nvPr/>
        </p:nvSpPr>
        <p:spPr>
          <a:xfrm>
            <a:off x="1089660" y="1461198"/>
            <a:ext cx="6550206" cy="105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 algn="ctr">
              <a:buClr>
                <a:srgbClr val="FFFFFF"/>
              </a:buClr>
            </a:pP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Dòng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là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dòng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chuyển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dời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có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hướng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của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các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hạt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mang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DA10541-11A8-FA0B-F572-B3E43CFD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3" b="40126"/>
          <a:stretch/>
        </p:blipFill>
        <p:spPr>
          <a:xfrm>
            <a:off x="2052772" y="2637221"/>
            <a:ext cx="5038455" cy="1118544"/>
          </a:xfrm>
          <a:prstGeom prst="rect">
            <a:avLst/>
          </a:prstGeom>
        </p:spPr>
      </p:pic>
      <p:grpSp>
        <p:nvGrpSpPr>
          <p:cNvPr id="28" name="Google Shape;2296;p65">
            <a:extLst>
              <a:ext uri="{FF2B5EF4-FFF2-40B4-BE49-F238E27FC236}">
                <a16:creationId xmlns:a16="http://schemas.microsoft.com/office/drawing/2014/main" id="{5D4B709A-63CC-C6D8-1834-E82951F9D084}"/>
              </a:ext>
            </a:extLst>
          </p:cNvPr>
          <p:cNvGrpSpPr/>
          <p:nvPr/>
        </p:nvGrpSpPr>
        <p:grpSpPr>
          <a:xfrm rot="10800000">
            <a:off x="258132" y="218140"/>
            <a:ext cx="457356" cy="457356"/>
            <a:chOff x="1731820" y="2005000"/>
            <a:chExt cx="391500" cy="391500"/>
          </a:xfrm>
          <a:solidFill>
            <a:srgbClr val="21B793"/>
          </a:solidFill>
        </p:grpSpPr>
        <p:sp>
          <p:nvSpPr>
            <p:cNvPr id="29" name="Google Shape;2297;p65">
              <a:extLst>
                <a:ext uri="{FF2B5EF4-FFF2-40B4-BE49-F238E27FC236}">
                  <a16:creationId xmlns:a16="http://schemas.microsoft.com/office/drawing/2014/main" id="{94CCBF02-9FEC-640B-684E-B663F2B6FEF1}"/>
                </a:ext>
              </a:extLst>
            </p:cNvPr>
            <p:cNvSpPr/>
            <p:nvPr/>
          </p:nvSpPr>
          <p:spPr>
            <a:xfrm rot="-5400000">
              <a:off x="1731820" y="200500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98;p65">
              <a:extLst>
                <a:ext uri="{FF2B5EF4-FFF2-40B4-BE49-F238E27FC236}">
                  <a16:creationId xmlns:a16="http://schemas.microsoft.com/office/drawing/2014/main" id="{491F2A63-A1EE-F490-ED0A-BDF9B71F594A}"/>
                </a:ext>
              </a:extLst>
            </p:cNvPr>
            <p:cNvSpPr/>
            <p:nvPr/>
          </p:nvSpPr>
          <p:spPr>
            <a:xfrm rot="8100000">
              <a:off x="1858031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" name="Google Shape;2299;p65">
              <a:extLst>
                <a:ext uri="{FF2B5EF4-FFF2-40B4-BE49-F238E27FC236}">
                  <a16:creationId xmlns:a16="http://schemas.microsoft.com/office/drawing/2014/main" id="{E8BB5626-4D6B-731B-7CC2-E273F09B9FFB}"/>
                </a:ext>
              </a:extLst>
            </p:cNvPr>
            <p:cNvSpPr/>
            <p:nvPr/>
          </p:nvSpPr>
          <p:spPr>
            <a:xfrm rot="8100000">
              <a:off x="1975306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6" name="Google Shape;743;p39">
            <a:extLst>
              <a:ext uri="{FF2B5EF4-FFF2-40B4-BE49-F238E27FC236}">
                <a16:creationId xmlns:a16="http://schemas.microsoft.com/office/drawing/2014/main" id="{AAA51999-9655-95BA-B83F-79A42B30D573}"/>
              </a:ext>
            </a:extLst>
          </p:cNvPr>
          <p:cNvSpPr/>
          <p:nvPr/>
        </p:nvSpPr>
        <p:spPr>
          <a:xfrm rot="10800000">
            <a:off x="258129" y="218137"/>
            <a:ext cx="3919975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692;p38">
            <a:extLst>
              <a:ext uri="{FF2B5EF4-FFF2-40B4-BE49-F238E27FC236}">
                <a16:creationId xmlns:a16="http://schemas.microsoft.com/office/drawing/2014/main" id="{F959BD23-351F-326C-3915-353976D3E25E}"/>
              </a:ext>
            </a:extLst>
          </p:cNvPr>
          <p:cNvSpPr txBox="1">
            <a:spLocks/>
          </p:cNvSpPr>
          <p:nvPr/>
        </p:nvSpPr>
        <p:spPr>
          <a:xfrm>
            <a:off x="769173" y="244026"/>
            <a:ext cx="3448214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Light" panose="00000400000000000000" pitchFamily="2" charset="-93"/>
                <a:ea typeface="#9Slide03 Arima Madurai Light" panose="00000400000000000000" pitchFamily="2" charset="-93"/>
                <a:cs typeface="#9Slide03 Arima Madurai Light" panose="000004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Dòng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Nguồn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08130"/>
              </a:solidFill>
              <a:effectLst/>
              <a:uLnTx/>
              <a:uFillTx/>
              <a:latin typeface="Roboto Condensed" panose="02000000000000000000" pitchFamily="2" charset="0"/>
              <a:cs typeface="#9Slide03 Arima Madurai Light" panose="00000400000000000000" pitchFamily="2" charset="-93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554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DF846-112E-9908-3A07-F81A2223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234" y="103814"/>
            <a:ext cx="4099704" cy="4099704"/>
          </a:xfrm>
          <a:prstGeom prst="rect">
            <a:avLst/>
          </a:prstGeom>
        </p:spPr>
      </p:pic>
      <p:grpSp>
        <p:nvGrpSpPr>
          <p:cNvPr id="789" name="Google Shape;789;p41"/>
          <p:cNvGrpSpPr/>
          <p:nvPr/>
        </p:nvGrpSpPr>
        <p:grpSpPr>
          <a:xfrm rot="10800000">
            <a:off x="8048875" y="2922244"/>
            <a:ext cx="391500" cy="391500"/>
            <a:chOff x="8039274" y="539500"/>
            <a:chExt cx="391500" cy="391500"/>
          </a:xfrm>
        </p:grpSpPr>
        <p:sp>
          <p:nvSpPr>
            <p:cNvPr id="790" name="Google Shape;790;p41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1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92" name="Google Shape;792;p41"/>
          <p:cNvGrpSpPr/>
          <p:nvPr/>
        </p:nvGrpSpPr>
        <p:grpSpPr>
          <a:xfrm>
            <a:off x="1821825" y="544450"/>
            <a:ext cx="391500" cy="391500"/>
            <a:chOff x="1900200" y="3263712"/>
            <a:chExt cx="391500" cy="391500"/>
          </a:xfrm>
        </p:grpSpPr>
        <p:sp>
          <p:nvSpPr>
            <p:cNvPr id="793" name="Google Shape;793;p41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94" name="Google Shape;794;p41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41"/>
          <p:cNvSpPr/>
          <p:nvPr/>
        </p:nvSpPr>
        <p:spPr>
          <a:xfrm rot="10800000">
            <a:off x="6403675" y="4212269"/>
            <a:ext cx="391500" cy="3915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96" name="Google Shape;796;p41"/>
          <p:cNvGrpSpPr/>
          <p:nvPr/>
        </p:nvGrpSpPr>
        <p:grpSpPr>
          <a:xfrm>
            <a:off x="7524267" y="3677219"/>
            <a:ext cx="391500" cy="391500"/>
            <a:chOff x="1761025" y="4221850"/>
            <a:chExt cx="391500" cy="391500"/>
          </a:xfrm>
        </p:grpSpPr>
        <p:sp>
          <p:nvSpPr>
            <p:cNvPr id="797" name="Google Shape;797;p41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00" name="Google Shape;800;p41"/>
          <p:cNvSpPr/>
          <p:nvPr/>
        </p:nvSpPr>
        <p:spPr>
          <a:xfrm rot="10800000">
            <a:off x="6403675" y="4212269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1" name="Google Shape;801;p41"/>
          <p:cNvSpPr/>
          <p:nvPr/>
        </p:nvSpPr>
        <p:spPr>
          <a:xfrm rot="10800000">
            <a:off x="1267525" y="544444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692;p38">
            <a:extLst>
              <a:ext uri="{FF2B5EF4-FFF2-40B4-BE49-F238E27FC236}">
                <a16:creationId xmlns:a16="http://schemas.microsoft.com/office/drawing/2014/main" id="{A3FA3912-E9FC-43A3-1B73-9A605CB381FF}"/>
              </a:ext>
            </a:extLst>
          </p:cNvPr>
          <p:cNvSpPr txBox="1">
            <a:spLocks/>
          </p:cNvSpPr>
          <p:nvPr/>
        </p:nvSpPr>
        <p:spPr>
          <a:xfrm>
            <a:off x="1267525" y="2153666"/>
            <a:ext cx="3359718" cy="126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Nêu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ví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dụ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các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thiết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bị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hoạt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động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khi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dòng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điện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chạy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qua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204334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98256-81EA-0277-24AC-A6E8F0734F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3BAA7-4B43-2DAA-A4DA-31C3A35E5F3B}"/>
              </a:ext>
            </a:extLst>
          </p:cNvPr>
          <p:cNvSpPr txBox="1"/>
          <p:nvPr/>
        </p:nvSpPr>
        <p:spPr>
          <a:xfrm>
            <a:off x="1543050" y="4385429"/>
            <a:ext cx="6060538" cy="52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sz="3200" dirty="0" err="1">
                <a:latin typeface="Roboto Condensed" panose="02000000000000000000" pitchFamily="2" charset="0"/>
              </a:rPr>
              <a:t>Đèn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sáng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khi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có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dòng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điện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chạy</a:t>
            </a:r>
            <a:r>
              <a:rPr lang="en-US" sz="3200" dirty="0">
                <a:latin typeface="Roboto Condensed" panose="02000000000000000000" pitchFamily="2" charset="0"/>
              </a:rPr>
              <a:t> qua</a:t>
            </a:r>
          </a:p>
        </p:txBody>
      </p:sp>
      <p:pic>
        <p:nvPicPr>
          <p:cNvPr id="3074" name="Picture 2" descr="Bóng đèn LED có hại mắt không? Có nên dùng đèn LED không?">
            <a:extLst>
              <a:ext uri="{FF2B5EF4-FFF2-40B4-BE49-F238E27FC236}">
                <a16:creationId xmlns:a16="http://schemas.microsoft.com/office/drawing/2014/main" id="{F1D5D58B-FF5F-C514-B338-AB63FC24C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6"/>
          <a:stretch/>
        </p:blipFill>
        <p:spPr bwMode="auto">
          <a:xfrm>
            <a:off x="2491740" y="403860"/>
            <a:ext cx="368808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3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ách dùng điều hòa, quạt trong mùa hè để vừa mát vừa an toàn">
            <a:extLst>
              <a:ext uri="{FF2B5EF4-FFF2-40B4-BE49-F238E27FC236}">
                <a16:creationId xmlns:a16="http://schemas.microsoft.com/office/drawing/2014/main" id="{E7F184BD-FC25-9A59-FA90-34769DEFC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1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93BAA7-4B43-2DAA-A4DA-31C3A35E5F3B}"/>
              </a:ext>
            </a:extLst>
          </p:cNvPr>
          <p:cNvSpPr txBox="1"/>
          <p:nvPr/>
        </p:nvSpPr>
        <p:spPr>
          <a:xfrm>
            <a:off x="171450" y="1604128"/>
            <a:ext cx="2320290" cy="207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Quạt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dòng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điện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52986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7;p39">
            <a:extLst>
              <a:ext uri="{FF2B5EF4-FFF2-40B4-BE49-F238E27FC236}">
                <a16:creationId xmlns:a16="http://schemas.microsoft.com/office/drawing/2014/main" id="{F5591E71-6053-2F49-050B-A26DD11BA648}"/>
              </a:ext>
            </a:extLst>
          </p:cNvPr>
          <p:cNvSpPr/>
          <p:nvPr/>
        </p:nvSpPr>
        <p:spPr>
          <a:xfrm>
            <a:off x="500371" y="1050589"/>
            <a:ext cx="7869597" cy="3173264"/>
          </a:xfrm>
          <a:prstGeom prst="roundRect">
            <a:avLst>
              <a:gd name="adj" fmla="val 21174"/>
            </a:avLst>
          </a:prstGeom>
          <a:solidFill>
            <a:schemeClr val="accent2">
              <a:lumMod val="50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3" name="Google Shape;2258;p65">
            <a:extLst>
              <a:ext uri="{FF2B5EF4-FFF2-40B4-BE49-F238E27FC236}">
                <a16:creationId xmlns:a16="http://schemas.microsoft.com/office/drawing/2014/main" id="{4A08FD07-8CFE-CE6A-57A3-4E00B9274C6A}"/>
              </a:ext>
            </a:extLst>
          </p:cNvPr>
          <p:cNvGrpSpPr/>
          <p:nvPr/>
        </p:nvGrpSpPr>
        <p:grpSpPr>
          <a:xfrm>
            <a:off x="8492212" y="2154664"/>
            <a:ext cx="512748" cy="512748"/>
            <a:chOff x="2273412" y="1837950"/>
            <a:chExt cx="391500" cy="391500"/>
          </a:xfrm>
        </p:grpSpPr>
        <p:sp>
          <p:nvSpPr>
            <p:cNvPr id="4" name="Google Shape;2259;p65">
              <a:extLst>
                <a:ext uri="{FF2B5EF4-FFF2-40B4-BE49-F238E27FC236}">
                  <a16:creationId xmlns:a16="http://schemas.microsoft.com/office/drawing/2014/main" id="{80EC7AB8-CB35-80D5-5615-E319E2CAB073}"/>
                </a:ext>
              </a:extLst>
            </p:cNvPr>
            <p:cNvSpPr/>
            <p:nvPr/>
          </p:nvSpPr>
          <p:spPr>
            <a:xfrm rot="10800000">
              <a:off x="2273412" y="18379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oogle Shape;2260;p65">
              <a:extLst>
                <a:ext uri="{FF2B5EF4-FFF2-40B4-BE49-F238E27FC236}">
                  <a16:creationId xmlns:a16="http://schemas.microsoft.com/office/drawing/2014/main" id="{946399D8-A1A2-3DF5-EB0E-C8849B68D38B}"/>
                </a:ext>
              </a:extLst>
            </p:cNvPr>
            <p:cNvGrpSpPr/>
            <p:nvPr/>
          </p:nvGrpSpPr>
          <p:grpSpPr>
            <a:xfrm rot="8100000">
              <a:off x="2351005" y="1909132"/>
              <a:ext cx="236919" cy="248957"/>
              <a:chOff x="6916075" y="3678887"/>
              <a:chExt cx="277500" cy="291600"/>
            </a:xfrm>
          </p:grpSpPr>
          <p:cxnSp>
            <p:nvCxnSpPr>
              <p:cNvPr id="6" name="Google Shape;2261;p65">
                <a:extLst>
                  <a:ext uri="{FF2B5EF4-FFF2-40B4-BE49-F238E27FC236}">
                    <a16:creationId xmlns:a16="http://schemas.microsoft.com/office/drawing/2014/main" id="{5F65F4F6-D2E5-9E58-E5AC-7EFA922C4D06}"/>
                  </a:ext>
                </a:extLst>
              </p:cNvPr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" name="Google Shape;2262;p65">
                <a:extLst>
                  <a:ext uri="{FF2B5EF4-FFF2-40B4-BE49-F238E27FC236}">
                    <a16:creationId xmlns:a16="http://schemas.microsoft.com/office/drawing/2014/main" id="{EEDEDEB9-0024-D5BE-8C8F-9F455AF2D8BB}"/>
                  </a:ext>
                </a:extLst>
              </p:cNvPr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" name="Google Shape;2263;p65">
            <a:extLst>
              <a:ext uri="{FF2B5EF4-FFF2-40B4-BE49-F238E27FC236}">
                <a16:creationId xmlns:a16="http://schemas.microsoft.com/office/drawing/2014/main" id="{70BAB323-7E98-4015-9C4B-A03B1AA5E5AC}"/>
              </a:ext>
            </a:extLst>
          </p:cNvPr>
          <p:cNvGrpSpPr/>
          <p:nvPr/>
        </p:nvGrpSpPr>
        <p:grpSpPr>
          <a:xfrm>
            <a:off x="8492212" y="1490508"/>
            <a:ext cx="512748" cy="512748"/>
            <a:chOff x="2273412" y="2336475"/>
            <a:chExt cx="391500" cy="391500"/>
          </a:xfrm>
        </p:grpSpPr>
        <p:sp>
          <p:nvSpPr>
            <p:cNvPr id="9" name="Google Shape;2264;p65">
              <a:extLst>
                <a:ext uri="{FF2B5EF4-FFF2-40B4-BE49-F238E27FC236}">
                  <a16:creationId xmlns:a16="http://schemas.microsoft.com/office/drawing/2014/main" id="{AC3E2AB0-E69A-9B8C-2554-C5740CD8B99B}"/>
                </a:ext>
              </a:extLst>
            </p:cNvPr>
            <p:cNvSpPr/>
            <p:nvPr/>
          </p:nvSpPr>
          <p:spPr>
            <a:xfrm rot="10800000">
              <a:off x="2273412" y="233647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65;p65">
              <a:extLst>
                <a:ext uri="{FF2B5EF4-FFF2-40B4-BE49-F238E27FC236}">
                  <a16:creationId xmlns:a16="http://schemas.microsoft.com/office/drawing/2014/main" id="{4333CEFD-3617-0908-962B-F96E5DAE73B8}"/>
                </a:ext>
              </a:extLst>
            </p:cNvPr>
            <p:cNvSpPr/>
            <p:nvPr/>
          </p:nvSpPr>
          <p:spPr>
            <a:xfrm rot="10800000">
              <a:off x="2366750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" name="Google Shape;2266;p65">
              <a:extLst>
                <a:ext uri="{FF2B5EF4-FFF2-40B4-BE49-F238E27FC236}">
                  <a16:creationId xmlns:a16="http://schemas.microsoft.com/office/drawing/2014/main" id="{CC8112F8-3873-DEE3-B27A-B095C98FA0EA}"/>
                </a:ext>
              </a:extLst>
            </p:cNvPr>
            <p:cNvSpPr/>
            <p:nvPr/>
          </p:nvSpPr>
          <p:spPr>
            <a:xfrm rot="10800000">
              <a:off x="2492575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" name="Google Shape;2273;p65">
            <a:extLst>
              <a:ext uri="{FF2B5EF4-FFF2-40B4-BE49-F238E27FC236}">
                <a16:creationId xmlns:a16="http://schemas.microsoft.com/office/drawing/2014/main" id="{6D47F014-3EC9-CF23-BA3B-B5504760415C}"/>
              </a:ext>
            </a:extLst>
          </p:cNvPr>
          <p:cNvGrpSpPr/>
          <p:nvPr/>
        </p:nvGrpSpPr>
        <p:grpSpPr>
          <a:xfrm rot="16200000">
            <a:off x="653132" y="4085154"/>
            <a:ext cx="487601" cy="1251811"/>
            <a:chOff x="4506625" y="1903500"/>
            <a:chExt cx="372300" cy="955800"/>
          </a:xfrm>
        </p:grpSpPr>
        <p:sp>
          <p:nvSpPr>
            <p:cNvPr id="13" name="Google Shape;2274;p65">
              <a:extLst>
                <a:ext uri="{FF2B5EF4-FFF2-40B4-BE49-F238E27FC236}">
                  <a16:creationId xmlns:a16="http://schemas.microsoft.com/office/drawing/2014/main" id="{E019C6A6-29B0-7218-80C9-2FB50F882453}"/>
                </a:ext>
              </a:extLst>
            </p:cNvPr>
            <p:cNvSpPr/>
            <p:nvPr/>
          </p:nvSpPr>
          <p:spPr>
            <a:xfrm rot="5400000">
              <a:off x="4214875" y="2195250"/>
              <a:ext cx="9558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4" name="Google Shape;2275;p65">
              <a:extLst>
                <a:ext uri="{FF2B5EF4-FFF2-40B4-BE49-F238E27FC236}">
                  <a16:creationId xmlns:a16="http://schemas.microsoft.com/office/drawing/2014/main" id="{2F2A36BE-7F67-62B3-3B99-7FB50297BB42}"/>
                </a:ext>
              </a:extLst>
            </p:cNvPr>
            <p:cNvCxnSpPr/>
            <p:nvPr/>
          </p:nvCxnSpPr>
          <p:spPr>
            <a:xfrm rot="10800000" flipH="1">
              <a:off x="4692475" y="2056200"/>
              <a:ext cx="600" cy="6504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Google Shape;2276;p65">
            <a:extLst>
              <a:ext uri="{FF2B5EF4-FFF2-40B4-BE49-F238E27FC236}">
                <a16:creationId xmlns:a16="http://schemas.microsoft.com/office/drawing/2014/main" id="{4FB9BB6F-EFFD-B5DE-7F20-9A452570BC5F}"/>
              </a:ext>
            </a:extLst>
          </p:cNvPr>
          <p:cNvGrpSpPr/>
          <p:nvPr/>
        </p:nvGrpSpPr>
        <p:grpSpPr>
          <a:xfrm>
            <a:off x="8480213" y="87270"/>
            <a:ext cx="487601" cy="1251831"/>
            <a:chOff x="4263350" y="2572100"/>
            <a:chExt cx="372300" cy="775800"/>
          </a:xfrm>
        </p:grpSpPr>
        <p:sp>
          <p:nvSpPr>
            <p:cNvPr id="16" name="Google Shape;2277;p65">
              <a:extLst>
                <a:ext uri="{FF2B5EF4-FFF2-40B4-BE49-F238E27FC236}">
                  <a16:creationId xmlns:a16="http://schemas.microsoft.com/office/drawing/2014/main" id="{395B3F39-E390-38D4-73A4-B7F7169B5D28}"/>
                </a:ext>
              </a:extLst>
            </p:cNvPr>
            <p:cNvSpPr/>
            <p:nvPr/>
          </p:nvSpPr>
          <p:spPr>
            <a:xfrm rot="5400000">
              <a:off x="4061600" y="2773850"/>
              <a:ext cx="7758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7" name="Google Shape;2278;p65">
              <a:extLst>
                <a:ext uri="{FF2B5EF4-FFF2-40B4-BE49-F238E27FC236}">
                  <a16:creationId xmlns:a16="http://schemas.microsoft.com/office/drawing/2014/main" id="{5ED6CE32-3E12-BD90-E7F5-F43EDF95CD98}"/>
                </a:ext>
              </a:extLst>
            </p:cNvPr>
            <p:cNvCxnSpPr/>
            <p:nvPr/>
          </p:nvCxnSpPr>
          <p:spPr>
            <a:xfrm rot="10800000">
              <a:off x="4487625" y="2773250"/>
              <a:ext cx="0" cy="3735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279;p65">
              <a:extLst>
                <a:ext uri="{FF2B5EF4-FFF2-40B4-BE49-F238E27FC236}">
                  <a16:creationId xmlns:a16="http://schemas.microsoft.com/office/drawing/2014/main" id="{B90DA0C5-F55E-BA51-2E85-AD0097DB6F2C}"/>
                </a:ext>
              </a:extLst>
            </p:cNvPr>
            <p:cNvCxnSpPr/>
            <p:nvPr/>
          </p:nvCxnSpPr>
          <p:spPr>
            <a:xfrm rot="10800000">
              <a:off x="4411375" y="2773250"/>
              <a:ext cx="0" cy="3735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" name="Google Shape;2300;p65">
            <a:extLst>
              <a:ext uri="{FF2B5EF4-FFF2-40B4-BE49-F238E27FC236}">
                <a16:creationId xmlns:a16="http://schemas.microsoft.com/office/drawing/2014/main" id="{7C3422EF-DB92-88B1-7A18-BC07CCF86407}"/>
              </a:ext>
            </a:extLst>
          </p:cNvPr>
          <p:cNvGrpSpPr/>
          <p:nvPr/>
        </p:nvGrpSpPr>
        <p:grpSpPr>
          <a:xfrm rot="10800000">
            <a:off x="2281568" y="4467259"/>
            <a:ext cx="512748" cy="512748"/>
            <a:chOff x="2273412" y="1837950"/>
            <a:chExt cx="391500" cy="391500"/>
          </a:xfrm>
        </p:grpSpPr>
        <p:sp>
          <p:nvSpPr>
            <p:cNvPr id="20" name="Google Shape;2301;p65">
              <a:extLst>
                <a:ext uri="{FF2B5EF4-FFF2-40B4-BE49-F238E27FC236}">
                  <a16:creationId xmlns:a16="http://schemas.microsoft.com/office/drawing/2014/main" id="{8A522196-8E92-E909-3067-8A4B7E4C87F4}"/>
                </a:ext>
              </a:extLst>
            </p:cNvPr>
            <p:cNvSpPr/>
            <p:nvPr/>
          </p:nvSpPr>
          <p:spPr>
            <a:xfrm rot="10800000">
              <a:off x="2273412" y="1837950"/>
              <a:ext cx="391500" cy="391500"/>
            </a:xfrm>
            <a:prstGeom prst="ellipse">
              <a:avLst/>
            </a:prstGeom>
            <a:solidFill>
              <a:schemeClr val="accent4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2302;p65">
              <a:extLst>
                <a:ext uri="{FF2B5EF4-FFF2-40B4-BE49-F238E27FC236}">
                  <a16:creationId xmlns:a16="http://schemas.microsoft.com/office/drawing/2014/main" id="{BFAAF728-DDB5-0E97-53E7-CAFD0EEDCE64}"/>
                </a:ext>
              </a:extLst>
            </p:cNvPr>
            <p:cNvGrpSpPr/>
            <p:nvPr/>
          </p:nvGrpSpPr>
          <p:grpSpPr>
            <a:xfrm rot="8100000">
              <a:off x="2351005" y="1909132"/>
              <a:ext cx="236919" cy="248957"/>
              <a:chOff x="6916075" y="3678887"/>
              <a:chExt cx="277500" cy="291600"/>
            </a:xfrm>
          </p:grpSpPr>
          <p:cxnSp>
            <p:nvCxnSpPr>
              <p:cNvPr id="22" name="Google Shape;2303;p65">
                <a:extLst>
                  <a:ext uri="{FF2B5EF4-FFF2-40B4-BE49-F238E27FC236}">
                    <a16:creationId xmlns:a16="http://schemas.microsoft.com/office/drawing/2014/main" id="{C0318419-E5CF-EB65-67DF-4DBF4B646F01}"/>
                  </a:ext>
                </a:extLst>
              </p:cNvPr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04;p65">
                <a:extLst>
                  <a:ext uri="{FF2B5EF4-FFF2-40B4-BE49-F238E27FC236}">
                    <a16:creationId xmlns:a16="http://schemas.microsoft.com/office/drawing/2014/main" id="{920D884B-8EF3-F0B4-A35D-839C1089ED3C}"/>
                  </a:ext>
                </a:extLst>
              </p:cNvPr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" name="Google Shape;2305;p65">
            <a:extLst>
              <a:ext uri="{FF2B5EF4-FFF2-40B4-BE49-F238E27FC236}">
                <a16:creationId xmlns:a16="http://schemas.microsoft.com/office/drawing/2014/main" id="{2E5E04B4-8296-78A2-7417-8843E3BE09AE}"/>
              </a:ext>
            </a:extLst>
          </p:cNvPr>
          <p:cNvGrpSpPr/>
          <p:nvPr/>
        </p:nvGrpSpPr>
        <p:grpSpPr>
          <a:xfrm rot="10800000">
            <a:off x="1646576" y="4454292"/>
            <a:ext cx="512748" cy="512748"/>
            <a:chOff x="2273412" y="2336475"/>
            <a:chExt cx="391500" cy="391500"/>
          </a:xfrm>
        </p:grpSpPr>
        <p:sp>
          <p:nvSpPr>
            <p:cNvPr id="25" name="Google Shape;2306;p65">
              <a:extLst>
                <a:ext uri="{FF2B5EF4-FFF2-40B4-BE49-F238E27FC236}">
                  <a16:creationId xmlns:a16="http://schemas.microsoft.com/office/drawing/2014/main" id="{D6C85685-9D1E-0DD5-153D-226AD2A1934E}"/>
                </a:ext>
              </a:extLst>
            </p:cNvPr>
            <p:cNvSpPr/>
            <p:nvPr/>
          </p:nvSpPr>
          <p:spPr>
            <a:xfrm rot="10800000">
              <a:off x="2273412" y="2336475"/>
              <a:ext cx="391500" cy="391500"/>
            </a:xfrm>
            <a:prstGeom prst="ellipse">
              <a:avLst/>
            </a:pr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07;p65">
              <a:extLst>
                <a:ext uri="{FF2B5EF4-FFF2-40B4-BE49-F238E27FC236}">
                  <a16:creationId xmlns:a16="http://schemas.microsoft.com/office/drawing/2014/main" id="{7D2BC844-F24D-8EF0-75CD-F6D802A571D5}"/>
                </a:ext>
              </a:extLst>
            </p:cNvPr>
            <p:cNvSpPr/>
            <p:nvPr/>
          </p:nvSpPr>
          <p:spPr>
            <a:xfrm rot="10800000">
              <a:off x="2366750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308;p65">
              <a:extLst>
                <a:ext uri="{FF2B5EF4-FFF2-40B4-BE49-F238E27FC236}">
                  <a16:creationId xmlns:a16="http://schemas.microsoft.com/office/drawing/2014/main" id="{A23CC9B0-88BE-DE52-4E65-B630D5868A73}"/>
                </a:ext>
              </a:extLst>
            </p:cNvPr>
            <p:cNvSpPr/>
            <p:nvPr/>
          </p:nvSpPr>
          <p:spPr>
            <a:xfrm rot="10800000">
              <a:off x="2492575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9" name="Google Shape;692;p38">
            <a:extLst>
              <a:ext uri="{FF2B5EF4-FFF2-40B4-BE49-F238E27FC236}">
                <a16:creationId xmlns:a16="http://schemas.microsoft.com/office/drawing/2014/main" id="{2CCF7E34-168D-9C37-85AB-BAE85582C6E8}"/>
              </a:ext>
            </a:extLst>
          </p:cNvPr>
          <p:cNvSpPr txBox="1">
            <a:spLocks/>
          </p:cNvSpPr>
          <p:nvPr/>
        </p:nvSpPr>
        <p:spPr>
          <a:xfrm>
            <a:off x="1089660" y="1221477"/>
            <a:ext cx="6550206" cy="105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 algn="ctr">
              <a:buClr>
                <a:srgbClr val="FFFFFF"/>
              </a:buClr>
            </a:pP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Nguồn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có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khả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năng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cung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cấp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năng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lượng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cho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các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dụng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cụ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hoạt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động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grpSp>
        <p:nvGrpSpPr>
          <p:cNvPr id="28" name="Google Shape;2296;p65">
            <a:extLst>
              <a:ext uri="{FF2B5EF4-FFF2-40B4-BE49-F238E27FC236}">
                <a16:creationId xmlns:a16="http://schemas.microsoft.com/office/drawing/2014/main" id="{5D4B709A-63CC-C6D8-1834-E82951F9D084}"/>
              </a:ext>
            </a:extLst>
          </p:cNvPr>
          <p:cNvGrpSpPr/>
          <p:nvPr/>
        </p:nvGrpSpPr>
        <p:grpSpPr>
          <a:xfrm rot="10800000">
            <a:off x="258132" y="218140"/>
            <a:ext cx="457356" cy="457356"/>
            <a:chOff x="1731820" y="2005000"/>
            <a:chExt cx="391500" cy="391500"/>
          </a:xfrm>
          <a:solidFill>
            <a:srgbClr val="21B793"/>
          </a:solidFill>
        </p:grpSpPr>
        <p:sp>
          <p:nvSpPr>
            <p:cNvPr id="29" name="Google Shape;2297;p65">
              <a:extLst>
                <a:ext uri="{FF2B5EF4-FFF2-40B4-BE49-F238E27FC236}">
                  <a16:creationId xmlns:a16="http://schemas.microsoft.com/office/drawing/2014/main" id="{94CCBF02-9FEC-640B-684E-B663F2B6FEF1}"/>
                </a:ext>
              </a:extLst>
            </p:cNvPr>
            <p:cNvSpPr/>
            <p:nvPr/>
          </p:nvSpPr>
          <p:spPr>
            <a:xfrm rot="-5400000">
              <a:off x="1731820" y="200500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98;p65">
              <a:extLst>
                <a:ext uri="{FF2B5EF4-FFF2-40B4-BE49-F238E27FC236}">
                  <a16:creationId xmlns:a16="http://schemas.microsoft.com/office/drawing/2014/main" id="{491F2A63-A1EE-F490-ED0A-BDF9B71F594A}"/>
                </a:ext>
              </a:extLst>
            </p:cNvPr>
            <p:cNvSpPr/>
            <p:nvPr/>
          </p:nvSpPr>
          <p:spPr>
            <a:xfrm rot="8100000">
              <a:off x="1858031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" name="Google Shape;2299;p65">
              <a:extLst>
                <a:ext uri="{FF2B5EF4-FFF2-40B4-BE49-F238E27FC236}">
                  <a16:creationId xmlns:a16="http://schemas.microsoft.com/office/drawing/2014/main" id="{E8BB5626-4D6B-731B-7CC2-E273F09B9FFB}"/>
                </a:ext>
              </a:extLst>
            </p:cNvPr>
            <p:cNvSpPr/>
            <p:nvPr/>
          </p:nvSpPr>
          <p:spPr>
            <a:xfrm rot="8100000">
              <a:off x="1975306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6" name="Google Shape;743;p39">
            <a:extLst>
              <a:ext uri="{FF2B5EF4-FFF2-40B4-BE49-F238E27FC236}">
                <a16:creationId xmlns:a16="http://schemas.microsoft.com/office/drawing/2014/main" id="{AAA51999-9655-95BA-B83F-79A42B30D573}"/>
              </a:ext>
            </a:extLst>
          </p:cNvPr>
          <p:cNvSpPr/>
          <p:nvPr/>
        </p:nvSpPr>
        <p:spPr>
          <a:xfrm rot="10800000">
            <a:off x="258130" y="218137"/>
            <a:ext cx="3652627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692;p38">
            <a:extLst>
              <a:ext uri="{FF2B5EF4-FFF2-40B4-BE49-F238E27FC236}">
                <a16:creationId xmlns:a16="http://schemas.microsoft.com/office/drawing/2014/main" id="{F959BD23-351F-326C-3915-353976D3E25E}"/>
              </a:ext>
            </a:extLst>
          </p:cNvPr>
          <p:cNvSpPr txBox="1">
            <a:spLocks/>
          </p:cNvSpPr>
          <p:nvPr/>
        </p:nvSpPr>
        <p:spPr>
          <a:xfrm>
            <a:off x="769173" y="244026"/>
            <a:ext cx="2965799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Light" panose="00000400000000000000" pitchFamily="2" charset="-93"/>
                <a:ea typeface="#9Slide03 Arima Madurai Light" panose="00000400000000000000" pitchFamily="2" charset="-93"/>
                <a:cs typeface="#9Slide03 Arima Madurai Light" panose="000004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Dòng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Nguồn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08130"/>
              </a:solidFill>
              <a:effectLst/>
              <a:uLnTx/>
              <a:uFillTx/>
              <a:latin typeface="Roboto Condensed" panose="02000000000000000000" pitchFamily="2" charset="0"/>
              <a:cs typeface="#9Slide03 Arima Madurai Light" panose="00000400000000000000" pitchFamily="2" charset="-93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B2FD9CE-BB6C-C2A5-505F-89FFCFA10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9" b="22306"/>
          <a:stretch/>
        </p:blipFill>
        <p:spPr>
          <a:xfrm>
            <a:off x="2037079" y="2451794"/>
            <a:ext cx="2845695" cy="123139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D9B3FF6-CF40-5D5A-8B7D-5DBBB1CB1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12014" b="22306"/>
          <a:stretch/>
        </p:blipFill>
        <p:spPr>
          <a:xfrm>
            <a:off x="637292" y="2571750"/>
            <a:ext cx="1399787" cy="98950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4" name="Google Shape;692;p38">
            <a:extLst>
              <a:ext uri="{FF2B5EF4-FFF2-40B4-BE49-F238E27FC236}">
                <a16:creationId xmlns:a16="http://schemas.microsoft.com/office/drawing/2014/main" id="{4CA9AB92-AA3D-5009-CC7F-5930AA5F4779}"/>
              </a:ext>
            </a:extLst>
          </p:cNvPr>
          <p:cNvSpPr txBox="1">
            <a:spLocks/>
          </p:cNvSpPr>
          <p:nvPr/>
        </p:nvSpPr>
        <p:spPr>
          <a:xfrm>
            <a:off x="4882774" y="2520627"/>
            <a:ext cx="2941235" cy="105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 algn="ctr">
              <a:buClr>
                <a:srgbClr val="FFFFFF"/>
              </a:buClr>
            </a:pP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Có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2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cực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: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cực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dương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(+)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và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cực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âm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(-)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4" grpId="0"/>
    </p:bldLst>
  </p:timing>
</p:sld>
</file>

<file path=ppt/theme/theme1.xml><?xml version="1.0" encoding="utf-8"?>
<a:theme xmlns:a="http://schemas.openxmlformats.org/drawingml/2006/main" name="Electricity Industry Company Profile by Slidesgo">
  <a:themeElements>
    <a:clrScheme name="Simple Light">
      <a:dk1>
        <a:srgbClr val="FFFFFF"/>
      </a:dk1>
      <a:lt1>
        <a:srgbClr val="1A56B8"/>
      </a:lt1>
      <a:dk2>
        <a:srgbClr val="CCCCCC"/>
      </a:dk2>
      <a:lt2>
        <a:srgbClr val="FFFFFF"/>
      </a:lt2>
      <a:accent1>
        <a:srgbClr val="BD6DE6"/>
      </a:accent1>
      <a:accent2>
        <a:srgbClr val="D78C9B"/>
      </a:accent2>
      <a:accent3>
        <a:srgbClr val="1A56B8"/>
      </a:accent3>
      <a:accent4>
        <a:srgbClr val="21B793"/>
      </a:accent4>
      <a:accent5>
        <a:srgbClr val="EEC242"/>
      </a:accent5>
      <a:accent6>
        <a:srgbClr val="E0813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siness Plan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C64E"/>
      </a:accent1>
      <a:accent2>
        <a:srgbClr val="FF8001"/>
      </a:accent2>
      <a:accent3>
        <a:srgbClr val="5FD0DB"/>
      </a:accent3>
      <a:accent4>
        <a:srgbClr val="32AAD9"/>
      </a:accent4>
      <a:accent5>
        <a:srgbClr val="1A569C"/>
      </a:accent5>
      <a:accent6>
        <a:srgbClr val="D558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ampaign Planning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EAF88"/>
      </a:accent1>
      <a:accent2>
        <a:srgbClr val="FF687D"/>
      </a:accent2>
      <a:accent3>
        <a:srgbClr val="CB6686"/>
      </a:accent3>
      <a:accent4>
        <a:srgbClr val="745984"/>
      </a:accent4>
      <a:accent5>
        <a:srgbClr val="265D84"/>
      </a:accent5>
      <a:accent6>
        <a:srgbClr val="FEAF88"/>
      </a:accent6>
      <a:hlink>
        <a:srgbClr val="FF68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lectricity Industry Company Profile by Slidesgo">
  <a:themeElements>
    <a:clrScheme name="Simple Light">
      <a:dk1>
        <a:srgbClr val="FFFFFF"/>
      </a:dk1>
      <a:lt1>
        <a:srgbClr val="1A56B8"/>
      </a:lt1>
      <a:dk2>
        <a:srgbClr val="CCCCCC"/>
      </a:dk2>
      <a:lt2>
        <a:srgbClr val="FFFFFF"/>
      </a:lt2>
      <a:accent1>
        <a:srgbClr val="BD6DE6"/>
      </a:accent1>
      <a:accent2>
        <a:srgbClr val="D78C9B"/>
      </a:accent2>
      <a:accent3>
        <a:srgbClr val="1A56B8"/>
      </a:accent3>
      <a:accent4>
        <a:srgbClr val="21B793"/>
      </a:accent4>
      <a:accent5>
        <a:srgbClr val="EEC242"/>
      </a:accent5>
      <a:accent6>
        <a:srgbClr val="E0813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</TotalTime>
  <Words>732</Words>
  <Application>Microsoft Office PowerPoint</Application>
  <PresentationFormat>On-screen Show (16:9)</PresentationFormat>
  <Paragraphs>131</Paragraphs>
  <Slides>35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Roboto Condensed</vt:lpstr>
      <vt:lpstr>Calibri</vt:lpstr>
      <vt:lpstr>DM Sans Medium</vt:lpstr>
      <vt:lpstr>Roboto</vt:lpstr>
      <vt:lpstr>#9Slide03 Arima Madurai Light</vt:lpstr>
      <vt:lpstr>#9Slide07 Cadena</vt:lpstr>
      <vt:lpstr>Arial</vt:lpstr>
      <vt:lpstr>Roboto Black</vt:lpstr>
      <vt:lpstr>Fira Sans</vt:lpstr>
      <vt:lpstr>Bebas Neue</vt:lpstr>
      <vt:lpstr>DM Sans</vt:lpstr>
      <vt:lpstr>Electricity Industry Company Profile by Slidesgo</vt:lpstr>
      <vt:lpstr>Business Plan Infographics by Slidesgo</vt:lpstr>
      <vt:lpstr>1_Campaign Planning by Slidesgo</vt:lpstr>
      <vt:lpstr>1_Electricity Industry Company Profile by Slidesgo</vt:lpstr>
      <vt:lpstr>Bài 21: DÒNG ĐIỆN, NGUỒN ĐIỆN</vt:lpstr>
      <vt:lpstr>02</vt:lpstr>
      <vt:lpstr>Dòng Điện Và Nguồn Điện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Vật dẫn điện và vật cách điện</vt:lpstr>
      <vt:lpstr>Thí Nghiệm </vt:lpstr>
      <vt:lpstr>Thí Nghiệm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Electricity Industry Company Profile</dc:title>
  <dc:creator>HP</dc:creator>
  <cp:lastModifiedBy>HP</cp:lastModifiedBy>
  <cp:revision>37</cp:revision>
  <dcterms:modified xsi:type="dcterms:W3CDTF">2024-03-14T10:46:11Z</dcterms:modified>
</cp:coreProperties>
</file>