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0" d="100"/>
          <a:sy n="70" d="100"/>
        </p:scale>
        <p:origin x="-1410"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8.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image" Target="../media/image8.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8.jpeg"/><Relationship Id="rId9"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9.png"/><Relationship Id="rId10" Type="http://schemas.openxmlformats.org/officeDocument/2006/relationships/image" Target="../media/image28.jpeg"/><Relationship Id="rId4" Type="http://schemas.openxmlformats.org/officeDocument/2006/relationships/image" Target="../media/image8.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12" Type="http://schemas.microsoft.com/office/2007/relationships/hdphoto" Target="../media/hdphoto12.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9.png"/><Relationship Id="rId10" Type="http://schemas.openxmlformats.org/officeDocument/2006/relationships/image" Target="../media/image40.png"/><Relationship Id="rId4" Type="http://schemas.openxmlformats.org/officeDocument/2006/relationships/image" Target="../media/image8.jpeg"/><Relationship Id="rId9" Type="http://schemas.openxmlformats.org/officeDocument/2006/relationships/image" Target="../media/image11.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9.png"/><Relationship Id="rId10" Type="http://schemas.openxmlformats.org/officeDocument/2006/relationships/image" Target="../media/image42.png"/><Relationship Id="rId4" Type="http://schemas.openxmlformats.org/officeDocument/2006/relationships/image" Target="../media/image8.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jpeg"/><Relationship Id="rId9" Type="http://schemas.openxmlformats.org/officeDocument/2006/relationships/image" Target="../media/image11.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304800" y="1219200"/>
            <a:ext cx="8839200" cy="1981200"/>
          </a:xfrm>
        </p:spPr>
        <p:txBody>
          <a:bodyPr>
            <a:noAutofit/>
          </a:bodyPr>
          <a:lstStyle/>
          <a:p>
            <a:r>
              <a:rPr lang="vi-VN"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76200" y="762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11</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6083</TotalTime>
  <Words>3496</Words>
  <Application>Microsoft Office PowerPoint</Application>
  <PresentationFormat>On-screen Show (4:3)</PresentationFormat>
  <Paragraphs>271</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455</cp:revision>
  <dcterms:created xsi:type="dcterms:W3CDTF">2016-02-15T14:28:12Z</dcterms:created>
  <dcterms:modified xsi:type="dcterms:W3CDTF">2024-03-15T14:53:08Z</dcterms:modified>
</cp:coreProperties>
</file>