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vml" ContentType="application/vnd.openxmlformats-officedocument.vmlDrawing"/>
  <Default Extension="wav" ContentType="audio/x-wav"/>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media/audio2.wav" ContentType="audio/wav"/>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466" r:id="rId2"/>
    <p:sldId id="439" r:id="rId3"/>
    <p:sldId id="438" r:id="rId4"/>
    <p:sldId id="467" r:id="rId5"/>
    <p:sldId id="468" r:id="rId6"/>
    <p:sldId id="469" r:id="rId7"/>
    <p:sldId id="472" r:id="rId8"/>
    <p:sldId id="470" r:id="rId9"/>
    <p:sldId id="473" r:id="rId10"/>
    <p:sldId id="463" r:id="rId11"/>
    <p:sldId id="474" r:id="rId12"/>
    <p:sldId id="479" r:id="rId13"/>
    <p:sldId id="477" r:id="rId14"/>
    <p:sldId id="478" r:id="rId15"/>
    <p:sldId id="480" r:id="rId16"/>
    <p:sldId id="464" r:id="rId17"/>
    <p:sldId id="481" r:id="rId18"/>
    <p:sldId id="484" r:id="rId19"/>
    <p:sldId id="485" r:id="rId20"/>
    <p:sldId id="260" r:id="rId21"/>
    <p:sldId id="487" r:id="rId22"/>
    <p:sldId id="489" r:id="rId23"/>
    <p:sldId id="451" r:id="rId24"/>
    <p:sldId id="490" r:id="rId25"/>
    <p:sldId id="492" r:id="rId26"/>
    <p:sldId id="491" r:id="rId27"/>
    <p:sldId id="496" r:id="rId28"/>
    <p:sldId id="493" r:id="rId29"/>
    <p:sldId id="494" r:id="rId30"/>
    <p:sldId id="497" r:id="rId31"/>
    <p:sldId id="495" r:id="rId32"/>
    <p:sldId id="453" r:id="rId33"/>
    <p:sldId id="452" r:id="rId34"/>
    <p:sldId id="454" r:id="rId35"/>
    <p:sldId id="455" r:id="rId36"/>
    <p:sldId id="300" r:id="rId37"/>
    <p:sldId id="291" r:id="rId38"/>
    <p:sldId id="292" r:id="rId39"/>
    <p:sldId id="293" r:id="rId40"/>
    <p:sldId id="294" r:id="rId41"/>
    <p:sldId id="295" r:id="rId42"/>
    <p:sldId id="298" r:id="rId43"/>
    <p:sldId id="297" r:id="rId44"/>
    <p:sldId id="299" r:id="rId45"/>
    <p:sldId id="296" r:id="rId46"/>
    <p:sldId id="304" r:id="rId47"/>
    <p:sldId id="498" r:id="rId48"/>
    <p:sldId id="270"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34D03"/>
    <a:srgbClr val="FF33CC"/>
    <a:srgbClr val="33CC33"/>
    <a:srgbClr val="FF99CC"/>
    <a:srgbClr val="CC99FF"/>
    <a:srgbClr val="CC66FF"/>
    <a:srgbClr val="2C441C"/>
    <a:srgbClr val="1044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94" autoAdjust="0"/>
    <p:restoredTop sz="94660"/>
  </p:normalViewPr>
  <p:slideViewPr>
    <p:cSldViewPr snapToGrid="0">
      <p:cViewPr varScale="1">
        <p:scale>
          <a:sx n="66" d="100"/>
          <a:sy n="66" d="100"/>
        </p:scale>
        <p:origin x="656" y="32"/>
      </p:cViewPr>
      <p:guideLst>
        <p:guide orient="horz" pos="2184"/>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F68080-168A-4258-A4E0-B0BB25CAB37B}" type="datetimeFigureOut">
              <a:rPr lang="en-US" smtClean="0"/>
              <a:t>3/15/2024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58520F-75D9-4E54-88BF-F4055FD62A4B}" type="slidenum">
              <a:rPr lang="en-US" smtClean="0"/>
              <a:t>‹#›</a:t>
            </a:fld>
            <a:endParaRPr lang="en-US"/>
          </a:p>
        </p:txBody>
      </p:sp>
    </p:spTree>
    <p:extLst>
      <p:ext uri="{BB962C8B-B14F-4D97-AF65-F5344CB8AC3E}">
        <p14:creationId xmlns:p14="http://schemas.microsoft.com/office/powerpoint/2010/main" val="22214464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CAE98CD-17D8-4AA5-9528-12977A0DE283}"/>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BZ"/>
          </a:p>
        </p:txBody>
      </p:sp>
      <p:sp>
        <p:nvSpPr>
          <p:cNvPr id="3" name="Tiêu đề phụ 2">
            <a:extLst>
              <a:ext uri="{FF2B5EF4-FFF2-40B4-BE49-F238E27FC236}">
                <a16:creationId xmlns:a16="http://schemas.microsoft.com/office/drawing/2014/main" id="{9DF1CC36-63C1-4EDE-9C43-6BC42C3F48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BZ"/>
          </a:p>
        </p:txBody>
      </p:sp>
      <p:sp>
        <p:nvSpPr>
          <p:cNvPr id="4" name="Chỗ dành sẵn cho Ngày tháng 3">
            <a:extLst>
              <a:ext uri="{FF2B5EF4-FFF2-40B4-BE49-F238E27FC236}">
                <a16:creationId xmlns:a16="http://schemas.microsoft.com/office/drawing/2014/main" id="{550EBCEC-20EF-4B8D-A204-342D89521614}"/>
              </a:ext>
            </a:extLst>
          </p:cNvPr>
          <p:cNvSpPr>
            <a:spLocks noGrp="1"/>
          </p:cNvSpPr>
          <p:nvPr>
            <p:ph type="dt" sz="half" idx="10"/>
          </p:nvPr>
        </p:nvSpPr>
        <p:spPr/>
        <p:txBody>
          <a:bodyPr/>
          <a:lstStyle/>
          <a:p>
            <a:fld id="{E19ED433-5696-4134-A11E-F75CCCABD24C}" type="datetimeFigureOut">
              <a:rPr lang="en-BZ" smtClean="0"/>
              <a:t>15/03/2024</a:t>
            </a:fld>
            <a:endParaRPr lang="en-BZ"/>
          </a:p>
        </p:txBody>
      </p:sp>
      <p:sp>
        <p:nvSpPr>
          <p:cNvPr id="5" name="Chỗ dành sẵn cho Chân trang 4">
            <a:extLst>
              <a:ext uri="{FF2B5EF4-FFF2-40B4-BE49-F238E27FC236}">
                <a16:creationId xmlns:a16="http://schemas.microsoft.com/office/drawing/2014/main" id="{6151399C-0428-4E33-9473-BB3CC48CD632}"/>
              </a:ext>
            </a:extLst>
          </p:cNvPr>
          <p:cNvSpPr>
            <a:spLocks noGrp="1"/>
          </p:cNvSpPr>
          <p:nvPr>
            <p:ph type="ftr" sz="quarter" idx="11"/>
          </p:nvPr>
        </p:nvSpPr>
        <p:spPr/>
        <p:txBody>
          <a:bodyPr/>
          <a:lstStyle/>
          <a:p>
            <a:endParaRPr lang="en-BZ"/>
          </a:p>
        </p:txBody>
      </p:sp>
      <p:sp>
        <p:nvSpPr>
          <p:cNvPr id="6" name="Chỗ dành sẵn cho Số hiệu Bản chiếu 5">
            <a:extLst>
              <a:ext uri="{FF2B5EF4-FFF2-40B4-BE49-F238E27FC236}">
                <a16:creationId xmlns:a16="http://schemas.microsoft.com/office/drawing/2014/main" id="{FE4F488A-D5D6-41FA-9837-FEE4EEFCBF1A}"/>
              </a:ext>
            </a:extLst>
          </p:cNvPr>
          <p:cNvSpPr>
            <a:spLocks noGrp="1"/>
          </p:cNvSpPr>
          <p:nvPr>
            <p:ph type="sldNum" sz="quarter" idx="12"/>
          </p:nvPr>
        </p:nvSpPr>
        <p:spPr/>
        <p:txBody>
          <a:bodyPr/>
          <a:lstStyle/>
          <a:p>
            <a:fld id="{12524307-619A-4E14-B196-FA329BF1F004}" type="slidenum">
              <a:rPr lang="en-BZ" smtClean="0"/>
              <a:t>‹#›</a:t>
            </a:fld>
            <a:endParaRPr lang="en-BZ"/>
          </a:p>
        </p:txBody>
      </p:sp>
    </p:spTree>
    <p:extLst>
      <p:ext uri="{BB962C8B-B14F-4D97-AF65-F5344CB8AC3E}">
        <p14:creationId xmlns:p14="http://schemas.microsoft.com/office/powerpoint/2010/main" val="33603871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220C22E-E8DC-4AD3-A48C-F1FC4C0F64D6}"/>
              </a:ext>
            </a:extLst>
          </p:cNvPr>
          <p:cNvSpPr>
            <a:spLocks noGrp="1"/>
          </p:cNvSpPr>
          <p:nvPr>
            <p:ph type="title"/>
          </p:nvPr>
        </p:nvSpPr>
        <p:spPr/>
        <p:txBody>
          <a:bodyPr/>
          <a:lstStyle/>
          <a:p>
            <a:r>
              <a:rPr lang="vi-VN"/>
              <a:t>Bấm để sửa kiểu tiêu đề Bản cái</a:t>
            </a:r>
            <a:endParaRPr lang="en-BZ"/>
          </a:p>
        </p:txBody>
      </p:sp>
      <p:sp>
        <p:nvSpPr>
          <p:cNvPr id="3" name="Chỗ dành sẵn cho Văn bản Dọc 2">
            <a:extLst>
              <a:ext uri="{FF2B5EF4-FFF2-40B4-BE49-F238E27FC236}">
                <a16:creationId xmlns:a16="http://schemas.microsoft.com/office/drawing/2014/main" id="{50CC8018-3149-4C15-9E66-F5A8E1717369}"/>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4" name="Chỗ dành sẵn cho Ngày tháng 3">
            <a:extLst>
              <a:ext uri="{FF2B5EF4-FFF2-40B4-BE49-F238E27FC236}">
                <a16:creationId xmlns:a16="http://schemas.microsoft.com/office/drawing/2014/main" id="{DA8BE04C-4D58-4F79-B083-7D783FECF158}"/>
              </a:ext>
            </a:extLst>
          </p:cNvPr>
          <p:cNvSpPr>
            <a:spLocks noGrp="1"/>
          </p:cNvSpPr>
          <p:nvPr>
            <p:ph type="dt" sz="half" idx="10"/>
          </p:nvPr>
        </p:nvSpPr>
        <p:spPr/>
        <p:txBody>
          <a:bodyPr/>
          <a:lstStyle/>
          <a:p>
            <a:fld id="{E19ED433-5696-4134-A11E-F75CCCABD24C}" type="datetimeFigureOut">
              <a:rPr lang="en-BZ" smtClean="0"/>
              <a:t>15/03/2024</a:t>
            </a:fld>
            <a:endParaRPr lang="en-BZ"/>
          </a:p>
        </p:txBody>
      </p:sp>
      <p:sp>
        <p:nvSpPr>
          <p:cNvPr id="5" name="Chỗ dành sẵn cho Chân trang 4">
            <a:extLst>
              <a:ext uri="{FF2B5EF4-FFF2-40B4-BE49-F238E27FC236}">
                <a16:creationId xmlns:a16="http://schemas.microsoft.com/office/drawing/2014/main" id="{33CF58DA-DFCE-413A-8073-AA1D533EFCAA}"/>
              </a:ext>
            </a:extLst>
          </p:cNvPr>
          <p:cNvSpPr>
            <a:spLocks noGrp="1"/>
          </p:cNvSpPr>
          <p:nvPr>
            <p:ph type="ftr" sz="quarter" idx="11"/>
          </p:nvPr>
        </p:nvSpPr>
        <p:spPr/>
        <p:txBody>
          <a:bodyPr/>
          <a:lstStyle/>
          <a:p>
            <a:endParaRPr lang="en-BZ"/>
          </a:p>
        </p:txBody>
      </p:sp>
      <p:sp>
        <p:nvSpPr>
          <p:cNvPr id="6" name="Chỗ dành sẵn cho Số hiệu Bản chiếu 5">
            <a:extLst>
              <a:ext uri="{FF2B5EF4-FFF2-40B4-BE49-F238E27FC236}">
                <a16:creationId xmlns:a16="http://schemas.microsoft.com/office/drawing/2014/main" id="{19B67EDA-CD7B-4C9B-8D96-1439FB2CDFAF}"/>
              </a:ext>
            </a:extLst>
          </p:cNvPr>
          <p:cNvSpPr>
            <a:spLocks noGrp="1"/>
          </p:cNvSpPr>
          <p:nvPr>
            <p:ph type="sldNum" sz="quarter" idx="12"/>
          </p:nvPr>
        </p:nvSpPr>
        <p:spPr/>
        <p:txBody>
          <a:bodyPr/>
          <a:lstStyle/>
          <a:p>
            <a:fld id="{12524307-619A-4E14-B196-FA329BF1F004}" type="slidenum">
              <a:rPr lang="en-BZ" smtClean="0"/>
              <a:t>‹#›</a:t>
            </a:fld>
            <a:endParaRPr lang="en-BZ"/>
          </a:p>
        </p:txBody>
      </p:sp>
    </p:spTree>
    <p:extLst>
      <p:ext uri="{BB962C8B-B14F-4D97-AF65-F5344CB8AC3E}">
        <p14:creationId xmlns:p14="http://schemas.microsoft.com/office/powerpoint/2010/main" val="18204361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07B1077D-7655-4660-9EDF-29C6722C9C0A}"/>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BZ"/>
          </a:p>
        </p:txBody>
      </p:sp>
      <p:sp>
        <p:nvSpPr>
          <p:cNvPr id="3" name="Chỗ dành sẵn cho Văn bản Dọc 2">
            <a:extLst>
              <a:ext uri="{FF2B5EF4-FFF2-40B4-BE49-F238E27FC236}">
                <a16:creationId xmlns:a16="http://schemas.microsoft.com/office/drawing/2014/main" id="{2EE44F4C-A55A-4263-8F03-81FACDBB34B8}"/>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4" name="Chỗ dành sẵn cho Ngày tháng 3">
            <a:extLst>
              <a:ext uri="{FF2B5EF4-FFF2-40B4-BE49-F238E27FC236}">
                <a16:creationId xmlns:a16="http://schemas.microsoft.com/office/drawing/2014/main" id="{74596F3D-18B2-4B03-A1DD-F5F2DDCC4F5A}"/>
              </a:ext>
            </a:extLst>
          </p:cNvPr>
          <p:cNvSpPr>
            <a:spLocks noGrp="1"/>
          </p:cNvSpPr>
          <p:nvPr>
            <p:ph type="dt" sz="half" idx="10"/>
          </p:nvPr>
        </p:nvSpPr>
        <p:spPr/>
        <p:txBody>
          <a:bodyPr/>
          <a:lstStyle/>
          <a:p>
            <a:fld id="{E19ED433-5696-4134-A11E-F75CCCABD24C}" type="datetimeFigureOut">
              <a:rPr lang="en-BZ" smtClean="0"/>
              <a:t>15/03/2024</a:t>
            </a:fld>
            <a:endParaRPr lang="en-BZ"/>
          </a:p>
        </p:txBody>
      </p:sp>
      <p:sp>
        <p:nvSpPr>
          <p:cNvPr id="5" name="Chỗ dành sẵn cho Chân trang 4">
            <a:extLst>
              <a:ext uri="{FF2B5EF4-FFF2-40B4-BE49-F238E27FC236}">
                <a16:creationId xmlns:a16="http://schemas.microsoft.com/office/drawing/2014/main" id="{B5CBA150-46EB-459E-8469-9429D58B0720}"/>
              </a:ext>
            </a:extLst>
          </p:cNvPr>
          <p:cNvSpPr>
            <a:spLocks noGrp="1"/>
          </p:cNvSpPr>
          <p:nvPr>
            <p:ph type="ftr" sz="quarter" idx="11"/>
          </p:nvPr>
        </p:nvSpPr>
        <p:spPr/>
        <p:txBody>
          <a:bodyPr/>
          <a:lstStyle/>
          <a:p>
            <a:endParaRPr lang="en-BZ"/>
          </a:p>
        </p:txBody>
      </p:sp>
      <p:sp>
        <p:nvSpPr>
          <p:cNvPr id="6" name="Chỗ dành sẵn cho Số hiệu Bản chiếu 5">
            <a:extLst>
              <a:ext uri="{FF2B5EF4-FFF2-40B4-BE49-F238E27FC236}">
                <a16:creationId xmlns:a16="http://schemas.microsoft.com/office/drawing/2014/main" id="{E6CCB06F-1499-4DE2-A754-924B236D302E}"/>
              </a:ext>
            </a:extLst>
          </p:cNvPr>
          <p:cNvSpPr>
            <a:spLocks noGrp="1"/>
          </p:cNvSpPr>
          <p:nvPr>
            <p:ph type="sldNum" sz="quarter" idx="12"/>
          </p:nvPr>
        </p:nvSpPr>
        <p:spPr/>
        <p:txBody>
          <a:bodyPr/>
          <a:lstStyle/>
          <a:p>
            <a:fld id="{12524307-619A-4E14-B196-FA329BF1F004}" type="slidenum">
              <a:rPr lang="en-BZ" smtClean="0"/>
              <a:t>‹#›</a:t>
            </a:fld>
            <a:endParaRPr lang="en-BZ"/>
          </a:p>
        </p:txBody>
      </p:sp>
    </p:spTree>
    <p:extLst>
      <p:ext uri="{BB962C8B-B14F-4D97-AF65-F5344CB8AC3E}">
        <p14:creationId xmlns:p14="http://schemas.microsoft.com/office/powerpoint/2010/main" val="4229108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ACC859F-B52C-4D94-9C17-7C589F66B5EF}"/>
              </a:ext>
            </a:extLst>
          </p:cNvPr>
          <p:cNvSpPr>
            <a:spLocks noGrp="1"/>
          </p:cNvSpPr>
          <p:nvPr>
            <p:ph type="title"/>
          </p:nvPr>
        </p:nvSpPr>
        <p:spPr/>
        <p:txBody>
          <a:bodyPr/>
          <a:lstStyle/>
          <a:p>
            <a:r>
              <a:rPr lang="vi-VN"/>
              <a:t>Bấm để sửa kiểu tiêu đề Bản cái</a:t>
            </a:r>
            <a:endParaRPr lang="en-BZ"/>
          </a:p>
        </p:txBody>
      </p:sp>
      <p:sp>
        <p:nvSpPr>
          <p:cNvPr id="3" name="Chỗ dành sẵn cho Nội dung 2">
            <a:extLst>
              <a:ext uri="{FF2B5EF4-FFF2-40B4-BE49-F238E27FC236}">
                <a16:creationId xmlns:a16="http://schemas.microsoft.com/office/drawing/2014/main" id="{EC9DBC80-C942-4E53-9278-CC998AD01265}"/>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4" name="Chỗ dành sẵn cho Ngày tháng 3">
            <a:extLst>
              <a:ext uri="{FF2B5EF4-FFF2-40B4-BE49-F238E27FC236}">
                <a16:creationId xmlns:a16="http://schemas.microsoft.com/office/drawing/2014/main" id="{A3356AA6-3853-4357-9798-8112BC4AF769}"/>
              </a:ext>
            </a:extLst>
          </p:cNvPr>
          <p:cNvSpPr>
            <a:spLocks noGrp="1"/>
          </p:cNvSpPr>
          <p:nvPr>
            <p:ph type="dt" sz="half" idx="10"/>
          </p:nvPr>
        </p:nvSpPr>
        <p:spPr/>
        <p:txBody>
          <a:bodyPr/>
          <a:lstStyle/>
          <a:p>
            <a:fld id="{E19ED433-5696-4134-A11E-F75CCCABD24C}" type="datetimeFigureOut">
              <a:rPr lang="en-BZ" smtClean="0"/>
              <a:t>15/03/2024</a:t>
            </a:fld>
            <a:endParaRPr lang="en-BZ"/>
          </a:p>
        </p:txBody>
      </p:sp>
      <p:sp>
        <p:nvSpPr>
          <p:cNvPr id="5" name="Chỗ dành sẵn cho Chân trang 4">
            <a:extLst>
              <a:ext uri="{FF2B5EF4-FFF2-40B4-BE49-F238E27FC236}">
                <a16:creationId xmlns:a16="http://schemas.microsoft.com/office/drawing/2014/main" id="{32BB3E96-71B3-4FA9-AE10-C7D42D8F5D67}"/>
              </a:ext>
            </a:extLst>
          </p:cNvPr>
          <p:cNvSpPr>
            <a:spLocks noGrp="1"/>
          </p:cNvSpPr>
          <p:nvPr>
            <p:ph type="ftr" sz="quarter" idx="11"/>
          </p:nvPr>
        </p:nvSpPr>
        <p:spPr/>
        <p:txBody>
          <a:bodyPr/>
          <a:lstStyle/>
          <a:p>
            <a:endParaRPr lang="en-BZ"/>
          </a:p>
        </p:txBody>
      </p:sp>
      <p:sp>
        <p:nvSpPr>
          <p:cNvPr id="6" name="Chỗ dành sẵn cho Số hiệu Bản chiếu 5">
            <a:extLst>
              <a:ext uri="{FF2B5EF4-FFF2-40B4-BE49-F238E27FC236}">
                <a16:creationId xmlns:a16="http://schemas.microsoft.com/office/drawing/2014/main" id="{4F35E6E5-F368-4B8B-A6A5-B373BCD71854}"/>
              </a:ext>
            </a:extLst>
          </p:cNvPr>
          <p:cNvSpPr>
            <a:spLocks noGrp="1"/>
          </p:cNvSpPr>
          <p:nvPr>
            <p:ph type="sldNum" sz="quarter" idx="12"/>
          </p:nvPr>
        </p:nvSpPr>
        <p:spPr/>
        <p:txBody>
          <a:bodyPr/>
          <a:lstStyle/>
          <a:p>
            <a:fld id="{12524307-619A-4E14-B196-FA329BF1F004}" type="slidenum">
              <a:rPr lang="en-BZ" smtClean="0"/>
              <a:t>‹#›</a:t>
            </a:fld>
            <a:endParaRPr lang="en-BZ"/>
          </a:p>
        </p:txBody>
      </p:sp>
    </p:spTree>
    <p:extLst>
      <p:ext uri="{BB962C8B-B14F-4D97-AF65-F5344CB8AC3E}">
        <p14:creationId xmlns:p14="http://schemas.microsoft.com/office/powerpoint/2010/main" val="13188235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96B5E0A-C347-4FB4-8B04-A73D13578379}"/>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BZ"/>
          </a:p>
        </p:txBody>
      </p:sp>
      <p:sp>
        <p:nvSpPr>
          <p:cNvPr id="3" name="Chỗ dành sẵn cho Văn bản 2">
            <a:extLst>
              <a:ext uri="{FF2B5EF4-FFF2-40B4-BE49-F238E27FC236}">
                <a16:creationId xmlns:a16="http://schemas.microsoft.com/office/drawing/2014/main" id="{DE146F37-392E-4190-80F4-418A89968F5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5454666-5310-4864-8C51-7A2DC275D9E6}"/>
              </a:ext>
            </a:extLst>
          </p:cNvPr>
          <p:cNvSpPr>
            <a:spLocks noGrp="1"/>
          </p:cNvSpPr>
          <p:nvPr>
            <p:ph type="dt" sz="half" idx="10"/>
          </p:nvPr>
        </p:nvSpPr>
        <p:spPr/>
        <p:txBody>
          <a:bodyPr/>
          <a:lstStyle/>
          <a:p>
            <a:fld id="{E19ED433-5696-4134-A11E-F75CCCABD24C}" type="datetimeFigureOut">
              <a:rPr lang="en-BZ" smtClean="0"/>
              <a:t>15/03/2024</a:t>
            </a:fld>
            <a:endParaRPr lang="en-BZ"/>
          </a:p>
        </p:txBody>
      </p:sp>
      <p:sp>
        <p:nvSpPr>
          <p:cNvPr id="5" name="Chỗ dành sẵn cho Chân trang 4">
            <a:extLst>
              <a:ext uri="{FF2B5EF4-FFF2-40B4-BE49-F238E27FC236}">
                <a16:creationId xmlns:a16="http://schemas.microsoft.com/office/drawing/2014/main" id="{001C5836-10F5-4185-BF04-53E0A12F2DD5}"/>
              </a:ext>
            </a:extLst>
          </p:cNvPr>
          <p:cNvSpPr>
            <a:spLocks noGrp="1"/>
          </p:cNvSpPr>
          <p:nvPr>
            <p:ph type="ftr" sz="quarter" idx="11"/>
          </p:nvPr>
        </p:nvSpPr>
        <p:spPr/>
        <p:txBody>
          <a:bodyPr/>
          <a:lstStyle/>
          <a:p>
            <a:endParaRPr lang="en-BZ"/>
          </a:p>
        </p:txBody>
      </p:sp>
      <p:sp>
        <p:nvSpPr>
          <p:cNvPr id="6" name="Chỗ dành sẵn cho Số hiệu Bản chiếu 5">
            <a:extLst>
              <a:ext uri="{FF2B5EF4-FFF2-40B4-BE49-F238E27FC236}">
                <a16:creationId xmlns:a16="http://schemas.microsoft.com/office/drawing/2014/main" id="{833355A3-AEF6-4493-B091-07371D9205B0}"/>
              </a:ext>
            </a:extLst>
          </p:cNvPr>
          <p:cNvSpPr>
            <a:spLocks noGrp="1"/>
          </p:cNvSpPr>
          <p:nvPr>
            <p:ph type="sldNum" sz="quarter" idx="12"/>
          </p:nvPr>
        </p:nvSpPr>
        <p:spPr/>
        <p:txBody>
          <a:bodyPr/>
          <a:lstStyle/>
          <a:p>
            <a:fld id="{12524307-619A-4E14-B196-FA329BF1F004}" type="slidenum">
              <a:rPr lang="en-BZ" smtClean="0"/>
              <a:t>‹#›</a:t>
            </a:fld>
            <a:endParaRPr lang="en-BZ"/>
          </a:p>
        </p:txBody>
      </p:sp>
    </p:spTree>
    <p:extLst>
      <p:ext uri="{BB962C8B-B14F-4D97-AF65-F5344CB8AC3E}">
        <p14:creationId xmlns:p14="http://schemas.microsoft.com/office/powerpoint/2010/main" val="19758316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E9B7716-9FBF-4260-ABD0-E5B40279BDE0}"/>
              </a:ext>
            </a:extLst>
          </p:cNvPr>
          <p:cNvSpPr>
            <a:spLocks noGrp="1"/>
          </p:cNvSpPr>
          <p:nvPr>
            <p:ph type="title"/>
          </p:nvPr>
        </p:nvSpPr>
        <p:spPr/>
        <p:txBody>
          <a:bodyPr/>
          <a:lstStyle/>
          <a:p>
            <a:r>
              <a:rPr lang="vi-VN"/>
              <a:t>Bấm để sửa kiểu tiêu đề Bản cái</a:t>
            </a:r>
            <a:endParaRPr lang="en-BZ"/>
          </a:p>
        </p:txBody>
      </p:sp>
      <p:sp>
        <p:nvSpPr>
          <p:cNvPr id="3" name="Chỗ dành sẵn cho Nội dung 2">
            <a:extLst>
              <a:ext uri="{FF2B5EF4-FFF2-40B4-BE49-F238E27FC236}">
                <a16:creationId xmlns:a16="http://schemas.microsoft.com/office/drawing/2014/main" id="{BB6290C5-5D8E-4AE1-B027-93CCC4147845}"/>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4" name="Chỗ dành sẵn cho Nội dung 3">
            <a:extLst>
              <a:ext uri="{FF2B5EF4-FFF2-40B4-BE49-F238E27FC236}">
                <a16:creationId xmlns:a16="http://schemas.microsoft.com/office/drawing/2014/main" id="{70694B7C-3004-4FBA-AE5C-C45AEC40B96A}"/>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5" name="Chỗ dành sẵn cho Ngày tháng 4">
            <a:extLst>
              <a:ext uri="{FF2B5EF4-FFF2-40B4-BE49-F238E27FC236}">
                <a16:creationId xmlns:a16="http://schemas.microsoft.com/office/drawing/2014/main" id="{EB34C29E-C8A8-4CDD-9997-D142797DAA61}"/>
              </a:ext>
            </a:extLst>
          </p:cNvPr>
          <p:cNvSpPr>
            <a:spLocks noGrp="1"/>
          </p:cNvSpPr>
          <p:nvPr>
            <p:ph type="dt" sz="half" idx="10"/>
          </p:nvPr>
        </p:nvSpPr>
        <p:spPr/>
        <p:txBody>
          <a:bodyPr/>
          <a:lstStyle/>
          <a:p>
            <a:fld id="{E19ED433-5696-4134-A11E-F75CCCABD24C}" type="datetimeFigureOut">
              <a:rPr lang="en-BZ" smtClean="0"/>
              <a:t>15/03/2024</a:t>
            </a:fld>
            <a:endParaRPr lang="en-BZ"/>
          </a:p>
        </p:txBody>
      </p:sp>
      <p:sp>
        <p:nvSpPr>
          <p:cNvPr id="6" name="Chỗ dành sẵn cho Chân trang 5">
            <a:extLst>
              <a:ext uri="{FF2B5EF4-FFF2-40B4-BE49-F238E27FC236}">
                <a16:creationId xmlns:a16="http://schemas.microsoft.com/office/drawing/2014/main" id="{AB94AEB0-81B1-4913-BAEC-22B5B8839ACF}"/>
              </a:ext>
            </a:extLst>
          </p:cNvPr>
          <p:cNvSpPr>
            <a:spLocks noGrp="1"/>
          </p:cNvSpPr>
          <p:nvPr>
            <p:ph type="ftr" sz="quarter" idx="11"/>
          </p:nvPr>
        </p:nvSpPr>
        <p:spPr/>
        <p:txBody>
          <a:bodyPr/>
          <a:lstStyle/>
          <a:p>
            <a:endParaRPr lang="en-BZ"/>
          </a:p>
        </p:txBody>
      </p:sp>
      <p:sp>
        <p:nvSpPr>
          <p:cNvPr id="7" name="Chỗ dành sẵn cho Số hiệu Bản chiếu 6">
            <a:extLst>
              <a:ext uri="{FF2B5EF4-FFF2-40B4-BE49-F238E27FC236}">
                <a16:creationId xmlns:a16="http://schemas.microsoft.com/office/drawing/2014/main" id="{37F068F3-5D69-4172-A996-EF51D0F76283}"/>
              </a:ext>
            </a:extLst>
          </p:cNvPr>
          <p:cNvSpPr>
            <a:spLocks noGrp="1"/>
          </p:cNvSpPr>
          <p:nvPr>
            <p:ph type="sldNum" sz="quarter" idx="12"/>
          </p:nvPr>
        </p:nvSpPr>
        <p:spPr/>
        <p:txBody>
          <a:bodyPr/>
          <a:lstStyle/>
          <a:p>
            <a:fld id="{12524307-619A-4E14-B196-FA329BF1F004}" type="slidenum">
              <a:rPr lang="en-BZ" smtClean="0"/>
              <a:t>‹#›</a:t>
            </a:fld>
            <a:endParaRPr lang="en-BZ"/>
          </a:p>
        </p:txBody>
      </p:sp>
    </p:spTree>
    <p:extLst>
      <p:ext uri="{BB962C8B-B14F-4D97-AF65-F5344CB8AC3E}">
        <p14:creationId xmlns:p14="http://schemas.microsoft.com/office/powerpoint/2010/main" val="27057599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2086356-B826-49CC-8317-D0729788D5BD}"/>
              </a:ext>
            </a:extLst>
          </p:cNvPr>
          <p:cNvSpPr>
            <a:spLocks noGrp="1"/>
          </p:cNvSpPr>
          <p:nvPr>
            <p:ph type="title"/>
          </p:nvPr>
        </p:nvSpPr>
        <p:spPr>
          <a:xfrm>
            <a:off x="839788" y="365125"/>
            <a:ext cx="10515600" cy="1325563"/>
          </a:xfrm>
        </p:spPr>
        <p:txBody>
          <a:bodyPr/>
          <a:lstStyle/>
          <a:p>
            <a:r>
              <a:rPr lang="vi-VN"/>
              <a:t>Bấm để sửa kiểu tiêu đề Bản cái</a:t>
            </a:r>
            <a:endParaRPr lang="en-BZ"/>
          </a:p>
        </p:txBody>
      </p:sp>
      <p:sp>
        <p:nvSpPr>
          <p:cNvPr id="3" name="Chỗ dành sẵn cho Văn bản 2">
            <a:extLst>
              <a:ext uri="{FF2B5EF4-FFF2-40B4-BE49-F238E27FC236}">
                <a16:creationId xmlns:a16="http://schemas.microsoft.com/office/drawing/2014/main" id="{48022C39-D037-4B18-968D-8017D0EAC9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078EE168-CF8C-4625-B965-CFB42C41802F}"/>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5" name="Chỗ dành sẵn cho Văn bản 4">
            <a:extLst>
              <a:ext uri="{FF2B5EF4-FFF2-40B4-BE49-F238E27FC236}">
                <a16:creationId xmlns:a16="http://schemas.microsoft.com/office/drawing/2014/main" id="{25849DB4-37B4-4299-BE56-DB48E8E2AB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F5669E05-DD2A-42DC-A120-4A11C4A941D7}"/>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7" name="Chỗ dành sẵn cho Ngày tháng 6">
            <a:extLst>
              <a:ext uri="{FF2B5EF4-FFF2-40B4-BE49-F238E27FC236}">
                <a16:creationId xmlns:a16="http://schemas.microsoft.com/office/drawing/2014/main" id="{6076A11D-91CD-42E4-9BE6-D3E90BB53117}"/>
              </a:ext>
            </a:extLst>
          </p:cNvPr>
          <p:cNvSpPr>
            <a:spLocks noGrp="1"/>
          </p:cNvSpPr>
          <p:nvPr>
            <p:ph type="dt" sz="half" idx="10"/>
          </p:nvPr>
        </p:nvSpPr>
        <p:spPr/>
        <p:txBody>
          <a:bodyPr/>
          <a:lstStyle/>
          <a:p>
            <a:fld id="{E19ED433-5696-4134-A11E-F75CCCABD24C}" type="datetimeFigureOut">
              <a:rPr lang="en-BZ" smtClean="0"/>
              <a:t>15/03/2024</a:t>
            </a:fld>
            <a:endParaRPr lang="en-BZ"/>
          </a:p>
        </p:txBody>
      </p:sp>
      <p:sp>
        <p:nvSpPr>
          <p:cNvPr id="8" name="Chỗ dành sẵn cho Chân trang 7">
            <a:extLst>
              <a:ext uri="{FF2B5EF4-FFF2-40B4-BE49-F238E27FC236}">
                <a16:creationId xmlns:a16="http://schemas.microsoft.com/office/drawing/2014/main" id="{F0A29B74-ACA4-465A-B9F3-D370DF1C2BA3}"/>
              </a:ext>
            </a:extLst>
          </p:cNvPr>
          <p:cNvSpPr>
            <a:spLocks noGrp="1"/>
          </p:cNvSpPr>
          <p:nvPr>
            <p:ph type="ftr" sz="quarter" idx="11"/>
          </p:nvPr>
        </p:nvSpPr>
        <p:spPr/>
        <p:txBody>
          <a:bodyPr/>
          <a:lstStyle/>
          <a:p>
            <a:endParaRPr lang="en-BZ"/>
          </a:p>
        </p:txBody>
      </p:sp>
      <p:sp>
        <p:nvSpPr>
          <p:cNvPr id="9" name="Chỗ dành sẵn cho Số hiệu Bản chiếu 8">
            <a:extLst>
              <a:ext uri="{FF2B5EF4-FFF2-40B4-BE49-F238E27FC236}">
                <a16:creationId xmlns:a16="http://schemas.microsoft.com/office/drawing/2014/main" id="{4B97376C-E0D0-485E-9C63-1F02DCA15F05}"/>
              </a:ext>
            </a:extLst>
          </p:cNvPr>
          <p:cNvSpPr>
            <a:spLocks noGrp="1"/>
          </p:cNvSpPr>
          <p:nvPr>
            <p:ph type="sldNum" sz="quarter" idx="12"/>
          </p:nvPr>
        </p:nvSpPr>
        <p:spPr/>
        <p:txBody>
          <a:bodyPr/>
          <a:lstStyle/>
          <a:p>
            <a:fld id="{12524307-619A-4E14-B196-FA329BF1F004}" type="slidenum">
              <a:rPr lang="en-BZ" smtClean="0"/>
              <a:t>‹#›</a:t>
            </a:fld>
            <a:endParaRPr lang="en-BZ"/>
          </a:p>
        </p:txBody>
      </p:sp>
    </p:spTree>
    <p:extLst>
      <p:ext uri="{BB962C8B-B14F-4D97-AF65-F5344CB8AC3E}">
        <p14:creationId xmlns:p14="http://schemas.microsoft.com/office/powerpoint/2010/main" val="32248287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C150307-509A-4F72-A931-EE37FB62F1A3}"/>
              </a:ext>
            </a:extLst>
          </p:cNvPr>
          <p:cNvSpPr>
            <a:spLocks noGrp="1"/>
          </p:cNvSpPr>
          <p:nvPr>
            <p:ph type="title"/>
          </p:nvPr>
        </p:nvSpPr>
        <p:spPr/>
        <p:txBody>
          <a:bodyPr/>
          <a:lstStyle/>
          <a:p>
            <a:r>
              <a:rPr lang="vi-VN"/>
              <a:t>Bấm để sửa kiểu tiêu đề Bản cái</a:t>
            </a:r>
            <a:endParaRPr lang="en-BZ"/>
          </a:p>
        </p:txBody>
      </p:sp>
      <p:sp>
        <p:nvSpPr>
          <p:cNvPr id="3" name="Chỗ dành sẵn cho Ngày tháng 2">
            <a:extLst>
              <a:ext uri="{FF2B5EF4-FFF2-40B4-BE49-F238E27FC236}">
                <a16:creationId xmlns:a16="http://schemas.microsoft.com/office/drawing/2014/main" id="{72D49F6D-318E-4B4B-ABCE-6503196FC1EF}"/>
              </a:ext>
            </a:extLst>
          </p:cNvPr>
          <p:cNvSpPr>
            <a:spLocks noGrp="1"/>
          </p:cNvSpPr>
          <p:nvPr>
            <p:ph type="dt" sz="half" idx="10"/>
          </p:nvPr>
        </p:nvSpPr>
        <p:spPr/>
        <p:txBody>
          <a:bodyPr/>
          <a:lstStyle/>
          <a:p>
            <a:fld id="{E19ED433-5696-4134-A11E-F75CCCABD24C}" type="datetimeFigureOut">
              <a:rPr lang="en-BZ" smtClean="0"/>
              <a:t>15/03/2024</a:t>
            </a:fld>
            <a:endParaRPr lang="en-BZ"/>
          </a:p>
        </p:txBody>
      </p:sp>
      <p:sp>
        <p:nvSpPr>
          <p:cNvPr id="4" name="Chỗ dành sẵn cho Chân trang 3">
            <a:extLst>
              <a:ext uri="{FF2B5EF4-FFF2-40B4-BE49-F238E27FC236}">
                <a16:creationId xmlns:a16="http://schemas.microsoft.com/office/drawing/2014/main" id="{DEFEB71B-C61A-4E69-AE36-36177D35B48D}"/>
              </a:ext>
            </a:extLst>
          </p:cNvPr>
          <p:cNvSpPr>
            <a:spLocks noGrp="1"/>
          </p:cNvSpPr>
          <p:nvPr>
            <p:ph type="ftr" sz="quarter" idx="11"/>
          </p:nvPr>
        </p:nvSpPr>
        <p:spPr/>
        <p:txBody>
          <a:bodyPr/>
          <a:lstStyle/>
          <a:p>
            <a:endParaRPr lang="en-BZ"/>
          </a:p>
        </p:txBody>
      </p:sp>
      <p:sp>
        <p:nvSpPr>
          <p:cNvPr id="5" name="Chỗ dành sẵn cho Số hiệu Bản chiếu 4">
            <a:extLst>
              <a:ext uri="{FF2B5EF4-FFF2-40B4-BE49-F238E27FC236}">
                <a16:creationId xmlns:a16="http://schemas.microsoft.com/office/drawing/2014/main" id="{6AEB494C-741C-4B48-A183-22AA86D9A86C}"/>
              </a:ext>
            </a:extLst>
          </p:cNvPr>
          <p:cNvSpPr>
            <a:spLocks noGrp="1"/>
          </p:cNvSpPr>
          <p:nvPr>
            <p:ph type="sldNum" sz="quarter" idx="12"/>
          </p:nvPr>
        </p:nvSpPr>
        <p:spPr/>
        <p:txBody>
          <a:bodyPr/>
          <a:lstStyle/>
          <a:p>
            <a:fld id="{12524307-619A-4E14-B196-FA329BF1F004}" type="slidenum">
              <a:rPr lang="en-BZ" smtClean="0"/>
              <a:t>‹#›</a:t>
            </a:fld>
            <a:endParaRPr lang="en-BZ"/>
          </a:p>
        </p:txBody>
      </p:sp>
    </p:spTree>
    <p:extLst>
      <p:ext uri="{BB962C8B-B14F-4D97-AF65-F5344CB8AC3E}">
        <p14:creationId xmlns:p14="http://schemas.microsoft.com/office/powerpoint/2010/main" val="16509680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40E33A87-FF85-4599-9845-DF14B2A4B79A}"/>
              </a:ext>
            </a:extLst>
          </p:cNvPr>
          <p:cNvSpPr>
            <a:spLocks noGrp="1"/>
          </p:cNvSpPr>
          <p:nvPr>
            <p:ph type="dt" sz="half" idx="10"/>
          </p:nvPr>
        </p:nvSpPr>
        <p:spPr/>
        <p:txBody>
          <a:bodyPr/>
          <a:lstStyle/>
          <a:p>
            <a:fld id="{E19ED433-5696-4134-A11E-F75CCCABD24C}" type="datetimeFigureOut">
              <a:rPr lang="en-BZ" smtClean="0"/>
              <a:t>15/03/2024</a:t>
            </a:fld>
            <a:endParaRPr lang="en-BZ"/>
          </a:p>
        </p:txBody>
      </p:sp>
      <p:sp>
        <p:nvSpPr>
          <p:cNvPr id="3" name="Chỗ dành sẵn cho Chân trang 2">
            <a:extLst>
              <a:ext uri="{FF2B5EF4-FFF2-40B4-BE49-F238E27FC236}">
                <a16:creationId xmlns:a16="http://schemas.microsoft.com/office/drawing/2014/main" id="{E8FF39C7-CF3A-44EC-8691-9764CC826C01}"/>
              </a:ext>
            </a:extLst>
          </p:cNvPr>
          <p:cNvSpPr>
            <a:spLocks noGrp="1"/>
          </p:cNvSpPr>
          <p:nvPr>
            <p:ph type="ftr" sz="quarter" idx="11"/>
          </p:nvPr>
        </p:nvSpPr>
        <p:spPr/>
        <p:txBody>
          <a:bodyPr/>
          <a:lstStyle/>
          <a:p>
            <a:endParaRPr lang="en-BZ"/>
          </a:p>
        </p:txBody>
      </p:sp>
      <p:sp>
        <p:nvSpPr>
          <p:cNvPr id="4" name="Chỗ dành sẵn cho Số hiệu Bản chiếu 3">
            <a:extLst>
              <a:ext uri="{FF2B5EF4-FFF2-40B4-BE49-F238E27FC236}">
                <a16:creationId xmlns:a16="http://schemas.microsoft.com/office/drawing/2014/main" id="{1FE136A9-EA79-44EB-A467-88D750D73CAA}"/>
              </a:ext>
            </a:extLst>
          </p:cNvPr>
          <p:cNvSpPr>
            <a:spLocks noGrp="1"/>
          </p:cNvSpPr>
          <p:nvPr>
            <p:ph type="sldNum" sz="quarter" idx="12"/>
          </p:nvPr>
        </p:nvSpPr>
        <p:spPr/>
        <p:txBody>
          <a:bodyPr/>
          <a:lstStyle/>
          <a:p>
            <a:fld id="{12524307-619A-4E14-B196-FA329BF1F004}" type="slidenum">
              <a:rPr lang="en-BZ" smtClean="0"/>
              <a:t>‹#›</a:t>
            </a:fld>
            <a:endParaRPr lang="en-BZ"/>
          </a:p>
        </p:txBody>
      </p:sp>
    </p:spTree>
    <p:extLst>
      <p:ext uri="{BB962C8B-B14F-4D97-AF65-F5344CB8AC3E}">
        <p14:creationId xmlns:p14="http://schemas.microsoft.com/office/powerpoint/2010/main" val="25652436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11785D9-9DBF-491A-AE0B-97C6B74C0F56}"/>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BZ"/>
          </a:p>
        </p:txBody>
      </p:sp>
      <p:sp>
        <p:nvSpPr>
          <p:cNvPr id="3" name="Chỗ dành sẵn cho Nội dung 2">
            <a:extLst>
              <a:ext uri="{FF2B5EF4-FFF2-40B4-BE49-F238E27FC236}">
                <a16:creationId xmlns:a16="http://schemas.microsoft.com/office/drawing/2014/main" id="{72E168B1-FEDB-4C5F-8EEA-B56661A35A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4" name="Chỗ dành sẵn cho Văn bản 3">
            <a:extLst>
              <a:ext uri="{FF2B5EF4-FFF2-40B4-BE49-F238E27FC236}">
                <a16:creationId xmlns:a16="http://schemas.microsoft.com/office/drawing/2014/main" id="{9CD3CC99-0322-42BA-88FE-62615A472E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EF5B2A96-C6EF-4C03-A83B-3E1E4F14E51C}"/>
              </a:ext>
            </a:extLst>
          </p:cNvPr>
          <p:cNvSpPr>
            <a:spLocks noGrp="1"/>
          </p:cNvSpPr>
          <p:nvPr>
            <p:ph type="dt" sz="half" idx="10"/>
          </p:nvPr>
        </p:nvSpPr>
        <p:spPr/>
        <p:txBody>
          <a:bodyPr/>
          <a:lstStyle/>
          <a:p>
            <a:fld id="{E19ED433-5696-4134-A11E-F75CCCABD24C}" type="datetimeFigureOut">
              <a:rPr lang="en-BZ" smtClean="0"/>
              <a:t>15/03/2024</a:t>
            </a:fld>
            <a:endParaRPr lang="en-BZ"/>
          </a:p>
        </p:txBody>
      </p:sp>
      <p:sp>
        <p:nvSpPr>
          <p:cNvPr id="6" name="Chỗ dành sẵn cho Chân trang 5">
            <a:extLst>
              <a:ext uri="{FF2B5EF4-FFF2-40B4-BE49-F238E27FC236}">
                <a16:creationId xmlns:a16="http://schemas.microsoft.com/office/drawing/2014/main" id="{DF511DEB-5925-42ED-80CF-4975A1385C38}"/>
              </a:ext>
            </a:extLst>
          </p:cNvPr>
          <p:cNvSpPr>
            <a:spLocks noGrp="1"/>
          </p:cNvSpPr>
          <p:nvPr>
            <p:ph type="ftr" sz="quarter" idx="11"/>
          </p:nvPr>
        </p:nvSpPr>
        <p:spPr/>
        <p:txBody>
          <a:bodyPr/>
          <a:lstStyle/>
          <a:p>
            <a:endParaRPr lang="en-BZ"/>
          </a:p>
        </p:txBody>
      </p:sp>
      <p:sp>
        <p:nvSpPr>
          <p:cNvPr id="7" name="Chỗ dành sẵn cho Số hiệu Bản chiếu 6">
            <a:extLst>
              <a:ext uri="{FF2B5EF4-FFF2-40B4-BE49-F238E27FC236}">
                <a16:creationId xmlns:a16="http://schemas.microsoft.com/office/drawing/2014/main" id="{560D1E78-547B-4D0D-A156-2DC6B5FE2E28}"/>
              </a:ext>
            </a:extLst>
          </p:cNvPr>
          <p:cNvSpPr>
            <a:spLocks noGrp="1"/>
          </p:cNvSpPr>
          <p:nvPr>
            <p:ph type="sldNum" sz="quarter" idx="12"/>
          </p:nvPr>
        </p:nvSpPr>
        <p:spPr/>
        <p:txBody>
          <a:bodyPr/>
          <a:lstStyle/>
          <a:p>
            <a:fld id="{12524307-619A-4E14-B196-FA329BF1F004}" type="slidenum">
              <a:rPr lang="en-BZ" smtClean="0"/>
              <a:t>‹#›</a:t>
            </a:fld>
            <a:endParaRPr lang="en-BZ"/>
          </a:p>
        </p:txBody>
      </p:sp>
    </p:spTree>
    <p:extLst>
      <p:ext uri="{BB962C8B-B14F-4D97-AF65-F5344CB8AC3E}">
        <p14:creationId xmlns:p14="http://schemas.microsoft.com/office/powerpoint/2010/main" val="1703257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23E975A-C393-4FAA-9529-CE37186C43FF}"/>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BZ"/>
          </a:p>
        </p:txBody>
      </p:sp>
      <p:sp>
        <p:nvSpPr>
          <p:cNvPr id="3" name="Chỗ dành sẵn cho Hình ảnh 2">
            <a:extLst>
              <a:ext uri="{FF2B5EF4-FFF2-40B4-BE49-F238E27FC236}">
                <a16:creationId xmlns:a16="http://schemas.microsoft.com/office/drawing/2014/main" id="{81DE22C2-A66F-4C29-8206-5362E46594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BZ"/>
          </a:p>
        </p:txBody>
      </p:sp>
      <p:sp>
        <p:nvSpPr>
          <p:cNvPr id="4" name="Chỗ dành sẵn cho Văn bản 3">
            <a:extLst>
              <a:ext uri="{FF2B5EF4-FFF2-40B4-BE49-F238E27FC236}">
                <a16:creationId xmlns:a16="http://schemas.microsoft.com/office/drawing/2014/main" id="{E2143205-DD8D-4709-88DB-E54796D2F2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F86656B-0BBE-4081-8E7C-9CB5B03385A1}"/>
              </a:ext>
            </a:extLst>
          </p:cNvPr>
          <p:cNvSpPr>
            <a:spLocks noGrp="1"/>
          </p:cNvSpPr>
          <p:nvPr>
            <p:ph type="dt" sz="half" idx="10"/>
          </p:nvPr>
        </p:nvSpPr>
        <p:spPr/>
        <p:txBody>
          <a:bodyPr/>
          <a:lstStyle/>
          <a:p>
            <a:fld id="{E19ED433-5696-4134-A11E-F75CCCABD24C}" type="datetimeFigureOut">
              <a:rPr lang="en-BZ" smtClean="0"/>
              <a:t>15/03/2024</a:t>
            </a:fld>
            <a:endParaRPr lang="en-BZ"/>
          </a:p>
        </p:txBody>
      </p:sp>
      <p:sp>
        <p:nvSpPr>
          <p:cNvPr id="6" name="Chỗ dành sẵn cho Chân trang 5">
            <a:extLst>
              <a:ext uri="{FF2B5EF4-FFF2-40B4-BE49-F238E27FC236}">
                <a16:creationId xmlns:a16="http://schemas.microsoft.com/office/drawing/2014/main" id="{BDBB07D9-797F-40BA-A57A-3B60EC801DAC}"/>
              </a:ext>
            </a:extLst>
          </p:cNvPr>
          <p:cNvSpPr>
            <a:spLocks noGrp="1"/>
          </p:cNvSpPr>
          <p:nvPr>
            <p:ph type="ftr" sz="quarter" idx="11"/>
          </p:nvPr>
        </p:nvSpPr>
        <p:spPr/>
        <p:txBody>
          <a:bodyPr/>
          <a:lstStyle/>
          <a:p>
            <a:endParaRPr lang="en-BZ"/>
          </a:p>
        </p:txBody>
      </p:sp>
      <p:sp>
        <p:nvSpPr>
          <p:cNvPr id="7" name="Chỗ dành sẵn cho Số hiệu Bản chiếu 6">
            <a:extLst>
              <a:ext uri="{FF2B5EF4-FFF2-40B4-BE49-F238E27FC236}">
                <a16:creationId xmlns:a16="http://schemas.microsoft.com/office/drawing/2014/main" id="{8D7C8073-4EB0-4076-90DE-DF7AF583C736}"/>
              </a:ext>
            </a:extLst>
          </p:cNvPr>
          <p:cNvSpPr>
            <a:spLocks noGrp="1"/>
          </p:cNvSpPr>
          <p:nvPr>
            <p:ph type="sldNum" sz="quarter" idx="12"/>
          </p:nvPr>
        </p:nvSpPr>
        <p:spPr/>
        <p:txBody>
          <a:bodyPr/>
          <a:lstStyle/>
          <a:p>
            <a:fld id="{12524307-619A-4E14-B196-FA329BF1F004}" type="slidenum">
              <a:rPr lang="en-BZ" smtClean="0"/>
              <a:t>‹#›</a:t>
            </a:fld>
            <a:endParaRPr lang="en-BZ"/>
          </a:p>
        </p:txBody>
      </p:sp>
    </p:spTree>
    <p:extLst>
      <p:ext uri="{BB962C8B-B14F-4D97-AF65-F5344CB8AC3E}">
        <p14:creationId xmlns:p14="http://schemas.microsoft.com/office/powerpoint/2010/main" val="11045597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8EC718A4-EAAD-45A7-BBEB-D0FBAAE1C6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BZ"/>
          </a:p>
        </p:txBody>
      </p:sp>
      <p:sp>
        <p:nvSpPr>
          <p:cNvPr id="3" name="Chỗ dành sẵn cho Văn bản 2">
            <a:extLst>
              <a:ext uri="{FF2B5EF4-FFF2-40B4-BE49-F238E27FC236}">
                <a16:creationId xmlns:a16="http://schemas.microsoft.com/office/drawing/2014/main" id="{D68D440B-6BF1-4982-960A-A3EC74130B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4" name="Chỗ dành sẵn cho Ngày tháng 3">
            <a:extLst>
              <a:ext uri="{FF2B5EF4-FFF2-40B4-BE49-F238E27FC236}">
                <a16:creationId xmlns:a16="http://schemas.microsoft.com/office/drawing/2014/main" id="{27E4C928-18D7-4E80-8A0D-723CCCBAF1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9ED433-5696-4134-A11E-F75CCCABD24C}" type="datetimeFigureOut">
              <a:rPr lang="en-BZ" smtClean="0"/>
              <a:t>15/03/2024</a:t>
            </a:fld>
            <a:endParaRPr lang="en-BZ"/>
          </a:p>
        </p:txBody>
      </p:sp>
      <p:sp>
        <p:nvSpPr>
          <p:cNvPr id="5" name="Chỗ dành sẵn cho Chân trang 4">
            <a:extLst>
              <a:ext uri="{FF2B5EF4-FFF2-40B4-BE49-F238E27FC236}">
                <a16:creationId xmlns:a16="http://schemas.microsoft.com/office/drawing/2014/main" id="{0E206848-5506-4C4B-98CA-742FE4878B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BZ"/>
          </a:p>
        </p:txBody>
      </p:sp>
      <p:sp>
        <p:nvSpPr>
          <p:cNvPr id="6" name="Chỗ dành sẵn cho Số hiệu Bản chiếu 5">
            <a:extLst>
              <a:ext uri="{FF2B5EF4-FFF2-40B4-BE49-F238E27FC236}">
                <a16:creationId xmlns:a16="http://schemas.microsoft.com/office/drawing/2014/main" id="{D4338599-79FF-4148-B8B3-3C48D70AC1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524307-619A-4E14-B196-FA329BF1F004}" type="slidenum">
              <a:rPr lang="en-BZ" smtClean="0"/>
              <a:t>‹#›</a:t>
            </a:fld>
            <a:endParaRPr lang="en-BZ"/>
          </a:p>
        </p:txBody>
      </p:sp>
    </p:spTree>
    <p:extLst>
      <p:ext uri="{BB962C8B-B14F-4D97-AF65-F5344CB8AC3E}">
        <p14:creationId xmlns:p14="http://schemas.microsoft.com/office/powerpoint/2010/main" val="35371002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18.emf"/></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7.png"/><Relationship Id="rId4" Type="http://schemas.openxmlformats.org/officeDocument/2006/relationships/image" Target="../media/image26.png"/></Relationships>
</file>

<file path=ppt/slides/_rels/slide36.xml.rels><?xml version="1.0" encoding="UTF-8" standalone="yes"?>
<Relationships xmlns="http://schemas.openxmlformats.org/package/2006/relationships"><Relationship Id="rId8" Type="http://schemas.openxmlformats.org/officeDocument/2006/relationships/audio" Target="../media/audio2.wav"/><Relationship Id="rId3" Type="http://schemas.microsoft.com/office/2007/relationships/media" Target="../media/media2.mp4"/><Relationship Id="rId7" Type="http://schemas.openxmlformats.org/officeDocument/2006/relationships/audio" Target="../media/audio1.wav"/><Relationship Id="rId2" Type="http://schemas.openxmlformats.org/officeDocument/2006/relationships/video" Target="NULL" TargetMode="External"/><Relationship Id="rId1" Type="http://schemas.openxmlformats.org/officeDocument/2006/relationships/tags" Target="../tags/tag1.xml"/><Relationship Id="rId6" Type="http://schemas.openxmlformats.org/officeDocument/2006/relationships/slideLayout" Target="../slideLayouts/slideLayout7.xml"/><Relationship Id="rId11" Type="http://schemas.openxmlformats.org/officeDocument/2006/relationships/image" Target="../media/image30.gif"/><Relationship Id="rId5" Type="http://schemas.openxmlformats.org/officeDocument/2006/relationships/audio" Target="../media/media3.wav"/><Relationship Id="rId15" Type="http://schemas.openxmlformats.org/officeDocument/2006/relationships/audio" Target="NULL"/><Relationship Id="rId10" Type="http://schemas.openxmlformats.org/officeDocument/2006/relationships/image" Target="../media/image29.png"/><Relationship Id="rId4" Type="http://schemas.microsoft.com/office/2007/relationships/media" Target="../media/media3.wav"/><Relationship Id="rId9" Type="http://schemas.openxmlformats.org/officeDocument/2006/relationships/image" Target="../media/image28.png"/></Relationships>
</file>

<file path=ppt/slides/_rels/slide37.xml.rels><?xml version="1.0" encoding="UTF-8" standalone="yes"?>
<Relationships xmlns="http://schemas.openxmlformats.org/package/2006/relationships"><Relationship Id="rId8" Type="http://schemas.openxmlformats.org/officeDocument/2006/relationships/audio" Target="../media/audio2.wav"/><Relationship Id="rId3" Type="http://schemas.microsoft.com/office/2007/relationships/media" Target="../media/media2.mp4"/><Relationship Id="rId7" Type="http://schemas.openxmlformats.org/officeDocument/2006/relationships/audio" Target="../media/audio1.wav"/><Relationship Id="rId2" Type="http://schemas.openxmlformats.org/officeDocument/2006/relationships/video" Target="NULL" TargetMode="External"/><Relationship Id="rId1" Type="http://schemas.openxmlformats.org/officeDocument/2006/relationships/tags" Target="../tags/tag2.xml"/><Relationship Id="rId6" Type="http://schemas.openxmlformats.org/officeDocument/2006/relationships/slideLayout" Target="../slideLayouts/slideLayout7.xml"/><Relationship Id="rId11" Type="http://schemas.openxmlformats.org/officeDocument/2006/relationships/image" Target="../media/image30.gif"/><Relationship Id="rId5" Type="http://schemas.openxmlformats.org/officeDocument/2006/relationships/audio" Target="../media/media3.wav"/><Relationship Id="rId15" Type="http://schemas.openxmlformats.org/officeDocument/2006/relationships/audio" Target="NULL"/><Relationship Id="rId10" Type="http://schemas.openxmlformats.org/officeDocument/2006/relationships/image" Target="../media/image29.png"/><Relationship Id="rId4" Type="http://schemas.microsoft.com/office/2007/relationships/media" Target="../media/media3.wav"/><Relationship Id="rId9" Type="http://schemas.openxmlformats.org/officeDocument/2006/relationships/image" Target="../media/image28.png"/></Relationships>
</file>

<file path=ppt/slides/_rels/slide38.xml.rels><?xml version="1.0" encoding="UTF-8" standalone="yes"?>
<Relationships xmlns="http://schemas.openxmlformats.org/package/2006/relationships"><Relationship Id="rId8" Type="http://schemas.openxmlformats.org/officeDocument/2006/relationships/audio" Target="../media/audio2.wav"/><Relationship Id="rId3" Type="http://schemas.microsoft.com/office/2007/relationships/media" Target="../media/media2.mp4"/><Relationship Id="rId7" Type="http://schemas.openxmlformats.org/officeDocument/2006/relationships/audio" Target="../media/audio1.wav"/><Relationship Id="rId2" Type="http://schemas.openxmlformats.org/officeDocument/2006/relationships/video" Target="NULL" TargetMode="External"/><Relationship Id="rId1" Type="http://schemas.openxmlformats.org/officeDocument/2006/relationships/tags" Target="../tags/tag3.xml"/><Relationship Id="rId6" Type="http://schemas.openxmlformats.org/officeDocument/2006/relationships/slideLayout" Target="../slideLayouts/slideLayout7.xml"/><Relationship Id="rId11" Type="http://schemas.openxmlformats.org/officeDocument/2006/relationships/image" Target="../media/image30.gif"/><Relationship Id="rId5" Type="http://schemas.openxmlformats.org/officeDocument/2006/relationships/audio" Target="../media/media3.wav"/><Relationship Id="rId15" Type="http://schemas.openxmlformats.org/officeDocument/2006/relationships/audio" Target="NULL"/><Relationship Id="rId10" Type="http://schemas.openxmlformats.org/officeDocument/2006/relationships/image" Target="../media/image29.png"/><Relationship Id="rId4" Type="http://schemas.microsoft.com/office/2007/relationships/media" Target="../media/media3.wav"/><Relationship Id="rId9" Type="http://schemas.openxmlformats.org/officeDocument/2006/relationships/image" Target="../media/image28.png"/></Relationships>
</file>

<file path=ppt/slides/_rels/slide39.xml.rels><?xml version="1.0" encoding="UTF-8" standalone="yes"?>
<Relationships xmlns="http://schemas.openxmlformats.org/package/2006/relationships"><Relationship Id="rId8" Type="http://schemas.openxmlformats.org/officeDocument/2006/relationships/audio" Target="../media/audio2.wav"/><Relationship Id="rId3" Type="http://schemas.microsoft.com/office/2007/relationships/media" Target="../media/media2.mp4"/><Relationship Id="rId7" Type="http://schemas.openxmlformats.org/officeDocument/2006/relationships/audio" Target="../media/audio1.wav"/><Relationship Id="rId2" Type="http://schemas.openxmlformats.org/officeDocument/2006/relationships/video" Target="NULL" TargetMode="External"/><Relationship Id="rId1" Type="http://schemas.openxmlformats.org/officeDocument/2006/relationships/tags" Target="../tags/tag4.xml"/><Relationship Id="rId6" Type="http://schemas.openxmlformats.org/officeDocument/2006/relationships/slideLayout" Target="../slideLayouts/slideLayout7.xml"/><Relationship Id="rId11" Type="http://schemas.openxmlformats.org/officeDocument/2006/relationships/image" Target="../media/image30.gif"/><Relationship Id="rId5" Type="http://schemas.openxmlformats.org/officeDocument/2006/relationships/audio" Target="../media/media3.wav"/><Relationship Id="rId15" Type="http://schemas.openxmlformats.org/officeDocument/2006/relationships/audio" Target="NULL"/><Relationship Id="rId10" Type="http://schemas.openxmlformats.org/officeDocument/2006/relationships/image" Target="../media/image29.png"/><Relationship Id="rId4" Type="http://schemas.microsoft.com/office/2007/relationships/media" Target="../media/media3.wav"/><Relationship Id="rId9" Type="http://schemas.openxmlformats.org/officeDocument/2006/relationships/image" Target="../media/image2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openxmlformats.org/officeDocument/2006/relationships/audio" Target="../media/audio2.wav"/><Relationship Id="rId3" Type="http://schemas.microsoft.com/office/2007/relationships/media" Target="../media/media2.mp4"/><Relationship Id="rId7" Type="http://schemas.openxmlformats.org/officeDocument/2006/relationships/audio" Target="../media/audio1.wav"/><Relationship Id="rId2" Type="http://schemas.openxmlformats.org/officeDocument/2006/relationships/video" Target="NULL" TargetMode="External"/><Relationship Id="rId1" Type="http://schemas.openxmlformats.org/officeDocument/2006/relationships/tags" Target="../tags/tag5.xml"/><Relationship Id="rId6" Type="http://schemas.openxmlformats.org/officeDocument/2006/relationships/slideLayout" Target="../slideLayouts/slideLayout7.xml"/><Relationship Id="rId11" Type="http://schemas.openxmlformats.org/officeDocument/2006/relationships/image" Target="../media/image30.gif"/><Relationship Id="rId5" Type="http://schemas.openxmlformats.org/officeDocument/2006/relationships/audio" Target="../media/media3.wav"/><Relationship Id="rId15" Type="http://schemas.openxmlformats.org/officeDocument/2006/relationships/audio" Target="NULL"/><Relationship Id="rId10" Type="http://schemas.openxmlformats.org/officeDocument/2006/relationships/image" Target="../media/image29.png"/><Relationship Id="rId4" Type="http://schemas.microsoft.com/office/2007/relationships/media" Target="../media/media3.wav"/><Relationship Id="rId9" Type="http://schemas.openxmlformats.org/officeDocument/2006/relationships/image" Target="../media/image28.png"/></Relationships>
</file>

<file path=ppt/slides/_rels/slide41.xml.rels><?xml version="1.0" encoding="UTF-8" standalone="yes"?>
<Relationships xmlns="http://schemas.openxmlformats.org/package/2006/relationships"><Relationship Id="rId8" Type="http://schemas.openxmlformats.org/officeDocument/2006/relationships/audio" Target="../media/audio2.wav"/><Relationship Id="rId3" Type="http://schemas.microsoft.com/office/2007/relationships/media" Target="../media/media2.mp4"/><Relationship Id="rId7" Type="http://schemas.openxmlformats.org/officeDocument/2006/relationships/audio" Target="../media/audio1.wav"/><Relationship Id="rId2" Type="http://schemas.openxmlformats.org/officeDocument/2006/relationships/video" Target="NULL" TargetMode="External"/><Relationship Id="rId1" Type="http://schemas.openxmlformats.org/officeDocument/2006/relationships/tags" Target="../tags/tag6.xml"/><Relationship Id="rId6" Type="http://schemas.openxmlformats.org/officeDocument/2006/relationships/slideLayout" Target="../slideLayouts/slideLayout7.xml"/><Relationship Id="rId11" Type="http://schemas.openxmlformats.org/officeDocument/2006/relationships/image" Target="../media/image30.gif"/><Relationship Id="rId5" Type="http://schemas.openxmlformats.org/officeDocument/2006/relationships/audio" Target="../media/media3.wav"/><Relationship Id="rId15" Type="http://schemas.openxmlformats.org/officeDocument/2006/relationships/audio" Target="NULL"/><Relationship Id="rId10" Type="http://schemas.openxmlformats.org/officeDocument/2006/relationships/image" Target="../media/image29.png"/><Relationship Id="rId4" Type="http://schemas.microsoft.com/office/2007/relationships/media" Target="../media/media3.wav"/><Relationship Id="rId9" Type="http://schemas.openxmlformats.org/officeDocument/2006/relationships/image" Target="../media/image28.png"/></Relationships>
</file>

<file path=ppt/slides/_rels/slide42.xml.rels><?xml version="1.0" encoding="UTF-8" standalone="yes"?>
<Relationships xmlns="http://schemas.openxmlformats.org/package/2006/relationships"><Relationship Id="rId8" Type="http://schemas.openxmlformats.org/officeDocument/2006/relationships/audio" Target="../media/audio2.wav"/><Relationship Id="rId3" Type="http://schemas.microsoft.com/office/2007/relationships/media" Target="../media/media2.mp4"/><Relationship Id="rId7" Type="http://schemas.openxmlformats.org/officeDocument/2006/relationships/audio" Target="../media/audio1.wav"/><Relationship Id="rId2" Type="http://schemas.openxmlformats.org/officeDocument/2006/relationships/video" Target="NULL" TargetMode="External"/><Relationship Id="rId1" Type="http://schemas.openxmlformats.org/officeDocument/2006/relationships/tags" Target="../tags/tag7.xml"/><Relationship Id="rId6" Type="http://schemas.openxmlformats.org/officeDocument/2006/relationships/slideLayout" Target="../slideLayouts/slideLayout7.xml"/><Relationship Id="rId11" Type="http://schemas.openxmlformats.org/officeDocument/2006/relationships/image" Target="../media/image30.gif"/><Relationship Id="rId5" Type="http://schemas.openxmlformats.org/officeDocument/2006/relationships/audio" Target="../media/media3.wav"/><Relationship Id="rId15" Type="http://schemas.openxmlformats.org/officeDocument/2006/relationships/audio" Target="NULL"/><Relationship Id="rId10" Type="http://schemas.openxmlformats.org/officeDocument/2006/relationships/image" Target="../media/image29.png"/><Relationship Id="rId4" Type="http://schemas.microsoft.com/office/2007/relationships/media" Target="../media/media3.wav"/><Relationship Id="rId9" Type="http://schemas.openxmlformats.org/officeDocument/2006/relationships/image" Target="../media/image28.png"/></Relationships>
</file>

<file path=ppt/slides/_rels/slide43.xml.rels><?xml version="1.0" encoding="UTF-8" standalone="yes"?>
<Relationships xmlns="http://schemas.openxmlformats.org/package/2006/relationships"><Relationship Id="rId8" Type="http://schemas.openxmlformats.org/officeDocument/2006/relationships/audio" Target="../media/audio2.wav"/><Relationship Id="rId3" Type="http://schemas.microsoft.com/office/2007/relationships/media" Target="../media/media2.mp4"/><Relationship Id="rId7" Type="http://schemas.openxmlformats.org/officeDocument/2006/relationships/audio" Target="../media/audio1.wav"/><Relationship Id="rId2" Type="http://schemas.openxmlformats.org/officeDocument/2006/relationships/video" Target="NULL" TargetMode="External"/><Relationship Id="rId1" Type="http://schemas.openxmlformats.org/officeDocument/2006/relationships/tags" Target="../tags/tag8.xml"/><Relationship Id="rId6" Type="http://schemas.openxmlformats.org/officeDocument/2006/relationships/slideLayout" Target="../slideLayouts/slideLayout7.xml"/><Relationship Id="rId11" Type="http://schemas.openxmlformats.org/officeDocument/2006/relationships/image" Target="../media/image30.gif"/><Relationship Id="rId5" Type="http://schemas.openxmlformats.org/officeDocument/2006/relationships/audio" Target="../media/media3.wav"/><Relationship Id="rId15" Type="http://schemas.openxmlformats.org/officeDocument/2006/relationships/audio" Target="NULL"/><Relationship Id="rId10" Type="http://schemas.openxmlformats.org/officeDocument/2006/relationships/image" Target="../media/image29.png"/><Relationship Id="rId4" Type="http://schemas.microsoft.com/office/2007/relationships/media" Target="../media/media3.wav"/><Relationship Id="rId9" Type="http://schemas.openxmlformats.org/officeDocument/2006/relationships/image" Target="../media/image28.png"/></Relationships>
</file>

<file path=ppt/slides/_rels/slide44.xml.rels><?xml version="1.0" encoding="UTF-8" standalone="yes"?>
<Relationships xmlns="http://schemas.openxmlformats.org/package/2006/relationships"><Relationship Id="rId8" Type="http://schemas.openxmlformats.org/officeDocument/2006/relationships/audio" Target="../media/audio2.wav"/><Relationship Id="rId3" Type="http://schemas.microsoft.com/office/2007/relationships/media" Target="../media/media2.mp4"/><Relationship Id="rId7" Type="http://schemas.openxmlformats.org/officeDocument/2006/relationships/audio" Target="../media/audio1.wav"/><Relationship Id="rId2" Type="http://schemas.openxmlformats.org/officeDocument/2006/relationships/video" Target="NULL" TargetMode="External"/><Relationship Id="rId1" Type="http://schemas.openxmlformats.org/officeDocument/2006/relationships/tags" Target="../tags/tag9.xml"/><Relationship Id="rId6" Type="http://schemas.openxmlformats.org/officeDocument/2006/relationships/slideLayout" Target="../slideLayouts/slideLayout7.xml"/><Relationship Id="rId11" Type="http://schemas.openxmlformats.org/officeDocument/2006/relationships/image" Target="../media/image30.gif"/><Relationship Id="rId5" Type="http://schemas.openxmlformats.org/officeDocument/2006/relationships/audio" Target="../media/media3.wav"/><Relationship Id="rId15" Type="http://schemas.openxmlformats.org/officeDocument/2006/relationships/audio" Target="NULL"/><Relationship Id="rId10" Type="http://schemas.openxmlformats.org/officeDocument/2006/relationships/image" Target="../media/image29.png"/><Relationship Id="rId4" Type="http://schemas.microsoft.com/office/2007/relationships/media" Target="../media/media3.wav"/><Relationship Id="rId9" Type="http://schemas.openxmlformats.org/officeDocument/2006/relationships/image" Target="../media/image28.png"/></Relationships>
</file>

<file path=ppt/slides/_rels/slide45.xml.rels><?xml version="1.0" encoding="UTF-8" standalone="yes"?>
<Relationships xmlns="http://schemas.openxmlformats.org/package/2006/relationships"><Relationship Id="rId8" Type="http://schemas.openxmlformats.org/officeDocument/2006/relationships/audio" Target="../media/audio2.wav"/><Relationship Id="rId3" Type="http://schemas.microsoft.com/office/2007/relationships/media" Target="../media/media2.mp4"/><Relationship Id="rId7" Type="http://schemas.openxmlformats.org/officeDocument/2006/relationships/audio" Target="../media/audio1.wav"/><Relationship Id="rId2" Type="http://schemas.openxmlformats.org/officeDocument/2006/relationships/video" Target="NULL" TargetMode="External"/><Relationship Id="rId1" Type="http://schemas.openxmlformats.org/officeDocument/2006/relationships/tags" Target="../tags/tag10.xml"/><Relationship Id="rId6" Type="http://schemas.openxmlformats.org/officeDocument/2006/relationships/slideLayout" Target="../slideLayouts/slideLayout7.xml"/><Relationship Id="rId11" Type="http://schemas.openxmlformats.org/officeDocument/2006/relationships/image" Target="../media/image30.gif"/><Relationship Id="rId5" Type="http://schemas.openxmlformats.org/officeDocument/2006/relationships/audio" Target="../media/media3.wav"/><Relationship Id="rId15" Type="http://schemas.openxmlformats.org/officeDocument/2006/relationships/audio" Target="NULL"/><Relationship Id="rId10" Type="http://schemas.openxmlformats.org/officeDocument/2006/relationships/image" Target="../media/image29.png"/><Relationship Id="rId4" Type="http://schemas.microsoft.com/office/2007/relationships/media" Target="../media/media3.wav"/><Relationship Id="rId9" Type="http://schemas.openxmlformats.org/officeDocument/2006/relationships/image" Target="../media/image28.png"/></Relationships>
</file>

<file path=ppt/slides/_rels/slide4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94114" y="1489166"/>
            <a:ext cx="7485018" cy="1446550"/>
          </a:xfrm>
          <a:prstGeom prst="rect">
            <a:avLst/>
          </a:prstGeom>
          <a:noFill/>
        </p:spPr>
        <p:txBody>
          <a:bodyPr wrap="square" rtlCol="0">
            <a:spAutoFit/>
          </a:bodyPr>
          <a:lstStyle/>
          <a:p>
            <a:pPr algn="ctr"/>
            <a:r>
              <a:rPr lang="en-US" sz="4400" b="1" dirty="0">
                <a:solidFill>
                  <a:srgbClr val="FF0000"/>
                </a:solidFill>
                <a:latin typeface="Times New Roman" panose="02020603050405020304" pitchFamily="18" charset="0"/>
                <a:cs typeface="Times New Roman" panose="02020603050405020304" pitchFamily="18" charset="0"/>
              </a:rPr>
              <a:t>BÀI 29</a:t>
            </a:r>
          </a:p>
          <a:p>
            <a:pPr algn="ctr"/>
            <a:r>
              <a:rPr lang="en-US" sz="4400" b="1" dirty="0">
                <a:solidFill>
                  <a:srgbClr val="0000FF"/>
                </a:solidFill>
                <a:latin typeface="Times New Roman" panose="02020603050405020304" pitchFamily="18" charset="0"/>
                <a:cs typeface="Times New Roman" panose="02020603050405020304" pitchFamily="18" charset="0"/>
              </a:rPr>
              <a:t>SỰ NỞ VÌ NHIỆT</a:t>
            </a:r>
          </a:p>
        </p:txBody>
      </p:sp>
    </p:spTree>
    <p:extLst>
      <p:ext uri="{BB962C8B-B14F-4D97-AF65-F5344CB8AC3E}">
        <p14:creationId xmlns:p14="http://schemas.microsoft.com/office/powerpoint/2010/main" val="22422406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28">
            <a:extLst>
              <a:ext uri="{FF2B5EF4-FFF2-40B4-BE49-F238E27FC236}">
                <a16:creationId xmlns:a16="http://schemas.microsoft.com/office/drawing/2014/main" id="{B11CCD54-30F4-C86F-175E-F0A8846B3BBA}"/>
              </a:ext>
            </a:extLst>
          </p:cNvPr>
          <p:cNvGrpSpPr/>
          <p:nvPr/>
        </p:nvGrpSpPr>
        <p:grpSpPr>
          <a:xfrm>
            <a:off x="91740" y="0"/>
            <a:ext cx="7419402" cy="1227909"/>
            <a:chOff x="5495820" y="951429"/>
            <a:chExt cx="7419402" cy="1879179"/>
          </a:xfrm>
        </p:grpSpPr>
        <p:grpSp>
          <p:nvGrpSpPr>
            <p:cNvPr id="3" name="Nhóm 10">
              <a:extLst>
                <a:ext uri="{FF2B5EF4-FFF2-40B4-BE49-F238E27FC236}">
                  <a16:creationId xmlns:a16="http://schemas.microsoft.com/office/drawing/2014/main" id="{33F1019E-32ED-29FE-D01E-3F2628AD39AF}"/>
                </a:ext>
              </a:extLst>
            </p:cNvPr>
            <p:cNvGrpSpPr/>
            <p:nvPr/>
          </p:nvGrpSpPr>
          <p:grpSpPr>
            <a:xfrm>
              <a:off x="5495820" y="951429"/>
              <a:ext cx="7419402" cy="1879179"/>
              <a:chOff x="5489437" y="1671145"/>
              <a:chExt cx="7419402" cy="1460794"/>
            </a:xfrm>
          </p:grpSpPr>
          <p:pic>
            <p:nvPicPr>
              <p:cNvPr id="5" name="Hình ảnh 9">
                <a:extLst>
                  <a:ext uri="{FF2B5EF4-FFF2-40B4-BE49-F238E27FC236}">
                    <a16:creationId xmlns:a16="http://schemas.microsoft.com/office/drawing/2014/main" id="{D017302D-3E45-0D64-C50F-FA0893C68867}"/>
                  </a:ext>
                </a:extLst>
              </p:cNvPr>
              <p:cNvPicPr>
                <a:picLocks noChangeAspect="1"/>
              </p:cNvPicPr>
              <p:nvPr/>
            </p:nvPicPr>
            <p:blipFill rotWithShape="1">
              <a:blip r:embed="rId2"/>
              <a:srcRect t="37138"/>
              <a:stretch/>
            </p:blipFill>
            <p:spPr>
              <a:xfrm>
                <a:off x="5555671" y="1786758"/>
                <a:ext cx="6913463" cy="1345181"/>
              </a:xfrm>
              <a:prstGeom prst="rect">
                <a:avLst/>
              </a:prstGeom>
            </p:spPr>
          </p:pic>
          <p:sp>
            <p:nvSpPr>
              <p:cNvPr id="6" name="Hình tự do: Hình 7">
                <a:extLst>
                  <a:ext uri="{FF2B5EF4-FFF2-40B4-BE49-F238E27FC236}">
                    <a16:creationId xmlns:a16="http://schemas.microsoft.com/office/drawing/2014/main" id="{BF9AF566-4531-EC9A-F0FC-57F2F0510684}"/>
                  </a:ext>
                </a:extLst>
              </p:cNvPr>
              <p:cNvSpPr/>
              <p:nvPr/>
            </p:nvSpPr>
            <p:spPr>
              <a:xfrm>
                <a:off x="5489437" y="1671145"/>
                <a:ext cx="7419402" cy="932137"/>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 fmla="*/ 0 w 6327661"/>
                  <a:gd name="connsiteY0" fmla="*/ 0 h 924950"/>
                  <a:gd name="connsiteX1" fmla="*/ 5781124 w 6327661"/>
                  <a:gd name="connsiteY1" fmla="*/ 10548 h 924950"/>
                  <a:gd name="connsiteX2" fmla="*/ 5781124 w 6327661"/>
                  <a:gd name="connsiteY2" fmla="*/ 10549 h 924950"/>
                  <a:gd name="connsiteX3" fmla="*/ 6327661 w 6327661"/>
                  <a:gd name="connsiteY3" fmla="*/ 446508 h 924950"/>
                  <a:gd name="connsiteX4" fmla="*/ 5781124 w 6327661"/>
                  <a:gd name="connsiteY4" fmla="*/ 924950 h 924950"/>
                  <a:gd name="connsiteX5" fmla="*/ 5781124 w 6327661"/>
                  <a:gd name="connsiteY5" fmla="*/ 924948 h 924950"/>
                  <a:gd name="connsiteX6" fmla="*/ 115614 w 6327661"/>
                  <a:gd name="connsiteY6" fmla="*/ 924948 h 924950"/>
                  <a:gd name="connsiteX7" fmla="*/ 0 w 6327661"/>
                  <a:gd name="connsiteY7" fmla="*/ 0 h 924950"/>
                  <a:gd name="connsiteX0" fmla="*/ 66266 w 6393927"/>
                  <a:gd name="connsiteY0" fmla="*/ 0 h 924950"/>
                  <a:gd name="connsiteX1" fmla="*/ 5847390 w 6393927"/>
                  <a:gd name="connsiteY1" fmla="*/ 10548 h 924950"/>
                  <a:gd name="connsiteX2" fmla="*/ 5847390 w 6393927"/>
                  <a:gd name="connsiteY2" fmla="*/ 10549 h 924950"/>
                  <a:gd name="connsiteX3" fmla="*/ 6393927 w 6393927"/>
                  <a:gd name="connsiteY3" fmla="*/ 446508 h 924950"/>
                  <a:gd name="connsiteX4" fmla="*/ 5847390 w 6393927"/>
                  <a:gd name="connsiteY4" fmla="*/ 924950 h 924950"/>
                  <a:gd name="connsiteX5" fmla="*/ 5847390 w 6393927"/>
                  <a:gd name="connsiteY5" fmla="*/ 924948 h 924950"/>
                  <a:gd name="connsiteX6" fmla="*/ 181880 w 6393927"/>
                  <a:gd name="connsiteY6" fmla="*/ 924948 h 924950"/>
                  <a:gd name="connsiteX7" fmla="*/ 66266 w 6393927"/>
                  <a:gd name="connsiteY7" fmla="*/ 0 h 924950"/>
                  <a:gd name="connsiteX0" fmla="*/ 79119 w 6406780"/>
                  <a:gd name="connsiteY0" fmla="*/ 0 h 924950"/>
                  <a:gd name="connsiteX1" fmla="*/ 5860243 w 6406780"/>
                  <a:gd name="connsiteY1" fmla="*/ 10548 h 924950"/>
                  <a:gd name="connsiteX2" fmla="*/ 5860243 w 6406780"/>
                  <a:gd name="connsiteY2" fmla="*/ 10549 h 924950"/>
                  <a:gd name="connsiteX3" fmla="*/ 6406780 w 6406780"/>
                  <a:gd name="connsiteY3" fmla="*/ 446508 h 924950"/>
                  <a:gd name="connsiteX4" fmla="*/ 5860243 w 6406780"/>
                  <a:gd name="connsiteY4" fmla="*/ 924950 h 924950"/>
                  <a:gd name="connsiteX5" fmla="*/ 5860243 w 6406780"/>
                  <a:gd name="connsiteY5" fmla="*/ 924948 h 924950"/>
                  <a:gd name="connsiteX6" fmla="*/ 194733 w 6406780"/>
                  <a:gd name="connsiteY6" fmla="*/ 924948 h 924950"/>
                  <a:gd name="connsiteX7" fmla="*/ 79119 w 6406780"/>
                  <a:gd name="connsiteY7" fmla="*/ 0 h 924950"/>
                  <a:gd name="connsiteX0" fmla="*/ 121315 w 6448976"/>
                  <a:gd name="connsiteY0" fmla="*/ 0 h 924950"/>
                  <a:gd name="connsiteX1" fmla="*/ 5902439 w 6448976"/>
                  <a:gd name="connsiteY1" fmla="*/ 10548 h 924950"/>
                  <a:gd name="connsiteX2" fmla="*/ 5902439 w 6448976"/>
                  <a:gd name="connsiteY2" fmla="*/ 10549 h 924950"/>
                  <a:gd name="connsiteX3" fmla="*/ 6448976 w 6448976"/>
                  <a:gd name="connsiteY3" fmla="*/ 446508 h 924950"/>
                  <a:gd name="connsiteX4" fmla="*/ 5902439 w 6448976"/>
                  <a:gd name="connsiteY4" fmla="*/ 924950 h 924950"/>
                  <a:gd name="connsiteX5" fmla="*/ 5902439 w 6448976"/>
                  <a:gd name="connsiteY5" fmla="*/ 924948 h 924950"/>
                  <a:gd name="connsiteX6" fmla="*/ 236929 w 6448976"/>
                  <a:gd name="connsiteY6" fmla="*/ 924948 h 924950"/>
                  <a:gd name="connsiteX7" fmla="*/ 121315 w 6448976"/>
                  <a:gd name="connsiteY7" fmla="*/ 0 h 924950"/>
                  <a:gd name="connsiteX0" fmla="*/ 147504 w 6412103"/>
                  <a:gd name="connsiteY0" fmla="*/ 0 h 935498"/>
                  <a:gd name="connsiteX1" fmla="*/ 5865566 w 6412103"/>
                  <a:gd name="connsiteY1" fmla="*/ 21096 h 935498"/>
                  <a:gd name="connsiteX2" fmla="*/ 5865566 w 6412103"/>
                  <a:gd name="connsiteY2" fmla="*/ 21097 h 935498"/>
                  <a:gd name="connsiteX3" fmla="*/ 6412103 w 6412103"/>
                  <a:gd name="connsiteY3" fmla="*/ 457056 h 935498"/>
                  <a:gd name="connsiteX4" fmla="*/ 5865566 w 6412103"/>
                  <a:gd name="connsiteY4" fmla="*/ 935498 h 935498"/>
                  <a:gd name="connsiteX5" fmla="*/ 5865566 w 6412103"/>
                  <a:gd name="connsiteY5" fmla="*/ 935496 h 935498"/>
                  <a:gd name="connsiteX6" fmla="*/ 200056 w 6412103"/>
                  <a:gd name="connsiteY6" fmla="*/ 935496 h 935498"/>
                  <a:gd name="connsiteX7" fmla="*/ 147504 w 6412103"/>
                  <a:gd name="connsiteY7" fmla="*/ 0 h 935498"/>
                  <a:gd name="connsiteX0" fmla="*/ 101633 w 6366232"/>
                  <a:gd name="connsiteY0" fmla="*/ 0 h 935498"/>
                  <a:gd name="connsiteX1" fmla="*/ 5819695 w 6366232"/>
                  <a:gd name="connsiteY1" fmla="*/ 21096 h 935498"/>
                  <a:gd name="connsiteX2" fmla="*/ 5819695 w 6366232"/>
                  <a:gd name="connsiteY2" fmla="*/ 21097 h 935498"/>
                  <a:gd name="connsiteX3" fmla="*/ 6366232 w 6366232"/>
                  <a:gd name="connsiteY3" fmla="*/ 457056 h 935498"/>
                  <a:gd name="connsiteX4" fmla="*/ 5819695 w 6366232"/>
                  <a:gd name="connsiteY4" fmla="*/ 935498 h 935498"/>
                  <a:gd name="connsiteX5" fmla="*/ 5819695 w 6366232"/>
                  <a:gd name="connsiteY5" fmla="*/ 935496 h 935498"/>
                  <a:gd name="connsiteX6" fmla="*/ 154185 w 6366232"/>
                  <a:gd name="connsiteY6" fmla="*/ 935496 h 935498"/>
                  <a:gd name="connsiteX7" fmla="*/ 101633 w 6366232"/>
                  <a:gd name="connsiteY7" fmla="*/ 0 h 93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0" algn="just"/>
                <a:r>
                  <a:rPr lang="en-US" sz="2800" b="1" dirty="0">
                    <a:solidFill>
                      <a:schemeClr val="tx1"/>
                    </a:solidFill>
                    <a:latin typeface="Times New Roman" panose="02020603050405020304" pitchFamily="18" charset="0"/>
                    <a:cs typeface="Times New Roman" panose="02020603050405020304" pitchFamily="18" charset="0"/>
                  </a:rPr>
                  <a:t>SỰ NỞ VÌ NHIỆT CỦA CHẤT LỎNG</a:t>
                </a:r>
                <a:endParaRPr lang="en-BZ" sz="2800" b="1" dirty="0">
                  <a:solidFill>
                    <a:schemeClr val="tx1"/>
                  </a:solidFill>
                  <a:latin typeface="Times New Roman" panose="02020603050405020304" pitchFamily="18" charset="0"/>
                  <a:cs typeface="Times New Roman" panose="02020603050405020304" pitchFamily="18" charset="0"/>
                </a:endParaRPr>
              </a:p>
            </p:txBody>
          </p:sp>
        </p:grpSp>
        <p:pic>
          <p:nvPicPr>
            <p:cNvPr id="4" name="Hình ảnh 23" descr="2">
              <a:extLst>
                <a:ext uri="{FF2B5EF4-FFF2-40B4-BE49-F238E27FC236}">
                  <a16:creationId xmlns:a16="http://schemas.microsoft.com/office/drawing/2014/main" id="{B26E74C4-611A-F8F1-8060-C0D1BCAE4C88}"/>
                </a:ext>
                <a:ext uri="{C183D7F6-B498-43B3-948B-1728B52AA6E4}">
                  <adec:decorative xmlns:adec="http://schemas.microsoft.com/office/drawing/2017/decorative" val="0"/>
                </a:ext>
              </a:extLst>
            </p:cNvPr>
            <p:cNvPicPr>
              <a:picLocks/>
            </p:cNvPicPr>
            <p:nvPr/>
          </p:nvPicPr>
          <p:blipFill>
            <a:blip r:embed="rId3"/>
            <a:stretch>
              <a:fillRect/>
            </a:stretch>
          </p:blipFill>
          <p:spPr>
            <a:xfrm>
              <a:off x="5740028" y="1237572"/>
              <a:ext cx="694789" cy="652202"/>
            </a:xfrm>
            <a:prstGeom prst="rect">
              <a:avLst/>
            </a:prstGeom>
            <a:solidFill>
              <a:schemeClr val="accent6"/>
            </a:solidFill>
          </p:spPr>
        </p:pic>
      </p:grpSp>
      <p:sp>
        <p:nvSpPr>
          <p:cNvPr id="7" name="TextBox 6">
            <a:extLst>
              <a:ext uri="{FF2B5EF4-FFF2-40B4-BE49-F238E27FC236}">
                <a16:creationId xmlns:a16="http://schemas.microsoft.com/office/drawing/2014/main" id="{BBF9C33C-0C52-45AE-B74F-6BF9B7B05A0C}"/>
              </a:ext>
            </a:extLst>
          </p:cNvPr>
          <p:cNvSpPr txBox="1"/>
          <p:nvPr/>
        </p:nvSpPr>
        <p:spPr>
          <a:xfrm>
            <a:off x="335948" y="28366"/>
            <a:ext cx="678960" cy="584775"/>
          </a:xfrm>
          <a:prstGeom prst="rect">
            <a:avLst/>
          </a:prstGeom>
          <a:solidFill>
            <a:srgbClr val="0000FF"/>
          </a:solidFill>
        </p:spPr>
        <p:txBody>
          <a:bodyPr wrap="square" rtlCol="0">
            <a:spAutoFit/>
          </a:bodyPr>
          <a:lstStyle/>
          <a:p>
            <a:pPr algn="ctr"/>
            <a:r>
              <a:rPr lang="en-US" sz="3200" b="1" dirty="0">
                <a:solidFill>
                  <a:schemeClr val="accent4">
                    <a:lumMod val="60000"/>
                    <a:lumOff val="40000"/>
                  </a:schemeClr>
                </a:solidFill>
                <a:effectLst>
                  <a:outerShdw blurRad="38100" dist="38100" dir="2700000" algn="tl">
                    <a:srgbClr val="000000">
                      <a:alpha val="43137"/>
                    </a:srgbClr>
                  </a:outerShdw>
                </a:effectLst>
              </a:rPr>
              <a:t>II</a:t>
            </a:r>
          </a:p>
        </p:txBody>
      </p:sp>
      <p:sp>
        <p:nvSpPr>
          <p:cNvPr id="8" name="Rectangle 7"/>
          <p:cNvSpPr/>
          <p:nvPr/>
        </p:nvSpPr>
        <p:spPr>
          <a:xfrm>
            <a:off x="753441" y="2575284"/>
            <a:ext cx="6653199" cy="3539430"/>
          </a:xfrm>
          <a:prstGeom prst="rect">
            <a:avLst/>
          </a:prstGeom>
        </p:spPr>
        <p:txBody>
          <a:bodyPr wrap="square">
            <a:spAutoFit/>
          </a:bodyPr>
          <a:lstStyle/>
          <a:p>
            <a:r>
              <a:rPr lang="en-US" sz="2800" b="1" dirty="0">
                <a:solidFill>
                  <a:srgbClr val="FF0000"/>
                </a:solidFill>
                <a:latin typeface="Times New Roman" panose="02020603050405020304" pitchFamily="18" charset="0"/>
                <a:cs typeface="Times New Roman" panose="02020603050405020304" pitchFamily="18" charset="0"/>
              </a:rPr>
              <a:t>b.  </a:t>
            </a:r>
            <a:r>
              <a:rPr lang="en-US" sz="2800" b="1" dirty="0" err="1">
                <a:solidFill>
                  <a:srgbClr val="FF0000"/>
                </a:solidFill>
                <a:latin typeface="Times New Roman" panose="02020603050405020304" pitchFamily="18" charset="0"/>
                <a:cs typeface="Times New Roman" panose="02020603050405020304" pitchFamily="18" charset="0"/>
              </a:rPr>
              <a:t>Tiến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hành</a:t>
            </a:r>
            <a:endParaRPr lang="en-US" sz="2800" b="1" dirty="0">
              <a:solidFill>
                <a:srgbClr val="FF0000"/>
              </a:solidFill>
              <a:latin typeface="Times New Roman" panose="02020603050405020304" pitchFamily="18" charset="0"/>
              <a:cs typeface="Times New Roman" panose="02020603050405020304" pitchFamily="18" charset="0"/>
            </a:endParaRPr>
          </a:p>
          <a:p>
            <a:r>
              <a:rPr lang="en-US" sz="2800" b="1" dirty="0">
                <a:solidFill>
                  <a:srgbClr val="FF0000"/>
                </a:solidFill>
                <a:latin typeface="Times New Roman" panose="02020603050405020304" pitchFamily="18" charset="0"/>
                <a:cs typeface="Times New Roman" panose="02020603050405020304" pitchFamily="18" charset="0"/>
              </a:rPr>
              <a:t>?</a:t>
            </a:r>
            <a:r>
              <a:rPr lang="vi-VN" sz="2800" b="1" dirty="0">
                <a:solidFill>
                  <a:srgbClr val="FF0000"/>
                </a:solidFill>
                <a:latin typeface="Times New Roman" panose="02020603050405020304" pitchFamily="18" charset="0"/>
                <a:cs typeface="Times New Roman" panose="02020603050405020304" pitchFamily="18" charset="0"/>
              </a:rPr>
              <a:t>1</a:t>
            </a:r>
            <a:r>
              <a:rPr lang="vi-VN" sz="2800" dirty="0">
                <a:solidFill>
                  <a:srgbClr val="FF0000"/>
                </a:solidFill>
                <a:latin typeface="+mj-lt"/>
              </a:rPr>
              <a:t>.</a:t>
            </a:r>
            <a:r>
              <a:rPr lang="vi-VN" sz="2800" dirty="0">
                <a:latin typeface="+mj-lt"/>
              </a:rPr>
              <a:t> Đặt bình thuỷ tinh vào chậu nước nóng. Quan sát và giải thích hiện tượng xảy ra với nước màu trong ống thủy tinh</a:t>
            </a:r>
            <a:r>
              <a:rPr lang="en-US" sz="2800" dirty="0">
                <a:latin typeface="+mj-lt"/>
              </a:rPr>
              <a:t>?</a:t>
            </a:r>
          </a:p>
          <a:p>
            <a:r>
              <a:rPr lang="en-US" sz="2800" b="1" dirty="0">
                <a:solidFill>
                  <a:srgbClr val="FF0000"/>
                </a:solidFill>
                <a:latin typeface="Times New Roman" panose="02020603050405020304" pitchFamily="18" charset="0"/>
                <a:cs typeface="Times New Roman" panose="02020603050405020304" pitchFamily="18" charset="0"/>
              </a:rPr>
              <a:t>?</a:t>
            </a:r>
            <a:r>
              <a:rPr lang="vi-VN" sz="2800" b="1" dirty="0">
                <a:solidFill>
                  <a:srgbClr val="FF0000"/>
                </a:solidFill>
                <a:latin typeface="Times New Roman" panose="02020603050405020304" pitchFamily="18" charset="0"/>
                <a:cs typeface="Times New Roman" panose="02020603050405020304" pitchFamily="18" charset="0"/>
              </a:rPr>
              <a:t>2</a:t>
            </a:r>
            <a:r>
              <a:rPr lang="vi-VN" sz="2800" dirty="0">
                <a:latin typeface="+mj-lt"/>
              </a:rPr>
              <a:t>. Lấy bình thuỷ tinh từ chậu nước nóng ra đặt vào chậu nước lạnh. Quan sát và giải thích hiện tượng xảy ra với nước màu trong ống thủy</a:t>
            </a:r>
            <a:endParaRPr lang="en-US" sz="2800" dirty="0">
              <a:latin typeface="+mj-lt"/>
            </a:endParaRPr>
          </a:p>
        </p:txBody>
      </p:sp>
      <p:sp>
        <p:nvSpPr>
          <p:cNvPr id="9" name="Rectangle 8"/>
          <p:cNvSpPr/>
          <p:nvPr/>
        </p:nvSpPr>
        <p:spPr>
          <a:xfrm>
            <a:off x="581335" y="1058876"/>
            <a:ext cx="11149111" cy="1384995"/>
          </a:xfrm>
          <a:prstGeom prst="rect">
            <a:avLst/>
          </a:prstGeom>
        </p:spPr>
        <p:txBody>
          <a:bodyPr wrap="square">
            <a:spAutoFit/>
          </a:bodyPr>
          <a:lstStyle/>
          <a:p>
            <a:r>
              <a:rPr lang="en-US" sz="2800" b="1" dirty="0">
                <a:solidFill>
                  <a:srgbClr val="FF0000"/>
                </a:solidFill>
                <a:latin typeface="Times New Roman" panose="02020603050405020304" pitchFamily="18" charset="0"/>
                <a:cs typeface="Times New Roman" panose="02020603050405020304" pitchFamily="18" charset="0"/>
              </a:rPr>
              <a:t>a.</a:t>
            </a:r>
            <a:r>
              <a:rPr lang="vi-VN" sz="2800" b="1" dirty="0">
                <a:solidFill>
                  <a:srgbClr val="FF0000"/>
                </a:solidFill>
                <a:latin typeface="Times New Roman" panose="02020603050405020304" pitchFamily="18" charset="0"/>
                <a:cs typeface="Times New Roman" panose="02020603050405020304" pitchFamily="18" charset="0"/>
              </a:rPr>
              <a:t>Chuẩn bị</a:t>
            </a:r>
            <a:r>
              <a:rPr lang="vi-VN" sz="2800" i="1" dirty="0">
                <a:solidFill>
                  <a:srgbClr val="000000"/>
                </a:solidFill>
                <a:latin typeface="+mj-lt"/>
              </a:rPr>
              <a:t>:</a:t>
            </a:r>
            <a:r>
              <a:rPr lang="vi-VN" sz="2800" dirty="0">
                <a:solidFill>
                  <a:srgbClr val="000000"/>
                </a:solidFill>
                <a:latin typeface="+mj-lt"/>
              </a:rPr>
              <a:t> Một bình thủy tinh đựng nước màu có ống thủy tinh xuyên qua nút (Hình 29.3); một chậu thủy tinh đựng nước nóng và một chậu thủy tinh đựng nước lạnh.</a:t>
            </a:r>
            <a:endParaRPr lang="en-US" sz="2800" dirty="0">
              <a:latin typeface="+mj-lt"/>
            </a:endParaRPr>
          </a:p>
        </p:txBody>
      </p:sp>
      <p:pic>
        <p:nvPicPr>
          <p:cNvPr id="10" name="Picture 9"/>
          <p:cNvPicPr>
            <a:picLocks noChangeAspect="1"/>
          </p:cNvPicPr>
          <p:nvPr/>
        </p:nvPicPr>
        <p:blipFill>
          <a:blip r:embed="rId4"/>
          <a:stretch>
            <a:fillRect/>
          </a:stretch>
        </p:blipFill>
        <p:spPr>
          <a:xfrm>
            <a:off x="7406640" y="2719215"/>
            <a:ext cx="4785360" cy="4138785"/>
          </a:xfrm>
          <a:prstGeom prst="rect">
            <a:avLst/>
          </a:prstGeom>
        </p:spPr>
      </p:pic>
    </p:spTree>
    <p:extLst>
      <p:ext uri="{BB962C8B-B14F-4D97-AF65-F5344CB8AC3E}">
        <p14:creationId xmlns:p14="http://schemas.microsoft.com/office/powerpoint/2010/main" val="2700747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18010" y="537313"/>
            <a:ext cx="10437223" cy="4401205"/>
          </a:xfrm>
          <a:prstGeom prst="rect">
            <a:avLst/>
          </a:prstGeom>
        </p:spPr>
        <p:txBody>
          <a:bodyPr wrap="square">
            <a:spAutoFit/>
          </a:bodyPr>
          <a:lstStyle/>
          <a:p>
            <a:pPr algn="just"/>
            <a:r>
              <a:rPr lang="vi-VN" sz="2800" b="1" dirty="0">
                <a:solidFill>
                  <a:srgbClr val="FF0000"/>
                </a:solidFill>
                <a:latin typeface="+mj-lt"/>
              </a:rPr>
              <a:t>1.</a:t>
            </a:r>
            <a:r>
              <a:rPr lang="vi-VN" sz="2800" dirty="0">
                <a:solidFill>
                  <a:srgbClr val="000000"/>
                </a:solidFill>
                <a:latin typeface="+mj-lt"/>
              </a:rPr>
              <a:t> Đặt bình thủy tinh vào chậu nước nóng ta sẽ thấy nước màu trong ống thủy tinh dâng lên cao hơn so với lúc ban đầu. Vì khi đặt bình thủy tinh đựng nước màu vào chậu nước nóng thì bình thủy tinh nhận được năng lượng nhiệt và nhiệt độ trong bình thủy tinh bắt đầu tăng lên làm nước màu trong bình nở ra và dâng lên.</a:t>
            </a:r>
          </a:p>
          <a:p>
            <a:pPr algn="just"/>
            <a:r>
              <a:rPr lang="vi-VN" sz="2800" b="1" dirty="0">
                <a:solidFill>
                  <a:srgbClr val="FF0000"/>
                </a:solidFill>
                <a:latin typeface="+mj-lt"/>
              </a:rPr>
              <a:t>2</a:t>
            </a:r>
            <a:r>
              <a:rPr lang="vi-VN" sz="2800" dirty="0">
                <a:solidFill>
                  <a:srgbClr val="000000"/>
                </a:solidFill>
                <a:latin typeface="+mj-lt"/>
              </a:rPr>
              <a:t>. Lấy bình thủy tinh từ chậu nước nóng ra đặt vào chậu nước lạnh ta thấy nước màu trong ống thủy tinh tụt xuống dần. Vì bình thủy tinh đựng nước màu đang có nhiệt độ cao hơn chậu nước lạnh nên bình thủy tinh truyền nhiệt cho chậu nước lạnh làm nhiệt độ trong bình thủy tinh bắt đầu giảm dần làm nước màu trong bình co lại và tụt xuống.</a:t>
            </a:r>
            <a:endParaRPr lang="vi-VN" sz="2800" b="0" i="0" dirty="0">
              <a:solidFill>
                <a:srgbClr val="000000"/>
              </a:solidFill>
              <a:effectLst/>
              <a:latin typeface="+mj-lt"/>
            </a:endParaRPr>
          </a:p>
        </p:txBody>
      </p:sp>
    </p:spTree>
    <p:extLst>
      <p:ext uri="{BB962C8B-B14F-4D97-AF65-F5344CB8AC3E}">
        <p14:creationId xmlns:p14="http://schemas.microsoft.com/office/powerpoint/2010/main" val="2606004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252447" y="457200"/>
            <a:ext cx="4939553" cy="3279681"/>
          </a:xfrm>
          <a:prstGeom prst="rect">
            <a:avLst/>
          </a:prstGeom>
        </p:spPr>
      </p:pic>
      <p:sp>
        <p:nvSpPr>
          <p:cNvPr id="5" name="Rectangle 4"/>
          <p:cNvSpPr/>
          <p:nvPr/>
        </p:nvSpPr>
        <p:spPr>
          <a:xfrm>
            <a:off x="116539" y="233553"/>
            <a:ext cx="7135907" cy="1815882"/>
          </a:xfrm>
          <a:prstGeom prst="rect">
            <a:avLst/>
          </a:prstGeom>
        </p:spPr>
        <p:txBody>
          <a:bodyPr wrap="square">
            <a:spAutoFit/>
          </a:bodyPr>
          <a:lstStyle/>
          <a:p>
            <a:r>
              <a:rPr lang="en-US" sz="2800" b="1" dirty="0" err="1">
                <a:solidFill>
                  <a:srgbClr val="FF0000"/>
                </a:solidFill>
                <a:latin typeface="Times New Roman" panose="02020603050405020304" pitchFamily="18" charset="0"/>
                <a:cs typeface="Times New Roman" panose="02020603050405020304" pitchFamily="18" charset="0"/>
              </a:rPr>
              <a:t>Câu</a:t>
            </a:r>
            <a:r>
              <a:rPr lang="en-US" sz="2800" b="1" dirty="0">
                <a:solidFill>
                  <a:srgbClr val="FF0000"/>
                </a:solidFill>
                <a:latin typeface="Times New Roman" panose="02020603050405020304" pitchFamily="18" charset="0"/>
                <a:cs typeface="Times New Roman" panose="02020603050405020304" pitchFamily="18" charset="0"/>
              </a:rPr>
              <a:t> 1</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Hình</a:t>
            </a:r>
            <a:r>
              <a:rPr lang="en-US" sz="2800" dirty="0">
                <a:solidFill>
                  <a:srgbClr val="000000"/>
                </a:solidFill>
                <a:latin typeface="Times New Roman" panose="02020603050405020304" pitchFamily="18" charset="0"/>
                <a:cs typeface="Times New Roman" panose="02020603050405020304" pitchFamily="18" charset="0"/>
              </a:rPr>
              <a:t> 29.4 </a:t>
            </a:r>
            <a:r>
              <a:rPr lang="en-US" sz="2800" dirty="0" err="1">
                <a:solidFill>
                  <a:srgbClr val="000000"/>
                </a:solidFill>
                <a:latin typeface="Times New Roman" panose="02020603050405020304" pitchFamily="18" charset="0"/>
                <a:cs typeface="Times New Roman" panose="02020603050405020304" pitchFamily="18" charset="0"/>
              </a:rPr>
              <a:t>mô</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tả</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thí</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nghiệm</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về</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sự</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nở</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vì</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nhiệt</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các</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chất</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lỏng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khác</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nhau</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Hãy</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mô</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tả</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thí</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nghiệm</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và</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rút</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ra</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nhận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xét</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về</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sự</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nở</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vì</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nhiệt</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các</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chất</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lỏng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khác</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nhau</a:t>
            </a:r>
            <a:r>
              <a:rPr lang="en-US" sz="2800" dirty="0">
                <a:solidFill>
                  <a:srgbClr val="000000"/>
                </a:solidFill>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7" name="Rectangle 6"/>
          <p:cNvSpPr/>
          <p:nvPr/>
        </p:nvSpPr>
        <p:spPr>
          <a:xfrm>
            <a:off x="116540" y="3914499"/>
            <a:ext cx="7980070" cy="523220"/>
          </a:xfrm>
          <a:prstGeom prst="rect">
            <a:avLst/>
          </a:prstGeom>
        </p:spPr>
        <p:txBody>
          <a:bodyPr wrap="none">
            <a:spAutoFit/>
          </a:bodyPr>
          <a:lstStyle/>
          <a:p>
            <a:r>
              <a:rPr lang="en-US" sz="2800" b="1" dirty="0" err="1">
                <a:solidFill>
                  <a:srgbClr val="FF0000"/>
                </a:solidFill>
                <a:latin typeface="Times New Roman" panose="02020603050405020304" pitchFamily="18" charset="0"/>
                <a:cs typeface="Times New Roman" panose="02020603050405020304" pitchFamily="18" charset="0"/>
              </a:rPr>
              <a:t>Câu</a:t>
            </a:r>
            <a:r>
              <a:rPr lang="en-US" sz="2800" b="1" dirty="0">
                <a:solidFill>
                  <a:srgbClr val="FF0000"/>
                </a:solidFill>
                <a:latin typeface="Times New Roman" panose="02020603050405020304" pitchFamily="18" charset="0"/>
                <a:cs typeface="Times New Roman" panose="02020603050405020304" pitchFamily="18" charset="0"/>
              </a:rPr>
              <a:t> 2</a:t>
            </a:r>
            <a:r>
              <a:rPr lang="en-US" sz="2800" dirty="0">
                <a:solidFill>
                  <a:srgbClr val="000000"/>
                </a:solidFill>
                <a:latin typeface="Times New Roman" panose="02020603050405020304" pitchFamily="18" charset="0"/>
                <a:cs typeface="Times New Roman" panose="02020603050405020304" pitchFamily="18" charset="0"/>
              </a:rPr>
              <a:t>.Tìm </a:t>
            </a:r>
            <a:r>
              <a:rPr lang="en-US" sz="2800" dirty="0" err="1">
                <a:solidFill>
                  <a:srgbClr val="000000"/>
                </a:solidFill>
                <a:latin typeface="Times New Roman" panose="02020603050405020304" pitchFamily="18" charset="0"/>
                <a:cs typeface="Times New Roman" panose="02020603050405020304" pitchFamily="18" charset="0"/>
              </a:rPr>
              <a:t>thêm</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ví</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dụ</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về</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sự</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nở</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vì</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nhiệt</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chất</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lỏng</a:t>
            </a:r>
            <a:r>
              <a:rPr lang="en-US" sz="2800" dirty="0">
                <a:solidFill>
                  <a:srgbClr val="000000"/>
                </a:solidFill>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020134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252447" y="457200"/>
            <a:ext cx="4939553" cy="3279681"/>
          </a:xfrm>
          <a:prstGeom prst="rect">
            <a:avLst/>
          </a:prstGeom>
        </p:spPr>
      </p:pic>
      <p:sp>
        <p:nvSpPr>
          <p:cNvPr id="5" name="Rectangle 4"/>
          <p:cNvSpPr/>
          <p:nvPr/>
        </p:nvSpPr>
        <p:spPr>
          <a:xfrm>
            <a:off x="116540" y="233553"/>
            <a:ext cx="6096000" cy="2246769"/>
          </a:xfrm>
          <a:prstGeom prst="rect">
            <a:avLst/>
          </a:prstGeom>
        </p:spPr>
        <p:txBody>
          <a:bodyPr>
            <a:spAutoFit/>
          </a:bodyPr>
          <a:lstStyle/>
          <a:p>
            <a:r>
              <a:rPr lang="en-US" sz="2800" b="1" dirty="0" err="1">
                <a:solidFill>
                  <a:srgbClr val="008000"/>
                </a:solidFill>
                <a:latin typeface="Times New Roman" panose="02020603050405020304" pitchFamily="18" charset="0"/>
                <a:cs typeface="Times New Roman" panose="02020603050405020304" pitchFamily="18" charset="0"/>
              </a:rPr>
              <a:t>Câu</a:t>
            </a:r>
            <a:r>
              <a:rPr lang="en-US" sz="2800" b="1" dirty="0">
                <a:solidFill>
                  <a:srgbClr val="008000"/>
                </a:solidFill>
                <a:latin typeface="Times New Roman" panose="02020603050405020304" pitchFamily="18" charset="0"/>
                <a:cs typeface="Times New Roman" panose="02020603050405020304" pitchFamily="18" charset="0"/>
              </a:rPr>
              <a:t> 1</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Hình</a:t>
            </a:r>
            <a:r>
              <a:rPr lang="en-US" sz="2800" dirty="0">
                <a:solidFill>
                  <a:srgbClr val="000000"/>
                </a:solidFill>
                <a:latin typeface="Times New Roman" panose="02020603050405020304" pitchFamily="18" charset="0"/>
                <a:cs typeface="Times New Roman" panose="02020603050405020304" pitchFamily="18" charset="0"/>
              </a:rPr>
              <a:t> 29.4 </a:t>
            </a:r>
            <a:r>
              <a:rPr lang="en-US" sz="2800" dirty="0" err="1">
                <a:solidFill>
                  <a:srgbClr val="000000"/>
                </a:solidFill>
                <a:latin typeface="Times New Roman" panose="02020603050405020304" pitchFamily="18" charset="0"/>
                <a:cs typeface="Times New Roman" panose="02020603050405020304" pitchFamily="18" charset="0"/>
              </a:rPr>
              <a:t>mô</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tả</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thí</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nghiệm</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về</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sự</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nở</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vì</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nhiệt</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các</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chất</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lỏng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khác</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nhau</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Hãy</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mô</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tả</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thí</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nghiệm</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và</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rút</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ra</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nhận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xét</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về</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sự</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nở</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vì</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nhiệt</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các</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chất</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lỏng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khác</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nhau</a:t>
            </a:r>
            <a:r>
              <a:rPr lang="en-US" sz="2800" dirty="0">
                <a:solidFill>
                  <a:srgbClr val="000000"/>
                </a:solidFill>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6" name="Rectangle 5"/>
          <p:cNvSpPr/>
          <p:nvPr/>
        </p:nvSpPr>
        <p:spPr>
          <a:xfrm>
            <a:off x="829235" y="2472938"/>
            <a:ext cx="6096000" cy="3539430"/>
          </a:xfrm>
          <a:prstGeom prst="rect">
            <a:avLst/>
          </a:prstGeom>
        </p:spPr>
        <p:txBody>
          <a:bodyPr>
            <a:spAutoFit/>
          </a:bodyPr>
          <a:lstStyle/>
          <a:p>
            <a:pPr algn="just"/>
            <a:r>
              <a:rPr lang="vi-VN" dirty="0">
                <a:solidFill>
                  <a:srgbClr val="000000"/>
                </a:solidFill>
                <a:latin typeface="Roboto"/>
              </a:rPr>
              <a:t>- </a:t>
            </a:r>
            <a:r>
              <a:rPr lang="vi-VN" sz="2800" dirty="0">
                <a:solidFill>
                  <a:srgbClr val="000000"/>
                </a:solidFill>
                <a:latin typeface="+mj-lt"/>
                <a:cs typeface="Times New Roman" panose="02020603050405020304" pitchFamily="18" charset="0"/>
              </a:rPr>
              <a:t>Qua quan sát Hình 29.4 ta thấy độ cao của các chất lỏng trong ống tăng theo thứ tự: nước, dầu, rượu.</a:t>
            </a:r>
          </a:p>
          <a:p>
            <a:pPr algn="just"/>
            <a:r>
              <a:rPr lang="vi-VN" sz="2800" dirty="0">
                <a:solidFill>
                  <a:srgbClr val="000000"/>
                </a:solidFill>
                <a:latin typeface="+mj-lt"/>
                <a:cs typeface="Times New Roman" panose="02020603050405020304" pitchFamily="18" charset="0"/>
              </a:rPr>
              <a:t>⇒rượu nở vì nhiệt nhiều hơn dầu, dầu nở vì nhiệt nhiều hơn nước.</a:t>
            </a:r>
          </a:p>
          <a:p>
            <a:pPr algn="just"/>
            <a:r>
              <a:rPr lang="vi-VN" sz="2800" dirty="0">
                <a:solidFill>
                  <a:srgbClr val="000000"/>
                </a:solidFill>
                <a:latin typeface="+mj-lt"/>
                <a:cs typeface="Times New Roman" panose="02020603050405020304" pitchFamily="18" charset="0"/>
              </a:rPr>
              <a:t>- Nhận xét về sự nở vì nhiệt của các chất lỏng k</a:t>
            </a:r>
            <a:r>
              <a:rPr lang="vi-VN" sz="2800" dirty="0">
                <a:solidFill>
                  <a:srgbClr val="000000"/>
                </a:solidFill>
                <a:latin typeface="+mj-lt"/>
              </a:rPr>
              <a:t>hác nhau: Các chất lỏng khác nhau nở vì nhiệt khác nhau.</a:t>
            </a:r>
            <a:endParaRPr lang="vi-VN" sz="2800" b="0" i="0" dirty="0">
              <a:solidFill>
                <a:srgbClr val="000000"/>
              </a:solidFill>
              <a:effectLst/>
              <a:latin typeface="+mj-lt"/>
            </a:endParaRPr>
          </a:p>
        </p:txBody>
      </p:sp>
    </p:spTree>
    <p:extLst>
      <p:ext uri="{BB962C8B-B14F-4D97-AF65-F5344CB8AC3E}">
        <p14:creationId xmlns:p14="http://schemas.microsoft.com/office/powerpoint/2010/main" val="3869561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14468" y="190638"/>
            <a:ext cx="7980070" cy="523220"/>
          </a:xfrm>
          <a:prstGeom prst="rect">
            <a:avLst/>
          </a:prstGeom>
        </p:spPr>
        <p:txBody>
          <a:bodyPr wrap="none">
            <a:spAutoFit/>
          </a:bodyPr>
          <a:lstStyle/>
          <a:p>
            <a:r>
              <a:rPr lang="en-US" sz="2800" b="1" dirty="0" err="1">
                <a:solidFill>
                  <a:srgbClr val="FF0000"/>
                </a:solidFill>
                <a:latin typeface="Times New Roman" panose="02020603050405020304" pitchFamily="18" charset="0"/>
                <a:cs typeface="Times New Roman" panose="02020603050405020304" pitchFamily="18" charset="0"/>
              </a:rPr>
              <a:t>Câu</a:t>
            </a:r>
            <a:r>
              <a:rPr lang="en-US" sz="2800" b="1" dirty="0">
                <a:solidFill>
                  <a:srgbClr val="FF0000"/>
                </a:solidFill>
                <a:latin typeface="Times New Roman" panose="02020603050405020304" pitchFamily="18" charset="0"/>
                <a:cs typeface="Times New Roman" panose="02020603050405020304" pitchFamily="18" charset="0"/>
              </a:rPr>
              <a:t> 2</a:t>
            </a:r>
            <a:r>
              <a:rPr lang="en-US" sz="2800" dirty="0">
                <a:solidFill>
                  <a:srgbClr val="000000"/>
                </a:solidFill>
                <a:latin typeface="Times New Roman" panose="02020603050405020304" pitchFamily="18" charset="0"/>
                <a:cs typeface="Times New Roman" panose="02020603050405020304" pitchFamily="18" charset="0"/>
              </a:rPr>
              <a:t>.Tìm </a:t>
            </a:r>
            <a:r>
              <a:rPr lang="en-US" sz="2800" dirty="0" err="1">
                <a:solidFill>
                  <a:srgbClr val="000000"/>
                </a:solidFill>
                <a:latin typeface="Times New Roman" panose="02020603050405020304" pitchFamily="18" charset="0"/>
                <a:cs typeface="Times New Roman" panose="02020603050405020304" pitchFamily="18" charset="0"/>
              </a:rPr>
              <a:t>thêm</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ví</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dụ</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về</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sự</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nở</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vì</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nhiệt</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chất</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lỏng</a:t>
            </a:r>
            <a:r>
              <a:rPr lang="en-US" sz="2800" dirty="0">
                <a:solidFill>
                  <a:srgbClr val="000000"/>
                </a:solidFill>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4" name="Rectangle 3"/>
          <p:cNvSpPr/>
          <p:nvPr/>
        </p:nvSpPr>
        <p:spPr>
          <a:xfrm>
            <a:off x="667869" y="1032319"/>
            <a:ext cx="10437453" cy="2677656"/>
          </a:xfrm>
          <a:prstGeom prst="rect">
            <a:avLst/>
          </a:prstGeom>
        </p:spPr>
        <p:txBody>
          <a:bodyPr wrap="square">
            <a:spAutoFit/>
          </a:bodyPr>
          <a:lstStyle/>
          <a:p>
            <a:pPr algn="just"/>
            <a:r>
              <a:rPr lang="vi-VN" sz="2800" dirty="0">
                <a:solidFill>
                  <a:srgbClr val="000000"/>
                </a:solidFill>
                <a:latin typeface="+mj-lt"/>
              </a:rPr>
              <a:t>Ví dụ:</a:t>
            </a:r>
          </a:p>
          <a:p>
            <a:pPr algn="just"/>
            <a:r>
              <a:rPr lang="vi-VN" sz="2800" dirty="0">
                <a:solidFill>
                  <a:srgbClr val="000000"/>
                </a:solidFill>
                <a:latin typeface="+mj-lt"/>
              </a:rPr>
              <a:t>- Khi đun nước người ta không đổ thật đầy ấm vì khi đun, nước bên trong ấm sẽ nở ra, tác dụng lực đẩy vào nắp ấm làm nắp ấm bật ra và nước tràn ra.</a:t>
            </a:r>
          </a:p>
          <a:p>
            <a:pPr algn="just"/>
            <a:r>
              <a:rPr lang="vi-VN" sz="2800" dirty="0">
                <a:solidFill>
                  <a:srgbClr val="000000"/>
                </a:solidFill>
                <a:latin typeface="+mj-lt"/>
              </a:rPr>
              <a:t>- Khi ta đo nhiệt độ bằng nhiệt kế thủy ngân, thủy ngân nở ra vì nhiệt độ tăng và dâng lên trong ống.</a:t>
            </a:r>
            <a:endParaRPr lang="vi-VN" sz="2800" b="0" i="0" dirty="0">
              <a:solidFill>
                <a:srgbClr val="000000"/>
              </a:solidFill>
              <a:effectLst/>
              <a:latin typeface="+mj-lt"/>
            </a:endParaRPr>
          </a:p>
        </p:txBody>
      </p:sp>
      <p:sp>
        <p:nvSpPr>
          <p:cNvPr id="5" name="TextBox 4">
            <a:extLst>
              <a:ext uri="{FF2B5EF4-FFF2-40B4-BE49-F238E27FC236}">
                <a16:creationId xmlns:a16="http://schemas.microsoft.com/office/drawing/2014/main" id="{E4C3E7CB-92EB-B74B-E261-8BEA7DA7E883}"/>
              </a:ext>
            </a:extLst>
          </p:cNvPr>
          <p:cNvSpPr txBox="1"/>
          <p:nvPr/>
        </p:nvSpPr>
        <p:spPr>
          <a:xfrm>
            <a:off x="667869" y="3709975"/>
            <a:ext cx="9297766" cy="2263184"/>
          </a:xfrm>
          <a:prstGeom prst="rect">
            <a:avLst/>
          </a:prstGeom>
          <a:noFill/>
        </p:spPr>
        <p:txBody>
          <a:bodyPr wrap="square" rtlCol="0">
            <a:spAutoFit/>
          </a:bodyPr>
          <a:lstStyle/>
          <a:p>
            <a:pPr algn="just"/>
            <a:endParaRPr lang="vi-VN" sz="3200" b="1" dirty="0">
              <a:latin typeface="+mj-lt"/>
            </a:endParaRPr>
          </a:p>
          <a:p>
            <a:pPr algn="just">
              <a:lnSpc>
                <a:spcPct val="115000"/>
              </a:lnSpc>
              <a:spcAft>
                <a:spcPts val="1000"/>
              </a:spcAft>
            </a:pPr>
            <a:r>
              <a:rPr lang="en-US" sz="2800" b="1" dirty="0">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2. </a:t>
            </a:r>
            <a:r>
              <a:rPr lang="en-US" sz="2800" b="1" dirty="0" err="1">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kết</a:t>
            </a:r>
            <a:r>
              <a:rPr lang="en-US" sz="2800" b="1" dirty="0">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2800" b="1" dirty="0" err="1">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luận</a:t>
            </a:r>
            <a:r>
              <a:rPr lang="en-US" sz="2800" b="1" dirty="0">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2800" b="1" dirty="0" err="1">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Sự</a:t>
            </a:r>
            <a:r>
              <a:rPr lang="en-US" sz="2800" b="1" dirty="0">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2800" b="1" dirty="0" err="1">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nở</a:t>
            </a:r>
            <a:r>
              <a:rPr lang="en-US" sz="2800" b="1" dirty="0">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2800" b="1" dirty="0" err="1">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vì</a:t>
            </a:r>
            <a:r>
              <a:rPr lang="en-US" sz="2800" b="1" dirty="0">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2800" b="1" dirty="0" err="1">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nhiệt</a:t>
            </a:r>
            <a:r>
              <a:rPr lang="en-US" sz="2800" b="1" dirty="0">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2800" b="1" dirty="0" err="1">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của</a:t>
            </a:r>
            <a:r>
              <a:rPr lang="en-US" sz="2800" b="1" dirty="0">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2800" b="1" dirty="0" err="1">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chất</a:t>
            </a:r>
            <a:r>
              <a:rPr lang="en-US" sz="2800" b="1" dirty="0">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2800" b="1" dirty="0" err="1">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lỏng</a:t>
            </a:r>
            <a:endParaRPr lang="en-US" sz="2800" dirty="0">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p>
            <a:pPr algn="just">
              <a:lnSpc>
                <a:spcPct val="115000"/>
              </a:lnSpc>
              <a:spcAft>
                <a:spcPts val="1000"/>
              </a:spcAft>
            </a:pP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Các</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chất</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lỏng</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nở</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ra</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khi</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nóng</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lên</a:t>
            </a:r>
            <a:r>
              <a:rPr lang="en-US" sz="2800" dirty="0">
                <a:solidFill>
                  <a:srgbClr val="FF0000"/>
                </a:solidFill>
                <a:effectLst/>
                <a:latin typeface="Times New Roman" panose="02020603050405020304" pitchFamily="18" charset="0"/>
                <a:ea typeface="Times New Roman" panose="02020603050405020304" pitchFamily="18" charset="0"/>
              </a:rPr>
              <a:t>, co </a:t>
            </a:r>
            <a:r>
              <a:rPr lang="en-US" sz="2800" dirty="0" err="1">
                <a:solidFill>
                  <a:srgbClr val="FF0000"/>
                </a:solidFill>
                <a:effectLst/>
                <a:latin typeface="Times New Roman" panose="02020603050405020304" pitchFamily="18" charset="0"/>
                <a:ea typeface="Times New Roman" panose="02020603050405020304" pitchFamily="18" charset="0"/>
              </a:rPr>
              <a:t>lại</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khi</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lạnh</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đi</a:t>
            </a:r>
            <a:r>
              <a:rPr lang="en-US" sz="2800" dirty="0">
                <a:solidFill>
                  <a:srgbClr val="FF0000"/>
                </a:solidFill>
                <a:effectLst/>
                <a:latin typeface="Times New Roman" panose="02020603050405020304" pitchFamily="18" charset="0"/>
                <a:ea typeface="Times New Roman" panose="02020603050405020304" pitchFamily="18" charset="0"/>
              </a:rPr>
              <a:t>.</a:t>
            </a:r>
          </a:p>
          <a:p>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Các</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chất</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lỏng</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khác</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nhau</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nở</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vì</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nhiệt</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khác</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nhau</a:t>
            </a:r>
            <a:r>
              <a:rPr lang="en-US" sz="2800" dirty="0">
                <a:solidFill>
                  <a:srgbClr val="FF0000"/>
                </a:solidFill>
                <a:effectLst/>
                <a:latin typeface="Times New Roman" panose="02020603050405020304" pitchFamily="18" charset="0"/>
                <a:ea typeface="Times New Roman" panose="02020603050405020304" pitchFamily="18" charset="0"/>
              </a:rPr>
              <a:t>.</a:t>
            </a:r>
            <a:endParaRPr lang="vi-VN" sz="2800" dirty="0">
              <a:solidFill>
                <a:srgbClr val="FF0000"/>
              </a:solidFill>
              <a:latin typeface="+mj-lt"/>
            </a:endParaRPr>
          </a:p>
        </p:txBody>
      </p:sp>
    </p:spTree>
    <p:extLst>
      <p:ext uri="{BB962C8B-B14F-4D97-AF65-F5344CB8AC3E}">
        <p14:creationId xmlns:p14="http://schemas.microsoft.com/office/powerpoint/2010/main" val="2017091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rot="16200000">
            <a:off x="2667002" y="-2667003"/>
            <a:ext cx="6858001" cy="12192003"/>
          </a:xfrm>
          <a:prstGeom prst="rect">
            <a:avLst/>
          </a:prstGeom>
        </p:spPr>
      </p:pic>
      <p:sp>
        <p:nvSpPr>
          <p:cNvPr id="5" name="TextBox 4"/>
          <p:cNvSpPr txBox="1"/>
          <p:nvPr/>
        </p:nvSpPr>
        <p:spPr>
          <a:xfrm>
            <a:off x="1032934" y="135467"/>
            <a:ext cx="2861733" cy="523220"/>
          </a:xfrm>
          <a:prstGeom prst="rect">
            <a:avLst/>
          </a:prstGeom>
          <a:solidFill>
            <a:srgbClr val="034D03"/>
          </a:solidFill>
        </p:spPr>
        <p:txBody>
          <a:bodyPr wrap="square" rtlCol="0">
            <a:spAutoFit/>
          </a:bodyPr>
          <a:lstStyle/>
          <a:p>
            <a:r>
              <a:rPr lang="en-US" sz="2800" b="1" dirty="0">
                <a:solidFill>
                  <a:srgbClr val="FFFF00"/>
                </a:solidFill>
                <a:latin typeface="Times New Roman" panose="02020603050405020304" pitchFamily="18" charset="0"/>
                <a:cs typeface="Times New Roman" panose="02020603050405020304" pitchFamily="18" charset="0"/>
              </a:rPr>
              <a:t>EM CÓ BIẾT</a:t>
            </a:r>
          </a:p>
        </p:txBody>
      </p:sp>
    </p:spTree>
    <p:extLst>
      <p:ext uri="{BB962C8B-B14F-4D97-AF65-F5344CB8AC3E}">
        <p14:creationId xmlns:p14="http://schemas.microsoft.com/office/powerpoint/2010/main" val="3425613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28">
            <a:extLst>
              <a:ext uri="{FF2B5EF4-FFF2-40B4-BE49-F238E27FC236}">
                <a16:creationId xmlns:a16="http://schemas.microsoft.com/office/drawing/2014/main" id="{B11CCD54-30F4-C86F-175E-F0A8846B3BBA}"/>
              </a:ext>
            </a:extLst>
          </p:cNvPr>
          <p:cNvGrpSpPr/>
          <p:nvPr/>
        </p:nvGrpSpPr>
        <p:grpSpPr>
          <a:xfrm>
            <a:off x="-1" y="0"/>
            <a:ext cx="7230533" cy="1088753"/>
            <a:chOff x="5495819" y="951429"/>
            <a:chExt cx="7230533" cy="1879179"/>
          </a:xfrm>
        </p:grpSpPr>
        <p:grpSp>
          <p:nvGrpSpPr>
            <p:cNvPr id="3" name="Nhóm 10">
              <a:extLst>
                <a:ext uri="{FF2B5EF4-FFF2-40B4-BE49-F238E27FC236}">
                  <a16:creationId xmlns:a16="http://schemas.microsoft.com/office/drawing/2014/main" id="{33F1019E-32ED-29FE-D01E-3F2628AD39AF}"/>
                </a:ext>
              </a:extLst>
            </p:cNvPr>
            <p:cNvGrpSpPr/>
            <p:nvPr/>
          </p:nvGrpSpPr>
          <p:grpSpPr>
            <a:xfrm>
              <a:off x="5495819" y="951429"/>
              <a:ext cx="7230533" cy="1879179"/>
              <a:chOff x="5489436" y="1671145"/>
              <a:chExt cx="7230533" cy="1460794"/>
            </a:xfrm>
          </p:grpSpPr>
          <p:pic>
            <p:nvPicPr>
              <p:cNvPr id="5" name="Hình ảnh 9">
                <a:extLst>
                  <a:ext uri="{FF2B5EF4-FFF2-40B4-BE49-F238E27FC236}">
                    <a16:creationId xmlns:a16="http://schemas.microsoft.com/office/drawing/2014/main" id="{D017302D-3E45-0D64-C50F-FA0893C68867}"/>
                  </a:ext>
                </a:extLst>
              </p:cNvPr>
              <p:cNvPicPr>
                <a:picLocks noChangeAspect="1"/>
              </p:cNvPicPr>
              <p:nvPr/>
            </p:nvPicPr>
            <p:blipFill rotWithShape="1">
              <a:blip r:embed="rId2"/>
              <a:srcRect t="37138"/>
              <a:stretch/>
            </p:blipFill>
            <p:spPr>
              <a:xfrm>
                <a:off x="5555671" y="1786758"/>
                <a:ext cx="6913463" cy="1345181"/>
              </a:xfrm>
              <a:prstGeom prst="rect">
                <a:avLst/>
              </a:prstGeom>
            </p:spPr>
          </p:pic>
          <p:sp>
            <p:nvSpPr>
              <p:cNvPr id="6" name="Hình tự do: Hình 7">
                <a:extLst>
                  <a:ext uri="{FF2B5EF4-FFF2-40B4-BE49-F238E27FC236}">
                    <a16:creationId xmlns:a16="http://schemas.microsoft.com/office/drawing/2014/main" id="{BF9AF566-4531-EC9A-F0FC-57F2F0510684}"/>
                  </a:ext>
                </a:extLst>
              </p:cNvPr>
              <p:cNvSpPr/>
              <p:nvPr/>
            </p:nvSpPr>
            <p:spPr>
              <a:xfrm>
                <a:off x="5489436" y="1671145"/>
                <a:ext cx="7230533" cy="932137"/>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 fmla="*/ 0 w 6327661"/>
                  <a:gd name="connsiteY0" fmla="*/ 0 h 924950"/>
                  <a:gd name="connsiteX1" fmla="*/ 5781124 w 6327661"/>
                  <a:gd name="connsiteY1" fmla="*/ 10548 h 924950"/>
                  <a:gd name="connsiteX2" fmla="*/ 5781124 w 6327661"/>
                  <a:gd name="connsiteY2" fmla="*/ 10549 h 924950"/>
                  <a:gd name="connsiteX3" fmla="*/ 6327661 w 6327661"/>
                  <a:gd name="connsiteY3" fmla="*/ 446508 h 924950"/>
                  <a:gd name="connsiteX4" fmla="*/ 5781124 w 6327661"/>
                  <a:gd name="connsiteY4" fmla="*/ 924950 h 924950"/>
                  <a:gd name="connsiteX5" fmla="*/ 5781124 w 6327661"/>
                  <a:gd name="connsiteY5" fmla="*/ 924948 h 924950"/>
                  <a:gd name="connsiteX6" fmla="*/ 115614 w 6327661"/>
                  <a:gd name="connsiteY6" fmla="*/ 924948 h 924950"/>
                  <a:gd name="connsiteX7" fmla="*/ 0 w 6327661"/>
                  <a:gd name="connsiteY7" fmla="*/ 0 h 924950"/>
                  <a:gd name="connsiteX0" fmla="*/ 66266 w 6393927"/>
                  <a:gd name="connsiteY0" fmla="*/ 0 h 924950"/>
                  <a:gd name="connsiteX1" fmla="*/ 5847390 w 6393927"/>
                  <a:gd name="connsiteY1" fmla="*/ 10548 h 924950"/>
                  <a:gd name="connsiteX2" fmla="*/ 5847390 w 6393927"/>
                  <a:gd name="connsiteY2" fmla="*/ 10549 h 924950"/>
                  <a:gd name="connsiteX3" fmla="*/ 6393927 w 6393927"/>
                  <a:gd name="connsiteY3" fmla="*/ 446508 h 924950"/>
                  <a:gd name="connsiteX4" fmla="*/ 5847390 w 6393927"/>
                  <a:gd name="connsiteY4" fmla="*/ 924950 h 924950"/>
                  <a:gd name="connsiteX5" fmla="*/ 5847390 w 6393927"/>
                  <a:gd name="connsiteY5" fmla="*/ 924948 h 924950"/>
                  <a:gd name="connsiteX6" fmla="*/ 181880 w 6393927"/>
                  <a:gd name="connsiteY6" fmla="*/ 924948 h 924950"/>
                  <a:gd name="connsiteX7" fmla="*/ 66266 w 6393927"/>
                  <a:gd name="connsiteY7" fmla="*/ 0 h 924950"/>
                  <a:gd name="connsiteX0" fmla="*/ 79119 w 6406780"/>
                  <a:gd name="connsiteY0" fmla="*/ 0 h 924950"/>
                  <a:gd name="connsiteX1" fmla="*/ 5860243 w 6406780"/>
                  <a:gd name="connsiteY1" fmla="*/ 10548 h 924950"/>
                  <a:gd name="connsiteX2" fmla="*/ 5860243 w 6406780"/>
                  <a:gd name="connsiteY2" fmla="*/ 10549 h 924950"/>
                  <a:gd name="connsiteX3" fmla="*/ 6406780 w 6406780"/>
                  <a:gd name="connsiteY3" fmla="*/ 446508 h 924950"/>
                  <a:gd name="connsiteX4" fmla="*/ 5860243 w 6406780"/>
                  <a:gd name="connsiteY4" fmla="*/ 924950 h 924950"/>
                  <a:gd name="connsiteX5" fmla="*/ 5860243 w 6406780"/>
                  <a:gd name="connsiteY5" fmla="*/ 924948 h 924950"/>
                  <a:gd name="connsiteX6" fmla="*/ 194733 w 6406780"/>
                  <a:gd name="connsiteY6" fmla="*/ 924948 h 924950"/>
                  <a:gd name="connsiteX7" fmla="*/ 79119 w 6406780"/>
                  <a:gd name="connsiteY7" fmla="*/ 0 h 924950"/>
                  <a:gd name="connsiteX0" fmla="*/ 121315 w 6448976"/>
                  <a:gd name="connsiteY0" fmla="*/ 0 h 924950"/>
                  <a:gd name="connsiteX1" fmla="*/ 5902439 w 6448976"/>
                  <a:gd name="connsiteY1" fmla="*/ 10548 h 924950"/>
                  <a:gd name="connsiteX2" fmla="*/ 5902439 w 6448976"/>
                  <a:gd name="connsiteY2" fmla="*/ 10549 h 924950"/>
                  <a:gd name="connsiteX3" fmla="*/ 6448976 w 6448976"/>
                  <a:gd name="connsiteY3" fmla="*/ 446508 h 924950"/>
                  <a:gd name="connsiteX4" fmla="*/ 5902439 w 6448976"/>
                  <a:gd name="connsiteY4" fmla="*/ 924950 h 924950"/>
                  <a:gd name="connsiteX5" fmla="*/ 5902439 w 6448976"/>
                  <a:gd name="connsiteY5" fmla="*/ 924948 h 924950"/>
                  <a:gd name="connsiteX6" fmla="*/ 236929 w 6448976"/>
                  <a:gd name="connsiteY6" fmla="*/ 924948 h 924950"/>
                  <a:gd name="connsiteX7" fmla="*/ 121315 w 6448976"/>
                  <a:gd name="connsiteY7" fmla="*/ 0 h 924950"/>
                  <a:gd name="connsiteX0" fmla="*/ 147504 w 6412103"/>
                  <a:gd name="connsiteY0" fmla="*/ 0 h 935498"/>
                  <a:gd name="connsiteX1" fmla="*/ 5865566 w 6412103"/>
                  <a:gd name="connsiteY1" fmla="*/ 21096 h 935498"/>
                  <a:gd name="connsiteX2" fmla="*/ 5865566 w 6412103"/>
                  <a:gd name="connsiteY2" fmla="*/ 21097 h 935498"/>
                  <a:gd name="connsiteX3" fmla="*/ 6412103 w 6412103"/>
                  <a:gd name="connsiteY3" fmla="*/ 457056 h 935498"/>
                  <a:gd name="connsiteX4" fmla="*/ 5865566 w 6412103"/>
                  <a:gd name="connsiteY4" fmla="*/ 935498 h 935498"/>
                  <a:gd name="connsiteX5" fmla="*/ 5865566 w 6412103"/>
                  <a:gd name="connsiteY5" fmla="*/ 935496 h 935498"/>
                  <a:gd name="connsiteX6" fmla="*/ 200056 w 6412103"/>
                  <a:gd name="connsiteY6" fmla="*/ 935496 h 935498"/>
                  <a:gd name="connsiteX7" fmla="*/ 147504 w 6412103"/>
                  <a:gd name="connsiteY7" fmla="*/ 0 h 935498"/>
                  <a:gd name="connsiteX0" fmla="*/ 101633 w 6366232"/>
                  <a:gd name="connsiteY0" fmla="*/ 0 h 935498"/>
                  <a:gd name="connsiteX1" fmla="*/ 5819695 w 6366232"/>
                  <a:gd name="connsiteY1" fmla="*/ 21096 h 935498"/>
                  <a:gd name="connsiteX2" fmla="*/ 5819695 w 6366232"/>
                  <a:gd name="connsiteY2" fmla="*/ 21097 h 935498"/>
                  <a:gd name="connsiteX3" fmla="*/ 6366232 w 6366232"/>
                  <a:gd name="connsiteY3" fmla="*/ 457056 h 935498"/>
                  <a:gd name="connsiteX4" fmla="*/ 5819695 w 6366232"/>
                  <a:gd name="connsiteY4" fmla="*/ 935498 h 935498"/>
                  <a:gd name="connsiteX5" fmla="*/ 5819695 w 6366232"/>
                  <a:gd name="connsiteY5" fmla="*/ 935496 h 935498"/>
                  <a:gd name="connsiteX6" fmla="*/ 154185 w 6366232"/>
                  <a:gd name="connsiteY6" fmla="*/ 935496 h 935498"/>
                  <a:gd name="connsiteX7" fmla="*/ 101633 w 6366232"/>
                  <a:gd name="connsiteY7" fmla="*/ 0 h 93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rgbClr val="034D03"/>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0" algn="just"/>
                <a:r>
                  <a:rPr lang="en-US" sz="2800" b="1" dirty="0">
                    <a:solidFill>
                      <a:srgbClr val="FFFF00"/>
                    </a:solidFill>
                    <a:latin typeface="Times New Roman" panose="02020603050405020304" pitchFamily="18" charset="0"/>
                    <a:cs typeface="Times New Roman" panose="02020603050405020304" pitchFamily="18" charset="0"/>
                  </a:rPr>
                  <a:t>SỰ NỞ VÌ NHIỆT CỦA CHẤT KHÍ</a:t>
                </a:r>
                <a:endParaRPr lang="en-BZ" sz="2800" b="1" dirty="0">
                  <a:solidFill>
                    <a:srgbClr val="FFFF00"/>
                  </a:solidFill>
                  <a:latin typeface="Times New Roman" panose="02020603050405020304" pitchFamily="18" charset="0"/>
                  <a:cs typeface="Times New Roman" panose="02020603050405020304" pitchFamily="18" charset="0"/>
                </a:endParaRPr>
              </a:p>
            </p:txBody>
          </p:sp>
        </p:grpSp>
        <p:pic>
          <p:nvPicPr>
            <p:cNvPr id="4" name="Hình ảnh 23">
              <a:extLst>
                <a:ext uri="{FF2B5EF4-FFF2-40B4-BE49-F238E27FC236}">
                  <a16:creationId xmlns:a16="http://schemas.microsoft.com/office/drawing/2014/main" id="{B26E74C4-611A-F8F1-8060-C0D1BCAE4C88}"/>
                </a:ext>
              </a:extLst>
            </p:cNvPr>
            <p:cNvPicPr>
              <a:picLocks/>
            </p:cNvPicPr>
            <p:nvPr/>
          </p:nvPicPr>
          <p:blipFill>
            <a:blip r:embed="rId3"/>
            <a:stretch>
              <a:fillRect/>
            </a:stretch>
          </p:blipFill>
          <p:spPr>
            <a:xfrm>
              <a:off x="5740028" y="1237572"/>
              <a:ext cx="694789" cy="652202"/>
            </a:xfrm>
            <a:prstGeom prst="rect">
              <a:avLst/>
            </a:prstGeom>
            <a:solidFill>
              <a:schemeClr val="accent6"/>
            </a:solidFill>
          </p:spPr>
        </p:pic>
      </p:grpSp>
      <p:sp>
        <p:nvSpPr>
          <p:cNvPr id="7" name="TextBox 6">
            <a:extLst>
              <a:ext uri="{FF2B5EF4-FFF2-40B4-BE49-F238E27FC236}">
                <a16:creationId xmlns:a16="http://schemas.microsoft.com/office/drawing/2014/main" id="{661889CD-DACC-469E-B90D-697C670834E8}"/>
              </a:ext>
            </a:extLst>
          </p:cNvPr>
          <p:cNvSpPr txBox="1"/>
          <p:nvPr/>
        </p:nvSpPr>
        <p:spPr>
          <a:xfrm>
            <a:off x="230998" y="165423"/>
            <a:ext cx="758469" cy="523220"/>
          </a:xfrm>
          <a:prstGeom prst="rect">
            <a:avLst/>
          </a:prstGeom>
          <a:solidFill>
            <a:srgbClr val="0000FF"/>
          </a:solidFill>
        </p:spPr>
        <p:txBody>
          <a:bodyPr wrap="square" rtlCol="0">
            <a:spAutoFit/>
          </a:bodyPr>
          <a:lstStyle/>
          <a:p>
            <a:pPr algn="ctr"/>
            <a:r>
              <a:rPr lang="en-US" sz="2800" b="1" dirty="0">
                <a:solidFill>
                  <a:schemeClr val="accent4">
                    <a:lumMod val="60000"/>
                    <a:lumOff val="4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III</a:t>
            </a:r>
          </a:p>
        </p:txBody>
      </p:sp>
      <p:sp>
        <p:nvSpPr>
          <p:cNvPr id="8" name="Rectangle 7"/>
          <p:cNvSpPr/>
          <p:nvPr/>
        </p:nvSpPr>
        <p:spPr>
          <a:xfrm>
            <a:off x="414865" y="1088753"/>
            <a:ext cx="8796868" cy="6247864"/>
          </a:xfrm>
          <a:prstGeom prst="rect">
            <a:avLst/>
          </a:prstGeom>
        </p:spPr>
        <p:txBody>
          <a:bodyPr wrap="square">
            <a:spAutoFit/>
          </a:bodyPr>
          <a:lstStyle/>
          <a:p>
            <a:pPr algn="just"/>
            <a:r>
              <a:rPr lang="en-US" sz="2800" b="1" i="1" dirty="0">
                <a:solidFill>
                  <a:srgbClr val="FF0000"/>
                </a:solidFill>
                <a:latin typeface="Times New Roman" panose="02020603050405020304" pitchFamily="18" charset="0"/>
                <a:cs typeface="Times New Roman" panose="02020603050405020304" pitchFamily="18" charset="0"/>
              </a:rPr>
              <a:t>a.</a:t>
            </a:r>
            <a:r>
              <a:rPr lang="vi-VN" sz="2800" b="1" i="1" dirty="0">
                <a:solidFill>
                  <a:srgbClr val="FF0000"/>
                </a:solidFill>
                <a:latin typeface="Times New Roman" panose="02020603050405020304" pitchFamily="18" charset="0"/>
                <a:cs typeface="Times New Roman" panose="02020603050405020304" pitchFamily="18" charset="0"/>
              </a:rPr>
              <a:t>Chuẩn bị:</a:t>
            </a:r>
            <a:endParaRPr lang="vi-VN" sz="2800" b="1" dirty="0">
              <a:solidFill>
                <a:srgbClr val="FF0000"/>
              </a:solidFill>
              <a:latin typeface="Times New Roman" panose="02020603050405020304" pitchFamily="18" charset="0"/>
              <a:cs typeface="Times New Roman" panose="02020603050405020304" pitchFamily="18" charset="0"/>
            </a:endParaRPr>
          </a:p>
          <a:p>
            <a:pPr algn="just"/>
            <a:r>
              <a:rPr lang="vi-VN" sz="2800" dirty="0">
                <a:solidFill>
                  <a:srgbClr val="000000"/>
                </a:solidFill>
                <a:latin typeface="Times New Roman" panose="02020603050405020304" pitchFamily="18" charset="0"/>
                <a:cs typeface="Times New Roman" panose="02020603050405020304" pitchFamily="18" charset="0"/>
              </a:rPr>
              <a:t>- Bình cầu với nút cao su có ống thủy tinh xuyên qua.</a:t>
            </a:r>
          </a:p>
          <a:p>
            <a:pPr algn="just"/>
            <a:r>
              <a:rPr lang="vi-VN" sz="2800" dirty="0">
                <a:solidFill>
                  <a:srgbClr val="000000"/>
                </a:solidFill>
                <a:latin typeface="Times New Roman" panose="02020603050405020304" pitchFamily="18" charset="0"/>
                <a:cs typeface="Times New Roman" panose="02020603050405020304" pitchFamily="18" charset="0"/>
              </a:rPr>
              <a:t>- Cốc nước màu.</a:t>
            </a:r>
          </a:p>
          <a:p>
            <a:pPr algn="just"/>
            <a:r>
              <a:rPr lang="en-US" sz="2800" b="1" i="1" dirty="0">
                <a:solidFill>
                  <a:srgbClr val="FF0000"/>
                </a:solidFill>
                <a:latin typeface="+mj-lt"/>
              </a:rPr>
              <a:t>b.</a:t>
            </a:r>
            <a:r>
              <a:rPr lang="vi-VN" sz="2800" b="1" i="1" dirty="0">
                <a:solidFill>
                  <a:srgbClr val="FF0000"/>
                </a:solidFill>
                <a:latin typeface="+mj-lt"/>
              </a:rPr>
              <a:t>Tiến hành:</a:t>
            </a:r>
            <a:endParaRPr lang="vi-VN" sz="2800" b="1" dirty="0">
              <a:solidFill>
                <a:srgbClr val="FF0000"/>
              </a:solidFill>
              <a:latin typeface="+mj-lt"/>
            </a:endParaRPr>
          </a:p>
          <a:p>
            <a:pPr algn="just"/>
            <a:r>
              <a:rPr lang="vi-VN" sz="2800" dirty="0">
                <a:solidFill>
                  <a:srgbClr val="000000"/>
                </a:solidFill>
                <a:latin typeface="+mj-lt"/>
              </a:rPr>
              <a:t>- Nhúng đầu ống thủy tinh xuyên qua nút cao su và nước màu.</a:t>
            </a:r>
          </a:p>
          <a:p>
            <a:pPr algn="just"/>
            <a:r>
              <a:rPr lang="vi-VN" sz="2800" dirty="0">
                <a:solidFill>
                  <a:srgbClr val="000000"/>
                </a:solidFill>
                <a:latin typeface="+mj-lt"/>
              </a:rPr>
              <a:t>- Dùng ngón tay cái bịt chặt đầu còn lại của ống rồi rút ống ra khỏi nước sao cho trong ống còn giữ lại một giọt nước màu (Hình 29.6a).</a:t>
            </a:r>
          </a:p>
          <a:p>
            <a:pPr algn="just"/>
            <a:r>
              <a:rPr lang="vi-VN" sz="2800" dirty="0">
                <a:solidFill>
                  <a:srgbClr val="000000"/>
                </a:solidFill>
                <a:latin typeface="+mj-lt"/>
              </a:rPr>
              <a:t>- Lắp nút cao su có gắn ống thủy tinh trên vào bình cầu.</a:t>
            </a:r>
          </a:p>
          <a:p>
            <a:pPr algn="just"/>
            <a:r>
              <a:rPr lang="vi-VN" sz="2800" dirty="0">
                <a:solidFill>
                  <a:srgbClr val="000000"/>
                </a:solidFill>
                <a:latin typeface="+mj-lt"/>
              </a:rPr>
              <a:t>- Quan sát, mô tả và giải thích hiện tượng xảy ra đối với giọt nước màu trong ống thủy tinh khi chỉ cần xoa hai tay vào nhau rồi áp vào bình cầu.</a:t>
            </a:r>
          </a:p>
          <a:p>
            <a:br>
              <a:rPr lang="vi-VN" dirty="0">
                <a:solidFill>
                  <a:srgbClr val="000000"/>
                </a:solidFill>
                <a:latin typeface="Roboto"/>
              </a:rPr>
            </a:br>
            <a:endParaRPr lang="en-US" dirty="0"/>
          </a:p>
        </p:txBody>
      </p:sp>
      <p:pic>
        <p:nvPicPr>
          <p:cNvPr id="9" name="Picture 8"/>
          <p:cNvPicPr>
            <a:picLocks noChangeAspect="1"/>
          </p:cNvPicPr>
          <p:nvPr/>
        </p:nvPicPr>
        <p:blipFill>
          <a:blip r:embed="rId4"/>
          <a:stretch>
            <a:fillRect/>
          </a:stretch>
        </p:blipFill>
        <p:spPr>
          <a:xfrm>
            <a:off x="8565711" y="543656"/>
            <a:ext cx="3626289" cy="2335737"/>
          </a:xfrm>
          <a:prstGeom prst="rect">
            <a:avLst/>
          </a:prstGeom>
        </p:spPr>
      </p:pic>
    </p:spTree>
    <p:extLst>
      <p:ext uri="{BB962C8B-B14F-4D97-AF65-F5344CB8AC3E}">
        <p14:creationId xmlns:p14="http://schemas.microsoft.com/office/powerpoint/2010/main" val="824609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 calcmode="lin" valueType="num">
                                      <p:cBhvr additive="base">
                                        <p:cTn id="19"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0" end="0"/>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anim calcmode="lin" valueType="num">
                                      <p:cBhvr additive="base">
                                        <p:cTn id="2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8">
                                            <p:txEl>
                                              <p:pRg st="1" end="1"/>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anim calcmode="lin" valueType="num">
                                      <p:cBhvr additive="base">
                                        <p:cTn id="27"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8">
                                            <p:txEl>
                                              <p:pRg st="3" end="3"/>
                                            </p:txEl>
                                          </p:spTgt>
                                        </p:tgtEl>
                                        <p:attrNameLst>
                                          <p:attrName>style.visibility</p:attrName>
                                        </p:attrNameLst>
                                      </p:cBhvr>
                                      <p:to>
                                        <p:strVal val="visible"/>
                                      </p:to>
                                    </p:set>
                                    <p:anim calcmode="lin" valueType="num">
                                      <p:cBhvr additive="base">
                                        <p:cTn id="33"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8">
                                            <p:txEl>
                                              <p:pRg st="3" end="3"/>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8">
                                            <p:txEl>
                                              <p:pRg st="4" end="4"/>
                                            </p:txEl>
                                          </p:spTgt>
                                        </p:tgtEl>
                                        <p:attrNameLst>
                                          <p:attrName>style.visibility</p:attrName>
                                        </p:attrNameLst>
                                      </p:cBhvr>
                                      <p:to>
                                        <p:strVal val="visible"/>
                                      </p:to>
                                    </p:set>
                                    <p:anim calcmode="lin" valueType="num">
                                      <p:cBhvr additive="base">
                                        <p:cTn id="37"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8">
                                            <p:txEl>
                                              <p:pRg st="4" end="4"/>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8">
                                            <p:txEl>
                                              <p:pRg st="5" end="5"/>
                                            </p:txEl>
                                          </p:spTgt>
                                        </p:tgtEl>
                                        <p:attrNameLst>
                                          <p:attrName>style.visibility</p:attrName>
                                        </p:attrNameLst>
                                      </p:cBhvr>
                                      <p:to>
                                        <p:strVal val="visible"/>
                                      </p:to>
                                    </p:set>
                                    <p:anim calcmode="lin" valueType="num">
                                      <p:cBhvr additive="base">
                                        <p:cTn id="41"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8">
                                            <p:txEl>
                                              <p:pRg st="5" end="5"/>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8">
                                            <p:txEl>
                                              <p:pRg st="6" end="6"/>
                                            </p:txEl>
                                          </p:spTgt>
                                        </p:tgtEl>
                                        <p:attrNameLst>
                                          <p:attrName>style.visibility</p:attrName>
                                        </p:attrNameLst>
                                      </p:cBhvr>
                                      <p:to>
                                        <p:strVal val="visible"/>
                                      </p:to>
                                    </p:set>
                                    <p:anim calcmode="lin" valueType="num">
                                      <p:cBhvr additive="base">
                                        <p:cTn id="45"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8">
                                            <p:txEl>
                                              <p:pRg st="6" end="6"/>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8">
                                            <p:txEl>
                                              <p:pRg st="7" end="7"/>
                                            </p:txEl>
                                          </p:spTgt>
                                        </p:tgtEl>
                                        <p:attrNameLst>
                                          <p:attrName>style.visibility</p:attrName>
                                        </p:attrNameLst>
                                      </p:cBhvr>
                                      <p:to>
                                        <p:strVal val="visible"/>
                                      </p:to>
                                    </p:set>
                                    <p:anim calcmode="lin" valueType="num">
                                      <p:cBhvr additive="base">
                                        <p:cTn id="49" dur="500" fill="hold"/>
                                        <p:tgtEl>
                                          <p:spTgt spid="8">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8">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8533" y="261035"/>
            <a:ext cx="11430000" cy="954107"/>
          </a:xfrm>
          <a:prstGeom prst="rect">
            <a:avLst/>
          </a:prstGeom>
        </p:spPr>
        <p:txBody>
          <a:bodyPr wrap="square">
            <a:spAutoFit/>
          </a:bodyPr>
          <a:lstStyle/>
          <a:p>
            <a:r>
              <a:rPr lang="en-US" sz="2800" b="1" dirty="0" err="1">
                <a:solidFill>
                  <a:srgbClr val="0000FF"/>
                </a:solidFill>
                <a:latin typeface="Times New Roman" panose="02020603050405020304" pitchFamily="18" charset="0"/>
                <a:cs typeface="Times New Roman" panose="02020603050405020304" pitchFamily="18" charset="0"/>
              </a:rPr>
              <a:t>Câu</a:t>
            </a:r>
            <a:r>
              <a:rPr lang="en-US" sz="2800" b="1" dirty="0">
                <a:solidFill>
                  <a:srgbClr val="0000FF"/>
                </a:solidFill>
                <a:latin typeface="Times New Roman" panose="02020603050405020304" pitchFamily="18" charset="0"/>
                <a:cs typeface="Times New Roman" panose="02020603050405020304" pitchFamily="18" charset="0"/>
              </a:rPr>
              <a:t> 1.</a:t>
            </a:r>
            <a:r>
              <a:rPr lang="en-US" sz="2800" dirty="0">
                <a:solidFill>
                  <a:srgbClr val="FF0000"/>
                </a:solidFill>
                <a:latin typeface="Times New Roman" panose="02020603050405020304" pitchFamily="18" charset="0"/>
                <a:cs typeface="Times New Roman" panose="02020603050405020304" pitchFamily="18" charset="0"/>
              </a:rPr>
              <a:t> </a:t>
            </a:r>
            <a:r>
              <a:rPr lang="vi-VN" sz="2800" dirty="0">
                <a:solidFill>
                  <a:srgbClr val="FF0000"/>
                </a:solidFill>
                <a:latin typeface="Times New Roman" panose="02020603050405020304" pitchFamily="18" charset="0"/>
                <a:cs typeface="Times New Roman" panose="02020603050405020304" pitchFamily="18" charset="0"/>
              </a:rPr>
              <a:t>Tại sao từ thí nghiệm trên ta có thể nói chất khí nở vì nhiệt nhiều hơn chất lỏng?</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626532" y="1372570"/>
            <a:ext cx="10397067" cy="2246769"/>
          </a:xfrm>
          <a:prstGeom prst="rect">
            <a:avLst/>
          </a:prstGeom>
        </p:spPr>
        <p:txBody>
          <a:bodyPr wrap="square">
            <a:spAutoFit/>
          </a:bodyPr>
          <a:lstStyle/>
          <a:p>
            <a:r>
              <a:rPr lang="vi-VN" sz="2800" dirty="0">
                <a:solidFill>
                  <a:srgbClr val="000000"/>
                </a:solidFill>
                <a:latin typeface="+mj-lt"/>
              </a:rPr>
              <a:t>Từ thí nghiệm trên ta có thể nói chất khí nở vì nhiệt nhiều hơn chất lỏng</a:t>
            </a:r>
            <a:r>
              <a:rPr lang="en-US" sz="2800" dirty="0">
                <a:solidFill>
                  <a:srgbClr val="000000"/>
                </a:solidFill>
                <a:latin typeface="+mj-lt"/>
              </a:rPr>
              <a:t>:</a:t>
            </a:r>
          </a:p>
          <a:p>
            <a:r>
              <a:rPr lang="vi-VN" sz="2800" dirty="0">
                <a:solidFill>
                  <a:srgbClr val="000000"/>
                </a:solidFill>
                <a:latin typeface="+mj-lt"/>
              </a:rPr>
              <a:t> vì không khí tạo ra lực tác dụng lên giọt nước màu</a:t>
            </a:r>
            <a:r>
              <a:rPr lang="en-US" sz="2800" dirty="0">
                <a:solidFill>
                  <a:srgbClr val="000000"/>
                </a:solidFill>
                <a:latin typeface="+mj-lt"/>
              </a:rPr>
              <a:t>,</a:t>
            </a:r>
            <a:r>
              <a:rPr lang="vi-VN" sz="2800" dirty="0">
                <a:solidFill>
                  <a:srgbClr val="000000"/>
                </a:solidFill>
                <a:latin typeface="+mj-lt"/>
              </a:rPr>
              <a:t> lớn hơn lực tác dụng của giọt nước màu lên không khí </a:t>
            </a:r>
            <a:r>
              <a:rPr lang="en-US" sz="2800" dirty="0">
                <a:solidFill>
                  <a:srgbClr val="000000"/>
                </a:solidFill>
                <a:latin typeface="+mj-lt"/>
              </a:rPr>
              <a:t>, </a:t>
            </a:r>
            <a:r>
              <a:rPr lang="vi-VN" sz="2800" dirty="0">
                <a:solidFill>
                  <a:srgbClr val="000000"/>
                </a:solidFill>
                <a:latin typeface="+mj-lt"/>
              </a:rPr>
              <a:t>làm giọt nước màu di chuyển lên cao.</a:t>
            </a:r>
            <a:endParaRPr lang="en-US" sz="2800" dirty="0">
              <a:latin typeface="+mj-lt"/>
            </a:endParaRPr>
          </a:p>
        </p:txBody>
      </p:sp>
      <p:sp>
        <p:nvSpPr>
          <p:cNvPr id="6" name="Rectangle 5"/>
          <p:cNvSpPr/>
          <p:nvPr/>
        </p:nvSpPr>
        <p:spPr>
          <a:xfrm>
            <a:off x="493182" y="3515157"/>
            <a:ext cx="7104765" cy="523220"/>
          </a:xfrm>
          <a:prstGeom prst="rect">
            <a:avLst/>
          </a:prstGeom>
        </p:spPr>
        <p:txBody>
          <a:bodyPr wrap="none">
            <a:spAutoFit/>
          </a:bodyPr>
          <a:lstStyle/>
          <a:p>
            <a:r>
              <a:rPr lang="en-US" sz="2800" b="1" dirty="0" err="1">
                <a:solidFill>
                  <a:srgbClr val="0000FF"/>
                </a:solidFill>
                <a:latin typeface="Times New Roman" panose="02020603050405020304" pitchFamily="18" charset="0"/>
                <a:cs typeface="Times New Roman" panose="02020603050405020304" pitchFamily="18" charset="0"/>
              </a:rPr>
              <a:t>Câu</a:t>
            </a:r>
            <a:r>
              <a:rPr lang="en-US" sz="2800" b="1" dirty="0">
                <a:solidFill>
                  <a:srgbClr val="0000FF"/>
                </a:solidFill>
                <a:latin typeface="Times New Roman" panose="02020603050405020304" pitchFamily="18" charset="0"/>
                <a:cs typeface="Times New Roman" panose="02020603050405020304" pitchFamily="18" charset="0"/>
              </a:rPr>
              <a:t> 2</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Tìm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ví</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dụ</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về</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sự</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nở</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vì</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nhiệt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chất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a:t>
            </a:r>
            <a:r>
              <a:rPr lang="en-US" sz="2800" dirty="0" err="1">
                <a:solidFill>
                  <a:srgbClr val="000000"/>
                </a:solidFill>
                <a:latin typeface="Times New Roman" panose="02020603050405020304" pitchFamily="18" charset="0"/>
                <a:cs typeface="Times New Roman" panose="02020603050405020304" pitchFamily="18" charset="0"/>
              </a:rPr>
              <a:t>í</a:t>
            </a:r>
            <a:r>
              <a:rPr lang="en-US" sz="2800" dirty="0">
                <a:solidFill>
                  <a:srgbClr val="000000"/>
                </a:solidFill>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7" name="Rectangle 1"/>
          <p:cNvSpPr>
            <a:spLocks noChangeArrowheads="1"/>
          </p:cNvSpPr>
          <p:nvPr/>
        </p:nvSpPr>
        <p:spPr bwMode="auto">
          <a:xfrm>
            <a:off x="118533" y="3995678"/>
            <a:ext cx="11578168"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err="1">
                <a:ln>
                  <a:noFill/>
                </a:ln>
                <a:solidFill>
                  <a:srgbClr val="000000"/>
                </a:solidFill>
                <a:effectLst/>
                <a:latin typeface="Arial" panose="020B0604020202020204" pitchFamily="34" charset="0"/>
              </a:rPr>
              <a:t>Ví</a:t>
            </a:r>
            <a:r>
              <a:rPr kumimoji="0" lang="en-US" altLang="en-US" sz="1200" b="0" i="0" u="none" strike="noStrike" cap="none" normalizeH="0" baseline="0" dirty="0">
                <a:ln>
                  <a:noFill/>
                </a:ln>
                <a:solidFill>
                  <a:srgbClr val="000000"/>
                </a:solidFill>
                <a:effectLst/>
                <a:latin typeface="Arial" panose="020B0604020202020204" pitchFamily="34" charset="0"/>
              </a:rPr>
              <a:t> </a:t>
            </a:r>
            <a:r>
              <a:rPr kumimoji="0" lang="en-US" altLang="en-US" sz="1200" b="0" i="0" u="none" strike="noStrike" cap="none" normalizeH="0" baseline="0" dirty="0" err="1">
                <a:ln>
                  <a:noFill/>
                </a:ln>
                <a:solidFill>
                  <a:srgbClr val="000000"/>
                </a:solidFill>
                <a:effectLst/>
                <a:latin typeface="Arial" panose="020B0604020202020204" pitchFamily="34" charset="0"/>
              </a:rPr>
              <a:t>dụ</a:t>
            </a:r>
            <a:r>
              <a:rPr kumimoji="0" lang="en-US" altLang="en-US" sz="1200" b="0" i="0" u="none" strike="noStrike" cap="none" normalizeH="0" baseline="0" dirty="0">
                <a:ln>
                  <a:noFill/>
                </a:ln>
                <a:solidFill>
                  <a:srgbClr val="000000"/>
                </a:solidFill>
                <a:effectLst/>
                <a:latin typeface="Arial" panose="020B0604020202020204" pitchFamily="34" charset="0"/>
              </a:rPr>
              <a:t>:</a:t>
            </a:r>
            <a:endParaRPr kumimoji="0" lang="en-US" altLang="en-US" sz="1100" b="0" i="0" u="none" strike="noStrike" cap="none" normalizeH="0" baseline="0" dirty="0">
              <a:ln>
                <a:noFill/>
              </a:ln>
              <a:solidFill>
                <a:schemeClr val="tx1"/>
              </a:solidFill>
              <a:effectLst/>
              <a:latin typeface="Arial" panose="020B0604020202020204"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Khi</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nhúng</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quả</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bóng</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bàn</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bị</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móp</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vào</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trong</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nước</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nóng</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nó</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sẽ</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phồng</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trở</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lại</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vì</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nước</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nóng</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làm</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cho</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khí</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trong</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quả</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bóng</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nở</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ra.</a:t>
            </a:r>
            <a:endPar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Khi</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vừa</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rót</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đầy</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nước</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nóng</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vào</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phích</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xong</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đậy</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nắp</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ngay</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thấy</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nắp</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bị</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bật</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ra</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vì</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không</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khí</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trong</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phích</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gặp</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nhiệt</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độ</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nóng</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của</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nước</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sẽ</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nở</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ra</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đẩy</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nắp</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lên</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a:t>
            </a:r>
            <a:endPar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defTabSz="914400" rtl="0" eaLnBrk="0" fontAlgn="base" latinLnBrk="0" hangingPunct="0">
              <a:lnSpc>
                <a:spcPct val="100000"/>
              </a:lnSpc>
              <a:spcBef>
                <a:spcPct val="0"/>
              </a:spcBef>
              <a:spcAft>
                <a:spcPct val="0"/>
              </a:spcAft>
              <a:buClrTx/>
              <a:buSzTx/>
              <a:buFontTx/>
              <a:buNone/>
              <a:tabLst/>
            </a:pPr>
            <a:br>
              <a:rPr kumimoji="0" lang="en-US" altLang="en-US" sz="2800" b="0" i="0" u="none" strike="noStrike" cap="none" normalizeH="0" baseline="0" dirty="0">
                <a:ln>
                  <a:noFill/>
                </a:ln>
                <a:solidFill>
                  <a:srgbClr val="999999"/>
                </a:solidFill>
                <a:effectLst/>
                <a:latin typeface="Times New Roman" panose="02020603050405020304" pitchFamily="18" charset="0"/>
                <a:cs typeface="Times New Roman" panose="02020603050405020304" pitchFamily="18" charset="0"/>
              </a:rPr>
            </a:br>
            <a:endPar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335044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rot="16200000">
            <a:off x="2830286" y="-2830287"/>
            <a:ext cx="6531430" cy="12192002"/>
          </a:xfrm>
          <a:prstGeom prst="rect">
            <a:avLst/>
          </a:prstGeom>
        </p:spPr>
      </p:pic>
    </p:spTree>
    <p:extLst>
      <p:ext uri="{BB962C8B-B14F-4D97-AF65-F5344CB8AC3E}">
        <p14:creationId xmlns:p14="http://schemas.microsoft.com/office/powerpoint/2010/main" val="8277423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BADF5F3-292C-2375-4689-5B5D5C296F93}"/>
              </a:ext>
            </a:extLst>
          </p:cNvPr>
          <p:cNvSpPr txBox="1"/>
          <p:nvPr/>
        </p:nvSpPr>
        <p:spPr>
          <a:xfrm>
            <a:off x="479646" y="151272"/>
            <a:ext cx="11035021" cy="3653308"/>
          </a:xfrm>
          <a:prstGeom prst="rect">
            <a:avLst/>
          </a:prstGeom>
          <a:noFill/>
        </p:spPr>
        <p:txBody>
          <a:bodyPr wrap="square" rtlCol="0">
            <a:spAutoFit/>
          </a:bodyPr>
          <a:lstStyle/>
          <a:p>
            <a:pPr algn="just"/>
            <a:endParaRPr lang="vi-VN" sz="3200" b="1" dirty="0">
              <a:latin typeface="+mj-lt"/>
            </a:endParaRPr>
          </a:p>
          <a:p>
            <a:pPr algn="just">
              <a:lnSpc>
                <a:spcPct val="115000"/>
              </a:lnSpc>
              <a:spcAft>
                <a:spcPts val="1000"/>
              </a:spcAft>
            </a:pPr>
            <a:r>
              <a:rPr lang="en-US" sz="3200" b="1" dirty="0">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2. </a:t>
            </a:r>
            <a:r>
              <a:rPr lang="en-US" sz="3200" b="1" dirty="0" err="1">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Kết</a:t>
            </a:r>
            <a:r>
              <a:rPr lang="en-US" sz="3200" b="1" dirty="0">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3200" b="1" dirty="0" err="1">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luận</a:t>
            </a:r>
            <a:r>
              <a:rPr lang="en-US" sz="3200" b="1" dirty="0">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3200" b="1" dirty="0" err="1">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Sự</a:t>
            </a:r>
            <a:r>
              <a:rPr lang="en-US" sz="3200" b="1" dirty="0">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3200" b="1" dirty="0" err="1">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nở</a:t>
            </a:r>
            <a:r>
              <a:rPr lang="en-US" sz="3200" b="1" dirty="0">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3200" b="1" dirty="0" err="1">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vì</a:t>
            </a:r>
            <a:r>
              <a:rPr lang="en-US" sz="3200" b="1" dirty="0">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3200" b="1" dirty="0" err="1">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nhiệt</a:t>
            </a:r>
            <a:r>
              <a:rPr lang="en-US" sz="3200" b="1" dirty="0">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3200" b="1" dirty="0" err="1">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của</a:t>
            </a:r>
            <a:r>
              <a:rPr lang="en-US" sz="3200" b="1" dirty="0">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3200" b="1" dirty="0" err="1">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chất</a:t>
            </a:r>
            <a:r>
              <a:rPr lang="en-US" sz="3200" b="1" dirty="0">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3200" b="1" dirty="0" err="1">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khí</a:t>
            </a:r>
            <a:endParaRPr lang="en-US" sz="3200" b="1" dirty="0">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p>
            <a:pPr marL="457200" indent="-457200" algn="just">
              <a:lnSpc>
                <a:spcPct val="115000"/>
              </a:lnSpc>
              <a:spcAft>
                <a:spcPts val="1000"/>
              </a:spcAft>
              <a:buFontTx/>
              <a:buChar char="-"/>
            </a:pPr>
            <a:r>
              <a:rPr lang="en-US" sz="3200" dirty="0" err="1">
                <a:solidFill>
                  <a:srgbClr val="000000"/>
                </a:solidFill>
                <a:effectLst/>
                <a:latin typeface="Times New Roman" panose="02020603050405020304" pitchFamily="18" charset="0"/>
                <a:ea typeface="Times New Roman" panose="02020603050405020304" pitchFamily="18" charset="0"/>
              </a:rPr>
              <a:t>Các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chất</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khí</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nở</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ra</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khi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nóng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lên</a:t>
            </a:r>
            <a:r>
              <a:rPr lang="en-US" sz="3200" dirty="0">
                <a:solidFill>
                  <a:srgbClr val="000000"/>
                </a:solidFill>
                <a:effectLst/>
                <a:latin typeface="Times New Roman" panose="02020603050405020304" pitchFamily="18" charset="0"/>
                <a:ea typeface="Times New Roman" panose="02020603050405020304" pitchFamily="18" charset="0"/>
              </a:rPr>
              <a:t>, co </a:t>
            </a:r>
            <a:r>
              <a:rPr lang="en-US" sz="3200" dirty="0" err="1">
                <a:solidFill>
                  <a:srgbClr val="000000"/>
                </a:solidFill>
                <a:effectLst/>
                <a:latin typeface="Times New Roman" panose="02020603050405020304" pitchFamily="18" charset="0"/>
                <a:ea typeface="Times New Roman" panose="02020603050405020304" pitchFamily="18" charset="0"/>
              </a:rPr>
              <a:t>lại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khi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lạnh</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đi</a:t>
            </a:r>
            <a:r>
              <a:rPr lang="en-US" sz="3200" dirty="0">
                <a:solidFill>
                  <a:srgbClr val="000000"/>
                </a:solidFill>
                <a:effectLst/>
                <a:latin typeface="Times New Roman" panose="02020603050405020304" pitchFamily="18" charset="0"/>
                <a:ea typeface="Times New Roman" panose="02020603050405020304" pitchFamily="18" charset="0"/>
              </a:rPr>
              <a:t>.</a:t>
            </a:r>
          </a:p>
          <a:p>
            <a:pPr marL="457200" indent="-457200" algn="just">
              <a:lnSpc>
                <a:spcPct val="115000"/>
              </a:lnSpc>
              <a:spcAft>
                <a:spcPts val="1000"/>
              </a:spcAft>
              <a:buFontTx/>
              <a:buChar char="-"/>
            </a:pPr>
            <a:r>
              <a:rPr lang="en-US" sz="3200" dirty="0" err="1">
                <a:solidFill>
                  <a:srgbClr val="000000"/>
                </a:solidFill>
                <a:latin typeface="Times New Roman" panose="02020603050405020304" pitchFamily="18" charset="0"/>
                <a:ea typeface="Times New Roman" panose="02020603050405020304" pitchFamily="18" charset="0"/>
              </a:rPr>
              <a:t>Các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chất</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khí</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khác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nhau</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nở</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vì</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nhiệt</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giống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nhau</a:t>
            </a:r>
            <a:endParaRPr lang="en-US" sz="3200" dirty="0">
              <a:effectLst/>
              <a:latin typeface="Times New Roman" panose="02020603050405020304" pitchFamily="18" charset="0"/>
              <a:ea typeface="Times New Roman" panose="02020603050405020304" pitchFamily="18" charset="0"/>
            </a:endParaRPr>
          </a:p>
          <a:p>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Chất</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khí</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nở</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vì</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nhiệt</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nhiều</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hơn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chất</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lỏng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chất</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lỏng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nở</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vì</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nhiệt</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nhiều</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hơn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chất</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rắn</a:t>
            </a:r>
            <a:r>
              <a:rPr lang="en-US" sz="3200" dirty="0">
                <a:solidFill>
                  <a:srgbClr val="000000"/>
                </a:solidFill>
                <a:effectLst/>
                <a:latin typeface="Times New Roman" panose="02020603050405020304" pitchFamily="18" charset="0"/>
                <a:ea typeface="Times New Roman" panose="02020603050405020304" pitchFamily="18" charset="0"/>
              </a:rPr>
              <a:t>.</a:t>
            </a:r>
            <a:endParaRPr lang="vi-VN" sz="3200" dirty="0">
              <a:solidFill>
                <a:srgbClr val="FF0000"/>
              </a:solidFill>
              <a:latin typeface="+mj-lt"/>
            </a:endParaRPr>
          </a:p>
        </p:txBody>
      </p:sp>
    </p:spTree>
    <p:extLst>
      <p:ext uri="{BB962C8B-B14F-4D97-AF65-F5344CB8AC3E}">
        <p14:creationId xmlns:p14="http://schemas.microsoft.com/office/powerpoint/2010/main" val="3543161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Hình tự do: Hình 7">
            <a:extLst>
              <a:ext uri="{FF2B5EF4-FFF2-40B4-BE49-F238E27FC236}">
                <a16:creationId xmlns:a16="http://schemas.microsoft.com/office/drawing/2014/main" id="{27708298-43D2-5C04-C794-731E44769B9F}"/>
              </a:ext>
            </a:extLst>
          </p:cNvPr>
          <p:cNvSpPr/>
          <p:nvPr/>
        </p:nvSpPr>
        <p:spPr>
          <a:xfrm>
            <a:off x="0" y="1"/>
            <a:ext cx="4245429" cy="744583"/>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 fmla="*/ 0 w 6327661"/>
              <a:gd name="connsiteY0" fmla="*/ 0 h 924950"/>
              <a:gd name="connsiteX1" fmla="*/ 5781124 w 6327661"/>
              <a:gd name="connsiteY1" fmla="*/ 10548 h 924950"/>
              <a:gd name="connsiteX2" fmla="*/ 5781124 w 6327661"/>
              <a:gd name="connsiteY2" fmla="*/ 10549 h 924950"/>
              <a:gd name="connsiteX3" fmla="*/ 6327661 w 6327661"/>
              <a:gd name="connsiteY3" fmla="*/ 446508 h 924950"/>
              <a:gd name="connsiteX4" fmla="*/ 5781124 w 6327661"/>
              <a:gd name="connsiteY4" fmla="*/ 924950 h 924950"/>
              <a:gd name="connsiteX5" fmla="*/ 5781124 w 6327661"/>
              <a:gd name="connsiteY5" fmla="*/ 924948 h 924950"/>
              <a:gd name="connsiteX6" fmla="*/ 115614 w 6327661"/>
              <a:gd name="connsiteY6" fmla="*/ 924948 h 924950"/>
              <a:gd name="connsiteX7" fmla="*/ 0 w 6327661"/>
              <a:gd name="connsiteY7" fmla="*/ 0 h 924950"/>
              <a:gd name="connsiteX0" fmla="*/ 66266 w 6393927"/>
              <a:gd name="connsiteY0" fmla="*/ 0 h 924950"/>
              <a:gd name="connsiteX1" fmla="*/ 5847390 w 6393927"/>
              <a:gd name="connsiteY1" fmla="*/ 10548 h 924950"/>
              <a:gd name="connsiteX2" fmla="*/ 5847390 w 6393927"/>
              <a:gd name="connsiteY2" fmla="*/ 10549 h 924950"/>
              <a:gd name="connsiteX3" fmla="*/ 6393927 w 6393927"/>
              <a:gd name="connsiteY3" fmla="*/ 446508 h 924950"/>
              <a:gd name="connsiteX4" fmla="*/ 5847390 w 6393927"/>
              <a:gd name="connsiteY4" fmla="*/ 924950 h 924950"/>
              <a:gd name="connsiteX5" fmla="*/ 5847390 w 6393927"/>
              <a:gd name="connsiteY5" fmla="*/ 924948 h 924950"/>
              <a:gd name="connsiteX6" fmla="*/ 181880 w 6393927"/>
              <a:gd name="connsiteY6" fmla="*/ 924948 h 924950"/>
              <a:gd name="connsiteX7" fmla="*/ 66266 w 6393927"/>
              <a:gd name="connsiteY7" fmla="*/ 0 h 924950"/>
              <a:gd name="connsiteX0" fmla="*/ 79119 w 6406780"/>
              <a:gd name="connsiteY0" fmla="*/ 0 h 924950"/>
              <a:gd name="connsiteX1" fmla="*/ 5860243 w 6406780"/>
              <a:gd name="connsiteY1" fmla="*/ 10548 h 924950"/>
              <a:gd name="connsiteX2" fmla="*/ 5860243 w 6406780"/>
              <a:gd name="connsiteY2" fmla="*/ 10549 h 924950"/>
              <a:gd name="connsiteX3" fmla="*/ 6406780 w 6406780"/>
              <a:gd name="connsiteY3" fmla="*/ 446508 h 924950"/>
              <a:gd name="connsiteX4" fmla="*/ 5860243 w 6406780"/>
              <a:gd name="connsiteY4" fmla="*/ 924950 h 924950"/>
              <a:gd name="connsiteX5" fmla="*/ 5860243 w 6406780"/>
              <a:gd name="connsiteY5" fmla="*/ 924948 h 924950"/>
              <a:gd name="connsiteX6" fmla="*/ 194733 w 6406780"/>
              <a:gd name="connsiteY6" fmla="*/ 924948 h 924950"/>
              <a:gd name="connsiteX7" fmla="*/ 79119 w 6406780"/>
              <a:gd name="connsiteY7" fmla="*/ 0 h 924950"/>
              <a:gd name="connsiteX0" fmla="*/ 121315 w 6448976"/>
              <a:gd name="connsiteY0" fmla="*/ 0 h 924950"/>
              <a:gd name="connsiteX1" fmla="*/ 5902439 w 6448976"/>
              <a:gd name="connsiteY1" fmla="*/ 10548 h 924950"/>
              <a:gd name="connsiteX2" fmla="*/ 5902439 w 6448976"/>
              <a:gd name="connsiteY2" fmla="*/ 10549 h 924950"/>
              <a:gd name="connsiteX3" fmla="*/ 6448976 w 6448976"/>
              <a:gd name="connsiteY3" fmla="*/ 446508 h 924950"/>
              <a:gd name="connsiteX4" fmla="*/ 5902439 w 6448976"/>
              <a:gd name="connsiteY4" fmla="*/ 924950 h 924950"/>
              <a:gd name="connsiteX5" fmla="*/ 5902439 w 6448976"/>
              <a:gd name="connsiteY5" fmla="*/ 924948 h 924950"/>
              <a:gd name="connsiteX6" fmla="*/ 236929 w 6448976"/>
              <a:gd name="connsiteY6" fmla="*/ 924948 h 924950"/>
              <a:gd name="connsiteX7" fmla="*/ 121315 w 6448976"/>
              <a:gd name="connsiteY7" fmla="*/ 0 h 924950"/>
              <a:gd name="connsiteX0" fmla="*/ 147504 w 6412103"/>
              <a:gd name="connsiteY0" fmla="*/ 0 h 935498"/>
              <a:gd name="connsiteX1" fmla="*/ 5865566 w 6412103"/>
              <a:gd name="connsiteY1" fmla="*/ 21096 h 935498"/>
              <a:gd name="connsiteX2" fmla="*/ 5865566 w 6412103"/>
              <a:gd name="connsiteY2" fmla="*/ 21097 h 935498"/>
              <a:gd name="connsiteX3" fmla="*/ 6412103 w 6412103"/>
              <a:gd name="connsiteY3" fmla="*/ 457056 h 935498"/>
              <a:gd name="connsiteX4" fmla="*/ 5865566 w 6412103"/>
              <a:gd name="connsiteY4" fmla="*/ 935498 h 935498"/>
              <a:gd name="connsiteX5" fmla="*/ 5865566 w 6412103"/>
              <a:gd name="connsiteY5" fmla="*/ 935496 h 935498"/>
              <a:gd name="connsiteX6" fmla="*/ 200056 w 6412103"/>
              <a:gd name="connsiteY6" fmla="*/ 935496 h 935498"/>
              <a:gd name="connsiteX7" fmla="*/ 147504 w 6412103"/>
              <a:gd name="connsiteY7" fmla="*/ 0 h 935498"/>
              <a:gd name="connsiteX0" fmla="*/ 101633 w 6366232"/>
              <a:gd name="connsiteY0" fmla="*/ 0 h 935498"/>
              <a:gd name="connsiteX1" fmla="*/ 5819695 w 6366232"/>
              <a:gd name="connsiteY1" fmla="*/ 21096 h 935498"/>
              <a:gd name="connsiteX2" fmla="*/ 5819695 w 6366232"/>
              <a:gd name="connsiteY2" fmla="*/ 21097 h 935498"/>
              <a:gd name="connsiteX3" fmla="*/ 6366232 w 6366232"/>
              <a:gd name="connsiteY3" fmla="*/ 457056 h 935498"/>
              <a:gd name="connsiteX4" fmla="*/ 5819695 w 6366232"/>
              <a:gd name="connsiteY4" fmla="*/ 935498 h 935498"/>
              <a:gd name="connsiteX5" fmla="*/ 5819695 w 6366232"/>
              <a:gd name="connsiteY5" fmla="*/ 935496 h 935498"/>
              <a:gd name="connsiteX6" fmla="*/ 154185 w 6366232"/>
              <a:gd name="connsiteY6" fmla="*/ 935496 h 935498"/>
              <a:gd name="connsiteX7" fmla="*/ 101633 w 6366232"/>
              <a:gd name="connsiteY7" fmla="*/ 0 h 93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rgbClr val="0000FF"/>
          </a:solidFill>
          <a:ln/>
        </p:spPr>
        <p:style>
          <a:lnRef idx="3">
            <a:schemeClr val="lt1"/>
          </a:lnRef>
          <a:fillRef idx="1">
            <a:schemeClr val="accent2"/>
          </a:fillRef>
          <a:effectRef idx="1">
            <a:schemeClr val="accent2"/>
          </a:effectRef>
          <a:fontRef idx="minor">
            <a:schemeClr val="lt1"/>
          </a:fontRef>
        </p:style>
        <p:txBody>
          <a:bodyPr rtlCol="0" anchor="ctr"/>
          <a:lstStyle/>
          <a:p>
            <a:pPr marL="1079500" algn="just"/>
            <a:r>
              <a:rPr lang="en-US" sz="3200" b="1" dirty="0">
                <a:solidFill>
                  <a:schemeClr val="bg1"/>
                </a:solidFill>
                <a:latin typeface="Times New Roman" panose="02020603050405020304" pitchFamily="18" charset="0"/>
                <a:cs typeface="Times New Roman" panose="02020603050405020304" pitchFamily="18" charset="0"/>
              </a:rPr>
              <a:t>KHỞI ĐỘNG</a:t>
            </a:r>
            <a:endParaRPr lang="en-BZ" sz="3200" b="1" dirty="0">
              <a:solidFill>
                <a:schemeClr val="bg1"/>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640081" y="1058091"/>
            <a:ext cx="4480559" cy="4401205"/>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Eiffei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thép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cao</a:t>
            </a:r>
            <a:r>
              <a:rPr lang="en-US" sz="2800" dirty="0">
                <a:latin typeface="Times New Roman" panose="02020603050405020304" pitchFamily="18" charset="0"/>
                <a:cs typeface="Times New Roman" panose="02020603050405020304" pitchFamily="18" charset="0"/>
              </a:rPr>
              <a:t> 324m ở </a:t>
            </a:r>
            <a:r>
              <a:rPr lang="en-US" sz="2800" dirty="0" err="1">
                <a:latin typeface="Times New Roman" panose="02020603050405020304" pitchFamily="18" charset="0"/>
                <a:cs typeface="Times New Roman" panose="02020603050405020304" pitchFamily="18" charset="0"/>
              </a:rPr>
              <a:t>thủ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đô</a:t>
            </a:r>
            <a:r>
              <a:rPr lang="en-US" sz="2800" dirty="0">
                <a:latin typeface="Times New Roman" panose="02020603050405020304" pitchFamily="18" charset="0"/>
                <a:cs typeface="Times New Roman" panose="02020603050405020304" pitchFamily="18" charset="0"/>
              </a:rPr>
              <a:t> Paris </a:t>
            </a:r>
            <a:r>
              <a:rPr lang="en-US" sz="2800" dirty="0" err="1">
                <a:latin typeface="Times New Roman" panose="02020603050405020304" pitchFamily="18" charset="0"/>
                <a:cs typeface="Times New Roman" panose="02020603050405020304" pitchFamily="18" charset="0"/>
              </a:rPr>
              <a:t>Pháp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giới</a:t>
            </a:r>
            <a:r>
              <a:rPr lang="en-US" sz="2800" dirty="0">
                <a:latin typeface="Times New Roman" panose="02020603050405020304" pitchFamily="18" charset="0"/>
                <a:cs typeface="Times New Roman" panose="02020603050405020304" pitchFamily="18" charset="0"/>
              </a:rPr>
              <a:t>. </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phép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ngày</a:t>
            </a:r>
            <a:r>
              <a:rPr lang="en-US" sz="2800" dirty="0">
                <a:latin typeface="Times New Roman" panose="02020603050405020304" pitchFamily="18" charset="0"/>
                <a:cs typeface="Times New Roman" panose="02020603050405020304" pitchFamily="18" charset="0"/>
              </a:rPr>
              <a:t> 01/01/1890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ngày</a:t>
            </a:r>
            <a:r>
              <a:rPr lang="en-US" sz="2800" dirty="0">
                <a:latin typeface="Times New Roman" panose="02020603050405020304" pitchFamily="18" charset="0"/>
                <a:cs typeface="Times New Roman" panose="02020603050405020304" pitchFamily="18" charset="0"/>
              </a:rPr>
              <a:t> 01/07/1890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vòng</a:t>
            </a:r>
            <a:r>
              <a:rPr lang="en-US" sz="2800" dirty="0">
                <a:latin typeface="Times New Roman" panose="02020603050405020304" pitchFamily="18" charset="0"/>
                <a:cs typeface="Times New Roman" panose="02020603050405020304" pitchFamily="18" charset="0"/>
              </a:rPr>
              <a:t> 6 </a:t>
            </a:r>
            <a:r>
              <a:rPr lang="en-US" sz="2800" dirty="0" err="1">
                <a:latin typeface="Times New Roman" panose="02020603050405020304" pitchFamily="18" charset="0"/>
                <a:cs typeface="Times New Roman" panose="02020603050405020304" pitchFamily="18" charset="0"/>
              </a:rPr>
              <a:t>tháng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thêm</a:t>
            </a:r>
            <a:r>
              <a:rPr lang="en-US" sz="2800" dirty="0">
                <a:latin typeface="Times New Roman" panose="02020603050405020304" pitchFamily="18" charset="0"/>
                <a:cs typeface="Times New Roman" panose="02020603050405020304" pitchFamily="18" charset="0"/>
              </a:rPr>
              <a:t> 10cm. </a:t>
            </a:r>
          </a:p>
          <a:p>
            <a:r>
              <a:rPr lang="en-US" sz="2800" dirty="0">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Vì</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sao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lại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xảy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ra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hiện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tượng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như</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vậy</a:t>
            </a:r>
            <a:r>
              <a:rPr lang="en-US" sz="2800" dirty="0">
                <a:solidFill>
                  <a:srgbClr val="FF0000"/>
                </a:solidFill>
                <a:latin typeface="Times New Roman" panose="02020603050405020304" pitchFamily="18" charset="0"/>
                <a:cs typeface="Times New Roman" panose="02020603050405020304" pitchFamily="18" charset="0"/>
              </a:rPr>
              <a:t>?</a:t>
            </a:r>
          </a:p>
        </p:txBody>
      </p:sp>
      <p:pic>
        <p:nvPicPr>
          <p:cNvPr id="3" name="Picture 2"/>
          <p:cNvPicPr>
            <a:picLocks noChangeAspect="1"/>
          </p:cNvPicPr>
          <p:nvPr/>
        </p:nvPicPr>
        <p:blipFill>
          <a:blip r:embed="rId2"/>
          <a:stretch>
            <a:fillRect/>
          </a:stretch>
        </p:blipFill>
        <p:spPr>
          <a:xfrm>
            <a:off x="5551714" y="156755"/>
            <a:ext cx="7132319" cy="6496050"/>
          </a:xfrm>
          <a:prstGeom prst="rect">
            <a:avLst/>
          </a:prstGeom>
        </p:spPr>
      </p:pic>
    </p:spTree>
    <p:extLst>
      <p:ext uri="{BB962C8B-B14F-4D97-AF65-F5344CB8AC3E}">
        <p14:creationId xmlns:p14="http://schemas.microsoft.com/office/powerpoint/2010/main" val="1084878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pSp>
        <p:nvGrpSpPr>
          <p:cNvPr id="46" name="Nhóm 45">
            <a:extLst>
              <a:ext uri="{FF2B5EF4-FFF2-40B4-BE49-F238E27FC236}">
                <a16:creationId xmlns:a16="http://schemas.microsoft.com/office/drawing/2014/main" id="{CF075CAA-D5C1-4C1B-8C07-30847482281C}"/>
              </a:ext>
            </a:extLst>
          </p:cNvPr>
          <p:cNvGrpSpPr/>
          <p:nvPr/>
        </p:nvGrpSpPr>
        <p:grpSpPr>
          <a:xfrm>
            <a:off x="0" y="-1337732"/>
            <a:ext cx="4337888" cy="6129976"/>
            <a:chOff x="571507" y="1"/>
            <a:chExt cx="3090075" cy="6459887"/>
          </a:xfrm>
        </p:grpSpPr>
        <p:grpSp>
          <p:nvGrpSpPr>
            <p:cNvPr id="20" name="Nhóm 19">
              <a:extLst>
                <a:ext uri="{FF2B5EF4-FFF2-40B4-BE49-F238E27FC236}">
                  <a16:creationId xmlns:a16="http://schemas.microsoft.com/office/drawing/2014/main" id="{AB1BB053-327A-408C-9A52-C3EEEE958526}"/>
                </a:ext>
              </a:extLst>
            </p:cNvPr>
            <p:cNvGrpSpPr/>
            <p:nvPr/>
          </p:nvGrpSpPr>
          <p:grpSpPr>
            <a:xfrm>
              <a:off x="571507" y="1852818"/>
              <a:ext cx="3090075" cy="4607070"/>
              <a:chOff x="571507" y="1852818"/>
              <a:chExt cx="3090075" cy="4607070"/>
            </a:xfrm>
          </p:grpSpPr>
          <p:sp>
            <p:nvSpPr>
              <p:cNvPr id="19" name="Hình chữ nhật 18">
                <a:extLst>
                  <a:ext uri="{FF2B5EF4-FFF2-40B4-BE49-F238E27FC236}">
                    <a16:creationId xmlns:a16="http://schemas.microsoft.com/office/drawing/2014/main" id="{04576A73-F508-449A-9485-5BAB6E92C5C3}"/>
                  </a:ext>
                </a:extLst>
              </p:cNvPr>
              <p:cNvSpPr/>
              <p:nvPr/>
            </p:nvSpPr>
            <p:spPr>
              <a:xfrm rot="21423101">
                <a:off x="1679242" y="1852818"/>
                <a:ext cx="1982340" cy="4559107"/>
              </a:xfrm>
              <a:prstGeom prst="rect">
                <a:avLst/>
              </a:prstGeom>
              <a:solidFill>
                <a:schemeClr val="tx1"/>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a:p>
            </p:txBody>
          </p:sp>
          <p:pic>
            <p:nvPicPr>
              <p:cNvPr id="18" name="Hình ảnh 17">
                <a:extLst>
                  <a:ext uri="{FF2B5EF4-FFF2-40B4-BE49-F238E27FC236}">
                    <a16:creationId xmlns:a16="http://schemas.microsoft.com/office/drawing/2014/main" id="{A50D1C13-638B-49CB-B990-EC14186090CD}"/>
                  </a:ext>
                </a:extLst>
              </p:cNvPr>
              <p:cNvPicPr>
                <a:picLocks noChangeAspect="1"/>
              </p:cNvPicPr>
              <p:nvPr/>
            </p:nvPicPr>
            <p:blipFill>
              <a:blip r:embed="rId2"/>
              <a:stretch>
                <a:fillRect/>
              </a:stretch>
            </p:blipFill>
            <p:spPr>
              <a:xfrm>
                <a:off x="571507" y="1978940"/>
                <a:ext cx="2834886" cy="4480948"/>
              </a:xfrm>
              <a:prstGeom prst="rect">
                <a:avLst/>
              </a:prstGeom>
              <a:effectLst>
                <a:outerShdw blurRad="50800" dist="38100" dir="5400000" algn="t" rotWithShape="0">
                  <a:prstClr val="black">
                    <a:alpha val="40000"/>
                  </a:prstClr>
                </a:outerShdw>
              </a:effectLst>
            </p:spPr>
          </p:pic>
        </p:grpSp>
        <p:grpSp>
          <p:nvGrpSpPr>
            <p:cNvPr id="21" name="Nhóm 20">
              <a:extLst>
                <a:ext uri="{FF2B5EF4-FFF2-40B4-BE49-F238E27FC236}">
                  <a16:creationId xmlns:a16="http://schemas.microsoft.com/office/drawing/2014/main" id="{1CF7DBC5-B18D-4F20-86B5-53C88F664428}"/>
                </a:ext>
              </a:extLst>
            </p:cNvPr>
            <p:cNvGrpSpPr/>
            <p:nvPr/>
          </p:nvGrpSpPr>
          <p:grpSpPr>
            <a:xfrm>
              <a:off x="1590665" y="1"/>
              <a:ext cx="1034205" cy="2262204"/>
              <a:chOff x="1590665" y="123986"/>
              <a:chExt cx="1034205" cy="2107221"/>
            </a:xfrm>
          </p:grpSpPr>
          <p:pic>
            <p:nvPicPr>
              <p:cNvPr id="3" name="Hình ảnh 2">
                <a:extLst>
                  <a:ext uri="{FF2B5EF4-FFF2-40B4-BE49-F238E27FC236}">
                    <a16:creationId xmlns:a16="http://schemas.microsoft.com/office/drawing/2014/main" id="{CD05A37B-1284-4CC7-A3B8-C8BCE5606C59}"/>
                  </a:ext>
                </a:extLst>
              </p:cNvPr>
              <p:cNvPicPr>
                <a:picLocks noChangeAspect="1"/>
              </p:cNvPicPr>
              <p:nvPr/>
            </p:nvPicPr>
            <p:blipFill>
              <a:blip r:embed="rId3"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1590665" y="1240413"/>
                <a:ext cx="1034205" cy="990794"/>
              </a:xfrm>
              <a:prstGeom prst="rect">
                <a:avLst/>
              </a:prstGeom>
            </p:spPr>
          </p:pic>
          <p:cxnSp>
            <p:nvCxnSpPr>
              <p:cNvPr id="5" name="Đường nối Thẳng 4">
                <a:extLst>
                  <a:ext uri="{FF2B5EF4-FFF2-40B4-BE49-F238E27FC236}">
                    <a16:creationId xmlns:a16="http://schemas.microsoft.com/office/drawing/2014/main" id="{0488B219-EE9A-4559-862B-6AD7838AE401}"/>
                  </a:ext>
                </a:extLst>
              </p:cNvPr>
              <p:cNvCxnSpPr>
                <a:cxnSpLocks/>
              </p:cNvCxnSpPr>
              <p:nvPr/>
            </p:nvCxnSpPr>
            <p:spPr>
              <a:xfrm>
                <a:off x="2107768" y="123986"/>
                <a:ext cx="0" cy="11778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44" name="Nhóm 43">
            <a:extLst>
              <a:ext uri="{FF2B5EF4-FFF2-40B4-BE49-F238E27FC236}">
                <a16:creationId xmlns:a16="http://schemas.microsoft.com/office/drawing/2014/main" id="{98B8A86F-760E-4684-BF47-B3B974D05439}"/>
              </a:ext>
            </a:extLst>
          </p:cNvPr>
          <p:cNvGrpSpPr/>
          <p:nvPr/>
        </p:nvGrpSpPr>
        <p:grpSpPr>
          <a:xfrm>
            <a:off x="4167261" y="403983"/>
            <a:ext cx="4357765" cy="5247606"/>
            <a:chOff x="8363368" y="435714"/>
            <a:chExt cx="3182912" cy="6133912"/>
          </a:xfrm>
        </p:grpSpPr>
        <p:sp>
          <p:nvSpPr>
            <p:cNvPr id="43" name="Hình chữ nhật 42">
              <a:extLst>
                <a:ext uri="{FF2B5EF4-FFF2-40B4-BE49-F238E27FC236}">
                  <a16:creationId xmlns:a16="http://schemas.microsoft.com/office/drawing/2014/main" id="{027AA0AB-6EB5-4F9C-AFA1-0ABFC1F08918}"/>
                </a:ext>
              </a:extLst>
            </p:cNvPr>
            <p:cNvSpPr/>
            <p:nvPr/>
          </p:nvSpPr>
          <p:spPr>
            <a:xfrm rot="21423101">
              <a:off x="9446698" y="1939860"/>
              <a:ext cx="2099582" cy="4559107"/>
            </a:xfrm>
            <a:prstGeom prst="rect">
              <a:avLst/>
            </a:prstGeom>
            <a:solidFill>
              <a:schemeClr val="tx1"/>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a:p>
          </p:txBody>
        </p:sp>
        <p:pic>
          <p:nvPicPr>
            <p:cNvPr id="36" name="Hình ảnh 35">
              <a:extLst>
                <a:ext uri="{FF2B5EF4-FFF2-40B4-BE49-F238E27FC236}">
                  <a16:creationId xmlns:a16="http://schemas.microsoft.com/office/drawing/2014/main" id="{20C1780A-4DF9-4D46-8763-985864E99B3A}"/>
                </a:ext>
              </a:extLst>
            </p:cNvPr>
            <p:cNvPicPr>
              <a:picLocks noChangeAspect="1"/>
            </p:cNvPicPr>
            <p:nvPr/>
          </p:nvPicPr>
          <p:blipFill>
            <a:blip r:embed="rId4"/>
            <a:stretch>
              <a:fillRect/>
            </a:stretch>
          </p:blipFill>
          <p:spPr>
            <a:xfrm>
              <a:off x="8363368" y="1978940"/>
              <a:ext cx="2944623" cy="4590686"/>
            </a:xfrm>
            <a:prstGeom prst="rect">
              <a:avLst/>
            </a:prstGeom>
          </p:spPr>
        </p:pic>
        <p:grpSp>
          <p:nvGrpSpPr>
            <p:cNvPr id="40" name="Nhóm 39">
              <a:extLst>
                <a:ext uri="{FF2B5EF4-FFF2-40B4-BE49-F238E27FC236}">
                  <a16:creationId xmlns:a16="http://schemas.microsoft.com/office/drawing/2014/main" id="{47B29169-66D9-40D9-896A-71092FF1473B}"/>
                </a:ext>
              </a:extLst>
            </p:cNvPr>
            <p:cNvGrpSpPr/>
            <p:nvPr/>
          </p:nvGrpSpPr>
          <p:grpSpPr>
            <a:xfrm>
              <a:off x="9318576" y="435714"/>
              <a:ext cx="1034205" cy="1826491"/>
              <a:chOff x="1590665" y="557937"/>
              <a:chExt cx="1034205" cy="1673270"/>
            </a:xfrm>
          </p:grpSpPr>
          <p:pic>
            <p:nvPicPr>
              <p:cNvPr id="41" name="Hình ảnh 40">
                <a:extLst>
                  <a:ext uri="{FF2B5EF4-FFF2-40B4-BE49-F238E27FC236}">
                    <a16:creationId xmlns:a16="http://schemas.microsoft.com/office/drawing/2014/main" id="{487480B6-299F-42AC-8405-1237B743E985}"/>
                  </a:ext>
                </a:extLst>
              </p:cNvPr>
              <p:cNvPicPr>
                <a:picLocks noChangeAspect="1"/>
              </p:cNvPicPr>
              <p:nvPr/>
            </p:nvPicPr>
            <p:blipFill>
              <a:blip r:embed="rId5"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1590665" y="1240413"/>
                <a:ext cx="1034205" cy="990794"/>
              </a:xfrm>
              <a:prstGeom prst="rect">
                <a:avLst/>
              </a:prstGeom>
            </p:spPr>
          </p:pic>
          <p:cxnSp>
            <p:nvCxnSpPr>
              <p:cNvPr id="42" name="Đường nối Thẳng 41">
                <a:extLst>
                  <a:ext uri="{FF2B5EF4-FFF2-40B4-BE49-F238E27FC236}">
                    <a16:creationId xmlns:a16="http://schemas.microsoft.com/office/drawing/2014/main" id="{7F53709F-979C-453D-821D-FDFDF5E8687B}"/>
                  </a:ext>
                </a:extLst>
              </p:cNvPr>
              <p:cNvCxnSpPr>
                <a:cxnSpLocks/>
              </p:cNvCxnSpPr>
              <p:nvPr/>
            </p:nvCxnSpPr>
            <p:spPr>
              <a:xfrm>
                <a:off x="2105826" y="557937"/>
                <a:ext cx="0" cy="11778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2" name="TextBox 1"/>
          <p:cNvSpPr txBox="1"/>
          <p:nvPr/>
        </p:nvSpPr>
        <p:spPr>
          <a:xfrm>
            <a:off x="0" y="1288849"/>
            <a:ext cx="3856383" cy="3477875"/>
          </a:xfrm>
          <a:prstGeom prst="rect">
            <a:avLst/>
          </a:prstGeom>
          <a:noFill/>
        </p:spPr>
        <p:txBody>
          <a:bodyPr wrap="square" rtlCol="0">
            <a:spAutoFit/>
          </a:bodyPr>
          <a:lstStyle/>
          <a:p>
            <a:pPr algn="just"/>
            <a:endParaRPr lang="vi-VN" sz="2400" b="1" dirty="0">
              <a:latin typeface="+mj-lt"/>
            </a:endParaRPr>
          </a:p>
          <a:p>
            <a:pPr algn="just"/>
            <a:r>
              <a:rPr lang="vi-VN" sz="2800" b="1" dirty="0">
                <a:solidFill>
                  <a:srgbClr val="002060"/>
                </a:solidFill>
                <a:effectLst>
                  <a:outerShdw blurRad="38100" dist="38100" dir="2700000" algn="tl">
                    <a:srgbClr val="000000">
                      <a:alpha val="43137"/>
                    </a:srgbClr>
                  </a:outerShdw>
                </a:effectLst>
                <a:latin typeface="+mj-lt"/>
              </a:rPr>
              <a:t>1. Sự nở vì nhiệt của chất rắn</a:t>
            </a:r>
          </a:p>
          <a:p>
            <a:pPr algn="just"/>
            <a:r>
              <a:rPr lang="vi-VN" sz="2800" dirty="0">
                <a:solidFill>
                  <a:srgbClr val="FF0000"/>
                </a:solidFill>
                <a:latin typeface="+mj-lt"/>
              </a:rPr>
              <a:t>- Các chất rắn nở ra khi nóng lên và co lại khi lạnh đi.</a:t>
            </a:r>
          </a:p>
          <a:p>
            <a:pPr algn="just"/>
            <a:r>
              <a:rPr lang="vi-VN" sz="2800" dirty="0">
                <a:solidFill>
                  <a:srgbClr val="FF0000"/>
                </a:solidFill>
                <a:latin typeface="+mj-lt"/>
              </a:rPr>
              <a:t>- Các chất rắn khác nhau nở vì nhiệt khác nhau.</a:t>
            </a:r>
          </a:p>
        </p:txBody>
      </p:sp>
      <p:grpSp>
        <p:nvGrpSpPr>
          <p:cNvPr id="6" name="Nhóm 43">
            <a:extLst>
              <a:ext uri="{FF2B5EF4-FFF2-40B4-BE49-F238E27FC236}">
                <a16:creationId xmlns:a16="http://schemas.microsoft.com/office/drawing/2014/main" id="{F919DB7B-8EE1-8316-F1CE-F8DEA2949B55}"/>
              </a:ext>
            </a:extLst>
          </p:cNvPr>
          <p:cNvGrpSpPr/>
          <p:nvPr/>
        </p:nvGrpSpPr>
        <p:grpSpPr>
          <a:xfrm>
            <a:off x="8144257" y="728063"/>
            <a:ext cx="4430095" cy="6129937"/>
            <a:chOff x="8323705" y="434280"/>
            <a:chExt cx="3222575" cy="7165266"/>
          </a:xfrm>
        </p:grpSpPr>
        <p:sp>
          <p:nvSpPr>
            <p:cNvPr id="7" name="Hình chữ nhật 42">
              <a:extLst>
                <a:ext uri="{FF2B5EF4-FFF2-40B4-BE49-F238E27FC236}">
                  <a16:creationId xmlns:a16="http://schemas.microsoft.com/office/drawing/2014/main" id="{026D8328-C41F-DB6E-BAA3-9E853AAB78EB}"/>
                </a:ext>
              </a:extLst>
            </p:cNvPr>
            <p:cNvSpPr/>
            <p:nvPr/>
          </p:nvSpPr>
          <p:spPr>
            <a:xfrm rot="21423101">
              <a:off x="9446698" y="1939860"/>
              <a:ext cx="2099582" cy="4559107"/>
            </a:xfrm>
            <a:prstGeom prst="rect">
              <a:avLst/>
            </a:prstGeom>
            <a:solidFill>
              <a:schemeClr val="tx1"/>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a:p>
          </p:txBody>
        </p:sp>
        <p:pic>
          <p:nvPicPr>
            <p:cNvPr id="8" name="Hình ảnh 35">
              <a:extLst>
                <a:ext uri="{FF2B5EF4-FFF2-40B4-BE49-F238E27FC236}">
                  <a16:creationId xmlns:a16="http://schemas.microsoft.com/office/drawing/2014/main" id="{06640BA8-1B04-4932-0D96-D2DE6210F486}"/>
                </a:ext>
              </a:extLst>
            </p:cNvPr>
            <p:cNvPicPr>
              <a:picLocks noChangeAspect="1"/>
            </p:cNvPicPr>
            <p:nvPr/>
          </p:nvPicPr>
          <p:blipFill>
            <a:blip r:embed="rId4">
              <a:duotone>
                <a:schemeClr val="accent1">
                  <a:shade val="45000"/>
                  <a:satMod val="135000"/>
                </a:schemeClr>
                <a:prstClr val="white"/>
              </a:duotone>
            </a:blip>
            <a:stretch>
              <a:fillRect/>
            </a:stretch>
          </p:blipFill>
          <p:spPr>
            <a:xfrm>
              <a:off x="8323705" y="1341194"/>
              <a:ext cx="2944623" cy="6258352"/>
            </a:xfrm>
            <a:prstGeom prst="rect">
              <a:avLst/>
            </a:prstGeom>
          </p:spPr>
        </p:pic>
        <p:grpSp>
          <p:nvGrpSpPr>
            <p:cNvPr id="9" name="Nhóm 39">
              <a:extLst>
                <a:ext uri="{FF2B5EF4-FFF2-40B4-BE49-F238E27FC236}">
                  <a16:creationId xmlns:a16="http://schemas.microsoft.com/office/drawing/2014/main" id="{9023282A-9F3F-7DF7-DF93-909FA1741E1B}"/>
                </a:ext>
              </a:extLst>
            </p:cNvPr>
            <p:cNvGrpSpPr/>
            <p:nvPr/>
          </p:nvGrpSpPr>
          <p:grpSpPr>
            <a:xfrm>
              <a:off x="9353724" y="434280"/>
              <a:ext cx="1034205" cy="1287164"/>
              <a:chOff x="1625813" y="556623"/>
              <a:chExt cx="1034205" cy="1179186"/>
            </a:xfrm>
          </p:grpSpPr>
          <p:pic>
            <p:nvPicPr>
              <p:cNvPr id="10" name="Hình ảnh 40">
                <a:extLst>
                  <a:ext uri="{FF2B5EF4-FFF2-40B4-BE49-F238E27FC236}">
                    <a16:creationId xmlns:a16="http://schemas.microsoft.com/office/drawing/2014/main" id="{DB55A3E8-579A-46F0-E0D5-4314A5896279}"/>
                  </a:ext>
                </a:extLst>
              </p:cNvPr>
              <p:cNvPicPr>
                <a:picLocks noChangeAspect="1"/>
              </p:cNvPicPr>
              <p:nvPr/>
            </p:nvPicPr>
            <p:blipFill>
              <a:blip r:embed="rId5" cstate="print">
                <a:clrChange>
                  <a:clrFrom>
                    <a:srgbClr val="F6F6F6"/>
                  </a:clrFrom>
                  <a:clrTo>
                    <a:srgbClr val="F6F6F6">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625813" y="556623"/>
                <a:ext cx="1034205" cy="990794"/>
              </a:xfrm>
              <a:prstGeom prst="rect">
                <a:avLst/>
              </a:prstGeom>
            </p:spPr>
          </p:pic>
          <p:cxnSp>
            <p:nvCxnSpPr>
              <p:cNvPr id="11" name="Đường nối Thẳng 41">
                <a:extLst>
                  <a:ext uri="{FF2B5EF4-FFF2-40B4-BE49-F238E27FC236}">
                    <a16:creationId xmlns:a16="http://schemas.microsoft.com/office/drawing/2014/main" id="{93B91889-71D4-4B70-1447-8985FA0B078E}"/>
                  </a:ext>
                </a:extLst>
              </p:cNvPr>
              <p:cNvCxnSpPr>
                <a:cxnSpLocks/>
              </p:cNvCxnSpPr>
              <p:nvPr/>
            </p:nvCxnSpPr>
            <p:spPr>
              <a:xfrm>
                <a:off x="2105826" y="557937"/>
                <a:ext cx="0" cy="11778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2" name="TextBox 11">
            <a:extLst>
              <a:ext uri="{FF2B5EF4-FFF2-40B4-BE49-F238E27FC236}">
                <a16:creationId xmlns:a16="http://schemas.microsoft.com/office/drawing/2014/main" id="{E4C3E7CB-92EB-B74B-E261-8BEA7DA7E883}"/>
              </a:ext>
            </a:extLst>
          </p:cNvPr>
          <p:cNvSpPr txBox="1"/>
          <p:nvPr/>
        </p:nvSpPr>
        <p:spPr>
          <a:xfrm>
            <a:off x="4210865" y="2028163"/>
            <a:ext cx="3856383" cy="3278846"/>
          </a:xfrm>
          <a:prstGeom prst="rect">
            <a:avLst/>
          </a:prstGeom>
          <a:noFill/>
        </p:spPr>
        <p:txBody>
          <a:bodyPr wrap="square" rtlCol="0">
            <a:spAutoFit/>
          </a:bodyPr>
          <a:lstStyle/>
          <a:p>
            <a:pPr algn="just"/>
            <a:endParaRPr lang="vi-VN" sz="3200" b="1" dirty="0">
              <a:latin typeface="+mj-lt"/>
            </a:endParaRPr>
          </a:p>
          <a:p>
            <a:pPr algn="just">
              <a:lnSpc>
                <a:spcPct val="115000"/>
              </a:lnSpc>
              <a:spcAft>
                <a:spcPts val="1000"/>
              </a:spcAft>
            </a:pPr>
            <a:r>
              <a:rPr lang="en-US" sz="2400" b="1" dirty="0">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2. </a:t>
            </a:r>
            <a:r>
              <a:rPr lang="en-US" sz="2400" b="1" dirty="0" err="1">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Sự</a:t>
            </a:r>
            <a:r>
              <a:rPr lang="en-US" sz="2400" b="1" dirty="0">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2400" b="1" dirty="0" err="1">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nở</a:t>
            </a:r>
            <a:r>
              <a:rPr lang="en-US" sz="2400" b="1" dirty="0">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2400" b="1" dirty="0" err="1">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vì</a:t>
            </a:r>
            <a:r>
              <a:rPr lang="en-US" sz="2400" b="1" dirty="0">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2400" b="1" dirty="0" err="1">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nhiệt</a:t>
            </a:r>
            <a:r>
              <a:rPr lang="en-US" sz="2400" b="1" dirty="0">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2400" b="1" dirty="0" err="1">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của</a:t>
            </a:r>
            <a:r>
              <a:rPr lang="en-US" sz="2400" b="1" dirty="0">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2400" b="1" dirty="0" err="1">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chất</a:t>
            </a:r>
            <a:r>
              <a:rPr lang="en-US" sz="2400" b="1" dirty="0">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2400" b="1" dirty="0" err="1">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lỏng</a:t>
            </a:r>
            <a:endParaRPr lang="en-US" sz="2400" dirty="0">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p>
            <a:pPr algn="just">
              <a:lnSpc>
                <a:spcPct val="115000"/>
              </a:lnSpc>
              <a:spcAft>
                <a:spcPts val="1000"/>
              </a:spcAft>
            </a:pPr>
            <a:r>
              <a:rPr lang="en-US" sz="2400" dirty="0">
                <a:solidFill>
                  <a:srgbClr val="FF33CC"/>
                </a:solidFill>
                <a:effectLst/>
                <a:latin typeface="Times New Roman" panose="02020603050405020304" pitchFamily="18" charset="0"/>
                <a:ea typeface="Times New Roman" panose="02020603050405020304" pitchFamily="18" charset="0"/>
              </a:rPr>
              <a:t>- </a:t>
            </a:r>
            <a:r>
              <a:rPr lang="en-US" sz="2400" dirty="0" err="1">
                <a:solidFill>
                  <a:srgbClr val="FF33CC"/>
                </a:solidFill>
                <a:effectLst/>
                <a:latin typeface="Times New Roman" panose="02020603050405020304" pitchFamily="18" charset="0"/>
                <a:ea typeface="Times New Roman" panose="02020603050405020304" pitchFamily="18" charset="0"/>
              </a:rPr>
              <a:t>Các</a:t>
            </a:r>
            <a:r>
              <a:rPr lang="en-US" sz="2400" dirty="0">
                <a:solidFill>
                  <a:srgbClr val="FF33CC"/>
                </a:solidFill>
                <a:effectLst/>
                <a:latin typeface="Times New Roman" panose="02020603050405020304" pitchFamily="18" charset="0"/>
                <a:ea typeface="Times New Roman" panose="02020603050405020304" pitchFamily="18" charset="0"/>
              </a:rPr>
              <a:t> </a:t>
            </a:r>
            <a:r>
              <a:rPr lang="en-US" sz="2400" dirty="0" err="1">
                <a:solidFill>
                  <a:srgbClr val="FF33CC"/>
                </a:solidFill>
                <a:effectLst/>
                <a:latin typeface="Times New Roman" panose="02020603050405020304" pitchFamily="18" charset="0"/>
                <a:ea typeface="Times New Roman" panose="02020603050405020304" pitchFamily="18" charset="0"/>
              </a:rPr>
              <a:t>chất</a:t>
            </a:r>
            <a:r>
              <a:rPr lang="en-US" sz="2400" dirty="0">
                <a:solidFill>
                  <a:srgbClr val="FF33CC"/>
                </a:solidFill>
                <a:effectLst/>
                <a:latin typeface="Times New Roman" panose="02020603050405020304" pitchFamily="18" charset="0"/>
                <a:ea typeface="Times New Roman" panose="02020603050405020304" pitchFamily="18" charset="0"/>
              </a:rPr>
              <a:t> </a:t>
            </a:r>
            <a:r>
              <a:rPr lang="en-US" sz="2400" dirty="0" err="1">
                <a:solidFill>
                  <a:srgbClr val="FF33CC"/>
                </a:solidFill>
                <a:effectLst/>
                <a:latin typeface="Times New Roman" panose="02020603050405020304" pitchFamily="18" charset="0"/>
                <a:ea typeface="Times New Roman" panose="02020603050405020304" pitchFamily="18" charset="0"/>
              </a:rPr>
              <a:t>lỏng</a:t>
            </a:r>
            <a:r>
              <a:rPr lang="en-US" sz="2400" dirty="0">
                <a:solidFill>
                  <a:srgbClr val="FF33CC"/>
                </a:solidFill>
                <a:effectLst/>
                <a:latin typeface="Times New Roman" panose="02020603050405020304" pitchFamily="18" charset="0"/>
                <a:ea typeface="Times New Roman" panose="02020603050405020304" pitchFamily="18" charset="0"/>
              </a:rPr>
              <a:t> </a:t>
            </a:r>
            <a:r>
              <a:rPr lang="en-US" sz="2400" dirty="0" err="1">
                <a:solidFill>
                  <a:srgbClr val="FF33CC"/>
                </a:solidFill>
                <a:effectLst/>
                <a:latin typeface="Times New Roman" panose="02020603050405020304" pitchFamily="18" charset="0"/>
                <a:ea typeface="Times New Roman" panose="02020603050405020304" pitchFamily="18" charset="0"/>
              </a:rPr>
              <a:t>nở</a:t>
            </a:r>
            <a:r>
              <a:rPr lang="en-US" sz="2400" dirty="0">
                <a:solidFill>
                  <a:srgbClr val="FF33CC"/>
                </a:solidFill>
                <a:effectLst/>
                <a:latin typeface="Times New Roman" panose="02020603050405020304" pitchFamily="18" charset="0"/>
                <a:ea typeface="Times New Roman" panose="02020603050405020304" pitchFamily="18" charset="0"/>
              </a:rPr>
              <a:t> </a:t>
            </a:r>
            <a:r>
              <a:rPr lang="en-US" sz="2400" dirty="0" err="1">
                <a:solidFill>
                  <a:srgbClr val="FF33CC"/>
                </a:solidFill>
                <a:effectLst/>
                <a:latin typeface="Times New Roman" panose="02020603050405020304" pitchFamily="18" charset="0"/>
                <a:ea typeface="Times New Roman" panose="02020603050405020304" pitchFamily="18" charset="0"/>
              </a:rPr>
              <a:t>ra</a:t>
            </a:r>
            <a:r>
              <a:rPr lang="en-US" sz="2400" dirty="0">
                <a:solidFill>
                  <a:srgbClr val="FF33CC"/>
                </a:solidFill>
                <a:effectLst/>
                <a:latin typeface="Times New Roman" panose="02020603050405020304" pitchFamily="18" charset="0"/>
                <a:ea typeface="Times New Roman" panose="02020603050405020304" pitchFamily="18" charset="0"/>
              </a:rPr>
              <a:t> </a:t>
            </a:r>
            <a:r>
              <a:rPr lang="en-US" sz="2400" dirty="0" err="1">
                <a:solidFill>
                  <a:srgbClr val="FF33CC"/>
                </a:solidFill>
                <a:effectLst/>
                <a:latin typeface="Times New Roman" panose="02020603050405020304" pitchFamily="18" charset="0"/>
                <a:ea typeface="Times New Roman" panose="02020603050405020304" pitchFamily="18" charset="0"/>
              </a:rPr>
              <a:t>khi</a:t>
            </a:r>
            <a:r>
              <a:rPr lang="en-US" sz="2400" dirty="0">
                <a:solidFill>
                  <a:srgbClr val="FF33CC"/>
                </a:solidFill>
                <a:effectLst/>
                <a:latin typeface="Times New Roman" panose="02020603050405020304" pitchFamily="18" charset="0"/>
                <a:ea typeface="Times New Roman" panose="02020603050405020304" pitchFamily="18" charset="0"/>
              </a:rPr>
              <a:t> </a:t>
            </a:r>
            <a:r>
              <a:rPr lang="en-US" sz="2400" dirty="0" err="1">
                <a:solidFill>
                  <a:srgbClr val="FF33CC"/>
                </a:solidFill>
                <a:effectLst/>
                <a:latin typeface="Times New Roman" panose="02020603050405020304" pitchFamily="18" charset="0"/>
                <a:ea typeface="Times New Roman" panose="02020603050405020304" pitchFamily="18" charset="0"/>
              </a:rPr>
              <a:t>nóng</a:t>
            </a:r>
            <a:r>
              <a:rPr lang="en-US" sz="2400" dirty="0">
                <a:solidFill>
                  <a:srgbClr val="FF33CC"/>
                </a:solidFill>
                <a:effectLst/>
                <a:latin typeface="Times New Roman" panose="02020603050405020304" pitchFamily="18" charset="0"/>
                <a:ea typeface="Times New Roman" panose="02020603050405020304" pitchFamily="18" charset="0"/>
              </a:rPr>
              <a:t> </a:t>
            </a:r>
            <a:r>
              <a:rPr lang="en-US" sz="2400" dirty="0" err="1">
                <a:solidFill>
                  <a:srgbClr val="FF33CC"/>
                </a:solidFill>
                <a:effectLst/>
                <a:latin typeface="Times New Roman" panose="02020603050405020304" pitchFamily="18" charset="0"/>
                <a:ea typeface="Times New Roman" panose="02020603050405020304" pitchFamily="18" charset="0"/>
              </a:rPr>
              <a:t>lên</a:t>
            </a:r>
            <a:r>
              <a:rPr lang="en-US" sz="2400" dirty="0">
                <a:solidFill>
                  <a:srgbClr val="FF33CC"/>
                </a:solidFill>
                <a:effectLst/>
                <a:latin typeface="Times New Roman" panose="02020603050405020304" pitchFamily="18" charset="0"/>
                <a:ea typeface="Times New Roman" panose="02020603050405020304" pitchFamily="18" charset="0"/>
              </a:rPr>
              <a:t>, co </a:t>
            </a:r>
            <a:r>
              <a:rPr lang="en-US" sz="2400" dirty="0" err="1">
                <a:solidFill>
                  <a:srgbClr val="FF33CC"/>
                </a:solidFill>
                <a:effectLst/>
                <a:latin typeface="Times New Roman" panose="02020603050405020304" pitchFamily="18" charset="0"/>
                <a:ea typeface="Times New Roman" panose="02020603050405020304" pitchFamily="18" charset="0"/>
              </a:rPr>
              <a:t>lại</a:t>
            </a:r>
            <a:r>
              <a:rPr lang="en-US" sz="2400" dirty="0">
                <a:solidFill>
                  <a:srgbClr val="FF33CC"/>
                </a:solidFill>
                <a:effectLst/>
                <a:latin typeface="Times New Roman" panose="02020603050405020304" pitchFamily="18" charset="0"/>
                <a:ea typeface="Times New Roman" panose="02020603050405020304" pitchFamily="18" charset="0"/>
              </a:rPr>
              <a:t> </a:t>
            </a:r>
            <a:r>
              <a:rPr lang="en-US" sz="2400" dirty="0" err="1">
                <a:solidFill>
                  <a:srgbClr val="FF33CC"/>
                </a:solidFill>
                <a:effectLst/>
                <a:latin typeface="Times New Roman" panose="02020603050405020304" pitchFamily="18" charset="0"/>
                <a:ea typeface="Times New Roman" panose="02020603050405020304" pitchFamily="18" charset="0"/>
              </a:rPr>
              <a:t>khi</a:t>
            </a:r>
            <a:r>
              <a:rPr lang="en-US" sz="2400" dirty="0">
                <a:solidFill>
                  <a:srgbClr val="FF33CC"/>
                </a:solidFill>
                <a:effectLst/>
                <a:latin typeface="Times New Roman" panose="02020603050405020304" pitchFamily="18" charset="0"/>
                <a:ea typeface="Times New Roman" panose="02020603050405020304" pitchFamily="18" charset="0"/>
              </a:rPr>
              <a:t> </a:t>
            </a:r>
            <a:r>
              <a:rPr lang="en-US" sz="2400" dirty="0" err="1">
                <a:solidFill>
                  <a:srgbClr val="FF33CC"/>
                </a:solidFill>
                <a:effectLst/>
                <a:latin typeface="Times New Roman" panose="02020603050405020304" pitchFamily="18" charset="0"/>
                <a:ea typeface="Times New Roman" panose="02020603050405020304" pitchFamily="18" charset="0"/>
              </a:rPr>
              <a:t>lạnh</a:t>
            </a:r>
            <a:r>
              <a:rPr lang="en-US" sz="2400" dirty="0">
                <a:solidFill>
                  <a:srgbClr val="FF33CC"/>
                </a:solidFill>
                <a:effectLst/>
                <a:latin typeface="Times New Roman" panose="02020603050405020304" pitchFamily="18" charset="0"/>
                <a:ea typeface="Times New Roman" panose="02020603050405020304" pitchFamily="18" charset="0"/>
              </a:rPr>
              <a:t> </a:t>
            </a:r>
            <a:r>
              <a:rPr lang="en-US" sz="2400" dirty="0" err="1">
                <a:solidFill>
                  <a:srgbClr val="FF33CC"/>
                </a:solidFill>
                <a:effectLst/>
                <a:latin typeface="Times New Roman" panose="02020603050405020304" pitchFamily="18" charset="0"/>
                <a:ea typeface="Times New Roman" panose="02020603050405020304" pitchFamily="18" charset="0"/>
              </a:rPr>
              <a:t>đi</a:t>
            </a:r>
            <a:r>
              <a:rPr lang="en-US" sz="2400" dirty="0">
                <a:solidFill>
                  <a:srgbClr val="FF33CC"/>
                </a:solidFill>
                <a:effectLst/>
                <a:latin typeface="Times New Roman" panose="02020603050405020304" pitchFamily="18" charset="0"/>
                <a:ea typeface="Times New Roman" panose="02020603050405020304" pitchFamily="18" charset="0"/>
              </a:rPr>
              <a:t>.</a:t>
            </a:r>
          </a:p>
          <a:p>
            <a:r>
              <a:rPr lang="en-US" sz="2400" dirty="0">
                <a:solidFill>
                  <a:srgbClr val="FF33CC"/>
                </a:solidFill>
                <a:effectLst/>
                <a:latin typeface="Times New Roman" panose="02020603050405020304" pitchFamily="18" charset="0"/>
                <a:ea typeface="Times New Roman" panose="02020603050405020304" pitchFamily="18" charset="0"/>
              </a:rPr>
              <a:t>- </a:t>
            </a:r>
            <a:r>
              <a:rPr lang="en-US" sz="2400" dirty="0" err="1">
                <a:solidFill>
                  <a:srgbClr val="FF33CC"/>
                </a:solidFill>
                <a:effectLst/>
                <a:latin typeface="Times New Roman" panose="02020603050405020304" pitchFamily="18" charset="0"/>
                <a:ea typeface="Times New Roman" panose="02020603050405020304" pitchFamily="18" charset="0"/>
              </a:rPr>
              <a:t>Các</a:t>
            </a:r>
            <a:r>
              <a:rPr lang="en-US" sz="2400" dirty="0">
                <a:solidFill>
                  <a:srgbClr val="FF33CC"/>
                </a:solidFill>
                <a:effectLst/>
                <a:latin typeface="Times New Roman" panose="02020603050405020304" pitchFamily="18" charset="0"/>
                <a:ea typeface="Times New Roman" panose="02020603050405020304" pitchFamily="18" charset="0"/>
              </a:rPr>
              <a:t> </a:t>
            </a:r>
            <a:r>
              <a:rPr lang="en-US" sz="2400" dirty="0" err="1">
                <a:solidFill>
                  <a:srgbClr val="FF33CC"/>
                </a:solidFill>
                <a:effectLst/>
                <a:latin typeface="Times New Roman" panose="02020603050405020304" pitchFamily="18" charset="0"/>
                <a:ea typeface="Times New Roman" panose="02020603050405020304" pitchFamily="18" charset="0"/>
              </a:rPr>
              <a:t>chất</a:t>
            </a:r>
            <a:r>
              <a:rPr lang="en-US" sz="2400" dirty="0">
                <a:solidFill>
                  <a:srgbClr val="FF33CC"/>
                </a:solidFill>
                <a:effectLst/>
                <a:latin typeface="Times New Roman" panose="02020603050405020304" pitchFamily="18" charset="0"/>
                <a:ea typeface="Times New Roman" panose="02020603050405020304" pitchFamily="18" charset="0"/>
              </a:rPr>
              <a:t> </a:t>
            </a:r>
            <a:r>
              <a:rPr lang="en-US" sz="2400" dirty="0" err="1">
                <a:solidFill>
                  <a:srgbClr val="FF33CC"/>
                </a:solidFill>
                <a:effectLst/>
                <a:latin typeface="Times New Roman" panose="02020603050405020304" pitchFamily="18" charset="0"/>
                <a:ea typeface="Times New Roman" panose="02020603050405020304" pitchFamily="18" charset="0"/>
              </a:rPr>
              <a:t>lỏng</a:t>
            </a:r>
            <a:r>
              <a:rPr lang="en-US" sz="2400" dirty="0">
                <a:solidFill>
                  <a:srgbClr val="FF33CC"/>
                </a:solidFill>
                <a:effectLst/>
                <a:latin typeface="Times New Roman" panose="02020603050405020304" pitchFamily="18" charset="0"/>
                <a:ea typeface="Times New Roman" panose="02020603050405020304" pitchFamily="18" charset="0"/>
              </a:rPr>
              <a:t> </a:t>
            </a:r>
            <a:r>
              <a:rPr lang="en-US" sz="2400" dirty="0" err="1">
                <a:solidFill>
                  <a:srgbClr val="FF33CC"/>
                </a:solidFill>
                <a:effectLst/>
                <a:latin typeface="Times New Roman" panose="02020603050405020304" pitchFamily="18" charset="0"/>
                <a:ea typeface="Times New Roman" panose="02020603050405020304" pitchFamily="18" charset="0"/>
              </a:rPr>
              <a:t>khác</a:t>
            </a:r>
            <a:r>
              <a:rPr lang="en-US" sz="2400" dirty="0">
                <a:solidFill>
                  <a:srgbClr val="FF33CC"/>
                </a:solidFill>
                <a:effectLst/>
                <a:latin typeface="Times New Roman" panose="02020603050405020304" pitchFamily="18" charset="0"/>
                <a:ea typeface="Times New Roman" panose="02020603050405020304" pitchFamily="18" charset="0"/>
              </a:rPr>
              <a:t> </a:t>
            </a:r>
            <a:r>
              <a:rPr lang="en-US" sz="2400" dirty="0" err="1">
                <a:solidFill>
                  <a:srgbClr val="FF33CC"/>
                </a:solidFill>
                <a:effectLst/>
                <a:latin typeface="Times New Roman" panose="02020603050405020304" pitchFamily="18" charset="0"/>
                <a:ea typeface="Times New Roman" panose="02020603050405020304" pitchFamily="18" charset="0"/>
              </a:rPr>
              <a:t>nhau</a:t>
            </a:r>
            <a:r>
              <a:rPr lang="en-US" sz="2400" dirty="0">
                <a:solidFill>
                  <a:srgbClr val="FF33CC"/>
                </a:solidFill>
                <a:effectLst/>
                <a:latin typeface="Times New Roman" panose="02020603050405020304" pitchFamily="18" charset="0"/>
                <a:ea typeface="Times New Roman" panose="02020603050405020304" pitchFamily="18" charset="0"/>
              </a:rPr>
              <a:t> </a:t>
            </a:r>
            <a:r>
              <a:rPr lang="en-US" sz="2400" dirty="0" err="1">
                <a:solidFill>
                  <a:srgbClr val="FF33CC"/>
                </a:solidFill>
                <a:effectLst/>
                <a:latin typeface="Times New Roman" panose="02020603050405020304" pitchFamily="18" charset="0"/>
                <a:ea typeface="Times New Roman" panose="02020603050405020304" pitchFamily="18" charset="0"/>
              </a:rPr>
              <a:t>nở</a:t>
            </a:r>
            <a:r>
              <a:rPr lang="en-US" sz="2400" dirty="0">
                <a:solidFill>
                  <a:srgbClr val="FF33CC"/>
                </a:solidFill>
                <a:effectLst/>
                <a:latin typeface="Times New Roman" panose="02020603050405020304" pitchFamily="18" charset="0"/>
                <a:ea typeface="Times New Roman" panose="02020603050405020304" pitchFamily="18" charset="0"/>
              </a:rPr>
              <a:t> </a:t>
            </a:r>
            <a:r>
              <a:rPr lang="en-US" sz="2400" dirty="0" err="1">
                <a:solidFill>
                  <a:srgbClr val="FF33CC"/>
                </a:solidFill>
                <a:effectLst/>
                <a:latin typeface="Times New Roman" panose="02020603050405020304" pitchFamily="18" charset="0"/>
                <a:ea typeface="Times New Roman" panose="02020603050405020304" pitchFamily="18" charset="0"/>
              </a:rPr>
              <a:t>vì</a:t>
            </a:r>
            <a:r>
              <a:rPr lang="en-US" sz="2400" dirty="0">
                <a:solidFill>
                  <a:srgbClr val="FF33CC"/>
                </a:solidFill>
                <a:effectLst/>
                <a:latin typeface="Times New Roman" panose="02020603050405020304" pitchFamily="18" charset="0"/>
                <a:ea typeface="Times New Roman" panose="02020603050405020304" pitchFamily="18" charset="0"/>
              </a:rPr>
              <a:t> </a:t>
            </a:r>
            <a:r>
              <a:rPr lang="en-US" sz="2400" dirty="0" err="1">
                <a:solidFill>
                  <a:srgbClr val="FF33CC"/>
                </a:solidFill>
                <a:effectLst/>
                <a:latin typeface="Times New Roman" panose="02020603050405020304" pitchFamily="18" charset="0"/>
                <a:ea typeface="Times New Roman" panose="02020603050405020304" pitchFamily="18" charset="0"/>
              </a:rPr>
              <a:t>nhiệt</a:t>
            </a:r>
            <a:r>
              <a:rPr lang="en-US" sz="2400" dirty="0">
                <a:solidFill>
                  <a:srgbClr val="FF33CC"/>
                </a:solidFill>
                <a:effectLst/>
                <a:latin typeface="Times New Roman" panose="02020603050405020304" pitchFamily="18" charset="0"/>
                <a:ea typeface="Times New Roman" panose="02020603050405020304" pitchFamily="18" charset="0"/>
              </a:rPr>
              <a:t> </a:t>
            </a:r>
            <a:r>
              <a:rPr lang="en-US" sz="2400" dirty="0" err="1">
                <a:solidFill>
                  <a:srgbClr val="FF33CC"/>
                </a:solidFill>
                <a:effectLst/>
                <a:latin typeface="Times New Roman" panose="02020603050405020304" pitchFamily="18" charset="0"/>
                <a:ea typeface="Times New Roman" panose="02020603050405020304" pitchFamily="18" charset="0"/>
              </a:rPr>
              <a:t>khác</a:t>
            </a:r>
            <a:r>
              <a:rPr lang="en-US" sz="2400" dirty="0">
                <a:solidFill>
                  <a:srgbClr val="FF33CC"/>
                </a:solidFill>
                <a:effectLst/>
                <a:latin typeface="Times New Roman" panose="02020603050405020304" pitchFamily="18" charset="0"/>
                <a:ea typeface="Times New Roman" panose="02020603050405020304" pitchFamily="18" charset="0"/>
              </a:rPr>
              <a:t> </a:t>
            </a:r>
            <a:r>
              <a:rPr lang="en-US" sz="2400" dirty="0" err="1">
                <a:solidFill>
                  <a:srgbClr val="FF33CC"/>
                </a:solidFill>
                <a:effectLst/>
                <a:latin typeface="Times New Roman" panose="02020603050405020304" pitchFamily="18" charset="0"/>
                <a:ea typeface="Times New Roman" panose="02020603050405020304" pitchFamily="18" charset="0"/>
              </a:rPr>
              <a:t>nhau</a:t>
            </a:r>
            <a:r>
              <a:rPr lang="en-US" sz="2400" dirty="0">
                <a:solidFill>
                  <a:srgbClr val="FF33CC"/>
                </a:solidFill>
                <a:effectLst/>
                <a:latin typeface="Times New Roman" panose="02020603050405020304" pitchFamily="18" charset="0"/>
                <a:ea typeface="Times New Roman" panose="02020603050405020304" pitchFamily="18" charset="0"/>
              </a:rPr>
              <a:t>.</a:t>
            </a:r>
            <a:endParaRPr lang="vi-VN" sz="3600" dirty="0">
              <a:solidFill>
                <a:srgbClr val="FF33CC"/>
              </a:solidFill>
              <a:latin typeface="+mj-lt"/>
            </a:endParaRPr>
          </a:p>
        </p:txBody>
      </p:sp>
      <p:sp>
        <p:nvSpPr>
          <p:cNvPr id="13" name="TextBox 12">
            <a:extLst>
              <a:ext uri="{FF2B5EF4-FFF2-40B4-BE49-F238E27FC236}">
                <a16:creationId xmlns:a16="http://schemas.microsoft.com/office/drawing/2014/main" id="{7BADF5F3-292C-2375-4689-5B5D5C296F93}"/>
              </a:ext>
            </a:extLst>
          </p:cNvPr>
          <p:cNvSpPr txBox="1"/>
          <p:nvPr/>
        </p:nvSpPr>
        <p:spPr>
          <a:xfrm>
            <a:off x="8242386" y="2084327"/>
            <a:ext cx="3856383" cy="4625882"/>
          </a:xfrm>
          <a:prstGeom prst="rect">
            <a:avLst/>
          </a:prstGeom>
          <a:noFill/>
        </p:spPr>
        <p:txBody>
          <a:bodyPr wrap="square" rtlCol="0">
            <a:spAutoFit/>
          </a:bodyPr>
          <a:lstStyle/>
          <a:p>
            <a:pPr algn="just"/>
            <a:endParaRPr lang="vi-VN" sz="3200" b="1" dirty="0">
              <a:latin typeface="+mj-lt"/>
            </a:endParaRPr>
          </a:p>
          <a:p>
            <a:pPr algn="just">
              <a:lnSpc>
                <a:spcPct val="115000"/>
              </a:lnSpc>
              <a:spcAft>
                <a:spcPts val="1000"/>
              </a:spcAft>
            </a:pPr>
            <a:r>
              <a:rPr lang="en-US" sz="2400" b="1" dirty="0">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3. </a:t>
            </a:r>
            <a:r>
              <a:rPr lang="en-US" sz="2400" b="1" dirty="0" err="1">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Sự</a:t>
            </a:r>
            <a:r>
              <a:rPr lang="en-US" sz="2400" b="1" dirty="0">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2400" b="1" dirty="0" err="1">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nở</a:t>
            </a:r>
            <a:r>
              <a:rPr lang="en-US" sz="2400" b="1" dirty="0">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2400" b="1" dirty="0" err="1">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vì</a:t>
            </a:r>
            <a:r>
              <a:rPr lang="en-US" sz="2400" b="1" dirty="0">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2400" b="1" dirty="0" err="1">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nhiệt</a:t>
            </a:r>
            <a:r>
              <a:rPr lang="en-US" sz="2400" b="1" dirty="0">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2400" b="1" dirty="0" err="1">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của</a:t>
            </a:r>
            <a:r>
              <a:rPr lang="en-US" sz="2400" b="1" dirty="0">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2400" b="1" dirty="0" err="1">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chất</a:t>
            </a:r>
            <a:r>
              <a:rPr lang="en-US" sz="2400" b="1" dirty="0">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2400" b="1" dirty="0" err="1">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khí</a:t>
            </a:r>
            <a:endParaRPr lang="en-US" sz="2400" b="1" dirty="0">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p>
            <a:pPr marL="342900" indent="-342900" algn="just">
              <a:lnSpc>
                <a:spcPct val="115000"/>
              </a:lnSpc>
              <a:spcAft>
                <a:spcPts val="1000"/>
              </a:spcAft>
              <a:buFontTx/>
              <a:buChar char="-"/>
            </a:pPr>
            <a:r>
              <a:rPr lang="en-US" sz="2400" dirty="0" err="1">
                <a:solidFill>
                  <a:srgbClr val="000000"/>
                </a:solidFill>
                <a:effectLst/>
                <a:latin typeface="Times New Roman" panose="02020603050405020304" pitchFamily="18" charset="0"/>
                <a:ea typeface="Times New Roman" panose="02020603050405020304" pitchFamily="18" charset="0"/>
              </a:rPr>
              <a:t>Các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chất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khí</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nở</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ra</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khi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nóng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lên</a:t>
            </a:r>
            <a:r>
              <a:rPr lang="en-US" sz="2400" dirty="0">
                <a:solidFill>
                  <a:srgbClr val="000000"/>
                </a:solidFill>
                <a:effectLst/>
                <a:latin typeface="Times New Roman" panose="02020603050405020304" pitchFamily="18" charset="0"/>
                <a:ea typeface="Times New Roman" panose="02020603050405020304" pitchFamily="18" charset="0"/>
              </a:rPr>
              <a:t>, co </a:t>
            </a:r>
            <a:r>
              <a:rPr lang="en-US" sz="2400" dirty="0" err="1">
                <a:solidFill>
                  <a:srgbClr val="000000"/>
                </a:solidFill>
                <a:effectLst/>
                <a:latin typeface="Times New Roman" panose="02020603050405020304" pitchFamily="18" charset="0"/>
                <a:ea typeface="Times New Roman" panose="02020603050405020304" pitchFamily="18" charset="0"/>
              </a:rPr>
              <a:t>lại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khi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lạnh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đi</a:t>
            </a:r>
            <a:r>
              <a:rPr lang="en-US" sz="2400" dirty="0">
                <a:solidFill>
                  <a:srgbClr val="000000"/>
                </a:solidFill>
                <a:effectLst/>
                <a:latin typeface="Times New Roman" panose="02020603050405020304" pitchFamily="18" charset="0"/>
                <a:ea typeface="Times New Roman" panose="02020603050405020304" pitchFamily="18" charset="0"/>
              </a:rPr>
              <a:t>.</a:t>
            </a:r>
          </a:p>
          <a:p>
            <a:pPr marL="342900" indent="-342900" algn="just">
              <a:lnSpc>
                <a:spcPct val="115000"/>
              </a:lnSpc>
              <a:spcAft>
                <a:spcPts val="1000"/>
              </a:spcAft>
              <a:buFontTx/>
              <a:buChar char="-"/>
            </a:pPr>
            <a:r>
              <a:rPr lang="en-US" sz="2400" dirty="0" err="1">
                <a:solidFill>
                  <a:srgbClr val="000000"/>
                </a:solidFill>
                <a:latin typeface="Times New Roman" panose="02020603050405020304" pitchFamily="18" charset="0"/>
                <a:ea typeface="Times New Roman" panose="02020603050405020304" pitchFamily="18" charset="0"/>
              </a:rPr>
              <a:t>Các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chất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khí</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khác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nhau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nở</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vì</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nhiệt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khác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nhau</a:t>
            </a:r>
            <a:endParaRPr lang="en-US" sz="2400" dirty="0">
              <a:effectLst/>
              <a:latin typeface="Times New Roman" panose="02020603050405020304" pitchFamily="18" charset="0"/>
              <a:ea typeface="Times New Roman" panose="02020603050405020304" pitchFamily="18" charset="0"/>
            </a:endParaRPr>
          </a:p>
          <a:p>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Chất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khí</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nở</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vì</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nhiệt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nhiều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hơn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chất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lỏng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chất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lỏng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nở</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vì</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nhiệt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nhiều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hơn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chất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rắn</a:t>
            </a:r>
            <a:r>
              <a:rPr lang="en-US" sz="2400" dirty="0">
                <a:solidFill>
                  <a:srgbClr val="000000"/>
                </a:solidFill>
                <a:effectLst/>
                <a:latin typeface="Times New Roman" panose="02020603050405020304" pitchFamily="18" charset="0"/>
                <a:ea typeface="Times New Roman" panose="02020603050405020304" pitchFamily="18" charset="0"/>
              </a:rPr>
              <a:t>.</a:t>
            </a:r>
            <a:endParaRPr lang="vi-VN" sz="3600" dirty="0">
              <a:solidFill>
                <a:srgbClr val="FF0000"/>
              </a:solidFill>
              <a:latin typeface="+mj-lt"/>
            </a:endParaRPr>
          </a:p>
        </p:txBody>
      </p:sp>
      <p:sp>
        <p:nvSpPr>
          <p:cNvPr id="4" name="TextBox 3"/>
          <p:cNvSpPr txBox="1"/>
          <p:nvPr/>
        </p:nvSpPr>
        <p:spPr>
          <a:xfrm>
            <a:off x="4442327" y="82959"/>
            <a:ext cx="3330074" cy="646331"/>
          </a:xfrm>
          <a:prstGeom prst="rect">
            <a:avLst/>
          </a:prstGeom>
          <a:solidFill>
            <a:srgbClr val="034D03"/>
          </a:solidFill>
        </p:spPr>
        <p:txBody>
          <a:bodyPr wrap="square" rtlCol="0">
            <a:spAutoFit/>
          </a:bodyPr>
          <a:lstStyle/>
          <a:p>
            <a:r>
              <a:rPr lang="en-US" sz="3600" b="1" dirty="0">
                <a:solidFill>
                  <a:srgbClr val="FFFF00"/>
                </a:solidFill>
                <a:latin typeface="Times New Roman" panose="02020603050405020304" pitchFamily="18" charset="0"/>
                <a:cs typeface="Times New Roman" panose="02020603050405020304" pitchFamily="18" charset="0"/>
              </a:rPr>
              <a:t>GHI NHỚ</a:t>
            </a:r>
          </a:p>
        </p:txBody>
      </p:sp>
    </p:spTree>
    <p:extLst>
      <p:ext uri="{BB962C8B-B14F-4D97-AF65-F5344CB8AC3E}">
        <p14:creationId xmlns:p14="http://schemas.microsoft.com/office/powerpoint/2010/main" val="449431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4"/>
                                        </p:tgtEl>
                                        <p:attrNameLst>
                                          <p:attrName>style.visibility</p:attrName>
                                        </p:attrNameLst>
                                      </p:cBhvr>
                                      <p:to>
                                        <p:strVal val="visible"/>
                                      </p:to>
                                    </p:set>
                                    <p:anim calcmode="lin" valueType="num">
                                      <p:cBhvr additive="base">
                                        <p:cTn id="17" dur="500" fill="hold"/>
                                        <p:tgtEl>
                                          <p:spTgt spid="44"/>
                                        </p:tgtEl>
                                        <p:attrNameLst>
                                          <p:attrName>ppt_x</p:attrName>
                                        </p:attrNameLst>
                                      </p:cBhvr>
                                      <p:tavLst>
                                        <p:tav tm="0">
                                          <p:val>
                                            <p:strVal val="#ppt_x"/>
                                          </p:val>
                                        </p:tav>
                                        <p:tav tm="100000">
                                          <p:val>
                                            <p:strVal val="#ppt_x"/>
                                          </p:val>
                                        </p:tav>
                                      </p:tavLst>
                                    </p:anim>
                                    <p:anim calcmode="lin" valueType="num">
                                      <p:cBhvr additive="base">
                                        <p:cTn id="18"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94114" y="1489166"/>
            <a:ext cx="7485018" cy="1446550"/>
          </a:xfrm>
          <a:prstGeom prst="rect">
            <a:avLst/>
          </a:prstGeom>
          <a:noFill/>
        </p:spPr>
        <p:txBody>
          <a:bodyPr wrap="square" rtlCol="0">
            <a:spAutoFit/>
          </a:bodyPr>
          <a:lstStyle/>
          <a:p>
            <a:pPr algn="ctr"/>
            <a:r>
              <a:rPr lang="en-US" sz="4400" b="1" dirty="0">
                <a:solidFill>
                  <a:srgbClr val="FF0000"/>
                </a:solidFill>
                <a:latin typeface="Times New Roman" panose="02020603050405020304" pitchFamily="18" charset="0"/>
                <a:cs typeface="Times New Roman" panose="02020603050405020304" pitchFamily="18" charset="0"/>
              </a:rPr>
              <a:t>TIẾT 92. BÀI 29</a:t>
            </a:r>
          </a:p>
          <a:p>
            <a:pPr algn="ctr"/>
            <a:r>
              <a:rPr lang="en-US" sz="4400" b="1" dirty="0">
                <a:solidFill>
                  <a:srgbClr val="0000FF"/>
                </a:solidFill>
                <a:latin typeface="Times New Roman" panose="02020603050405020304" pitchFamily="18" charset="0"/>
                <a:cs typeface="Times New Roman" panose="02020603050405020304" pitchFamily="18" charset="0"/>
              </a:rPr>
              <a:t>SỰ NỞ VÌ NHIỆT</a:t>
            </a:r>
          </a:p>
        </p:txBody>
      </p:sp>
      <p:sp>
        <p:nvSpPr>
          <p:cNvPr id="5" name="TextBox 4"/>
          <p:cNvSpPr txBox="1"/>
          <p:nvPr/>
        </p:nvSpPr>
        <p:spPr>
          <a:xfrm>
            <a:off x="2547257" y="5512526"/>
            <a:ext cx="5107577" cy="1077218"/>
          </a:xfrm>
          <a:prstGeom prst="rect">
            <a:avLst/>
          </a:prstGeom>
          <a:solidFill>
            <a:srgbClr val="034D03"/>
          </a:solidFill>
        </p:spPr>
        <p:txBody>
          <a:bodyPr wrap="square" rtlCol="0">
            <a:spAutoFit/>
          </a:bodyPr>
          <a:lstStyle/>
          <a:p>
            <a:r>
              <a:rPr lang="en-US" sz="3200" dirty="0">
                <a:solidFill>
                  <a:srgbClr val="FFFF00"/>
                </a:solidFill>
                <a:latin typeface="Times New Roman" panose="02020603050405020304" pitchFamily="18" charset="0"/>
                <a:cs typeface="Times New Roman" panose="02020603050405020304" pitchFamily="18" charset="0"/>
              </a:rPr>
              <a:t>GV </a:t>
            </a:r>
            <a:r>
              <a:rPr lang="en-US" sz="3200" dirty="0" err="1">
                <a:solidFill>
                  <a:srgbClr val="FFFF00"/>
                </a:solidFill>
                <a:latin typeface="Times New Roman" panose="02020603050405020304" pitchFamily="18" charset="0"/>
                <a:cs typeface="Times New Roman" panose="02020603050405020304" pitchFamily="18" charset="0"/>
              </a:rPr>
              <a:t>Trương</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Thị</a:t>
            </a:r>
            <a:r>
              <a:rPr lang="en-US" sz="3200" dirty="0">
                <a:solidFill>
                  <a:srgbClr val="FFFF00"/>
                </a:solidFill>
                <a:latin typeface="Times New Roman" panose="02020603050405020304" pitchFamily="18" charset="0"/>
                <a:cs typeface="Times New Roman" panose="02020603050405020304" pitchFamily="18" charset="0"/>
              </a:rPr>
              <a:t> Thu </a:t>
            </a:r>
            <a:r>
              <a:rPr lang="en-US" sz="3200" dirty="0" err="1">
                <a:solidFill>
                  <a:srgbClr val="FFFF00"/>
                </a:solidFill>
                <a:latin typeface="Times New Roman" panose="02020603050405020304" pitchFamily="18" charset="0"/>
                <a:cs typeface="Times New Roman" panose="02020603050405020304" pitchFamily="18" charset="0"/>
              </a:rPr>
              <a:t>Hương</a:t>
            </a:r>
            <a:endParaRPr lang="en-US" sz="3200" dirty="0">
              <a:solidFill>
                <a:srgbClr val="FFFF00"/>
              </a:solidFill>
              <a:latin typeface="Times New Roman" panose="02020603050405020304" pitchFamily="18" charset="0"/>
              <a:cs typeface="Times New Roman" panose="02020603050405020304" pitchFamily="18" charset="0"/>
            </a:endParaRPr>
          </a:p>
          <a:p>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Phổ</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yên</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Thái</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Nguyên</a:t>
            </a:r>
            <a:endParaRPr lang="en-US" sz="32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237993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01336" y="1525388"/>
            <a:ext cx="11077303" cy="2614049"/>
          </a:xfrm>
          <a:prstGeom prst="rect">
            <a:avLst/>
          </a:prstGeom>
        </p:spPr>
        <p:txBody>
          <a:bodyPr wrap="square">
            <a:spAutoFit/>
          </a:bodyPr>
          <a:lstStyle/>
          <a:p>
            <a:pPr algn="just">
              <a:lnSpc>
                <a:spcPct val="115000"/>
              </a:lnSpc>
              <a:spcAft>
                <a:spcPts val="1000"/>
              </a:spcAft>
            </a:pPr>
            <a:r>
              <a:rPr lang="en-US" sz="3200" b="1" dirty="0" err="1">
                <a:solidFill>
                  <a:srgbClr val="0000FF"/>
                </a:solidFill>
                <a:latin typeface="Times New Roman" panose="02020603050405020304" pitchFamily="18" charset="0"/>
                <a:cs typeface="Times New Roman" panose="02020603050405020304" pitchFamily="18" charset="0"/>
              </a:rPr>
              <a:t>Xem</a:t>
            </a:r>
            <a:r>
              <a:rPr lang="en-US" sz="3200" b="1" dirty="0">
                <a:solidFill>
                  <a:srgbClr val="0000FF"/>
                </a:solidFill>
                <a:latin typeface="Times New Roman" panose="02020603050405020304" pitchFamily="18" charset="0"/>
                <a:cs typeface="Times New Roman" panose="02020603050405020304" pitchFamily="18" charset="0"/>
              </a:rPr>
              <a:t> video </a:t>
            </a:r>
            <a:r>
              <a:rPr lang="en-US" sz="3200" b="1" dirty="0" err="1">
                <a:solidFill>
                  <a:srgbClr val="0000FF"/>
                </a:solidFill>
                <a:latin typeface="Times New Roman" panose="02020603050405020304" pitchFamily="18" charset="0"/>
                <a:cs typeface="Times New Roman" panose="02020603050405020304" pitchFamily="18" charset="0"/>
              </a:rPr>
              <a:t>và</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trả</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lời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câu</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hỏi</a:t>
            </a:r>
            <a:endParaRPr lang="en-US" sz="3200" b="1" dirty="0">
              <a:solidFill>
                <a:srgbClr val="0000FF"/>
              </a:solidFill>
              <a:latin typeface="Times New Roman" panose="02020603050405020304" pitchFamily="18" charset="0"/>
              <a:cs typeface="Times New Roman" panose="02020603050405020304" pitchFamily="18" charset="0"/>
            </a:endParaRPr>
          </a:p>
          <a:p>
            <a:pPr algn="just">
              <a:lnSpc>
                <a:spcPct val="115000"/>
              </a:lnSpc>
              <a:spcAft>
                <a:spcPts val="1000"/>
              </a:spcAft>
            </a:pPr>
            <a:r>
              <a:rPr lang="en-US" sz="3200"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Câu</a:t>
            </a:r>
            <a:r>
              <a:rPr lang="en-US" sz="3200" b="1" dirty="0">
                <a:solidFill>
                  <a:srgbClr val="FF0000"/>
                </a:solidFill>
                <a:latin typeface="Times New Roman" panose="02020603050405020304" pitchFamily="18" charset="0"/>
                <a:cs typeface="Times New Roman" panose="02020603050405020304" pitchFamily="18" charset="0"/>
              </a:rPr>
              <a:t> 1</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Sự</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nở</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vì</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nhiệt</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của</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các</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chất</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có</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công</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dụng</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gì</a:t>
            </a:r>
            <a:r>
              <a:rPr lang="en-US" sz="3200" b="1" dirty="0">
                <a:solidFill>
                  <a:srgbClr val="000000"/>
                </a:solidFill>
                <a:latin typeface="Times New Roman" panose="02020603050405020304" pitchFamily="18" charset="0"/>
                <a:cs typeface="Times New Roman" panose="02020603050405020304" pitchFamily="18" charset="0"/>
              </a:rPr>
              <a:t>?</a:t>
            </a:r>
          </a:p>
          <a:p>
            <a:pPr algn="just">
              <a:lnSpc>
                <a:spcPct val="115000"/>
              </a:lnSpc>
              <a:spcAft>
                <a:spcPts val="1000"/>
              </a:spcAft>
            </a:pPr>
            <a:r>
              <a:rPr lang="en-US" sz="3200" b="1" dirty="0" err="1">
                <a:solidFill>
                  <a:srgbClr val="FF0000"/>
                </a:solidFill>
                <a:latin typeface="Times New Roman" panose="02020603050405020304" pitchFamily="18" charset="0"/>
                <a:cs typeface="Times New Roman" panose="02020603050405020304" pitchFamily="18" charset="0"/>
              </a:rPr>
              <a:t>Câu</a:t>
            </a:r>
            <a:r>
              <a:rPr lang="en-US" sz="3200" b="1" dirty="0">
                <a:solidFill>
                  <a:srgbClr val="FF0000"/>
                </a:solidFill>
                <a:latin typeface="Times New Roman" panose="02020603050405020304" pitchFamily="18" charset="0"/>
                <a:cs typeface="Times New Roman" panose="02020603050405020304" pitchFamily="18" charset="0"/>
              </a:rPr>
              <a:t> 2</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Sự</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nở</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vì</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nhiệt</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có</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thể</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có</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hại</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như</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thế</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nào</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đối</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với</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thiên</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nhiên</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và</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cuộc</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sống</a:t>
            </a:r>
            <a:r>
              <a:rPr lang="en-US" sz="3200" b="1" dirty="0">
                <a:solidFill>
                  <a:srgbClr val="000000"/>
                </a:solidFill>
                <a:latin typeface="Times New Roman" panose="02020603050405020304" pitchFamily="18" charset="0"/>
                <a:cs typeface="Times New Roman" panose="02020603050405020304" pitchFamily="18" charset="0"/>
              </a:rPr>
              <a:t> con </a:t>
            </a:r>
            <a:r>
              <a:rPr lang="en-US" sz="3200" b="1" dirty="0" err="1">
                <a:solidFill>
                  <a:srgbClr val="000000"/>
                </a:solidFill>
                <a:latin typeface="Times New Roman" panose="02020603050405020304" pitchFamily="18" charset="0"/>
                <a:cs typeface="Times New Roman" panose="02020603050405020304" pitchFamily="18" charset="0"/>
              </a:rPr>
              <a:t>người</a:t>
            </a:r>
            <a:endParaRPr lang="en-US" sz="3200" dirty="0">
              <a:solidFill>
                <a:srgbClr val="000000"/>
              </a:solidFill>
              <a:latin typeface="Times New Roman" panose="02020603050405020304" pitchFamily="18" charset="0"/>
              <a:cs typeface="Times New Roman" panose="02020603050405020304" pitchFamily="18" charset="0"/>
            </a:endParaRPr>
          </a:p>
        </p:txBody>
      </p:sp>
      <p:sp>
        <p:nvSpPr>
          <p:cNvPr id="3" name="Hình tự do: Hình 13">
            <a:extLst>
              <a:ext uri="{FF2B5EF4-FFF2-40B4-BE49-F238E27FC236}">
                <a16:creationId xmlns:a16="http://schemas.microsoft.com/office/drawing/2014/main" id="{7001E597-43E4-6E37-CCBB-5895FE6905F8}"/>
              </a:ext>
            </a:extLst>
          </p:cNvPr>
          <p:cNvSpPr/>
          <p:nvPr/>
        </p:nvSpPr>
        <p:spPr>
          <a:xfrm>
            <a:off x="0" y="0"/>
            <a:ext cx="10337339" cy="679269"/>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 fmla="*/ 0 w 6327661"/>
              <a:gd name="connsiteY0" fmla="*/ 0 h 924950"/>
              <a:gd name="connsiteX1" fmla="*/ 5781124 w 6327661"/>
              <a:gd name="connsiteY1" fmla="*/ 10548 h 924950"/>
              <a:gd name="connsiteX2" fmla="*/ 5781124 w 6327661"/>
              <a:gd name="connsiteY2" fmla="*/ 10549 h 924950"/>
              <a:gd name="connsiteX3" fmla="*/ 6327661 w 6327661"/>
              <a:gd name="connsiteY3" fmla="*/ 446508 h 924950"/>
              <a:gd name="connsiteX4" fmla="*/ 5781124 w 6327661"/>
              <a:gd name="connsiteY4" fmla="*/ 924950 h 924950"/>
              <a:gd name="connsiteX5" fmla="*/ 5781124 w 6327661"/>
              <a:gd name="connsiteY5" fmla="*/ 924948 h 924950"/>
              <a:gd name="connsiteX6" fmla="*/ 115614 w 6327661"/>
              <a:gd name="connsiteY6" fmla="*/ 924948 h 924950"/>
              <a:gd name="connsiteX7" fmla="*/ 0 w 6327661"/>
              <a:gd name="connsiteY7" fmla="*/ 0 h 924950"/>
              <a:gd name="connsiteX0" fmla="*/ 66266 w 6393927"/>
              <a:gd name="connsiteY0" fmla="*/ 0 h 924950"/>
              <a:gd name="connsiteX1" fmla="*/ 5847390 w 6393927"/>
              <a:gd name="connsiteY1" fmla="*/ 10548 h 924950"/>
              <a:gd name="connsiteX2" fmla="*/ 5847390 w 6393927"/>
              <a:gd name="connsiteY2" fmla="*/ 10549 h 924950"/>
              <a:gd name="connsiteX3" fmla="*/ 6393927 w 6393927"/>
              <a:gd name="connsiteY3" fmla="*/ 446508 h 924950"/>
              <a:gd name="connsiteX4" fmla="*/ 5847390 w 6393927"/>
              <a:gd name="connsiteY4" fmla="*/ 924950 h 924950"/>
              <a:gd name="connsiteX5" fmla="*/ 5847390 w 6393927"/>
              <a:gd name="connsiteY5" fmla="*/ 924948 h 924950"/>
              <a:gd name="connsiteX6" fmla="*/ 181880 w 6393927"/>
              <a:gd name="connsiteY6" fmla="*/ 924948 h 924950"/>
              <a:gd name="connsiteX7" fmla="*/ 66266 w 6393927"/>
              <a:gd name="connsiteY7" fmla="*/ 0 h 924950"/>
              <a:gd name="connsiteX0" fmla="*/ 79119 w 6406780"/>
              <a:gd name="connsiteY0" fmla="*/ 0 h 924950"/>
              <a:gd name="connsiteX1" fmla="*/ 5860243 w 6406780"/>
              <a:gd name="connsiteY1" fmla="*/ 10548 h 924950"/>
              <a:gd name="connsiteX2" fmla="*/ 5860243 w 6406780"/>
              <a:gd name="connsiteY2" fmla="*/ 10549 h 924950"/>
              <a:gd name="connsiteX3" fmla="*/ 6406780 w 6406780"/>
              <a:gd name="connsiteY3" fmla="*/ 446508 h 924950"/>
              <a:gd name="connsiteX4" fmla="*/ 5860243 w 6406780"/>
              <a:gd name="connsiteY4" fmla="*/ 924950 h 924950"/>
              <a:gd name="connsiteX5" fmla="*/ 5860243 w 6406780"/>
              <a:gd name="connsiteY5" fmla="*/ 924948 h 924950"/>
              <a:gd name="connsiteX6" fmla="*/ 194733 w 6406780"/>
              <a:gd name="connsiteY6" fmla="*/ 924948 h 924950"/>
              <a:gd name="connsiteX7" fmla="*/ 79119 w 6406780"/>
              <a:gd name="connsiteY7" fmla="*/ 0 h 924950"/>
              <a:gd name="connsiteX0" fmla="*/ 121315 w 6448976"/>
              <a:gd name="connsiteY0" fmla="*/ 0 h 924950"/>
              <a:gd name="connsiteX1" fmla="*/ 5902439 w 6448976"/>
              <a:gd name="connsiteY1" fmla="*/ 10548 h 924950"/>
              <a:gd name="connsiteX2" fmla="*/ 5902439 w 6448976"/>
              <a:gd name="connsiteY2" fmla="*/ 10549 h 924950"/>
              <a:gd name="connsiteX3" fmla="*/ 6448976 w 6448976"/>
              <a:gd name="connsiteY3" fmla="*/ 446508 h 924950"/>
              <a:gd name="connsiteX4" fmla="*/ 5902439 w 6448976"/>
              <a:gd name="connsiteY4" fmla="*/ 924950 h 924950"/>
              <a:gd name="connsiteX5" fmla="*/ 5902439 w 6448976"/>
              <a:gd name="connsiteY5" fmla="*/ 924948 h 924950"/>
              <a:gd name="connsiteX6" fmla="*/ 236929 w 6448976"/>
              <a:gd name="connsiteY6" fmla="*/ 924948 h 924950"/>
              <a:gd name="connsiteX7" fmla="*/ 121315 w 6448976"/>
              <a:gd name="connsiteY7" fmla="*/ 0 h 924950"/>
              <a:gd name="connsiteX0" fmla="*/ 147504 w 6412103"/>
              <a:gd name="connsiteY0" fmla="*/ 0 h 935498"/>
              <a:gd name="connsiteX1" fmla="*/ 5865566 w 6412103"/>
              <a:gd name="connsiteY1" fmla="*/ 21096 h 935498"/>
              <a:gd name="connsiteX2" fmla="*/ 5865566 w 6412103"/>
              <a:gd name="connsiteY2" fmla="*/ 21097 h 935498"/>
              <a:gd name="connsiteX3" fmla="*/ 6412103 w 6412103"/>
              <a:gd name="connsiteY3" fmla="*/ 457056 h 935498"/>
              <a:gd name="connsiteX4" fmla="*/ 5865566 w 6412103"/>
              <a:gd name="connsiteY4" fmla="*/ 935498 h 935498"/>
              <a:gd name="connsiteX5" fmla="*/ 5865566 w 6412103"/>
              <a:gd name="connsiteY5" fmla="*/ 935496 h 935498"/>
              <a:gd name="connsiteX6" fmla="*/ 200056 w 6412103"/>
              <a:gd name="connsiteY6" fmla="*/ 935496 h 935498"/>
              <a:gd name="connsiteX7" fmla="*/ 147504 w 6412103"/>
              <a:gd name="connsiteY7" fmla="*/ 0 h 935498"/>
              <a:gd name="connsiteX0" fmla="*/ 101633 w 6366232"/>
              <a:gd name="connsiteY0" fmla="*/ 0 h 935498"/>
              <a:gd name="connsiteX1" fmla="*/ 5819695 w 6366232"/>
              <a:gd name="connsiteY1" fmla="*/ 21096 h 935498"/>
              <a:gd name="connsiteX2" fmla="*/ 5819695 w 6366232"/>
              <a:gd name="connsiteY2" fmla="*/ 21097 h 935498"/>
              <a:gd name="connsiteX3" fmla="*/ 6366232 w 6366232"/>
              <a:gd name="connsiteY3" fmla="*/ 457056 h 935498"/>
              <a:gd name="connsiteX4" fmla="*/ 5819695 w 6366232"/>
              <a:gd name="connsiteY4" fmla="*/ 935498 h 935498"/>
              <a:gd name="connsiteX5" fmla="*/ 5819695 w 6366232"/>
              <a:gd name="connsiteY5" fmla="*/ 935496 h 935498"/>
              <a:gd name="connsiteX6" fmla="*/ 154185 w 6366232"/>
              <a:gd name="connsiteY6" fmla="*/ 935496 h 935498"/>
              <a:gd name="connsiteX7" fmla="*/ 101633 w 6366232"/>
              <a:gd name="connsiteY7" fmla="*/ 0 h 93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rgbClr val="034D03"/>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FF00"/>
                </a:solidFill>
                <a:latin typeface="Times New Roman" panose="02020603050405020304" pitchFamily="18" charset="0"/>
                <a:cs typeface="Times New Roman" panose="02020603050405020304" pitchFamily="18" charset="0"/>
              </a:rPr>
              <a:t>IV</a:t>
            </a:r>
            <a:r>
              <a:rPr lang="en-US" sz="2800" b="1" dirty="0">
                <a:solidFill>
                  <a:schemeClr val="bg1"/>
                </a:solidFill>
                <a:latin typeface="Times New Roman" panose="02020603050405020304" pitchFamily="18" charset="0"/>
                <a:cs typeface="Times New Roman" panose="02020603050405020304" pitchFamily="18" charset="0"/>
              </a:rPr>
              <a:t>. CÔNG DỤNG VÀ TÁC HẠI CỦA SỰ NỞ VÌ NHIỆT</a:t>
            </a:r>
            <a:endParaRPr lang="en-BZ" sz="28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87847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40B3C8FD-43C6-8E0F-D503-EAE4072FB33D}"/>
              </a:ext>
            </a:extLst>
          </p:cNvPr>
          <p:cNvGraphicFramePr>
            <a:graphicFrameLocks noChangeAspect="1"/>
          </p:cNvGraphicFramePr>
          <p:nvPr>
            <p:extLst>
              <p:ext uri="{D42A27DB-BD31-4B8C-83A1-F6EECF244321}">
                <p14:modId xmlns:p14="http://schemas.microsoft.com/office/powerpoint/2010/main" val="223751113"/>
              </p:ext>
            </p:extLst>
          </p:nvPr>
        </p:nvGraphicFramePr>
        <p:xfrm>
          <a:off x="859390" y="265043"/>
          <a:ext cx="10888663" cy="10533822"/>
        </p:xfrm>
        <a:graphic>
          <a:graphicData uri="http://schemas.openxmlformats.org/presentationml/2006/ole">
            <mc:AlternateContent xmlns:mc="http://schemas.openxmlformats.org/markup-compatibility/2006">
              <mc:Choice xmlns:v="urn:schemas-microsoft-com:vml" Requires="v">
                <p:oleObj spid="_x0000_s1044" name="Document" r:id="rId3" imgW="5756054" imgH="5136549" progId="Word.Document.12">
                  <p:embed/>
                </p:oleObj>
              </mc:Choice>
              <mc:Fallback>
                <p:oleObj name="Document" r:id="rId3" imgW="5756054" imgH="5136549" progId="Word.Document.12">
                  <p:embed/>
                  <p:pic>
                    <p:nvPicPr>
                      <p:cNvPr id="2" name="Object 1">
                        <a:extLst>
                          <a:ext uri="{FF2B5EF4-FFF2-40B4-BE49-F238E27FC236}">
                            <a16:creationId xmlns:a16="http://schemas.microsoft.com/office/drawing/2014/main" id="{40B3C8FD-43C6-8E0F-D503-EAE4072FB33D}"/>
                          </a:ext>
                        </a:extLst>
                      </p:cNvPr>
                      <p:cNvPicPr/>
                      <p:nvPr/>
                    </p:nvPicPr>
                    <p:blipFill>
                      <a:blip r:embed="rId4"/>
                      <a:stretch>
                        <a:fillRect/>
                      </a:stretch>
                    </p:blipFill>
                    <p:spPr>
                      <a:xfrm>
                        <a:off x="859390" y="265043"/>
                        <a:ext cx="10888663" cy="10533822"/>
                      </a:xfrm>
                      <a:prstGeom prst="rect">
                        <a:avLst/>
                      </a:prstGeom>
                    </p:spPr>
                  </p:pic>
                </p:oleObj>
              </mc:Fallback>
            </mc:AlternateContent>
          </a:graphicData>
        </a:graphic>
      </p:graphicFrame>
    </p:spTree>
    <p:extLst>
      <p:ext uri="{BB962C8B-B14F-4D97-AF65-F5344CB8AC3E}">
        <p14:creationId xmlns:p14="http://schemas.microsoft.com/office/powerpoint/2010/main" val="24223790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90499" y="1104220"/>
            <a:ext cx="8181983" cy="523220"/>
          </a:xfrm>
          <a:prstGeom prst="rect">
            <a:avLst/>
          </a:prstGeom>
        </p:spPr>
        <p:txBody>
          <a:bodyPr wrap="none">
            <a:spAutoFit/>
          </a:bodyPr>
          <a:lstStyle/>
          <a:p>
            <a:r>
              <a:rPr lang="en-US" sz="2800" b="1" dirty="0" err="1">
                <a:solidFill>
                  <a:srgbClr val="0000FF"/>
                </a:solidFill>
                <a:latin typeface="Times New Roman" panose="02020603050405020304" pitchFamily="18" charset="0"/>
                <a:cs typeface="Times New Roman" panose="02020603050405020304" pitchFamily="18" charset="0"/>
              </a:rPr>
              <a:t>Câu</a:t>
            </a:r>
            <a:r>
              <a:rPr lang="en-US" sz="2800" b="1" dirty="0">
                <a:solidFill>
                  <a:srgbClr val="0000FF"/>
                </a:solidFill>
                <a:latin typeface="Times New Roman" panose="02020603050405020304" pitchFamily="18" charset="0"/>
                <a:cs typeface="Times New Roman" panose="02020603050405020304" pitchFamily="18" charset="0"/>
              </a:rPr>
              <a:t> 2.</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Tìm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thêm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ví</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dụ</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về</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công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dụng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sự</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nở</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vì</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nhiệt</a:t>
            </a:r>
            <a:r>
              <a:rPr lang="en-US" sz="2800" dirty="0">
                <a:solidFill>
                  <a:srgbClr val="FF0000"/>
                </a:solidFill>
                <a:latin typeface="Times New Roman" panose="02020603050405020304" pitchFamily="18" charset="0"/>
                <a:cs typeface="Times New Roman" panose="02020603050405020304" pitchFamily="18" charset="0"/>
              </a:rPr>
              <a:t>.</a:t>
            </a:r>
          </a:p>
        </p:txBody>
      </p:sp>
      <p:sp>
        <p:nvSpPr>
          <p:cNvPr id="6" name="Rectangle 5"/>
          <p:cNvSpPr/>
          <p:nvPr/>
        </p:nvSpPr>
        <p:spPr>
          <a:xfrm>
            <a:off x="190499" y="581000"/>
            <a:ext cx="10619874" cy="523220"/>
          </a:xfrm>
          <a:prstGeom prst="rect">
            <a:avLst/>
          </a:prstGeom>
        </p:spPr>
        <p:txBody>
          <a:bodyPr wrap="square">
            <a:spAutoFit/>
          </a:bodyPr>
          <a:lstStyle/>
          <a:p>
            <a:r>
              <a:rPr lang="en-US" sz="2800" b="1" dirty="0" err="1">
                <a:solidFill>
                  <a:srgbClr val="0000FF"/>
                </a:solidFill>
                <a:latin typeface="Times New Roman" panose="02020603050405020304" pitchFamily="18" charset="0"/>
                <a:cs typeface="Times New Roman" panose="02020603050405020304" pitchFamily="18" charset="0"/>
              </a:rPr>
              <a:t>Câu</a:t>
            </a:r>
            <a:r>
              <a:rPr lang="en-US" sz="2800" b="1" dirty="0">
                <a:solidFill>
                  <a:srgbClr val="0000FF"/>
                </a:solidFill>
                <a:latin typeface="Times New Roman" panose="02020603050405020304" pitchFamily="18" charset="0"/>
                <a:cs typeface="Times New Roman" panose="02020603050405020304" pitchFamily="18" charset="0"/>
              </a:rPr>
              <a:t> 1. </a:t>
            </a:r>
            <a:r>
              <a:rPr lang="en-US" sz="2800" dirty="0" err="1">
                <a:solidFill>
                  <a:srgbClr val="FF0000"/>
                </a:solidFill>
                <a:latin typeface="Times New Roman" panose="02020603050405020304" pitchFamily="18" charset="0"/>
                <a:cs typeface="Times New Roman" panose="02020603050405020304" pitchFamily="18" charset="0"/>
              </a:rPr>
              <a:t>Mô</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tả</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hoạt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động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loại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băng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kép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trong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Hình</a:t>
            </a:r>
            <a:r>
              <a:rPr lang="en-US" sz="2800" dirty="0">
                <a:solidFill>
                  <a:srgbClr val="FF0000"/>
                </a:solidFill>
                <a:latin typeface="Times New Roman" panose="02020603050405020304" pitchFamily="18" charset="0"/>
                <a:cs typeface="Times New Roman" panose="02020603050405020304" pitchFamily="18" charset="0"/>
              </a:rPr>
              <a:t> 29.7b, c, d.</a:t>
            </a:r>
          </a:p>
        </p:txBody>
      </p:sp>
      <p:pic>
        <p:nvPicPr>
          <p:cNvPr id="7" name="Picture 6"/>
          <p:cNvPicPr>
            <a:picLocks noChangeAspect="1"/>
          </p:cNvPicPr>
          <p:nvPr/>
        </p:nvPicPr>
        <p:blipFill>
          <a:blip r:embed="rId2"/>
          <a:stretch>
            <a:fillRect/>
          </a:stretch>
        </p:blipFill>
        <p:spPr>
          <a:xfrm rot="16200000">
            <a:off x="3597728" y="-1545771"/>
            <a:ext cx="4996543" cy="11811000"/>
          </a:xfrm>
          <a:prstGeom prst="rect">
            <a:avLst/>
          </a:prstGeom>
        </p:spPr>
      </p:pic>
      <p:sp>
        <p:nvSpPr>
          <p:cNvPr id="8" name="TextBox 7"/>
          <p:cNvSpPr txBox="1"/>
          <p:nvPr/>
        </p:nvSpPr>
        <p:spPr>
          <a:xfrm>
            <a:off x="2318656" y="57780"/>
            <a:ext cx="5910943" cy="523220"/>
          </a:xfrm>
          <a:prstGeom prst="rect">
            <a:avLst/>
          </a:prstGeom>
          <a:noFill/>
        </p:spPr>
        <p:txBody>
          <a:bodyPr wrap="square" rtlCol="0">
            <a:spAutoFit/>
          </a:bodyPr>
          <a:lstStyle/>
          <a:p>
            <a:r>
              <a:rPr lang="en-US" sz="2800" b="1" dirty="0">
                <a:solidFill>
                  <a:srgbClr val="0000FF"/>
                </a:solidFill>
                <a:latin typeface="Times New Roman" panose="02020603050405020304" pitchFamily="18" charset="0"/>
                <a:cs typeface="Times New Roman" panose="02020603050405020304" pitchFamily="18" charset="0"/>
              </a:rPr>
              <a:t>HOẠT ĐỘNG NHÓM CẶP</a:t>
            </a:r>
          </a:p>
        </p:txBody>
      </p:sp>
    </p:spTree>
    <p:extLst>
      <p:ext uri="{BB962C8B-B14F-4D97-AF65-F5344CB8AC3E}">
        <p14:creationId xmlns:p14="http://schemas.microsoft.com/office/powerpoint/2010/main" val="12071171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690383" y="1206293"/>
            <a:ext cx="11213433" cy="449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a:ln>
                  <a:noFill/>
                </a:ln>
                <a:solidFill>
                  <a:srgbClr val="000000"/>
                </a:solidFill>
                <a:effectLst/>
                <a:latin typeface="Open Sans"/>
              </a:rPr>
              <a:t> </a:t>
            </a:r>
            <a:r>
              <a:rPr kumimoji="0" lang="en-US" altLang="en-US" sz="32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Câu</a:t>
            </a:r>
            <a:r>
              <a:rPr kumimoji="0" lang="en-US" altLang="en-US" sz="3200" b="0" i="0" u="none" strike="noStrike" cap="none" normalizeH="0" dirty="0">
                <a:ln>
                  <a:noFill/>
                </a:ln>
                <a:solidFill>
                  <a:srgbClr val="0000FF"/>
                </a:solidFill>
                <a:effectLst/>
                <a:latin typeface="Times New Roman" panose="02020603050405020304" pitchFamily="18" charset="0"/>
                <a:cs typeface="Times New Roman" panose="02020603050405020304" pitchFamily="18" charset="0"/>
              </a:rPr>
              <a:t> 1.</a:t>
            </a:r>
            <a:r>
              <a:rPr kumimoji="0" lang="en-US" altLang="en-US" sz="3200" b="0" i="0" u="none" strike="noStrike" cap="none" normalizeH="0" dirty="0">
                <a:ln>
                  <a:noFill/>
                </a:ln>
                <a:solidFill>
                  <a:srgbClr val="000000"/>
                </a:solidFill>
                <a:effectLst/>
                <a:latin typeface="Open Sans"/>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Hình</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29.7 b: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Khi</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đủ</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nóng</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băng</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kép</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cong</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lên</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phía</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trên</a:t>
            </a:r>
            <a:r>
              <a:rPr lang="en-US" altLang="en-US" sz="3200" dirty="0">
                <a:solidFill>
                  <a:srgbClr val="000000"/>
                </a:solidFill>
                <a:latin typeface="Times New Roman" panose="02020603050405020304" pitchFamily="18" charset="0"/>
                <a:cs typeface="Times New Roman" panose="02020603050405020304" pitchFamily="18" charset="0"/>
              </a:rPr>
              <a:t>,</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làm</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băng</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kép</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chạm</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vào</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tiếp</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điểm</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và</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mạch</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kín</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có</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dòng</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điện</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chạy</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trong</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mạch</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điện</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a:t>
            </a:r>
            <a:endPar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Hình</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29.7 c: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Khi</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đủ</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nóng</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băng</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kép</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cong</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lên</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phía</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trên</a:t>
            </a:r>
            <a:r>
              <a:rPr lang="en-US" altLang="en-US" sz="3200" dirty="0">
                <a:solidFill>
                  <a:srgbClr val="000000"/>
                </a:solidFill>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làm</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băng</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kép</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chạm</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vào</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tiếp</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điểm</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và</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mạch</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kín</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dẫn</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tới</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có</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dòng</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điện</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chạy</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qua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chuông</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điện</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làm</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chuông</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kêu</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a:t>
            </a:r>
            <a:endPar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Hình</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29.7 d: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Khi</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đủ</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nóng</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băng</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kép</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mở</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rộng</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độ</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cong</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hơn</a:t>
            </a:r>
            <a:r>
              <a:rPr lang="en-US" altLang="en-US" sz="3200" dirty="0">
                <a:solidFill>
                  <a:srgbClr val="000000"/>
                </a:solidFill>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làm</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điểm</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tiếp</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xúc</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bị</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tách</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ra</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cắt</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dòng</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điện</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vào</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bàn</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là</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a:t>
            </a:r>
            <a:endPar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defTabSz="914400" rtl="0" eaLnBrk="0" fontAlgn="base" latinLnBrk="0" hangingPunct="0">
              <a:lnSpc>
                <a:spcPct val="100000"/>
              </a:lnSpc>
              <a:spcBef>
                <a:spcPct val="0"/>
              </a:spcBef>
              <a:spcAft>
                <a:spcPct val="0"/>
              </a:spcAft>
              <a:buClrTx/>
              <a:buSzTx/>
              <a:buFontTx/>
              <a:buNone/>
              <a:tabLst/>
            </a:pPr>
            <a:br>
              <a:rPr kumimoji="0" lang="en-US" altLang="en-US" sz="1200" b="0" i="0" u="none" strike="noStrike" cap="none" normalizeH="0" baseline="0" dirty="0">
                <a:ln>
                  <a:noFill/>
                </a:ln>
                <a:solidFill>
                  <a:srgbClr val="313131"/>
                </a:solidFill>
                <a:effectLst/>
                <a:latin typeface="Open Sans"/>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8529171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7305" y="257815"/>
            <a:ext cx="10491537" cy="1815882"/>
          </a:xfrm>
          <a:prstGeom prst="rect">
            <a:avLst/>
          </a:prstGeom>
        </p:spPr>
        <p:txBody>
          <a:bodyPr wrap="square">
            <a:spAutoFit/>
          </a:bodyPr>
          <a:lstStyle/>
          <a:p>
            <a:r>
              <a:rPr lang="en-US" sz="2800" dirty="0">
                <a:solidFill>
                  <a:srgbClr val="0000FF"/>
                </a:solidFill>
                <a:latin typeface="+mj-lt"/>
              </a:rPr>
              <a:t>- </a:t>
            </a:r>
            <a:r>
              <a:rPr lang="vi-VN" sz="2800" dirty="0">
                <a:solidFill>
                  <a:srgbClr val="0000FF"/>
                </a:solidFill>
                <a:latin typeface="+mj-lt"/>
              </a:rPr>
              <a:t>Ở đầu cán (chuôi) dao, liềm bằng gỗ thường có một đai bằng sắt gọi là cái khâu dùng để giữ chặt lưỡi dao hay lưỡi liềm. Khi lắp khâu, người thợ rèn phải nung nóng khâu rồi mới tra vào cán vì khi được nung nóng, khâu nở ra dễ lắp vào cán, khi nguội đi khâu co lại xiết chặt vào cán.</a:t>
            </a:r>
            <a:endParaRPr lang="en-US" sz="2800" dirty="0">
              <a:solidFill>
                <a:srgbClr val="0000FF"/>
              </a:solidFill>
              <a:latin typeface="+mj-lt"/>
            </a:endParaRPr>
          </a:p>
        </p:txBody>
      </p:sp>
      <p:sp>
        <p:nvSpPr>
          <p:cNvPr id="3" name="Rectangle 2"/>
          <p:cNvSpPr/>
          <p:nvPr/>
        </p:nvSpPr>
        <p:spPr>
          <a:xfrm>
            <a:off x="737936" y="5885416"/>
            <a:ext cx="11454064" cy="954107"/>
          </a:xfrm>
          <a:prstGeom prst="rect">
            <a:avLst/>
          </a:prstGeom>
        </p:spPr>
        <p:txBody>
          <a:bodyPr wrap="square">
            <a:spAutoFit/>
          </a:bodyPr>
          <a:lstStyle/>
          <a:p>
            <a:r>
              <a:rPr lang="en-US" dirty="0">
                <a:solidFill>
                  <a:srgbClr val="000000"/>
                </a:solidFill>
                <a:latin typeface="Open Sans"/>
              </a:rPr>
              <a:t> </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Khi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nút</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thủy</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tinh</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một</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lọ</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thủy</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tinh</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bị</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kẹt</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Phải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mở</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nút</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bằng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cách</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làm</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nóng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cổ</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lọ</a:t>
            </a:r>
            <a:r>
              <a:rPr lang="en-US" sz="2800" dirty="0">
                <a:solidFill>
                  <a:srgbClr val="000000"/>
                </a:solidFill>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497304" y="2073696"/>
            <a:ext cx="10867381" cy="3566791"/>
          </a:xfrm>
          <a:prstGeom prst="rect">
            <a:avLst/>
          </a:prstGeom>
        </p:spPr>
      </p:pic>
    </p:spTree>
    <p:extLst>
      <p:ext uri="{BB962C8B-B14F-4D97-AF65-F5344CB8AC3E}">
        <p14:creationId xmlns:p14="http://schemas.microsoft.com/office/powerpoint/2010/main" val="2068860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0742" y="718863"/>
            <a:ext cx="11190515" cy="954107"/>
          </a:xfrm>
          <a:prstGeom prst="rect">
            <a:avLst/>
          </a:prstGeom>
        </p:spPr>
        <p:txBody>
          <a:bodyPr wrap="square">
            <a:spAutoFit/>
          </a:bodyPr>
          <a:lstStyle/>
          <a:p>
            <a:r>
              <a:rPr lang="en-US" sz="2800" b="1" dirty="0" err="1">
                <a:solidFill>
                  <a:srgbClr val="FF0000"/>
                </a:solidFill>
                <a:latin typeface="Times New Roman" panose="02020603050405020304" pitchFamily="18" charset="0"/>
                <a:cs typeface="Times New Roman" panose="02020603050405020304" pitchFamily="18" charset="0"/>
              </a:rPr>
              <a:t>Câu</a:t>
            </a:r>
            <a:r>
              <a:rPr lang="en-US" sz="2800" b="1" dirty="0">
                <a:solidFill>
                  <a:srgbClr val="FF0000"/>
                </a:solidFill>
                <a:latin typeface="Times New Roman" panose="02020603050405020304" pitchFamily="18" charset="0"/>
                <a:cs typeface="Times New Roman" panose="02020603050405020304" pitchFamily="18" charset="0"/>
              </a:rPr>
              <a:t> 1</a:t>
            </a:r>
            <a:r>
              <a:rPr lang="en-US" sz="2800" dirty="0">
                <a:solidFill>
                  <a:srgbClr val="000000"/>
                </a:solidFill>
                <a:latin typeface="Times New Roman" panose="02020603050405020304" pitchFamily="18" charset="0"/>
                <a:cs typeface="Times New Roman" panose="02020603050405020304" pitchFamily="18" charset="0"/>
              </a:rPr>
              <a:t>. </a:t>
            </a:r>
            <a:r>
              <a:rPr lang="vi-VN" sz="2800" dirty="0">
                <a:solidFill>
                  <a:srgbClr val="000000"/>
                </a:solidFill>
                <a:latin typeface="Times New Roman" panose="02020603050405020304" pitchFamily="18" charset="0"/>
                <a:cs typeface="Times New Roman" panose="02020603050405020304" pitchFamily="18" charset="0"/>
              </a:rPr>
              <a:t>Tại sao chỗ nối tiếp hai đầu thanh ray xe lửa, hai đầu ống dẫn khí lại được cấu tạo như Hình 29.8?</a:t>
            </a:r>
            <a:endParaRPr lang="en-US" sz="2800" dirty="0">
              <a:latin typeface="Times New Roman" panose="02020603050405020304" pitchFamily="18" charset="0"/>
              <a:cs typeface="Times New Roman" panose="02020603050405020304" pitchFamily="18" charset="0"/>
            </a:endParaRPr>
          </a:p>
        </p:txBody>
      </p:sp>
      <p:sp>
        <p:nvSpPr>
          <p:cNvPr id="6" name="Rectangle 5"/>
          <p:cNvSpPr/>
          <p:nvPr/>
        </p:nvSpPr>
        <p:spPr>
          <a:xfrm>
            <a:off x="786164" y="6188120"/>
            <a:ext cx="7620932" cy="523220"/>
          </a:xfrm>
          <a:prstGeom prst="rect">
            <a:avLst/>
          </a:prstGeom>
        </p:spPr>
        <p:txBody>
          <a:bodyPr wrap="none">
            <a:spAutoFit/>
          </a:bodyPr>
          <a:lstStyle/>
          <a:p>
            <a:r>
              <a:rPr lang="en-US" sz="2800" b="1" dirty="0" err="1">
                <a:solidFill>
                  <a:srgbClr val="FF0000"/>
                </a:solidFill>
                <a:latin typeface="Times New Roman" panose="02020603050405020304" pitchFamily="18" charset="0"/>
                <a:cs typeface="Times New Roman" panose="02020603050405020304" pitchFamily="18" charset="0"/>
              </a:rPr>
              <a:t>Câu</a:t>
            </a:r>
            <a:r>
              <a:rPr lang="en-US" sz="2800" b="1" dirty="0">
                <a:solidFill>
                  <a:srgbClr val="FF0000"/>
                </a:solidFill>
                <a:latin typeface="Times New Roman" panose="02020603050405020304" pitchFamily="18" charset="0"/>
                <a:cs typeface="Times New Roman" panose="02020603050405020304" pitchFamily="18" charset="0"/>
              </a:rPr>
              <a:t> 2</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thêm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nhiệt</a:t>
            </a:r>
            <a:r>
              <a:rPr lang="en-US" sz="2800" dirty="0">
                <a:latin typeface="Times New Roman" panose="02020603050405020304" pitchFamily="18" charset="0"/>
                <a:cs typeface="Times New Roman" panose="02020603050405020304" pitchFamily="18" charset="0"/>
              </a:rPr>
              <a:t>.</a:t>
            </a:r>
          </a:p>
        </p:txBody>
      </p:sp>
      <p:pic>
        <p:nvPicPr>
          <p:cNvPr id="2" name="Picture 1"/>
          <p:cNvPicPr>
            <a:picLocks noChangeAspect="1"/>
          </p:cNvPicPr>
          <p:nvPr/>
        </p:nvPicPr>
        <p:blipFill>
          <a:blip r:embed="rId2"/>
          <a:stretch>
            <a:fillRect/>
          </a:stretch>
        </p:blipFill>
        <p:spPr>
          <a:xfrm rot="16200000">
            <a:off x="3861510" y="-2142370"/>
            <a:ext cx="4468982" cy="12191998"/>
          </a:xfrm>
          <a:prstGeom prst="rect">
            <a:avLst/>
          </a:prstGeom>
        </p:spPr>
      </p:pic>
      <p:sp>
        <p:nvSpPr>
          <p:cNvPr id="3" name="TextBox 2"/>
          <p:cNvSpPr txBox="1"/>
          <p:nvPr/>
        </p:nvSpPr>
        <p:spPr>
          <a:xfrm>
            <a:off x="2249424" y="219456"/>
            <a:ext cx="5431536" cy="523220"/>
          </a:xfrm>
          <a:prstGeom prst="rect">
            <a:avLst/>
          </a:prstGeom>
          <a:noFill/>
        </p:spPr>
        <p:txBody>
          <a:bodyPr wrap="square" rtlCol="0">
            <a:spAutoFit/>
          </a:bodyPr>
          <a:lstStyle/>
          <a:p>
            <a:r>
              <a:rPr lang="en-US" sz="2800" b="1" dirty="0">
                <a:solidFill>
                  <a:srgbClr val="0000FF"/>
                </a:solidFill>
                <a:latin typeface="Times New Roman" panose="02020603050405020304" pitchFamily="18" charset="0"/>
                <a:cs typeface="Times New Roman" panose="02020603050405020304" pitchFamily="18" charset="0"/>
              </a:rPr>
              <a:t>HOẠT ĐỘNG NHÓM CẶP </a:t>
            </a:r>
          </a:p>
        </p:txBody>
      </p:sp>
    </p:spTree>
    <p:extLst>
      <p:ext uri="{BB962C8B-B14F-4D97-AF65-F5344CB8AC3E}">
        <p14:creationId xmlns:p14="http://schemas.microsoft.com/office/powerpoint/2010/main" val="2441515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43246" y="634921"/>
            <a:ext cx="10572007" cy="2246769"/>
          </a:xfrm>
          <a:prstGeom prst="rect">
            <a:avLst/>
          </a:prstGeom>
        </p:spPr>
        <p:txBody>
          <a:bodyPr wrap="square">
            <a:spAutoFit/>
          </a:bodyPr>
          <a:lstStyle/>
          <a:p>
            <a:pPr algn="just"/>
            <a:r>
              <a:rPr lang="en-US" sz="2800" b="1" dirty="0">
                <a:solidFill>
                  <a:srgbClr val="0000FF"/>
                </a:solidFill>
                <a:latin typeface="Times New Roman" panose="02020603050405020304" pitchFamily="18" charset="0"/>
                <a:cs typeface="Times New Roman" panose="02020603050405020304" pitchFamily="18" charset="0"/>
              </a:rPr>
              <a:t>Câu1</a:t>
            </a:r>
            <a:r>
              <a:rPr lang="en-US" sz="2800" dirty="0">
                <a:solidFill>
                  <a:srgbClr val="000000"/>
                </a:solidFill>
                <a:latin typeface="+mj-lt"/>
              </a:rPr>
              <a:t>.</a:t>
            </a:r>
            <a:r>
              <a:rPr lang="vi-VN" sz="2800" dirty="0">
                <a:solidFill>
                  <a:srgbClr val="000000"/>
                </a:solidFill>
                <a:latin typeface="+mj-lt"/>
              </a:rPr>
              <a:t>- Hình 29.8a: Chỗ nối tiếp hai đầu thanh ray xe lửa thường để hở một khe nhỏ để khi nhiệt độ tăng, thanh ray có thể nở dài ra, tránh làm biến dạng đường ray.</a:t>
            </a:r>
          </a:p>
          <a:p>
            <a:pPr algn="just"/>
            <a:r>
              <a:rPr lang="vi-VN" sz="2800" dirty="0">
                <a:solidFill>
                  <a:srgbClr val="000000"/>
                </a:solidFill>
                <a:latin typeface="+mj-lt"/>
              </a:rPr>
              <a:t>- Hình 29.8b: Các ống dẫn khí thường được uốn cong ở 1 số đoạn để khi khí nóng đi qua, ống dễ dàng nở dài ra.</a:t>
            </a:r>
            <a:endParaRPr lang="vi-VN" sz="2800" b="0" i="0" dirty="0">
              <a:solidFill>
                <a:srgbClr val="000000"/>
              </a:solidFill>
              <a:effectLst/>
              <a:latin typeface="+mj-lt"/>
            </a:endParaRPr>
          </a:p>
        </p:txBody>
      </p:sp>
      <p:sp>
        <p:nvSpPr>
          <p:cNvPr id="7" name="Rectangle 6"/>
          <p:cNvSpPr/>
          <p:nvPr/>
        </p:nvSpPr>
        <p:spPr>
          <a:xfrm>
            <a:off x="639860" y="3736423"/>
            <a:ext cx="11059888" cy="1815882"/>
          </a:xfrm>
          <a:prstGeom prst="rect">
            <a:avLst/>
          </a:prstGeom>
        </p:spPr>
        <p:txBody>
          <a:bodyPr wrap="square">
            <a:spAutoFit/>
          </a:bodyPr>
          <a:lstStyle/>
          <a:p>
            <a:pPr algn="just"/>
            <a:r>
              <a:rPr lang="en-US" sz="2800" b="1" dirty="0" err="1">
                <a:solidFill>
                  <a:srgbClr val="0000FF"/>
                </a:solidFill>
                <a:latin typeface="Times New Roman" panose="02020603050405020304" pitchFamily="18" charset="0"/>
                <a:cs typeface="Times New Roman" panose="02020603050405020304" pitchFamily="18" charset="0"/>
              </a:rPr>
              <a:t>Câu</a:t>
            </a:r>
            <a:r>
              <a:rPr lang="en-US" sz="2800" b="1" dirty="0">
                <a:solidFill>
                  <a:srgbClr val="0000FF"/>
                </a:solidFill>
                <a:latin typeface="Times New Roman" panose="02020603050405020304" pitchFamily="18" charset="0"/>
                <a:cs typeface="Times New Roman" panose="02020603050405020304" pitchFamily="18" charset="0"/>
              </a:rPr>
              <a:t> 2</a:t>
            </a:r>
            <a:r>
              <a:rPr lang="en-US" sz="2800" dirty="0">
                <a:solidFill>
                  <a:srgbClr val="000000"/>
                </a:solidFill>
                <a:latin typeface="+mj-lt"/>
              </a:rPr>
              <a:t>. </a:t>
            </a:r>
            <a:r>
              <a:rPr lang="vi-VN" sz="2800" dirty="0">
                <a:solidFill>
                  <a:srgbClr val="000000"/>
                </a:solidFill>
                <a:latin typeface="+mj-lt"/>
              </a:rPr>
              <a:t>Ví dụ:</a:t>
            </a:r>
          </a:p>
          <a:p>
            <a:pPr algn="just"/>
            <a:r>
              <a:rPr lang="vi-VN" sz="2800" dirty="0">
                <a:solidFill>
                  <a:srgbClr val="000000"/>
                </a:solidFill>
                <a:latin typeface="+mj-lt"/>
              </a:rPr>
              <a:t>- Khi nhiệt độ cao có thể làm cong các thanh sắt ở ray tàu hỏa.</a:t>
            </a:r>
          </a:p>
          <a:p>
            <a:pPr algn="just"/>
            <a:r>
              <a:rPr lang="vi-VN" sz="2800" dirty="0">
                <a:solidFill>
                  <a:srgbClr val="000000"/>
                </a:solidFill>
                <a:latin typeface="+mj-lt"/>
              </a:rPr>
              <a:t>- Người ta phải lợp mái tôn hình cong vì khi chịu ảnh hưởng của nhiệt độ, mái tôn sẽ nở ra vì nhiệt và không làm xô lệch mái.</a:t>
            </a:r>
            <a:endParaRPr lang="vi-VN" sz="2800" b="0" i="0" dirty="0">
              <a:solidFill>
                <a:srgbClr val="000000"/>
              </a:solidFill>
              <a:effectLst/>
              <a:latin typeface="+mj-lt"/>
            </a:endParaRPr>
          </a:p>
        </p:txBody>
      </p:sp>
    </p:spTree>
    <p:extLst>
      <p:ext uri="{BB962C8B-B14F-4D97-AF65-F5344CB8AC3E}">
        <p14:creationId xmlns:p14="http://schemas.microsoft.com/office/powerpoint/2010/main" val="245198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347472" y="1357860"/>
            <a:ext cx="11509684"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err="1">
                <a:ln>
                  <a:noFill/>
                </a:ln>
                <a:solidFill>
                  <a:srgbClr val="008000"/>
                </a:solidFill>
                <a:effectLst/>
                <a:latin typeface="Times New Roman" panose="02020603050405020304" pitchFamily="18" charset="0"/>
                <a:cs typeface="Times New Roman" panose="02020603050405020304" pitchFamily="18" charset="0"/>
              </a:rPr>
              <a:t>Em</a:t>
            </a:r>
            <a:r>
              <a:rPr kumimoji="0" lang="en-US" altLang="en-US" sz="3200" b="1" i="0" u="none" strike="noStrike" cap="none" normalizeH="0" baseline="0" dirty="0">
                <a:ln>
                  <a:noFill/>
                </a:ln>
                <a:solidFill>
                  <a:srgbClr val="008000"/>
                </a:solidFill>
                <a:effectLst/>
                <a:latin typeface="Times New Roman" panose="02020603050405020304" pitchFamily="18" charset="0"/>
                <a:cs typeface="Times New Roman" panose="02020603050405020304" pitchFamily="18" charset="0"/>
              </a:rPr>
              <a:t> </a:t>
            </a:r>
            <a:r>
              <a:rPr kumimoji="0" lang="en-US" altLang="en-US" sz="3200" b="1" i="0" u="none" strike="noStrike" cap="none" normalizeH="0" baseline="0" dirty="0" err="1">
                <a:ln>
                  <a:noFill/>
                </a:ln>
                <a:solidFill>
                  <a:srgbClr val="008000"/>
                </a:solidFill>
                <a:effectLst/>
                <a:latin typeface="Times New Roman" panose="02020603050405020304" pitchFamily="18" charset="0"/>
                <a:cs typeface="Times New Roman" panose="02020603050405020304" pitchFamily="18" charset="0"/>
              </a:rPr>
              <a:t>có</a:t>
            </a:r>
            <a:r>
              <a:rPr kumimoji="0" lang="en-US" altLang="en-US" sz="3200" b="1" i="0" u="none" strike="noStrike" cap="none" normalizeH="0" baseline="0" dirty="0">
                <a:ln>
                  <a:noFill/>
                </a:ln>
                <a:solidFill>
                  <a:srgbClr val="008000"/>
                </a:solidFill>
                <a:effectLst/>
                <a:latin typeface="Times New Roman" panose="02020603050405020304" pitchFamily="18" charset="0"/>
                <a:cs typeface="Times New Roman" panose="02020603050405020304" pitchFamily="18" charset="0"/>
              </a:rPr>
              <a:t> </a:t>
            </a:r>
            <a:r>
              <a:rPr kumimoji="0" lang="en-US" altLang="en-US" sz="3200" b="1" i="0" u="none" strike="noStrike" cap="none" normalizeH="0" baseline="0" dirty="0" err="1">
                <a:ln>
                  <a:noFill/>
                </a:ln>
                <a:solidFill>
                  <a:srgbClr val="008000"/>
                </a:solidFill>
                <a:effectLst/>
                <a:latin typeface="Times New Roman" panose="02020603050405020304" pitchFamily="18" charset="0"/>
                <a:cs typeface="Times New Roman" panose="02020603050405020304" pitchFamily="18" charset="0"/>
              </a:rPr>
              <a:t>thể</a:t>
            </a:r>
            <a:r>
              <a:rPr kumimoji="0" lang="en-US" altLang="en-US" sz="3200" b="1" i="0" u="none" strike="noStrike" cap="none" normalizeH="0" baseline="0" dirty="0">
                <a:ln>
                  <a:noFill/>
                </a:ln>
                <a:solidFill>
                  <a:srgbClr val="008000"/>
                </a:solidFill>
                <a:effectLst/>
                <a:latin typeface="Times New Roman" panose="02020603050405020304" pitchFamily="18" charset="0"/>
                <a:cs typeface="Times New Roman" panose="02020603050405020304" pitchFamily="18" charset="0"/>
              </a:rPr>
              <a:t> 1 </a:t>
            </a:r>
            <a:r>
              <a:rPr kumimoji="0" lang="en-US" altLang="en-US" sz="3200" b="1" i="0" u="none" strike="noStrike" cap="none" normalizeH="0" baseline="0" dirty="0" err="1">
                <a:ln>
                  <a:noFill/>
                </a:ln>
                <a:solidFill>
                  <a:srgbClr val="008000"/>
                </a:solidFill>
                <a:effectLst/>
                <a:latin typeface="Times New Roman" panose="02020603050405020304" pitchFamily="18" charset="0"/>
                <a:cs typeface="Times New Roman" panose="02020603050405020304" pitchFamily="18" charset="0"/>
              </a:rPr>
              <a:t>trang</a:t>
            </a:r>
            <a:r>
              <a:rPr kumimoji="0" lang="en-US" altLang="en-US" sz="3200" b="1" i="0" u="none" strike="noStrike" cap="none" normalizeH="0" baseline="0" dirty="0">
                <a:ln>
                  <a:noFill/>
                </a:ln>
                <a:solidFill>
                  <a:srgbClr val="008000"/>
                </a:solidFill>
                <a:effectLst/>
                <a:latin typeface="Times New Roman" panose="02020603050405020304" pitchFamily="18" charset="0"/>
                <a:cs typeface="Times New Roman" panose="02020603050405020304" pitchFamily="18" charset="0"/>
              </a:rPr>
              <a:t> 122 KHTN </a:t>
            </a:r>
            <a:r>
              <a:rPr kumimoji="0" lang="en-US" altLang="en-US" sz="3200" b="1" i="0" u="none" strike="noStrike" cap="none" normalizeH="0" baseline="0" dirty="0" err="1">
                <a:ln>
                  <a:noFill/>
                </a:ln>
                <a:solidFill>
                  <a:srgbClr val="008000"/>
                </a:solidFill>
                <a:effectLst/>
                <a:latin typeface="Times New Roman" panose="02020603050405020304" pitchFamily="18" charset="0"/>
                <a:cs typeface="Times New Roman" panose="02020603050405020304" pitchFamily="18" charset="0"/>
              </a:rPr>
              <a:t>lớp</a:t>
            </a:r>
            <a:r>
              <a:rPr kumimoji="0" lang="en-US" altLang="en-US" sz="3200" b="1" i="0" u="none" strike="noStrike" cap="none" normalizeH="0" baseline="0" dirty="0">
                <a:ln>
                  <a:noFill/>
                </a:ln>
                <a:solidFill>
                  <a:srgbClr val="008000"/>
                </a:solidFill>
                <a:effectLst/>
                <a:latin typeface="Times New Roman" panose="02020603050405020304" pitchFamily="18" charset="0"/>
                <a:cs typeface="Times New Roman" panose="02020603050405020304" pitchFamily="18" charset="0"/>
              </a:rPr>
              <a:t> 8:</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Giới</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thiệu</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được</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hoạt</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động</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và</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công</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dụng</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của</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băng</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kép</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trong</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các</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thiết</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bị</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tự</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động</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a:t>
            </a:r>
            <a:endPar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3" name="Rectangle 2"/>
          <p:cNvSpPr/>
          <p:nvPr/>
        </p:nvSpPr>
        <p:spPr>
          <a:xfrm>
            <a:off x="627670" y="3082975"/>
            <a:ext cx="10510375" cy="1077218"/>
          </a:xfrm>
          <a:prstGeom prst="rect">
            <a:avLst/>
          </a:prstGeom>
        </p:spPr>
        <p:txBody>
          <a:bodyPr wrap="square">
            <a:spAutoFit/>
          </a:bodyPr>
          <a:lstStyle/>
          <a:p>
            <a:r>
              <a:rPr lang="vi-VN" sz="3200" b="1" dirty="0">
                <a:solidFill>
                  <a:srgbClr val="008000"/>
                </a:solidFill>
                <a:latin typeface="+mj-lt"/>
              </a:rPr>
              <a:t>Em có thể 2 trang 122 KHTN lớp 8:</a:t>
            </a:r>
            <a:r>
              <a:rPr lang="vi-VN" sz="3200" dirty="0">
                <a:solidFill>
                  <a:srgbClr val="000000"/>
                </a:solidFill>
                <a:latin typeface="+mj-lt"/>
              </a:rPr>
              <a:t> Giải thích được một số hiện tượng đơn giản có liên quan đến sự nở vì nhiệt.</a:t>
            </a:r>
            <a:endParaRPr lang="en-US" sz="3200" dirty="0">
              <a:latin typeface="+mj-lt"/>
            </a:endParaRPr>
          </a:p>
        </p:txBody>
      </p:sp>
    </p:spTree>
    <p:extLst>
      <p:ext uri="{BB962C8B-B14F-4D97-AF65-F5344CB8AC3E}">
        <p14:creationId xmlns:p14="http://schemas.microsoft.com/office/powerpoint/2010/main" val="678850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ình tự do: Hình 7">
            <a:extLst>
              <a:ext uri="{FF2B5EF4-FFF2-40B4-BE49-F238E27FC236}">
                <a16:creationId xmlns:a16="http://schemas.microsoft.com/office/drawing/2014/main" id="{BF9AF566-4531-EC9A-F0FC-57F2F0510684}"/>
              </a:ext>
            </a:extLst>
          </p:cNvPr>
          <p:cNvSpPr/>
          <p:nvPr/>
        </p:nvSpPr>
        <p:spPr>
          <a:xfrm>
            <a:off x="326571" y="0"/>
            <a:ext cx="7563395" cy="1005840"/>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 fmla="*/ 0 w 6327661"/>
              <a:gd name="connsiteY0" fmla="*/ 0 h 924950"/>
              <a:gd name="connsiteX1" fmla="*/ 5781124 w 6327661"/>
              <a:gd name="connsiteY1" fmla="*/ 10548 h 924950"/>
              <a:gd name="connsiteX2" fmla="*/ 5781124 w 6327661"/>
              <a:gd name="connsiteY2" fmla="*/ 10549 h 924950"/>
              <a:gd name="connsiteX3" fmla="*/ 6327661 w 6327661"/>
              <a:gd name="connsiteY3" fmla="*/ 446508 h 924950"/>
              <a:gd name="connsiteX4" fmla="*/ 5781124 w 6327661"/>
              <a:gd name="connsiteY4" fmla="*/ 924950 h 924950"/>
              <a:gd name="connsiteX5" fmla="*/ 5781124 w 6327661"/>
              <a:gd name="connsiteY5" fmla="*/ 924948 h 924950"/>
              <a:gd name="connsiteX6" fmla="*/ 115614 w 6327661"/>
              <a:gd name="connsiteY6" fmla="*/ 924948 h 924950"/>
              <a:gd name="connsiteX7" fmla="*/ 0 w 6327661"/>
              <a:gd name="connsiteY7" fmla="*/ 0 h 924950"/>
              <a:gd name="connsiteX0" fmla="*/ 66266 w 6393927"/>
              <a:gd name="connsiteY0" fmla="*/ 0 h 924950"/>
              <a:gd name="connsiteX1" fmla="*/ 5847390 w 6393927"/>
              <a:gd name="connsiteY1" fmla="*/ 10548 h 924950"/>
              <a:gd name="connsiteX2" fmla="*/ 5847390 w 6393927"/>
              <a:gd name="connsiteY2" fmla="*/ 10549 h 924950"/>
              <a:gd name="connsiteX3" fmla="*/ 6393927 w 6393927"/>
              <a:gd name="connsiteY3" fmla="*/ 446508 h 924950"/>
              <a:gd name="connsiteX4" fmla="*/ 5847390 w 6393927"/>
              <a:gd name="connsiteY4" fmla="*/ 924950 h 924950"/>
              <a:gd name="connsiteX5" fmla="*/ 5847390 w 6393927"/>
              <a:gd name="connsiteY5" fmla="*/ 924948 h 924950"/>
              <a:gd name="connsiteX6" fmla="*/ 181880 w 6393927"/>
              <a:gd name="connsiteY6" fmla="*/ 924948 h 924950"/>
              <a:gd name="connsiteX7" fmla="*/ 66266 w 6393927"/>
              <a:gd name="connsiteY7" fmla="*/ 0 h 924950"/>
              <a:gd name="connsiteX0" fmla="*/ 79119 w 6406780"/>
              <a:gd name="connsiteY0" fmla="*/ 0 h 924950"/>
              <a:gd name="connsiteX1" fmla="*/ 5860243 w 6406780"/>
              <a:gd name="connsiteY1" fmla="*/ 10548 h 924950"/>
              <a:gd name="connsiteX2" fmla="*/ 5860243 w 6406780"/>
              <a:gd name="connsiteY2" fmla="*/ 10549 h 924950"/>
              <a:gd name="connsiteX3" fmla="*/ 6406780 w 6406780"/>
              <a:gd name="connsiteY3" fmla="*/ 446508 h 924950"/>
              <a:gd name="connsiteX4" fmla="*/ 5860243 w 6406780"/>
              <a:gd name="connsiteY4" fmla="*/ 924950 h 924950"/>
              <a:gd name="connsiteX5" fmla="*/ 5860243 w 6406780"/>
              <a:gd name="connsiteY5" fmla="*/ 924948 h 924950"/>
              <a:gd name="connsiteX6" fmla="*/ 194733 w 6406780"/>
              <a:gd name="connsiteY6" fmla="*/ 924948 h 924950"/>
              <a:gd name="connsiteX7" fmla="*/ 79119 w 6406780"/>
              <a:gd name="connsiteY7" fmla="*/ 0 h 924950"/>
              <a:gd name="connsiteX0" fmla="*/ 121315 w 6448976"/>
              <a:gd name="connsiteY0" fmla="*/ 0 h 924950"/>
              <a:gd name="connsiteX1" fmla="*/ 5902439 w 6448976"/>
              <a:gd name="connsiteY1" fmla="*/ 10548 h 924950"/>
              <a:gd name="connsiteX2" fmla="*/ 5902439 w 6448976"/>
              <a:gd name="connsiteY2" fmla="*/ 10549 h 924950"/>
              <a:gd name="connsiteX3" fmla="*/ 6448976 w 6448976"/>
              <a:gd name="connsiteY3" fmla="*/ 446508 h 924950"/>
              <a:gd name="connsiteX4" fmla="*/ 5902439 w 6448976"/>
              <a:gd name="connsiteY4" fmla="*/ 924950 h 924950"/>
              <a:gd name="connsiteX5" fmla="*/ 5902439 w 6448976"/>
              <a:gd name="connsiteY5" fmla="*/ 924948 h 924950"/>
              <a:gd name="connsiteX6" fmla="*/ 236929 w 6448976"/>
              <a:gd name="connsiteY6" fmla="*/ 924948 h 924950"/>
              <a:gd name="connsiteX7" fmla="*/ 121315 w 6448976"/>
              <a:gd name="connsiteY7" fmla="*/ 0 h 924950"/>
              <a:gd name="connsiteX0" fmla="*/ 147504 w 6412103"/>
              <a:gd name="connsiteY0" fmla="*/ 0 h 935498"/>
              <a:gd name="connsiteX1" fmla="*/ 5865566 w 6412103"/>
              <a:gd name="connsiteY1" fmla="*/ 21096 h 935498"/>
              <a:gd name="connsiteX2" fmla="*/ 5865566 w 6412103"/>
              <a:gd name="connsiteY2" fmla="*/ 21097 h 935498"/>
              <a:gd name="connsiteX3" fmla="*/ 6412103 w 6412103"/>
              <a:gd name="connsiteY3" fmla="*/ 457056 h 935498"/>
              <a:gd name="connsiteX4" fmla="*/ 5865566 w 6412103"/>
              <a:gd name="connsiteY4" fmla="*/ 935498 h 935498"/>
              <a:gd name="connsiteX5" fmla="*/ 5865566 w 6412103"/>
              <a:gd name="connsiteY5" fmla="*/ 935496 h 935498"/>
              <a:gd name="connsiteX6" fmla="*/ 200056 w 6412103"/>
              <a:gd name="connsiteY6" fmla="*/ 935496 h 935498"/>
              <a:gd name="connsiteX7" fmla="*/ 147504 w 6412103"/>
              <a:gd name="connsiteY7" fmla="*/ 0 h 935498"/>
              <a:gd name="connsiteX0" fmla="*/ 101633 w 6366232"/>
              <a:gd name="connsiteY0" fmla="*/ 0 h 935498"/>
              <a:gd name="connsiteX1" fmla="*/ 5819695 w 6366232"/>
              <a:gd name="connsiteY1" fmla="*/ 21096 h 935498"/>
              <a:gd name="connsiteX2" fmla="*/ 5819695 w 6366232"/>
              <a:gd name="connsiteY2" fmla="*/ 21097 h 935498"/>
              <a:gd name="connsiteX3" fmla="*/ 6366232 w 6366232"/>
              <a:gd name="connsiteY3" fmla="*/ 457056 h 935498"/>
              <a:gd name="connsiteX4" fmla="*/ 5819695 w 6366232"/>
              <a:gd name="connsiteY4" fmla="*/ 935498 h 935498"/>
              <a:gd name="connsiteX5" fmla="*/ 5819695 w 6366232"/>
              <a:gd name="connsiteY5" fmla="*/ 935496 h 935498"/>
              <a:gd name="connsiteX6" fmla="*/ 154185 w 6366232"/>
              <a:gd name="connsiteY6" fmla="*/ 935496 h 935498"/>
              <a:gd name="connsiteX7" fmla="*/ 101633 w 6366232"/>
              <a:gd name="connsiteY7" fmla="*/ 0 h 93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rgbClr val="034D03"/>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51000" indent="-571500" algn="just">
              <a:buAutoNum type="romanUcPeriod"/>
            </a:pPr>
            <a:r>
              <a:rPr lang="en-US" sz="2400" b="1" dirty="0">
                <a:solidFill>
                  <a:schemeClr val="bg1"/>
                </a:solidFill>
                <a:latin typeface="Times New Roman" panose="02020603050405020304" pitchFamily="18" charset="0"/>
                <a:cs typeface="Times New Roman" panose="02020603050405020304" pitchFamily="18" charset="0"/>
              </a:rPr>
              <a:t>SỰ NỞ VÌ NHIỆT CỦA CHẤT RẮN</a:t>
            </a:r>
          </a:p>
          <a:p>
            <a:pPr marL="1079500" algn="just"/>
            <a:r>
              <a:rPr lang="en-US" sz="2400" b="1" dirty="0">
                <a:solidFill>
                  <a:srgbClr val="FFFF00"/>
                </a:solidFill>
                <a:latin typeface="Times New Roman" panose="02020603050405020304" pitchFamily="18" charset="0"/>
                <a:cs typeface="Times New Roman" panose="02020603050405020304" pitchFamily="18" charset="0"/>
              </a:rPr>
              <a:t>1. </a:t>
            </a:r>
            <a:r>
              <a:rPr lang="en-US" sz="2400" b="1" dirty="0" err="1">
                <a:solidFill>
                  <a:srgbClr val="FFFF00"/>
                </a:solidFill>
                <a:latin typeface="Times New Roman" panose="02020603050405020304" pitchFamily="18" charset="0"/>
                <a:cs typeface="Times New Roman" panose="02020603050405020304" pitchFamily="18" charset="0"/>
              </a:rPr>
              <a:t>Thí</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nghiệm</a:t>
            </a:r>
            <a:endParaRPr lang="en-BZ" sz="2400" b="1" dirty="0">
              <a:solidFill>
                <a:srgbClr val="FFFF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326571" y="1340541"/>
            <a:ext cx="6635703" cy="2246769"/>
          </a:xfrm>
          <a:prstGeom prst="rect">
            <a:avLst/>
          </a:prstGeom>
          <a:noFill/>
        </p:spPr>
        <p:txBody>
          <a:bodyPr wrap="square" rtlCol="0">
            <a:spAutoFit/>
          </a:bodyPr>
          <a:lstStyle/>
          <a:p>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Dụng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cụ</a:t>
            </a:r>
            <a:r>
              <a:rPr lang="en-US" sz="2800" b="1" dirty="0">
                <a:solidFill>
                  <a:srgbClr val="0000FF"/>
                </a:solidFill>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 (1) Ba </a:t>
            </a:r>
            <a:r>
              <a:rPr lang="en-US" sz="2800" dirty="0" err="1">
                <a:latin typeface="Times New Roman" panose="02020603050405020304" pitchFamily="18" charset="0"/>
                <a:cs typeface="Times New Roman" panose="02020603050405020304" pitchFamily="18" charset="0"/>
              </a:rPr>
              <a:t>thanh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nhôm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sắt</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(2) </a:t>
            </a:r>
            <a:r>
              <a:rPr lang="en-US" sz="2800" dirty="0" err="1">
                <a:latin typeface="Times New Roman" panose="02020603050405020304" pitchFamily="18" charset="0"/>
                <a:cs typeface="Times New Roman" panose="02020603050405020304" pitchFamily="18" charset="0"/>
              </a:rPr>
              <a:t>Khay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tấm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chắn</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(3)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thanh</a:t>
            </a:r>
            <a:r>
              <a:rPr lang="en-US" sz="2800" dirty="0">
                <a:latin typeface="Times New Roman" panose="02020603050405020304" pitchFamily="18" charset="0"/>
                <a:cs typeface="Times New Roman" panose="02020603050405020304" pitchFamily="18" charset="0"/>
              </a:rPr>
              <a:t> </a:t>
            </a:r>
          </a:p>
          <a:p>
            <a:pPr marL="285750" indent="-285750">
              <a:buFontTx/>
              <a:buChar char="-"/>
            </a:pPr>
            <a:endParaRPr lang="en-US" sz="2800" dirty="0">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2"/>
          <a:stretch>
            <a:fillRect/>
          </a:stretch>
        </p:blipFill>
        <p:spPr>
          <a:xfrm>
            <a:off x="6737684" y="1005840"/>
            <a:ext cx="5454316" cy="5671787"/>
          </a:xfrm>
          <a:prstGeom prst="rect">
            <a:avLst/>
          </a:prstGeom>
        </p:spPr>
      </p:pic>
      <p:sp>
        <p:nvSpPr>
          <p:cNvPr id="9" name="Rectangle 8"/>
          <p:cNvSpPr/>
          <p:nvPr/>
        </p:nvSpPr>
        <p:spPr>
          <a:xfrm>
            <a:off x="433137" y="3587310"/>
            <a:ext cx="6096000" cy="2677656"/>
          </a:xfrm>
          <a:prstGeom prst="rect">
            <a:avLst/>
          </a:prstGeom>
        </p:spPr>
        <p:txBody>
          <a:bodyPr>
            <a:spAutoFit/>
          </a:bodyPr>
          <a:lstStyle/>
          <a:p>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Tiến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hành</a:t>
            </a:r>
            <a:endParaRPr lang="en-US" sz="2800" b="1" dirty="0">
              <a:solidFill>
                <a:srgbClr val="0000FF"/>
              </a:solidFill>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Đ</a:t>
            </a:r>
            <a:r>
              <a:rPr lang="vi-VN" sz="2800" dirty="0">
                <a:latin typeface="Times New Roman" panose="02020603050405020304" pitchFamily="18" charset="0"/>
                <a:cs typeface="Times New Roman" panose="02020603050405020304" pitchFamily="18" charset="0"/>
              </a:rPr>
              <a:t>ốt đèn cồn trong khay</a:t>
            </a:r>
            <a:r>
              <a:rPr lang="en-US" sz="2800" dirty="0">
                <a:latin typeface="Times New Roman" panose="02020603050405020304" pitchFamily="18" charset="0"/>
                <a:cs typeface="Times New Roman" panose="02020603050405020304" pitchFamily="18" charset="0"/>
              </a:rPr>
              <a:t>,</a:t>
            </a:r>
            <a:r>
              <a:rPr lang="vi-VN" sz="2800" dirty="0">
                <a:latin typeface="Times New Roman" panose="02020603050405020304" pitchFamily="18" charset="0"/>
                <a:cs typeface="Times New Roman" panose="02020603050405020304" pitchFamily="18" charset="0"/>
              </a:rPr>
              <a:t> đậy nắp chắn lên </a:t>
            </a:r>
            <a:r>
              <a:rPr lang="en-US" sz="2800" dirty="0" err="1">
                <a:latin typeface="Times New Roman" panose="02020603050405020304" pitchFamily="18" charset="0"/>
                <a:cs typeface="Times New Roman" panose="02020603050405020304" pitchFamily="18" charset="0"/>
              </a:rPr>
              <a:t>kh</a:t>
            </a:r>
            <a:r>
              <a:rPr lang="vi-VN" sz="2800" dirty="0">
                <a:latin typeface="Times New Roman" panose="02020603050405020304" pitchFamily="18" charset="0"/>
                <a:cs typeface="Times New Roman" panose="02020603050405020304" pitchFamily="18" charset="0"/>
              </a:rPr>
              <a:t>ay</a:t>
            </a:r>
            <a:r>
              <a:rPr lang="en-US" sz="2800" dirty="0">
                <a:latin typeface="Times New Roman" panose="02020603050405020304" pitchFamily="18" charset="0"/>
                <a:cs typeface="Times New Roman" panose="02020603050405020304" pitchFamily="18" charset="0"/>
              </a:rPr>
              <a:t>,</a:t>
            </a:r>
            <a:r>
              <a:rPr lang="vi-VN" sz="2800" dirty="0">
                <a:latin typeface="Times New Roman" panose="02020603050405020304" pitchFamily="18" charset="0"/>
                <a:cs typeface="Times New Roman" panose="02020603050405020304" pitchFamily="18" charset="0"/>
              </a:rPr>
              <a:t> quan sát kim chỉ thị quay</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-T</a:t>
            </a:r>
            <a:r>
              <a:rPr lang="vi-VN" sz="2800" dirty="0">
                <a:latin typeface="Times New Roman" panose="02020603050405020304" pitchFamily="18" charset="0"/>
                <a:cs typeface="Times New Roman" panose="02020603050405020304" pitchFamily="18" charset="0"/>
              </a:rPr>
              <a:t>ắt đèn cồn quan sát kim chỉ thị quay </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-S</a:t>
            </a:r>
            <a:r>
              <a:rPr lang="vi-VN" sz="2800" dirty="0">
                <a:latin typeface="Times New Roman" panose="02020603050405020304" pitchFamily="18" charset="0"/>
                <a:cs typeface="Times New Roman" panose="02020603050405020304" pitchFamily="18" charset="0"/>
              </a:rPr>
              <a:t>o sánh và nhận xét về sự nở vì nhiệt của các chất</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011103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512064" y="2869954"/>
            <a:ext cx="11509684"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514350" marR="0" lvl="0" indent="-514350" algn="l" defTabSz="914400" rtl="0" eaLnBrk="0" fontAlgn="base" latinLnBrk="0" hangingPunct="0">
              <a:lnSpc>
                <a:spcPct val="100000"/>
              </a:lnSpc>
              <a:spcBef>
                <a:spcPct val="0"/>
              </a:spcBef>
              <a:spcAft>
                <a:spcPct val="0"/>
              </a:spcAft>
              <a:buClrTx/>
              <a:buSzTx/>
              <a:buFontTx/>
              <a:buAutoNum type="arabicPeriod"/>
              <a:tabLst/>
            </a:pP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Băng</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kép</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được</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làm</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từ</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hai</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thanh</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kim</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loại</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có</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bản</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chất</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khác</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nhau</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Hai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kim</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loại</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này</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dãn</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nở</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vì</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nhiệt</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khác</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nhau</a:t>
            </a:r>
            <a:endPar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p>
            <a:pPr marR="0" lvl="0" algn="l" defTabSz="914400" rtl="0" eaLnBrk="0" fontAlgn="base" latinLnBrk="0" hangingPunct="0">
              <a:lnSpc>
                <a:spcPct val="100000"/>
              </a:lnSpc>
              <a:spcBef>
                <a:spcPct val="0"/>
              </a:spcBef>
              <a:spcAft>
                <a:spcPct val="0"/>
              </a:spcAft>
              <a:buClrTx/>
              <a:buSzTx/>
              <a:tabLst/>
            </a:pP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N</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ên</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khi</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bị</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đốt</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nóng</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hoặc</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làm</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lạnh</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thì</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băng</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kép</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đều</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bị</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cong</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đi</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 +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Tính</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chất</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này</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được</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ứng</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dụng</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vào</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việc</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đóng</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ngắt</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tự</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động</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mạch</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điện</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rơ</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-le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trong</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đèn</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chớp-tắt</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bàn</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là</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nồi</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cơm</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điện</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a:t>
            </a:r>
            <a:endPar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br>
            <a:endPar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4" name="Rectangle 3"/>
          <p:cNvSpPr>
            <a:spLocks noChangeArrowheads="1"/>
          </p:cNvSpPr>
          <p:nvPr/>
        </p:nvSpPr>
        <p:spPr bwMode="auto">
          <a:xfrm>
            <a:off x="347472" y="1357860"/>
            <a:ext cx="11509684"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err="1">
                <a:ln>
                  <a:noFill/>
                </a:ln>
                <a:solidFill>
                  <a:srgbClr val="008000"/>
                </a:solidFill>
                <a:effectLst/>
                <a:latin typeface="Times New Roman" panose="02020603050405020304" pitchFamily="18" charset="0"/>
                <a:cs typeface="Times New Roman" panose="02020603050405020304" pitchFamily="18" charset="0"/>
              </a:rPr>
              <a:t>Em</a:t>
            </a:r>
            <a:r>
              <a:rPr kumimoji="0" lang="en-US" altLang="en-US" sz="3200" b="1" i="0" u="none" strike="noStrike" cap="none" normalizeH="0" baseline="0" dirty="0">
                <a:ln>
                  <a:noFill/>
                </a:ln>
                <a:solidFill>
                  <a:srgbClr val="008000"/>
                </a:solidFill>
                <a:effectLst/>
                <a:latin typeface="Times New Roman" panose="02020603050405020304" pitchFamily="18" charset="0"/>
                <a:cs typeface="Times New Roman" panose="02020603050405020304" pitchFamily="18" charset="0"/>
              </a:rPr>
              <a:t> </a:t>
            </a:r>
            <a:r>
              <a:rPr kumimoji="0" lang="en-US" altLang="en-US" sz="3200" b="1" i="0" u="none" strike="noStrike" cap="none" normalizeH="0" baseline="0" dirty="0" err="1">
                <a:ln>
                  <a:noFill/>
                </a:ln>
                <a:solidFill>
                  <a:srgbClr val="008000"/>
                </a:solidFill>
                <a:effectLst/>
                <a:latin typeface="Times New Roman" panose="02020603050405020304" pitchFamily="18" charset="0"/>
                <a:cs typeface="Times New Roman" panose="02020603050405020304" pitchFamily="18" charset="0"/>
              </a:rPr>
              <a:t>có</a:t>
            </a:r>
            <a:r>
              <a:rPr kumimoji="0" lang="en-US" altLang="en-US" sz="3200" b="1" i="0" u="none" strike="noStrike" cap="none" normalizeH="0" baseline="0" dirty="0">
                <a:ln>
                  <a:noFill/>
                </a:ln>
                <a:solidFill>
                  <a:srgbClr val="008000"/>
                </a:solidFill>
                <a:effectLst/>
                <a:latin typeface="Times New Roman" panose="02020603050405020304" pitchFamily="18" charset="0"/>
                <a:cs typeface="Times New Roman" panose="02020603050405020304" pitchFamily="18" charset="0"/>
              </a:rPr>
              <a:t> </a:t>
            </a:r>
            <a:r>
              <a:rPr kumimoji="0" lang="en-US" altLang="en-US" sz="3200" b="1" i="0" u="none" strike="noStrike" cap="none" normalizeH="0" baseline="0" dirty="0" err="1">
                <a:ln>
                  <a:noFill/>
                </a:ln>
                <a:solidFill>
                  <a:srgbClr val="008000"/>
                </a:solidFill>
                <a:effectLst/>
                <a:latin typeface="Times New Roman" panose="02020603050405020304" pitchFamily="18" charset="0"/>
                <a:cs typeface="Times New Roman" panose="02020603050405020304" pitchFamily="18" charset="0"/>
              </a:rPr>
              <a:t>thể</a:t>
            </a:r>
            <a:r>
              <a:rPr kumimoji="0" lang="en-US" altLang="en-US" sz="3200" b="1" i="0" u="none" strike="noStrike" cap="none" normalizeH="0" baseline="0" dirty="0">
                <a:ln>
                  <a:noFill/>
                </a:ln>
                <a:solidFill>
                  <a:srgbClr val="008000"/>
                </a:solidFill>
                <a:effectLst/>
                <a:latin typeface="Times New Roman" panose="02020603050405020304" pitchFamily="18" charset="0"/>
                <a:cs typeface="Times New Roman" panose="02020603050405020304" pitchFamily="18" charset="0"/>
              </a:rPr>
              <a:t> 1 </a:t>
            </a:r>
            <a:r>
              <a:rPr kumimoji="0" lang="en-US" altLang="en-US" sz="3200" b="1" i="0" u="none" strike="noStrike" cap="none" normalizeH="0" baseline="0" dirty="0" err="1">
                <a:ln>
                  <a:noFill/>
                </a:ln>
                <a:solidFill>
                  <a:srgbClr val="008000"/>
                </a:solidFill>
                <a:effectLst/>
                <a:latin typeface="Times New Roman" panose="02020603050405020304" pitchFamily="18" charset="0"/>
                <a:cs typeface="Times New Roman" panose="02020603050405020304" pitchFamily="18" charset="0"/>
              </a:rPr>
              <a:t>trang</a:t>
            </a:r>
            <a:r>
              <a:rPr kumimoji="0" lang="en-US" altLang="en-US" sz="3200" b="1" i="0" u="none" strike="noStrike" cap="none" normalizeH="0" baseline="0" dirty="0">
                <a:ln>
                  <a:noFill/>
                </a:ln>
                <a:solidFill>
                  <a:srgbClr val="008000"/>
                </a:solidFill>
                <a:effectLst/>
                <a:latin typeface="Times New Roman" panose="02020603050405020304" pitchFamily="18" charset="0"/>
                <a:cs typeface="Times New Roman" panose="02020603050405020304" pitchFamily="18" charset="0"/>
              </a:rPr>
              <a:t> 122 KHTN </a:t>
            </a:r>
            <a:r>
              <a:rPr kumimoji="0" lang="en-US" altLang="en-US" sz="3200" b="1" i="0" u="none" strike="noStrike" cap="none" normalizeH="0" baseline="0" dirty="0" err="1">
                <a:ln>
                  <a:noFill/>
                </a:ln>
                <a:solidFill>
                  <a:srgbClr val="008000"/>
                </a:solidFill>
                <a:effectLst/>
                <a:latin typeface="Times New Roman" panose="02020603050405020304" pitchFamily="18" charset="0"/>
                <a:cs typeface="Times New Roman" panose="02020603050405020304" pitchFamily="18" charset="0"/>
              </a:rPr>
              <a:t>lớp</a:t>
            </a:r>
            <a:r>
              <a:rPr kumimoji="0" lang="en-US" altLang="en-US" sz="3200" b="1" i="0" u="none" strike="noStrike" cap="none" normalizeH="0" baseline="0" dirty="0">
                <a:ln>
                  <a:noFill/>
                </a:ln>
                <a:solidFill>
                  <a:srgbClr val="008000"/>
                </a:solidFill>
                <a:effectLst/>
                <a:latin typeface="Times New Roman" panose="02020603050405020304" pitchFamily="18" charset="0"/>
                <a:cs typeface="Times New Roman" panose="02020603050405020304" pitchFamily="18" charset="0"/>
              </a:rPr>
              <a:t> 8:</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Giới</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thiệu</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được</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hoạt</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động</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và</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công</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dụng</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của</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băng</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kép</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trong</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các</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thiết</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bị</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tự</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động</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a:t>
            </a:r>
            <a:endPar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839531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7286" y="372867"/>
            <a:ext cx="6096000" cy="2554545"/>
          </a:xfrm>
          <a:prstGeom prst="rect">
            <a:avLst/>
          </a:prstGeom>
        </p:spPr>
        <p:txBody>
          <a:bodyPr wrap="square">
            <a:spAutoFit/>
          </a:bodyPr>
          <a:lstStyle/>
          <a:p>
            <a:r>
              <a:rPr lang="en-US" sz="3200" b="1" dirty="0">
                <a:solidFill>
                  <a:srgbClr val="FF0000"/>
                </a:solidFill>
                <a:latin typeface="+mj-lt"/>
              </a:rPr>
              <a:t>2.</a:t>
            </a:r>
            <a:r>
              <a:rPr lang="vi-VN" sz="3200" dirty="0">
                <a:solidFill>
                  <a:srgbClr val="0000FF"/>
                </a:solidFill>
                <a:latin typeface="+mj-lt"/>
              </a:rPr>
              <a:t>- Khi làm cầu, giữa các nhịp cầu, người ta thường để hở một đoạn nhỏ để khi nhiệt độ tăng cao các vật liệu làm cầu nở ra không làm hư hỏng cầu.</a:t>
            </a:r>
            <a:endParaRPr lang="en-US" sz="3200" dirty="0">
              <a:solidFill>
                <a:srgbClr val="0000FF"/>
              </a:solidFill>
              <a:latin typeface="+mj-lt"/>
            </a:endParaRPr>
          </a:p>
        </p:txBody>
      </p:sp>
      <p:sp>
        <p:nvSpPr>
          <p:cNvPr id="5" name="Rectangle 4"/>
          <p:cNvSpPr/>
          <p:nvPr/>
        </p:nvSpPr>
        <p:spPr>
          <a:xfrm>
            <a:off x="135636" y="4459327"/>
            <a:ext cx="6096000" cy="2062103"/>
          </a:xfrm>
          <a:prstGeom prst="rect">
            <a:avLst/>
          </a:prstGeom>
        </p:spPr>
        <p:txBody>
          <a:bodyPr>
            <a:spAutoFit/>
          </a:bodyPr>
          <a:lstStyle/>
          <a:p>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Sử</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dụng</a:t>
            </a:r>
            <a:r>
              <a:rPr lang="en-US" sz="3200" dirty="0">
                <a:solidFill>
                  <a:srgbClr val="000000"/>
                </a:solidFill>
                <a:latin typeface="Times New Roman" panose="02020603050405020304" pitchFamily="18" charset="0"/>
                <a:cs typeface="Times New Roman" panose="02020603050405020304" pitchFamily="18" charset="0"/>
              </a:rPr>
              <a:t> con </a:t>
            </a:r>
            <a:r>
              <a:rPr lang="en-US" sz="3200" dirty="0" err="1">
                <a:solidFill>
                  <a:srgbClr val="000000"/>
                </a:solidFill>
                <a:latin typeface="Times New Roman" panose="02020603050405020304" pitchFamily="18" charset="0"/>
                <a:cs typeface="Times New Roman" panose="02020603050405020304" pitchFamily="18" charset="0"/>
              </a:rPr>
              <a:t>lăn</a:t>
            </a:r>
            <a:r>
              <a:rPr lang="en-US" sz="3200" dirty="0">
                <a:solidFill>
                  <a:srgbClr val="000000"/>
                </a:solidFill>
                <a:latin typeface="Times New Roman" panose="02020603050405020304" pitchFamily="18" charset="0"/>
                <a:cs typeface="Times New Roman" panose="02020603050405020304" pitchFamily="18" charset="0"/>
              </a:rPr>
              <a:t> ở </a:t>
            </a:r>
            <a:r>
              <a:rPr lang="en-US" sz="3200" dirty="0" err="1">
                <a:solidFill>
                  <a:srgbClr val="000000"/>
                </a:solidFill>
                <a:latin typeface="Times New Roman" panose="02020603050405020304" pitchFamily="18" charset="0"/>
                <a:cs typeface="Times New Roman" panose="02020603050405020304" pitchFamily="18" charset="0"/>
              </a:rPr>
              <a:t>gối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cầu</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của</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cầu</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thép</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phòng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khi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nhiệt</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độ</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tăng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nhờ</a:t>
            </a:r>
            <a:r>
              <a:rPr lang="en-US" sz="3200" dirty="0">
                <a:solidFill>
                  <a:srgbClr val="000000"/>
                </a:solidFill>
                <a:latin typeface="Times New Roman" panose="02020603050405020304" pitchFamily="18" charset="0"/>
                <a:cs typeface="Times New Roman" panose="02020603050405020304" pitchFamily="18" charset="0"/>
              </a:rPr>
              <a:t> con </a:t>
            </a:r>
            <a:r>
              <a:rPr lang="en-US" sz="3200" dirty="0" err="1">
                <a:solidFill>
                  <a:srgbClr val="000000"/>
                </a:solidFill>
                <a:latin typeface="Times New Roman" panose="02020603050405020304" pitchFamily="18" charset="0"/>
                <a:cs typeface="Times New Roman" panose="02020603050405020304" pitchFamily="18" charset="0"/>
              </a:rPr>
              <a:t>lăn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mà</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cầu</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thép</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nở</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dài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ra</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không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bị</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cản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trở</a:t>
            </a:r>
            <a:r>
              <a:rPr lang="en-US" sz="3200" dirty="0">
                <a:solidFill>
                  <a:srgbClr val="000000"/>
                </a:solidFill>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6601970" y="3547873"/>
            <a:ext cx="5010911" cy="3310127"/>
          </a:xfrm>
          <a:prstGeom prst="rect">
            <a:avLst/>
          </a:prstGeom>
        </p:spPr>
      </p:pic>
      <p:pic>
        <p:nvPicPr>
          <p:cNvPr id="8" name="Picture 3" descr="Su no vi nhi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6463286" y="98547"/>
            <a:ext cx="5618988" cy="344932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39896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0">
            <a:extLst>
              <a:ext uri="{FF2B5EF4-FFF2-40B4-BE49-F238E27FC236}">
                <a16:creationId xmlns:a16="http://schemas.microsoft.com/office/drawing/2014/main" id="{6F7FA603-FF6E-768A-3056-7AA13AAFC004}"/>
              </a:ext>
            </a:extLst>
          </p:cNvPr>
          <p:cNvGrpSpPr/>
          <p:nvPr/>
        </p:nvGrpSpPr>
        <p:grpSpPr>
          <a:xfrm>
            <a:off x="0" y="0"/>
            <a:ext cx="6979697" cy="1879179"/>
            <a:chOff x="5489437" y="1671145"/>
            <a:chExt cx="6979697" cy="1460794"/>
          </a:xfrm>
        </p:grpSpPr>
        <p:pic>
          <p:nvPicPr>
            <p:cNvPr id="3" name="Hình ảnh 9">
              <a:extLst>
                <a:ext uri="{FF2B5EF4-FFF2-40B4-BE49-F238E27FC236}">
                  <a16:creationId xmlns:a16="http://schemas.microsoft.com/office/drawing/2014/main" id="{144311C0-8DF2-B173-8177-B7615CDCA329}"/>
                </a:ext>
              </a:extLst>
            </p:cNvPr>
            <p:cNvPicPr>
              <a:picLocks noChangeAspect="1"/>
            </p:cNvPicPr>
            <p:nvPr/>
          </p:nvPicPr>
          <p:blipFill rotWithShape="1">
            <a:blip r:embed="rId2"/>
            <a:srcRect t="37138"/>
            <a:stretch/>
          </p:blipFill>
          <p:spPr>
            <a:xfrm>
              <a:off x="5555671" y="1786758"/>
              <a:ext cx="6913463" cy="1345181"/>
            </a:xfrm>
            <a:prstGeom prst="rect">
              <a:avLst/>
            </a:prstGeom>
          </p:spPr>
          <p:style>
            <a:lnRef idx="3">
              <a:schemeClr val="lt1"/>
            </a:lnRef>
            <a:fillRef idx="1">
              <a:schemeClr val="accent6"/>
            </a:fillRef>
            <a:effectRef idx="1">
              <a:schemeClr val="accent6"/>
            </a:effectRef>
            <a:fontRef idx="minor">
              <a:schemeClr val="lt1"/>
            </a:fontRef>
          </p:style>
        </p:pic>
        <p:sp>
          <p:nvSpPr>
            <p:cNvPr id="4" name="Hình tự do: Hình 7">
              <a:extLst>
                <a:ext uri="{FF2B5EF4-FFF2-40B4-BE49-F238E27FC236}">
                  <a16:creationId xmlns:a16="http://schemas.microsoft.com/office/drawing/2014/main" id="{57BF4558-3AC0-BE1B-408C-1517310C98FB}"/>
                </a:ext>
              </a:extLst>
            </p:cNvPr>
            <p:cNvSpPr/>
            <p:nvPr/>
          </p:nvSpPr>
          <p:spPr>
            <a:xfrm>
              <a:off x="5489437" y="1671145"/>
              <a:ext cx="6366232" cy="932137"/>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 fmla="*/ 0 w 6327661"/>
                <a:gd name="connsiteY0" fmla="*/ 0 h 924950"/>
                <a:gd name="connsiteX1" fmla="*/ 5781124 w 6327661"/>
                <a:gd name="connsiteY1" fmla="*/ 10548 h 924950"/>
                <a:gd name="connsiteX2" fmla="*/ 5781124 w 6327661"/>
                <a:gd name="connsiteY2" fmla="*/ 10549 h 924950"/>
                <a:gd name="connsiteX3" fmla="*/ 6327661 w 6327661"/>
                <a:gd name="connsiteY3" fmla="*/ 446508 h 924950"/>
                <a:gd name="connsiteX4" fmla="*/ 5781124 w 6327661"/>
                <a:gd name="connsiteY4" fmla="*/ 924950 h 924950"/>
                <a:gd name="connsiteX5" fmla="*/ 5781124 w 6327661"/>
                <a:gd name="connsiteY5" fmla="*/ 924948 h 924950"/>
                <a:gd name="connsiteX6" fmla="*/ 115614 w 6327661"/>
                <a:gd name="connsiteY6" fmla="*/ 924948 h 924950"/>
                <a:gd name="connsiteX7" fmla="*/ 0 w 6327661"/>
                <a:gd name="connsiteY7" fmla="*/ 0 h 924950"/>
                <a:gd name="connsiteX0" fmla="*/ 66266 w 6393927"/>
                <a:gd name="connsiteY0" fmla="*/ 0 h 924950"/>
                <a:gd name="connsiteX1" fmla="*/ 5847390 w 6393927"/>
                <a:gd name="connsiteY1" fmla="*/ 10548 h 924950"/>
                <a:gd name="connsiteX2" fmla="*/ 5847390 w 6393927"/>
                <a:gd name="connsiteY2" fmla="*/ 10549 h 924950"/>
                <a:gd name="connsiteX3" fmla="*/ 6393927 w 6393927"/>
                <a:gd name="connsiteY3" fmla="*/ 446508 h 924950"/>
                <a:gd name="connsiteX4" fmla="*/ 5847390 w 6393927"/>
                <a:gd name="connsiteY4" fmla="*/ 924950 h 924950"/>
                <a:gd name="connsiteX5" fmla="*/ 5847390 w 6393927"/>
                <a:gd name="connsiteY5" fmla="*/ 924948 h 924950"/>
                <a:gd name="connsiteX6" fmla="*/ 181880 w 6393927"/>
                <a:gd name="connsiteY6" fmla="*/ 924948 h 924950"/>
                <a:gd name="connsiteX7" fmla="*/ 66266 w 6393927"/>
                <a:gd name="connsiteY7" fmla="*/ 0 h 924950"/>
                <a:gd name="connsiteX0" fmla="*/ 79119 w 6406780"/>
                <a:gd name="connsiteY0" fmla="*/ 0 h 924950"/>
                <a:gd name="connsiteX1" fmla="*/ 5860243 w 6406780"/>
                <a:gd name="connsiteY1" fmla="*/ 10548 h 924950"/>
                <a:gd name="connsiteX2" fmla="*/ 5860243 w 6406780"/>
                <a:gd name="connsiteY2" fmla="*/ 10549 h 924950"/>
                <a:gd name="connsiteX3" fmla="*/ 6406780 w 6406780"/>
                <a:gd name="connsiteY3" fmla="*/ 446508 h 924950"/>
                <a:gd name="connsiteX4" fmla="*/ 5860243 w 6406780"/>
                <a:gd name="connsiteY4" fmla="*/ 924950 h 924950"/>
                <a:gd name="connsiteX5" fmla="*/ 5860243 w 6406780"/>
                <a:gd name="connsiteY5" fmla="*/ 924948 h 924950"/>
                <a:gd name="connsiteX6" fmla="*/ 194733 w 6406780"/>
                <a:gd name="connsiteY6" fmla="*/ 924948 h 924950"/>
                <a:gd name="connsiteX7" fmla="*/ 79119 w 6406780"/>
                <a:gd name="connsiteY7" fmla="*/ 0 h 924950"/>
                <a:gd name="connsiteX0" fmla="*/ 121315 w 6448976"/>
                <a:gd name="connsiteY0" fmla="*/ 0 h 924950"/>
                <a:gd name="connsiteX1" fmla="*/ 5902439 w 6448976"/>
                <a:gd name="connsiteY1" fmla="*/ 10548 h 924950"/>
                <a:gd name="connsiteX2" fmla="*/ 5902439 w 6448976"/>
                <a:gd name="connsiteY2" fmla="*/ 10549 h 924950"/>
                <a:gd name="connsiteX3" fmla="*/ 6448976 w 6448976"/>
                <a:gd name="connsiteY3" fmla="*/ 446508 h 924950"/>
                <a:gd name="connsiteX4" fmla="*/ 5902439 w 6448976"/>
                <a:gd name="connsiteY4" fmla="*/ 924950 h 924950"/>
                <a:gd name="connsiteX5" fmla="*/ 5902439 w 6448976"/>
                <a:gd name="connsiteY5" fmla="*/ 924948 h 924950"/>
                <a:gd name="connsiteX6" fmla="*/ 236929 w 6448976"/>
                <a:gd name="connsiteY6" fmla="*/ 924948 h 924950"/>
                <a:gd name="connsiteX7" fmla="*/ 121315 w 6448976"/>
                <a:gd name="connsiteY7" fmla="*/ 0 h 924950"/>
                <a:gd name="connsiteX0" fmla="*/ 147504 w 6412103"/>
                <a:gd name="connsiteY0" fmla="*/ 0 h 935498"/>
                <a:gd name="connsiteX1" fmla="*/ 5865566 w 6412103"/>
                <a:gd name="connsiteY1" fmla="*/ 21096 h 935498"/>
                <a:gd name="connsiteX2" fmla="*/ 5865566 w 6412103"/>
                <a:gd name="connsiteY2" fmla="*/ 21097 h 935498"/>
                <a:gd name="connsiteX3" fmla="*/ 6412103 w 6412103"/>
                <a:gd name="connsiteY3" fmla="*/ 457056 h 935498"/>
                <a:gd name="connsiteX4" fmla="*/ 5865566 w 6412103"/>
                <a:gd name="connsiteY4" fmla="*/ 935498 h 935498"/>
                <a:gd name="connsiteX5" fmla="*/ 5865566 w 6412103"/>
                <a:gd name="connsiteY5" fmla="*/ 935496 h 935498"/>
                <a:gd name="connsiteX6" fmla="*/ 200056 w 6412103"/>
                <a:gd name="connsiteY6" fmla="*/ 935496 h 935498"/>
                <a:gd name="connsiteX7" fmla="*/ 147504 w 6412103"/>
                <a:gd name="connsiteY7" fmla="*/ 0 h 935498"/>
                <a:gd name="connsiteX0" fmla="*/ 101633 w 6366232"/>
                <a:gd name="connsiteY0" fmla="*/ 0 h 935498"/>
                <a:gd name="connsiteX1" fmla="*/ 5819695 w 6366232"/>
                <a:gd name="connsiteY1" fmla="*/ 21096 h 935498"/>
                <a:gd name="connsiteX2" fmla="*/ 5819695 w 6366232"/>
                <a:gd name="connsiteY2" fmla="*/ 21097 h 935498"/>
                <a:gd name="connsiteX3" fmla="*/ 6366232 w 6366232"/>
                <a:gd name="connsiteY3" fmla="*/ 457056 h 935498"/>
                <a:gd name="connsiteX4" fmla="*/ 5819695 w 6366232"/>
                <a:gd name="connsiteY4" fmla="*/ 935498 h 935498"/>
                <a:gd name="connsiteX5" fmla="*/ 5819695 w 6366232"/>
                <a:gd name="connsiteY5" fmla="*/ 935496 h 935498"/>
                <a:gd name="connsiteX6" fmla="*/ 154185 w 6366232"/>
                <a:gd name="connsiteY6" fmla="*/ 935496 h 935498"/>
                <a:gd name="connsiteX7" fmla="*/ 101633 w 6366232"/>
                <a:gd name="connsiteY7" fmla="*/ 0 h 93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ln/>
          </p:spPr>
          <p:style>
            <a:lnRef idx="3">
              <a:schemeClr val="lt1"/>
            </a:lnRef>
            <a:fillRef idx="1">
              <a:schemeClr val="accent6"/>
            </a:fillRef>
            <a:effectRef idx="1">
              <a:schemeClr val="accent6"/>
            </a:effectRef>
            <a:fontRef idx="minor">
              <a:schemeClr val="lt1"/>
            </a:fontRef>
          </p:style>
          <p:txBody>
            <a:bodyPr rtlCol="0" anchor="ctr"/>
            <a:lstStyle/>
            <a:p>
              <a:pPr marL="1079500" algn="just"/>
              <a:r>
                <a:rPr lang="en-US" sz="5400" b="1" dirty="0">
                  <a:solidFill>
                    <a:schemeClr val="tx1"/>
                  </a:solidFill>
                </a:rPr>
                <a:t>LUYỆN TẬP</a:t>
              </a:r>
              <a:endParaRPr lang="en-BZ" sz="5400" b="1" dirty="0">
                <a:solidFill>
                  <a:schemeClr val="tx1"/>
                </a:solidFill>
              </a:endParaRPr>
            </a:p>
          </p:txBody>
        </p:sp>
      </p:grpSp>
      <p:pic>
        <p:nvPicPr>
          <p:cNvPr id="6" name="Picture 5">
            <a:extLst>
              <a:ext uri="{FF2B5EF4-FFF2-40B4-BE49-F238E27FC236}">
                <a16:creationId xmlns:a16="http://schemas.microsoft.com/office/drawing/2014/main" id="{2DDF54D6-0701-43EC-1D59-C80FCECD2A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9900" y="2120900"/>
            <a:ext cx="6172200" cy="4178300"/>
          </a:xfrm>
          <a:prstGeom prst="rect">
            <a:avLst/>
          </a:prstGeom>
        </p:spPr>
      </p:pic>
    </p:spTree>
    <p:extLst>
      <p:ext uri="{BB962C8B-B14F-4D97-AF65-F5344CB8AC3E}">
        <p14:creationId xmlns:p14="http://schemas.microsoft.com/office/powerpoint/2010/main" val="37523661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E15477-819C-BD2A-B36D-3F45BF552C93}"/>
              </a:ext>
            </a:extLst>
          </p:cNvPr>
          <p:cNvPicPr>
            <a:picLocks noChangeAspect="1"/>
          </p:cNvPicPr>
          <p:nvPr/>
        </p:nvPicPr>
        <p:blipFill>
          <a:blip r:embed="rId2"/>
          <a:stretch>
            <a:fillRect/>
          </a:stretch>
        </p:blipFill>
        <p:spPr>
          <a:xfrm>
            <a:off x="1754970" y="215900"/>
            <a:ext cx="9067800" cy="6426200"/>
          </a:xfrm>
          <a:prstGeom prst="rect">
            <a:avLst/>
          </a:prstGeom>
        </p:spPr>
      </p:pic>
      <p:sp>
        <p:nvSpPr>
          <p:cNvPr id="3" name="TextBox 2">
            <a:extLst>
              <a:ext uri="{FF2B5EF4-FFF2-40B4-BE49-F238E27FC236}">
                <a16:creationId xmlns:a16="http://schemas.microsoft.com/office/drawing/2014/main" id="{4BC5AB2F-0761-4C40-D7C5-35DF8D8F2623}"/>
              </a:ext>
            </a:extLst>
          </p:cNvPr>
          <p:cNvSpPr txBox="1"/>
          <p:nvPr/>
        </p:nvSpPr>
        <p:spPr>
          <a:xfrm>
            <a:off x="393700" y="215900"/>
            <a:ext cx="1361270" cy="584775"/>
          </a:xfrm>
          <a:prstGeom prst="rect">
            <a:avLst/>
          </a:prstGeom>
          <a:noFill/>
        </p:spPr>
        <p:txBody>
          <a:bodyPr wrap="none" rtlCol="0">
            <a:spAutoFit/>
          </a:bodyPr>
          <a:lstStyle/>
          <a:p>
            <a:r>
              <a:rPr lang="en-US" sz="3200" dirty="0" err="1">
                <a:solidFill>
                  <a:srgbClr val="FF0000"/>
                </a:solidFill>
                <a:effectLst>
                  <a:outerShdw blurRad="38100" dist="38100" dir="2700000" algn="tl">
                    <a:srgbClr val="000000">
                      <a:alpha val="43137"/>
                    </a:srgbClr>
                  </a:outerShdw>
                </a:effectLst>
              </a:rPr>
              <a:t>Đáp</a:t>
            </a:r>
            <a:r>
              <a:rPr lang="en-US" sz="3200" dirty="0">
                <a:solidFill>
                  <a:srgbClr val="FF0000"/>
                </a:solidFill>
                <a:effectLst>
                  <a:outerShdw blurRad="38100" dist="38100" dir="2700000" algn="tl">
                    <a:srgbClr val="000000">
                      <a:alpha val="43137"/>
                    </a:srgbClr>
                  </a:outerShdw>
                </a:effectLst>
              </a:rPr>
              <a:t> </a:t>
            </a:r>
            <a:r>
              <a:rPr lang="en-US" sz="3200" dirty="0" err="1">
                <a:solidFill>
                  <a:srgbClr val="FF0000"/>
                </a:solidFill>
                <a:effectLst>
                  <a:outerShdw blurRad="38100" dist="38100" dir="2700000" algn="tl">
                    <a:srgbClr val="000000">
                      <a:alpha val="43137"/>
                    </a:srgbClr>
                  </a:outerShdw>
                </a:effectLst>
              </a:rPr>
              <a:t>án</a:t>
            </a:r>
            <a:endParaRPr lang="en-US" sz="3200"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120505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0">
            <a:extLst>
              <a:ext uri="{FF2B5EF4-FFF2-40B4-BE49-F238E27FC236}">
                <a16:creationId xmlns:a16="http://schemas.microsoft.com/office/drawing/2014/main" id="{0F5C923F-D621-5F51-4C44-CA6483B691DB}"/>
              </a:ext>
            </a:extLst>
          </p:cNvPr>
          <p:cNvGrpSpPr/>
          <p:nvPr/>
        </p:nvGrpSpPr>
        <p:grpSpPr>
          <a:xfrm>
            <a:off x="0" y="0"/>
            <a:ext cx="6979697" cy="1879179"/>
            <a:chOff x="5489437" y="1671145"/>
            <a:chExt cx="6979697" cy="1460794"/>
          </a:xfrm>
        </p:grpSpPr>
        <p:pic>
          <p:nvPicPr>
            <p:cNvPr id="3" name="Hình ảnh 9">
              <a:extLst>
                <a:ext uri="{FF2B5EF4-FFF2-40B4-BE49-F238E27FC236}">
                  <a16:creationId xmlns:a16="http://schemas.microsoft.com/office/drawing/2014/main" id="{4B3402FF-871E-AE73-B74C-D5E061F1C9C5}"/>
                </a:ext>
              </a:extLst>
            </p:cNvPr>
            <p:cNvPicPr>
              <a:picLocks noChangeAspect="1"/>
            </p:cNvPicPr>
            <p:nvPr/>
          </p:nvPicPr>
          <p:blipFill rotWithShape="1">
            <a:blip r:embed="rId2"/>
            <a:srcRect t="37138"/>
            <a:stretch/>
          </p:blipFill>
          <p:spPr>
            <a:xfrm>
              <a:off x="5555671" y="1786758"/>
              <a:ext cx="6913463" cy="1345181"/>
            </a:xfrm>
            <a:prstGeom prst="rect">
              <a:avLst/>
            </a:prstGeom>
          </p:spPr>
          <p:style>
            <a:lnRef idx="3">
              <a:schemeClr val="lt1"/>
            </a:lnRef>
            <a:fillRef idx="1">
              <a:schemeClr val="accent4"/>
            </a:fillRef>
            <a:effectRef idx="1">
              <a:schemeClr val="accent4"/>
            </a:effectRef>
            <a:fontRef idx="minor">
              <a:schemeClr val="lt1"/>
            </a:fontRef>
          </p:style>
        </p:pic>
        <p:sp>
          <p:nvSpPr>
            <p:cNvPr id="4" name="Hình tự do: Hình 7">
              <a:extLst>
                <a:ext uri="{FF2B5EF4-FFF2-40B4-BE49-F238E27FC236}">
                  <a16:creationId xmlns:a16="http://schemas.microsoft.com/office/drawing/2014/main" id="{7C55E10C-1EB6-9721-0A3F-7B1173ED5386}"/>
                </a:ext>
              </a:extLst>
            </p:cNvPr>
            <p:cNvSpPr/>
            <p:nvPr/>
          </p:nvSpPr>
          <p:spPr>
            <a:xfrm>
              <a:off x="5489437" y="1671145"/>
              <a:ext cx="6366232" cy="932137"/>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 fmla="*/ 0 w 6327661"/>
                <a:gd name="connsiteY0" fmla="*/ 0 h 924950"/>
                <a:gd name="connsiteX1" fmla="*/ 5781124 w 6327661"/>
                <a:gd name="connsiteY1" fmla="*/ 10548 h 924950"/>
                <a:gd name="connsiteX2" fmla="*/ 5781124 w 6327661"/>
                <a:gd name="connsiteY2" fmla="*/ 10549 h 924950"/>
                <a:gd name="connsiteX3" fmla="*/ 6327661 w 6327661"/>
                <a:gd name="connsiteY3" fmla="*/ 446508 h 924950"/>
                <a:gd name="connsiteX4" fmla="*/ 5781124 w 6327661"/>
                <a:gd name="connsiteY4" fmla="*/ 924950 h 924950"/>
                <a:gd name="connsiteX5" fmla="*/ 5781124 w 6327661"/>
                <a:gd name="connsiteY5" fmla="*/ 924948 h 924950"/>
                <a:gd name="connsiteX6" fmla="*/ 115614 w 6327661"/>
                <a:gd name="connsiteY6" fmla="*/ 924948 h 924950"/>
                <a:gd name="connsiteX7" fmla="*/ 0 w 6327661"/>
                <a:gd name="connsiteY7" fmla="*/ 0 h 924950"/>
                <a:gd name="connsiteX0" fmla="*/ 66266 w 6393927"/>
                <a:gd name="connsiteY0" fmla="*/ 0 h 924950"/>
                <a:gd name="connsiteX1" fmla="*/ 5847390 w 6393927"/>
                <a:gd name="connsiteY1" fmla="*/ 10548 h 924950"/>
                <a:gd name="connsiteX2" fmla="*/ 5847390 w 6393927"/>
                <a:gd name="connsiteY2" fmla="*/ 10549 h 924950"/>
                <a:gd name="connsiteX3" fmla="*/ 6393927 w 6393927"/>
                <a:gd name="connsiteY3" fmla="*/ 446508 h 924950"/>
                <a:gd name="connsiteX4" fmla="*/ 5847390 w 6393927"/>
                <a:gd name="connsiteY4" fmla="*/ 924950 h 924950"/>
                <a:gd name="connsiteX5" fmla="*/ 5847390 w 6393927"/>
                <a:gd name="connsiteY5" fmla="*/ 924948 h 924950"/>
                <a:gd name="connsiteX6" fmla="*/ 181880 w 6393927"/>
                <a:gd name="connsiteY6" fmla="*/ 924948 h 924950"/>
                <a:gd name="connsiteX7" fmla="*/ 66266 w 6393927"/>
                <a:gd name="connsiteY7" fmla="*/ 0 h 924950"/>
                <a:gd name="connsiteX0" fmla="*/ 79119 w 6406780"/>
                <a:gd name="connsiteY0" fmla="*/ 0 h 924950"/>
                <a:gd name="connsiteX1" fmla="*/ 5860243 w 6406780"/>
                <a:gd name="connsiteY1" fmla="*/ 10548 h 924950"/>
                <a:gd name="connsiteX2" fmla="*/ 5860243 w 6406780"/>
                <a:gd name="connsiteY2" fmla="*/ 10549 h 924950"/>
                <a:gd name="connsiteX3" fmla="*/ 6406780 w 6406780"/>
                <a:gd name="connsiteY3" fmla="*/ 446508 h 924950"/>
                <a:gd name="connsiteX4" fmla="*/ 5860243 w 6406780"/>
                <a:gd name="connsiteY4" fmla="*/ 924950 h 924950"/>
                <a:gd name="connsiteX5" fmla="*/ 5860243 w 6406780"/>
                <a:gd name="connsiteY5" fmla="*/ 924948 h 924950"/>
                <a:gd name="connsiteX6" fmla="*/ 194733 w 6406780"/>
                <a:gd name="connsiteY6" fmla="*/ 924948 h 924950"/>
                <a:gd name="connsiteX7" fmla="*/ 79119 w 6406780"/>
                <a:gd name="connsiteY7" fmla="*/ 0 h 924950"/>
                <a:gd name="connsiteX0" fmla="*/ 121315 w 6448976"/>
                <a:gd name="connsiteY0" fmla="*/ 0 h 924950"/>
                <a:gd name="connsiteX1" fmla="*/ 5902439 w 6448976"/>
                <a:gd name="connsiteY1" fmla="*/ 10548 h 924950"/>
                <a:gd name="connsiteX2" fmla="*/ 5902439 w 6448976"/>
                <a:gd name="connsiteY2" fmla="*/ 10549 h 924950"/>
                <a:gd name="connsiteX3" fmla="*/ 6448976 w 6448976"/>
                <a:gd name="connsiteY3" fmla="*/ 446508 h 924950"/>
                <a:gd name="connsiteX4" fmla="*/ 5902439 w 6448976"/>
                <a:gd name="connsiteY4" fmla="*/ 924950 h 924950"/>
                <a:gd name="connsiteX5" fmla="*/ 5902439 w 6448976"/>
                <a:gd name="connsiteY5" fmla="*/ 924948 h 924950"/>
                <a:gd name="connsiteX6" fmla="*/ 236929 w 6448976"/>
                <a:gd name="connsiteY6" fmla="*/ 924948 h 924950"/>
                <a:gd name="connsiteX7" fmla="*/ 121315 w 6448976"/>
                <a:gd name="connsiteY7" fmla="*/ 0 h 924950"/>
                <a:gd name="connsiteX0" fmla="*/ 147504 w 6412103"/>
                <a:gd name="connsiteY0" fmla="*/ 0 h 935498"/>
                <a:gd name="connsiteX1" fmla="*/ 5865566 w 6412103"/>
                <a:gd name="connsiteY1" fmla="*/ 21096 h 935498"/>
                <a:gd name="connsiteX2" fmla="*/ 5865566 w 6412103"/>
                <a:gd name="connsiteY2" fmla="*/ 21097 h 935498"/>
                <a:gd name="connsiteX3" fmla="*/ 6412103 w 6412103"/>
                <a:gd name="connsiteY3" fmla="*/ 457056 h 935498"/>
                <a:gd name="connsiteX4" fmla="*/ 5865566 w 6412103"/>
                <a:gd name="connsiteY4" fmla="*/ 935498 h 935498"/>
                <a:gd name="connsiteX5" fmla="*/ 5865566 w 6412103"/>
                <a:gd name="connsiteY5" fmla="*/ 935496 h 935498"/>
                <a:gd name="connsiteX6" fmla="*/ 200056 w 6412103"/>
                <a:gd name="connsiteY6" fmla="*/ 935496 h 935498"/>
                <a:gd name="connsiteX7" fmla="*/ 147504 w 6412103"/>
                <a:gd name="connsiteY7" fmla="*/ 0 h 935498"/>
                <a:gd name="connsiteX0" fmla="*/ 101633 w 6366232"/>
                <a:gd name="connsiteY0" fmla="*/ 0 h 935498"/>
                <a:gd name="connsiteX1" fmla="*/ 5819695 w 6366232"/>
                <a:gd name="connsiteY1" fmla="*/ 21096 h 935498"/>
                <a:gd name="connsiteX2" fmla="*/ 5819695 w 6366232"/>
                <a:gd name="connsiteY2" fmla="*/ 21097 h 935498"/>
                <a:gd name="connsiteX3" fmla="*/ 6366232 w 6366232"/>
                <a:gd name="connsiteY3" fmla="*/ 457056 h 935498"/>
                <a:gd name="connsiteX4" fmla="*/ 5819695 w 6366232"/>
                <a:gd name="connsiteY4" fmla="*/ 935498 h 935498"/>
                <a:gd name="connsiteX5" fmla="*/ 5819695 w 6366232"/>
                <a:gd name="connsiteY5" fmla="*/ 935496 h 935498"/>
                <a:gd name="connsiteX6" fmla="*/ 154185 w 6366232"/>
                <a:gd name="connsiteY6" fmla="*/ 935496 h 935498"/>
                <a:gd name="connsiteX7" fmla="*/ 101633 w 6366232"/>
                <a:gd name="connsiteY7" fmla="*/ 0 h 93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ln/>
          </p:spPr>
          <p:style>
            <a:lnRef idx="3">
              <a:schemeClr val="lt1"/>
            </a:lnRef>
            <a:fillRef idx="1">
              <a:schemeClr val="accent4"/>
            </a:fillRef>
            <a:effectRef idx="1">
              <a:schemeClr val="accent4"/>
            </a:effectRef>
            <a:fontRef idx="minor">
              <a:schemeClr val="lt1"/>
            </a:fontRef>
          </p:style>
          <p:txBody>
            <a:bodyPr rtlCol="0" anchor="ctr"/>
            <a:lstStyle/>
            <a:p>
              <a:pPr marL="1079500" algn="just"/>
              <a:r>
                <a:rPr lang="en-US" sz="5400" b="1" dirty="0">
                  <a:solidFill>
                    <a:schemeClr val="tx1"/>
                  </a:solidFill>
                </a:rPr>
                <a:t>VẬN DỤNG</a:t>
              </a:r>
              <a:endParaRPr lang="en-BZ" sz="5400" b="1" dirty="0">
                <a:solidFill>
                  <a:schemeClr val="tx1"/>
                </a:solidFill>
              </a:endParaRPr>
            </a:p>
          </p:txBody>
        </p:sp>
      </p:grpSp>
      <p:sp>
        <p:nvSpPr>
          <p:cNvPr id="6" name="TextBox 5">
            <a:extLst>
              <a:ext uri="{FF2B5EF4-FFF2-40B4-BE49-F238E27FC236}">
                <a16:creationId xmlns:a16="http://schemas.microsoft.com/office/drawing/2014/main" id="{B125DD82-7B68-E8CB-5341-EE38F0153FF9}"/>
              </a:ext>
            </a:extLst>
          </p:cNvPr>
          <p:cNvSpPr txBox="1"/>
          <p:nvPr/>
        </p:nvSpPr>
        <p:spPr>
          <a:xfrm>
            <a:off x="381000" y="1422004"/>
            <a:ext cx="11744766" cy="5331139"/>
          </a:xfrm>
          <a:prstGeom prst="rect">
            <a:avLst/>
          </a:prstGeom>
          <a:noFill/>
        </p:spPr>
        <p:txBody>
          <a:bodyPr wrap="square">
            <a:spAutoFit/>
          </a:bodyPr>
          <a:lstStyle/>
          <a:p>
            <a:pPr marL="457200" algn="just">
              <a:lnSpc>
                <a:spcPct val="115000"/>
              </a:lnSpc>
              <a:spcAft>
                <a:spcPts val="1000"/>
              </a:spcAft>
            </a:pPr>
            <a:r>
              <a:rPr lang="en-US" sz="2400" dirty="0">
                <a:solidFill>
                  <a:srgbClr val="000000"/>
                </a:solidFill>
                <a:effectLst/>
                <a:latin typeface="Times New Roman" panose="02020603050405020304" pitchFamily="18" charset="0"/>
                <a:ea typeface="Times New Roman" panose="02020603050405020304" pitchFamily="18" charset="0"/>
              </a:rPr>
              <a:t>HS </a:t>
            </a:r>
            <a:r>
              <a:rPr lang="en-US" sz="2400" dirty="0" err="1">
                <a:solidFill>
                  <a:srgbClr val="000000"/>
                </a:solidFill>
                <a:effectLst/>
                <a:latin typeface="Times New Roman" panose="02020603050405020304" pitchFamily="18" charset="0"/>
                <a:ea typeface="Times New Roman" panose="02020603050405020304" pitchFamily="18" charset="0"/>
              </a:rPr>
              <a:t>tìm</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hiểu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và</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mô</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tả</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hoạt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động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của</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băng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kép</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trong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một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số</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dụng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cụ</a:t>
            </a:r>
            <a:endParaRPr lang="en-US" sz="2800" dirty="0">
              <a:effectLst/>
              <a:latin typeface="Times New Roman" panose="02020603050405020304" pitchFamily="18" charset="0"/>
              <a:ea typeface="Times New Roman" panose="02020603050405020304" pitchFamily="18" charset="0"/>
            </a:endParaRPr>
          </a:p>
          <a:p>
            <a:pPr marL="457200" algn="just">
              <a:lnSpc>
                <a:spcPct val="115000"/>
              </a:lnSpc>
              <a:spcAft>
                <a:spcPts val="1000"/>
              </a:spcAft>
            </a:pPr>
            <a:r>
              <a:rPr lang="en-US" sz="2400" b="1" dirty="0" err="1">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Nhóm</a:t>
            </a:r>
            <a:r>
              <a:rPr lang="en-US" sz="2400" b="1" dirty="0">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1: </a:t>
            </a:r>
            <a:r>
              <a:rPr lang="en-US" sz="2400" b="1" dirty="0" err="1">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băng</a:t>
            </a:r>
            <a:r>
              <a:rPr lang="en-US" sz="2400" b="1" dirty="0">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2400" b="1" dirty="0" err="1">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kép</a:t>
            </a:r>
            <a:r>
              <a:rPr lang="en-US" sz="2400" b="1" dirty="0">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2400" b="1" dirty="0" err="1">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báo</a:t>
            </a:r>
            <a:r>
              <a:rPr lang="en-US" sz="2400" b="1" dirty="0">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2400" b="1" dirty="0" err="1">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cháy</a:t>
            </a:r>
            <a:endParaRPr lang="en-US" sz="2800" b="1" dirty="0">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p>
            <a:pPr marL="457200" algn="just">
              <a:lnSpc>
                <a:spcPct val="115000"/>
              </a:lnSpc>
              <a:spcAft>
                <a:spcPts val="1000"/>
              </a:spcAft>
            </a:pPr>
            <a:r>
              <a:rPr lang="en-US" sz="2400" b="1" dirty="0" err="1">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Nhóm</a:t>
            </a:r>
            <a:r>
              <a:rPr lang="en-US" sz="2400" b="1" dirty="0">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2: </a:t>
            </a:r>
            <a:r>
              <a:rPr lang="en-US" sz="2400" b="1" dirty="0" err="1">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băng</a:t>
            </a:r>
            <a:r>
              <a:rPr lang="en-US" sz="2400" b="1" dirty="0">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2400" b="1" dirty="0" err="1">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kép</a:t>
            </a:r>
            <a:r>
              <a:rPr lang="en-US" sz="2400" b="1" dirty="0">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2400" b="1" dirty="0" err="1">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trong</a:t>
            </a:r>
            <a:r>
              <a:rPr lang="en-US" sz="2400" b="1" dirty="0">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2400" b="1" dirty="0" err="1">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bàn</a:t>
            </a:r>
            <a:r>
              <a:rPr lang="en-US" sz="2400" b="1" dirty="0">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2400" b="1" dirty="0" err="1">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là</a:t>
            </a:r>
            <a:endParaRPr lang="en-US" sz="2800" b="1" dirty="0">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p>
            <a:pPr marL="457200" algn="just">
              <a:lnSpc>
                <a:spcPct val="115000"/>
              </a:lnSpc>
              <a:spcAft>
                <a:spcPts val="1000"/>
              </a:spcAft>
            </a:pPr>
            <a:r>
              <a:rPr lang="en-US" sz="2400" b="1" dirty="0" err="1">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Nhóm</a:t>
            </a:r>
            <a:r>
              <a:rPr lang="en-US" sz="2400" b="1" dirty="0">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3: </a:t>
            </a:r>
            <a:r>
              <a:rPr lang="en-US" sz="2400" b="1" dirty="0" err="1">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băng</a:t>
            </a:r>
            <a:r>
              <a:rPr lang="en-US" sz="2400" b="1" dirty="0">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2400" b="1" dirty="0" err="1">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kép</a:t>
            </a:r>
            <a:r>
              <a:rPr lang="en-US" sz="2400" b="1" dirty="0">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2400" b="1" dirty="0" err="1">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trong</a:t>
            </a:r>
            <a:r>
              <a:rPr lang="en-US" sz="2400" b="1" dirty="0">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2400" b="1" dirty="0" err="1">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ấm</a:t>
            </a:r>
            <a:r>
              <a:rPr lang="en-US" sz="2400" b="1" dirty="0">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2400" b="1" dirty="0" err="1">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đun</a:t>
            </a:r>
            <a:r>
              <a:rPr lang="en-US" sz="2400" b="1" dirty="0">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2400" b="1" dirty="0" err="1">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nước</a:t>
            </a:r>
            <a:endParaRPr lang="en-US" sz="2800" b="1" dirty="0">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p>
            <a:pPr marL="457200" algn="just">
              <a:lnSpc>
                <a:spcPct val="115000"/>
              </a:lnSpc>
              <a:spcAft>
                <a:spcPts val="1000"/>
              </a:spcAft>
            </a:pPr>
            <a:r>
              <a:rPr lang="en-US" sz="2400" b="1" dirty="0" err="1">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Nhóm</a:t>
            </a:r>
            <a:r>
              <a:rPr lang="en-US" sz="2400" b="1" dirty="0">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4: </a:t>
            </a:r>
            <a:r>
              <a:rPr lang="en-US" sz="2400" b="1" dirty="0" err="1">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băng</a:t>
            </a:r>
            <a:r>
              <a:rPr lang="en-US" sz="2400" b="1" dirty="0">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2400" b="1" dirty="0" err="1">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kép</a:t>
            </a:r>
            <a:r>
              <a:rPr lang="en-US" sz="2400" b="1" dirty="0">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2400" b="1" dirty="0" err="1">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trong</a:t>
            </a:r>
            <a:r>
              <a:rPr lang="en-US" sz="2400" b="1" dirty="0">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2400" b="1" dirty="0" err="1">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nồi</a:t>
            </a:r>
            <a:r>
              <a:rPr lang="en-US" sz="2400" b="1" dirty="0">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2400" b="1" dirty="0" err="1">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cơm</a:t>
            </a:r>
            <a:r>
              <a:rPr lang="en-US" sz="2400" b="1" dirty="0">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2400" b="1" dirty="0" err="1">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điện</a:t>
            </a:r>
            <a:endParaRPr lang="en-US" sz="2800" b="1" dirty="0">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p>
            <a:pPr marL="457200" algn="just">
              <a:lnSpc>
                <a:spcPct val="115000"/>
              </a:lnSpc>
              <a:spcAft>
                <a:spcPts val="1000"/>
              </a:spcAft>
            </a:pPr>
            <a:r>
              <a:rPr lang="en-US" sz="2400" b="1" dirty="0" err="1">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Nhóm</a:t>
            </a:r>
            <a:r>
              <a:rPr lang="en-US" sz="2400" b="1" dirty="0">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5: </a:t>
            </a:r>
            <a:r>
              <a:rPr lang="en-US" sz="2400" b="1" dirty="0" err="1">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băng</a:t>
            </a:r>
            <a:r>
              <a:rPr lang="en-US" sz="2400" b="1" dirty="0">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2400" b="1" dirty="0" err="1">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kép</a:t>
            </a:r>
            <a:r>
              <a:rPr lang="en-US" sz="2400" b="1" dirty="0">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2400" b="1" dirty="0" err="1">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trong</a:t>
            </a:r>
            <a:r>
              <a:rPr lang="en-US" sz="2400" b="1" dirty="0">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2400" b="1" dirty="0" err="1">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đèn</a:t>
            </a:r>
            <a:r>
              <a:rPr lang="en-US" sz="2400" b="1" dirty="0">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2400" b="1" dirty="0" err="1">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chớp</a:t>
            </a:r>
            <a:r>
              <a:rPr lang="en-US" sz="2400" b="1" dirty="0">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2400" b="1" dirty="0" err="1">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tắt</a:t>
            </a:r>
            <a:endParaRPr lang="en-US" sz="2800" b="1" dirty="0">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p>
            <a:pPr marL="457200" algn="just">
              <a:lnSpc>
                <a:spcPct val="115000"/>
              </a:lnSpc>
              <a:spcAft>
                <a:spcPts val="1000"/>
              </a:spcAft>
            </a:pPr>
            <a:r>
              <a:rPr lang="en-US" sz="2400" b="1" dirty="0" err="1">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Nhóm</a:t>
            </a:r>
            <a:r>
              <a:rPr lang="en-US" sz="2400" b="1" dirty="0">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6: </a:t>
            </a:r>
            <a:r>
              <a:rPr lang="en-US" sz="2400" b="1" dirty="0" err="1">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băng</a:t>
            </a:r>
            <a:r>
              <a:rPr lang="en-US" sz="2400" b="1" dirty="0">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2400" b="1" dirty="0" err="1">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kép</a:t>
            </a:r>
            <a:r>
              <a:rPr lang="en-US" sz="2400" b="1" dirty="0">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2400" b="1" dirty="0" err="1">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trong</a:t>
            </a:r>
            <a:r>
              <a:rPr lang="en-US" sz="2400" b="1" dirty="0">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2400" b="1" dirty="0" err="1">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bình</a:t>
            </a:r>
            <a:r>
              <a:rPr lang="en-US" sz="2400" b="1" dirty="0">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2400" b="1" dirty="0" err="1">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nóng</a:t>
            </a:r>
            <a:r>
              <a:rPr lang="en-US" sz="2400" b="1" dirty="0">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2400" b="1" dirty="0" err="1">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lạnh</a:t>
            </a:r>
            <a:endParaRPr lang="en-US" sz="2800" b="1" dirty="0">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p>
            <a:pPr marL="457200" algn="just">
              <a:lnSpc>
                <a:spcPct val="115000"/>
              </a:lnSpc>
              <a:spcAft>
                <a:spcPts val="1000"/>
              </a:spcAft>
            </a:pPr>
            <a:r>
              <a:rPr lang="en-US" sz="2400" dirty="0">
                <a:solidFill>
                  <a:srgbClr val="000000"/>
                </a:solidFill>
                <a:effectLst/>
                <a:latin typeface="Times New Roman" panose="02020603050405020304" pitchFamily="18" charset="0"/>
                <a:ea typeface="Times New Roman" panose="02020603050405020304" pitchFamily="18" charset="0"/>
              </a:rPr>
              <a:t>HS: </a:t>
            </a:r>
            <a:r>
              <a:rPr lang="en-US" sz="2400" dirty="0" err="1">
                <a:solidFill>
                  <a:srgbClr val="000000"/>
                </a:solidFill>
                <a:effectLst/>
                <a:latin typeface="Times New Roman" panose="02020603050405020304" pitchFamily="18" charset="0"/>
                <a:ea typeface="Times New Roman" panose="02020603050405020304" pitchFamily="18" charset="0"/>
              </a:rPr>
              <a:t>thực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hiện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tìm</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hiểu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và</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mô</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tả</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tại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nhà</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và</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nộp</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lại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sản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phẩm</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vào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tiết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học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sau</a:t>
            </a:r>
            <a:r>
              <a:rPr lang="en-US" sz="24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indent="457200" algn="just">
              <a:lnSpc>
                <a:spcPct val="115000"/>
              </a:lnSpc>
              <a:spcAft>
                <a:spcPts val="1000"/>
              </a:spcAft>
            </a:pP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Sản</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phẩm</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cần</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đạt</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là</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hình</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ảnh</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mô</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tả</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về</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cấu</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tạo</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tính</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chất</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và</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hoạt</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động</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của</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các</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băng</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kép</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sym typeface="Wingdings" panose="05000000000000000000" pitchFamily="2" charset="2"/>
              </a:rPr>
              <a:t></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HS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có</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thể</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trình</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bày</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trên</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giấy</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A3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và</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dán</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ở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góc</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học</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tập</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của</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lớp</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a:t>
            </a:r>
            <a:endPar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380425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ightning Strike - Green Screen Animation">
            <a:hlinkClick r:id="" action="ppaction://media"/>
            <a:extLst>
              <a:ext uri="{FF2B5EF4-FFF2-40B4-BE49-F238E27FC236}">
                <a16:creationId xmlns:a16="http://schemas.microsoft.com/office/drawing/2014/main" id="{445829C4-A707-43CF-A153-CA0C32F06FB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5" name="Hộp Văn bản 4">
            <a:extLst>
              <a:ext uri="{FF2B5EF4-FFF2-40B4-BE49-F238E27FC236}">
                <a16:creationId xmlns:a16="http://schemas.microsoft.com/office/drawing/2014/main" id="{D2C17BDF-CB28-42B1-B3E8-7ACD3E8CAACB}"/>
              </a:ext>
            </a:extLst>
          </p:cNvPr>
          <p:cNvSpPr txBox="1"/>
          <p:nvPr/>
        </p:nvSpPr>
        <p:spPr>
          <a:xfrm>
            <a:off x="6024153" y="1735061"/>
            <a:ext cx="5689219" cy="2889115"/>
          </a:xfrm>
          <a:prstGeom prst="rect">
            <a:avLst/>
          </a:prstGeom>
        </p:spPr>
        <p:txBody>
          <a:bodyPr vert="horz" lIns="91431" tIns="45719" rIns="91431" bIns="45719" rtlCol="0" anchor="b">
            <a:noAutofit/>
          </a:bodyPr>
          <a:lstStyle/>
          <a:p>
            <a:pPr algn="ctr" defTabSz="914264">
              <a:lnSpc>
                <a:spcPct val="90000"/>
              </a:lnSpc>
              <a:spcBef>
                <a:spcPct val="0"/>
              </a:spcBef>
              <a:spcAft>
                <a:spcPts val="600"/>
              </a:spcAft>
              <a:defRPr/>
            </a:pPr>
            <a:r>
              <a:rPr lang="en-US" sz="8800" b="1" dirty="0">
                <a:ln w="9525">
                  <a:solidFill>
                    <a:prstClr val="black"/>
                  </a:solidFill>
                  <a:prstDash val="solid"/>
                </a:ln>
                <a:solidFill>
                  <a:srgbClr val="FFFF00"/>
                </a:solidFill>
                <a:effectLst>
                  <a:outerShdw blurRad="12700" dist="38100" dir="2700000" algn="tl" rotWithShape="0">
                    <a:srgbClr val="4BACC6">
                      <a:lumMod val="60000"/>
                      <a:lumOff val="40000"/>
                    </a:srgbClr>
                  </a:outerShdw>
                </a:effectLst>
              </a:rPr>
              <a:t> NHANH </a:t>
            </a:r>
          </a:p>
          <a:p>
            <a:pPr algn="ctr" defTabSz="914264">
              <a:lnSpc>
                <a:spcPct val="90000"/>
              </a:lnSpc>
              <a:spcBef>
                <a:spcPct val="0"/>
              </a:spcBef>
              <a:spcAft>
                <a:spcPts val="600"/>
              </a:spcAft>
              <a:defRPr/>
            </a:pPr>
            <a:r>
              <a:rPr lang="en-US" sz="8800" b="1" dirty="0">
                <a:ln w="9525">
                  <a:solidFill>
                    <a:prstClr val="black"/>
                  </a:solidFill>
                  <a:prstDash val="solid"/>
                </a:ln>
                <a:solidFill>
                  <a:srgbClr val="FFFF00"/>
                </a:solidFill>
                <a:effectLst>
                  <a:outerShdw blurRad="12700" dist="38100" dir="2700000" algn="tl" rotWithShape="0">
                    <a:srgbClr val="4BACC6">
                      <a:lumMod val="60000"/>
                      <a:lumOff val="40000"/>
                    </a:srgbClr>
                  </a:outerShdw>
                </a:effectLst>
              </a:rPr>
              <a:t>NHƯ CHỚP</a:t>
            </a:r>
          </a:p>
        </p:txBody>
      </p:sp>
      <p:pic>
        <p:nvPicPr>
          <p:cNvPr id="4" name="Hình ảnh 3">
            <a:extLst>
              <a:ext uri="{FF2B5EF4-FFF2-40B4-BE49-F238E27FC236}">
                <a16:creationId xmlns:a16="http://schemas.microsoft.com/office/drawing/2014/main" id="{EAE996A8-C0FF-441E-838A-65FDCEC7B4C4}"/>
              </a:ext>
            </a:extLst>
          </p:cNvPr>
          <p:cNvPicPr>
            <a:picLocks noChangeAspect="1"/>
          </p:cNvPicPr>
          <p:nvPr/>
        </p:nvPicPr>
        <p:blipFill rotWithShape="1">
          <a:blip r:embed="rId5"/>
          <a:srcRect l="4282" r="7877"/>
          <a:stretch/>
        </p:blipFill>
        <p:spPr>
          <a:xfrm>
            <a:off x="27" y="17"/>
            <a:ext cx="6024135" cy="6857991"/>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3999966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848" fill="hold"/>
                                        <p:tgtEl>
                                          <p:spTgt spid="2"/>
                                        </p:tgtEl>
                                      </p:cBhvr>
                                    </p:cmd>
                                  </p:childTnLst>
                                </p:cTn>
                              </p:par>
                              <p:par>
                                <p:cTn id="7" presetID="26" presetClass="emph" presetSubtype="0" repeatCount="indefinite" fill="hold" grpId="0" nodeType="withEffect">
                                  <p:stCondLst>
                                    <p:cond delay="0"/>
                                  </p:stCondLst>
                                  <p:childTnLst>
                                    <p:animEffect transition="out" filter="fade">
                                      <p:cBhvr>
                                        <p:cTn id="8" dur="500" tmFilter="0, 0; .2, .5; .8, .5; 1, 0"/>
                                        <p:tgtEl>
                                          <p:spTgt spid="5"/>
                                        </p:tgtEl>
                                      </p:cBhvr>
                                    </p:animEffect>
                                    <p:animScale>
                                      <p:cBhvr>
                                        <p:cTn id="9"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lectric Bolts Motion Background">
            <a:hlinkClick r:id="" action="ppaction://media"/>
            <a:extLst>
              <a:ext uri="{FF2B5EF4-FFF2-40B4-BE49-F238E27FC236}">
                <a16:creationId xmlns:a16="http://schemas.microsoft.com/office/drawing/2014/main" id="{4A4CBA69-8EBF-4290-8565-87A249ECFE96}"/>
              </a:ext>
            </a:extLst>
          </p:cNvPr>
          <p:cNvPicPr>
            <a:picLocks noChangeAspect="1"/>
          </p:cNvPicPr>
          <p:nvPr>
            <a:videoFile r:link="rId2"/>
            <p:extLst>
              <p:ext uri="{DAA4B4D4-6D71-4841-9C94-3DE7FCFB9230}">
                <p14:media xmlns:p14="http://schemas.microsoft.com/office/powerpoint/2010/main" r:embed="rId3">
                  <p14:trim end="5176.3333"/>
                </p14:media>
              </p:ext>
            </p:extLst>
          </p:nvPr>
        </p:nvPicPr>
        <p:blipFill>
          <a:blip r:embed="rId9"/>
          <a:stretch>
            <a:fillRect/>
          </a:stretch>
        </p:blipFill>
        <p:spPr>
          <a:xfrm>
            <a:off x="0" y="0"/>
            <a:ext cx="12192000" cy="6858000"/>
          </a:xfrm>
          <a:prstGeom prst="rect">
            <a:avLst/>
          </a:prstGeom>
        </p:spPr>
      </p:pic>
      <p:pic>
        <p:nvPicPr>
          <p:cNvPr id="16" name="nhac 10s 2.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0" cstate="print"/>
          <a:stretch>
            <a:fillRect/>
          </a:stretch>
        </p:blipFill>
        <p:spPr>
          <a:xfrm>
            <a:off x="-1407751" y="1"/>
            <a:ext cx="548243" cy="548243"/>
          </a:xfrm>
          <a:prstGeom prst="rect">
            <a:avLst/>
          </a:prstGeom>
        </p:spPr>
      </p:pic>
      <p:sp>
        <p:nvSpPr>
          <p:cNvPr id="19" name="TextBox 18"/>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00</a:t>
            </a:r>
            <a:endParaRPr lang="vi-VN" sz="4800" b="1" kern="0">
              <a:solidFill>
                <a:sysClr val="windowText" lastClr="000000"/>
              </a:solidFill>
            </a:endParaRPr>
          </a:p>
        </p:txBody>
      </p:sp>
      <p:sp>
        <p:nvSpPr>
          <p:cNvPr id="20" name="TextBox 19"/>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01</a:t>
            </a:r>
            <a:endParaRPr lang="vi-VN" sz="4800" b="1" kern="0">
              <a:solidFill>
                <a:sysClr val="windowText" lastClr="000000"/>
              </a:solidFill>
            </a:endParaRPr>
          </a:p>
        </p:txBody>
      </p:sp>
      <p:sp>
        <p:nvSpPr>
          <p:cNvPr id="21" name="TextBox 20"/>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02</a:t>
            </a:r>
            <a:endParaRPr lang="vi-VN" sz="4800" b="1" kern="0">
              <a:solidFill>
                <a:sysClr val="windowText" lastClr="000000"/>
              </a:solidFill>
            </a:endParaRPr>
          </a:p>
        </p:txBody>
      </p:sp>
      <p:sp>
        <p:nvSpPr>
          <p:cNvPr id="22" name="TextBox 21"/>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03</a:t>
            </a:r>
            <a:endParaRPr lang="vi-VN" sz="4800" b="1" kern="0">
              <a:solidFill>
                <a:sysClr val="windowText" lastClr="000000"/>
              </a:solidFill>
            </a:endParaRPr>
          </a:p>
        </p:txBody>
      </p:sp>
      <p:sp>
        <p:nvSpPr>
          <p:cNvPr id="23" name="TextBox 22"/>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04</a:t>
            </a:r>
            <a:endParaRPr lang="vi-VN" sz="4800" b="1" kern="0">
              <a:solidFill>
                <a:sysClr val="windowText" lastClr="000000"/>
              </a:solidFill>
            </a:endParaRPr>
          </a:p>
        </p:txBody>
      </p:sp>
      <p:sp>
        <p:nvSpPr>
          <p:cNvPr id="24" name="TextBox 23"/>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05</a:t>
            </a:r>
            <a:endParaRPr lang="vi-VN" sz="4800" b="1" kern="0">
              <a:solidFill>
                <a:sysClr val="windowText" lastClr="000000"/>
              </a:solidFill>
            </a:endParaRPr>
          </a:p>
        </p:txBody>
      </p:sp>
      <p:sp>
        <p:nvSpPr>
          <p:cNvPr id="25" name="TextBox 24"/>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06</a:t>
            </a:r>
            <a:endParaRPr lang="vi-VN" sz="4800" b="1" kern="0">
              <a:solidFill>
                <a:sysClr val="windowText" lastClr="000000"/>
              </a:solidFill>
            </a:endParaRPr>
          </a:p>
        </p:txBody>
      </p:sp>
      <p:sp>
        <p:nvSpPr>
          <p:cNvPr id="26" name="TextBox 25"/>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07</a:t>
            </a:r>
            <a:endParaRPr lang="vi-VN" sz="4800" b="1" kern="0">
              <a:solidFill>
                <a:sysClr val="windowText" lastClr="000000"/>
              </a:solidFill>
            </a:endParaRPr>
          </a:p>
        </p:txBody>
      </p:sp>
      <p:sp>
        <p:nvSpPr>
          <p:cNvPr id="27" name="TextBox 26"/>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08</a:t>
            </a:r>
            <a:endParaRPr lang="vi-VN" sz="4800" b="1" kern="0">
              <a:solidFill>
                <a:sysClr val="windowText" lastClr="000000"/>
              </a:solidFill>
            </a:endParaRPr>
          </a:p>
        </p:txBody>
      </p:sp>
      <p:sp>
        <p:nvSpPr>
          <p:cNvPr id="28" name="TextBox 27"/>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09</a:t>
            </a:r>
            <a:endParaRPr lang="vi-VN" sz="4800" b="1" kern="0">
              <a:solidFill>
                <a:sysClr val="windowText" lastClr="000000"/>
              </a:solidFill>
            </a:endParaRPr>
          </a:p>
        </p:txBody>
      </p:sp>
      <p:sp>
        <p:nvSpPr>
          <p:cNvPr id="29" name="TextBox 28"/>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10</a:t>
            </a:r>
            <a:endParaRPr lang="vi-VN" sz="4800" b="1" kern="0">
              <a:solidFill>
                <a:sysClr val="windowText" lastClr="000000"/>
              </a:solidFill>
            </a:endParaRPr>
          </a:p>
        </p:txBody>
      </p:sp>
      <p:sp>
        <p:nvSpPr>
          <p:cNvPr id="30" name="TextBox 29"/>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11</a:t>
            </a:r>
            <a:endParaRPr lang="vi-VN" sz="4800" b="1" kern="0">
              <a:solidFill>
                <a:sysClr val="windowText" lastClr="000000"/>
              </a:solidFill>
            </a:endParaRPr>
          </a:p>
        </p:txBody>
      </p:sp>
      <p:sp>
        <p:nvSpPr>
          <p:cNvPr id="31" name="TextBox 30"/>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12</a:t>
            </a:r>
            <a:endParaRPr lang="vi-VN" sz="4800" b="1" kern="0">
              <a:solidFill>
                <a:sysClr val="windowText" lastClr="000000"/>
              </a:solidFill>
            </a:endParaRPr>
          </a:p>
        </p:txBody>
      </p:sp>
      <p:sp>
        <p:nvSpPr>
          <p:cNvPr id="32" name="TextBox 31"/>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13</a:t>
            </a:r>
            <a:endParaRPr lang="vi-VN" sz="4800" b="1" kern="0">
              <a:solidFill>
                <a:sysClr val="windowText" lastClr="000000"/>
              </a:solidFill>
            </a:endParaRPr>
          </a:p>
        </p:txBody>
      </p:sp>
      <p:sp>
        <p:nvSpPr>
          <p:cNvPr id="33" name="TextBox 32"/>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14</a:t>
            </a:r>
            <a:endParaRPr lang="vi-VN" sz="4800" b="1" kern="0">
              <a:solidFill>
                <a:sysClr val="windowText" lastClr="000000"/>
              </a:solidFill>
            </a:endParaRPr>
          </a:p>
        </p:txBody>
      </p:sp>
      <p:sp>
        <p:nvSpPr>
          <p:cNvPr id="34" name="TextBox 33"/>
          <p:cNvSpPr txBox="1"/>
          <p:nvPr/>
        </p:nvSpPr>
        <p:spPr>
          <a:xfrm>
            <a:off x="124956" y="1143015"/>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dirty="0">
                <a:solidFill>
                  <a:sysClr val="windowText" lastClr="000000"/>
                </a:solidFill>
              </a:rPr>
              <a:t>15</a:t>
            </a:r>
            <a:endParaRPr lang="vi-VN" sz="4800" b="1" kern="0" dirty="0">
              <a:solidFill>
                <a:sysClr val="windowText" lastClr="000000"/>
              </a:solidFill>
            </a:endParaRPr>
          </a:p>
        </p:txBody>
      </p:sp>
      <p:sp>
        <p:nvSpPr>
          <p:cNvPr id="35" name="Donut 34"/>
          <p:cNvSpPr/>
          <p:nvPr/>
        </p:nvSpPr>
        <p:spPr>
          <a:xfrm>
            <a:off x="132148" y="1066373"/>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lIns="91436" tIns="45719" rIns="91436" bIns="45719" rtlCol="0" anchor="ctr"/>
          <a:lstStyle/>
          <a:p>
            <a:pPr algn="ctr" defTabSz="913697">
              <a:defRPr/>
            </a:pPr>
            <a:endParaRPr lang="vi-VN" sz="4000" kern="0">
              <a:solidFill>
                <a:sysClr val="windowText" lastClr="000000"/>
              </a:solidFill>
            </a:endParaRPr>
          </a:p>
        </p:txBody>
      </p:sp>
      <p:grpSp>
        <p:nvGrpSpPr>
          <p:cNvPr id="45" name="Nhóm 44">
            <a:extLst>
              <a:ext uri="{FF2B5EF4-FFF2-40B4-BE49-F238E27FC236}">
                <a16:creationId xmlns:a16="http://schemas.microsoft.com/office/drawing/2014/main" id="{8F2EBFAD-18BB-4FAE-B325-E9A8EA8F09B8}"/>
              </a:ext>
            </a:extLst>
          </p:cNvPr>
          <p:cNvGrpSpPr/>
          <p:nvPr/>
        </p:nvGrpSpPr>
        <p:grpSpPr>
          <a:xfrm>
            <a:off x="1707175" y="-177697"/>
            <a:ext cx="8458200" cy="4833324"/>
            <a:chOff x="1695451" y="40964"/>
            <a:chExt cx="8458200" cy="4833324"/>
          </a:xfrm>
        </p:grpSpPr>
        <p:sp>
          <p:nvSpPr>
            <p:cNvPr id="40" name="Đám mây 39">
              <a:extLst>
                <a:ext uri="{FF2B5EF4-FFF2-40B4-BE49-F238E27FC236}">
                  <a16:creationId xmlns:a16="http://schemas.microsoft.com/office/drawing/2014/main" id="{DC5931B3-0DD4-4150-8806-1608188D274B}"/>
                </a:ext>
              </a:extLst>
            </p:cNvPr>
            <p:cNvSpPr/>
            <p:nvPr/>
          </p:nvSpPr>
          <p:spPr>
            <a:xfrm>
              <a:off x="1695451" y="1531419"/>
              <a:ext cx="8458200" cy="3342869"/>
            </a:xfrm>
            <a:prstGeom prst="cloud">
              <a:avLst/>
            </a:prstGeom>
            <a:solidFill>
              <a:schemeClr val="bg1"/>
            </a:solidFill>
            <a:effectLst>
              <a:glow rad="190500">
                <a:schemeClr val="bg1">
                  <a:alpha val="92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67">
                <a:defRPr/>
              </a:pPr>
              <a:endParaRPr lang="en-BZ" sz="1867">
                <a:solidFill>
                  <a:prstClr val="white"/>
                </a:solidFill>
              </a:endParaRPr>
            </a:p>
          </p:txBody>
        </p:sp>
        <p:cxnSp>
          <p:nvCxnSpPr>
            <p:cNvPr id="42" name="Đường nối Thẳng 41">
              <a:extLst>
                <a:ext uri="{FF2B5EF4-FFF2-40B4-BE49-F238E27FC236}">
                  <a16:creationId xmlns:a16="http://schemas.microsoft.com/office/drawing/2014/main" id="{D9FC6944-D4B5-4030-BC6A-C791147291E1}"/>
                </a:ext>
              </a:extLst>
            </p:cNvPr>
            <p:cNvCxnSpPr>
              <a:cxnSpLocks/>
            </p:cNvCxnSpPr>
            <p:nvPr/>
          </p:nvCxnSpPr>
          <p:spPr>
            <a:xfrm>
              <a:off x="6062662" y="40964"/>
              <a:ext cx="0" cy="1713900"/>
            </a:xfrm>
            <a:prstGeom prst="line">
              <a:avLst/>
            </a:prstGeom>
            <a:ln>
              <a:solidFill>
                <a:schemeClr val="bg1"/>
              </a:solidFill>
            </a:ln>
          </p:spPr>
          <p:style>
            <a:lnRef idx="3">
              <a:schemeClr val="accent3"/>
            </a:lnRef>
            <a:fillRef idx="0">
              <a:schemeClr val="accent3"/>
            </a:fillRef>
            <a:effectRef idx="2">
              <a:schemeClr val="accent3"/>
            </a:effectRef>
            <a:fontRef idx="minor">
              <a:schemeClr val="tx1"/>
            </a:fontRef>
          </p:style>
        </p:cxnSp>
      </p:grpSp>
      <p:sp>
        <p:nvSpPr>
          <p:cNvPr id="2" name="Hình chữ nhật 1">
            <a:extLst>
              <a:ext uri="{FF2B5EF4-FFF2-40B4-BE49-F238E27FC236}">
                <a16:creationId xmlns:a16="http://schemas.microsoft.com/office/drawing/2014/main" id="{CBBA5AD0-B737-49F6-8DEB-7CFC619F67A6}"/>
              </a:ext>
            </a:extLst>
          </p:cNvPr>
          <p:cNvSpPr/>
          <p:nvPr/>
        </p:nvSpPr>
        <p:spPr>
          <a:xfrm>
            <a:off x="2774120" y="1803401"/>
            <a:ext cx="6280984" cy="1938990"/>
          </a:xfrm>
          <a:prstGeom prst="rect">
            <a:avLst/>
          </a:prstGeom>
        </p:spPr>
        <p:txBody>
          <a:bodyPr wrap="square" lIns="91436" tIns="45719" rIns="91436" bIns="45719">
            <a:spAutoFit/>
          </a:bodyPr>
          <a:lstStyle/>
          <a:p>
            <a:pPr marL="30480" marR="30480" algn="just"/>
            <a:r>
              <a:rPr lang="en-US" sz="4000" dirty="0" err="1">
                <a:solidFill>
                  <a:srgbClr val="000000"/>
                </a:solidFill>
                <a:effectLst/>
                <a:latin typeface="Times New Roman" panose="02020603050405020304" pitchFamily="18" charset="0"/>
                <a:ea typeface="Times New Roman" panose="02020603050405020304" pitchFamily="18" charset="0"/>
              </a:rPr>
              <a:t>Tại</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sao</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khi</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xây</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cầu</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thông</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thường</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một</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đầu</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cầu</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người</a:t>
            </a:r>
            <a:r>
              <a:rPr lang="en-US" sz="4000" dirty="0">
                <a:solidFill>
                  <a:srgbClr val="000000"/>
                </a:solidFill>
                <a:effectLst/>
                <a:latin typeface="Times New Roman" panose="02020603050405020304" pitchFamily="18" charset="0"/>
                <a:ea typeface="Times New Roman" panose="02020603050405020304" pitchFamily="18" charset="0"/>
              </a:rPr>
              <a:t> ta </a:t>
            </a:r>
            <a:r>
              <a:rPr lang="en-US" sz="4000" dirty="0" err="1">
                <a:solidFill>
                  <a:srgbClr val="000000"/>
                </a:solidFill>
                <a:effectLst/>
                <a:latin typeface="Times New Roman" panose="02020603050405020304" pitchFamily="18" charset="0"/>
                <a:ea typeface="Times New Roman" panose="02020603050405020304" pitchFamily="18" charset="0"/>
              </a:rPr>
              <a:t>cho</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gối</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lên</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các</a:t>
            </a:r>
            <a:r>
              <a:rPr lang="en-US" sz="4000" dirty="0">
                <a:solidFill>
                  <a:srgbClr val="000000"/>
                </a:solidFill>
                <a:effectLst/>
                <a:latin typeface="Times New Roman" panose="02020603050405020304" pitchFamily="18" charset="0"/>
                <a:ea typeface="Times New Roman" panose="02020603050405020304" pitchFamily="18" charset="0"/>
              </a:rPr>
              <a:t> con </a:t>
            </a:r>
            <a:r>
              <a:rPr lang="en-US" sz="4000" dirty="0" err="1">
                <a:solidFill>
                  <a:srgbClr val="000000"/>
                </a:solidFill>
                <a:effectLst/>
                <a:latin typeface="Times New Roman" panose="02020603050405020304" pitchFamily="18" charset="0"/>
                <a:ea typeface="Times New Roman" panose="02020603050405020304" pitchFamily="18" charset="0"/>
              </a:rPr>
              <a:t>lăn</a:t>
            </a:r>
            <a:r>
              <a:rPr lang="en-US" sz="4000" dirty="0">
                <a:solidFill>
                  <a:srgbClr val="000000"/>
                </a:solidFill>
                <a:latin typeface="Times New Roman" panose="02020603050405020304" pitchFamily="18" charset="0"/>
                <a:ea typeface="Times New Roman" panose="02020603050405020304" pitchFamily="18" charset="0"/>
              </a:rPr>
              <a:t>?</a:t>
            </a:r>
            <a:endParaRPr lang="en-US" sz="4000" dirty="0">
              <a:effectLst/>
              <a:latin typeface="Times New Roman" panose="02020603050405020304" pitchFamily="18" charset="0"/>
              <a:ea typeface="Times New Roman" panose="02020603050405020304" pitchFamily="18" charset="0"/>
            </a:endParaRPr>
          </a:p>
        </p:txBody>
      </p:sp>
      <p:pic>
        <p:nvPicPr>
          <p:cNvPr id="37" name="Hình ảnh 36" descr="Ảnh có chứa trong nhà, đối tượng&#10;&#10;Mô tả được tạo với mức tin cậy cao">
            <a:extLst>
              <a:ext uri="{FF2B5EF4-FFF2-40B4-BE49-F238E27FC236}">
                <a16:creationId xmlns:a16="http://schemas.microsoft.com/office/drawing/2014/main" id="{B811218D-6CC8-417A-AC42-DE5C900264C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275823" y="4604165"/>
            <a:ext cx="3640355" cy="2656089"/>
          </a:xfrm>
          <a:prstGeom prst="rect">
            <a:avLst/>
          </a:prstGeom>
        </p:spPr>
      </p:pic>
      <p:grpSp>
        <p:nvGrpSpPr>
          <p:cNvPr id="38" name="Group 37"/>
          <p:cNvGrpSpPr/>
          <p:nvPr/>
        </p:nvGrpSpPr>
        <p:grpSpPr>
          <a:xfrm>
            <a:off x="10196728" y="5245894"/>
            <a:ext cx="1385672" cy="1231107"/>
            <a:chOff x="7647546" y="3934420"/>
            <a:chExt cx="1039254" cy="923330"/>
          </a:xfrm>
        </p:grpSpPr>
        <p:sp>
          <p:nvSpPr>
            <p:cNvPr id="39" name="Flowchart: Connector 38"/>
            <p:cNvSpPr/>
            <p:nvPr/>
          </p:nvSpPr>
          <p:spPr>
            <a:xfrm>
              <a:off x="7647546" y="3945043"/>
              <a:ext cx="1039254" cy="912707"/>
            </a:xfrm>
            <a:prstGeom prst="flowChartConnector">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400">
                <a:solidFill>
                  <a:prstClr val="white"/>
                </a:solidFill>
              </a:endParaRPr>
            </a:p>
          </p:txBody>
        </p:sp>
        <p:sp>
          <p:nvSpPr>
            <p:cNvPr id="41" name="Flowchart: Connector 40"/>
            <p:cNvSpPr/>
            <p:nvPr/>
          </p:nvSpPr>
          <p:spPr>
            <a:xfrm>
              <a:off x="7772400" y="4095750"/>
              <a:ext cx="762000" cy="6096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43" name="Rectangle 42"/>
            <p:cNvSpPr/>
            <p:nvPr/>
          </p:nvSpPr>
          <p:spPr>
            <a:xfrm>
              <a:off x="7922476" y="3934420"/>
              <a:ext cx="535724" cy="923329"/>
            </a:xfrm>
            <a:prstGeom prst="rect">
              <a:avLst/>
            </a:prstGeom>
            <a:noFill/>
          </p:spPr>
          <p:txBody>
            <a:bodyPr wrap="none" lIns="121920" tIns="60960" rIns="121920" bIns="6096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1</a:t>
              </a:r>
            </a:p>
          </p:txBody>
        </p:sp>
      </p:grpSp>
    </p:spTree>
    <p:custDataLst>
      <p:tags r:id="rId1"/>
    </p:custDataLst>
    <p:extLst>
      <p:ext uri="{BB962C8B-B14F-4D97-AF65-F5344CB8AC3E}">
        <p14:creationId xmlns:p14="http://schemas.microsoft.com/office/powerpoint/2010/main" val="3425793158"/>
      </p:ext>
    </p:extLst>
  </p:cSld>
  <p:clrMapOvr>
    <a:masterClrMapping/>
  </p:clrMapOvr>
  <mc:AlternateContent xmlns:mc="http://schemas.openxmlformats.org/markup-compatibility/2006" xmlns:p14="http://schemas.microsoft.com/office/powerpoint/2010/main">
    <mc:Choice Requires="p14">
      <p:transition p14:dur="10" advClick="0" advTm="0">
        <p:fade/>
        <p:sndAc>
          <p:stSnd>
            <p:snd r:embed="rId7" name="cashreg.wav"/>
          </p:stSnd>
        </p:sndAc>
      </p:transition>
    </mc:Choice>
    <mc:Fallback xmlns="">
      <p:transition advClick="0" advTm="0">
        <p:fade/>
        <p:sndAc>
          <p:stSnd>
            <p:snd r:embed="rId15" name="cashreg.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31" fill="hold"/>
                                        <p:tgtEl>
                                          <p:spTgt spid="16"/>
                                        </p:tgtEl>
                                      </p:cBhvr>
                                    </p:cmd>
                                  </p:childTnLst>
                                </p:cTn>
                              </p:par>
                              <p:par>
                                <p:cTn id="7" presetID="1" presetClass="mediacall" presetSubtype="0" fill="hold" nodeType="withEffect">
                                  <p:stCondLst>
                                    <p:cond delay="0"/>
                                  </p:stCondLst>
                                  <p:childTnLst>
                                    <p:cmd type="call" cmd="playFrom(0.0)">
                                      <p:cBhvr>
                                        <p:cTn id="8" dur="14932" fill="hold"/>
                                        <p:tgtEl>
                                          <p:spTgt spid="3"/>
                                        </p:tgtEl>
                                      </p:cBhvr>
                                    </p:cmd>
                                  </p:childTnLst>
                                </p:cTn>
                              </p:par>
                              <p:par>
                                <p:cTn id="9" presetID="1" presetClass="entr" presetSubtype="0" fill="hold" grpId="1"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xit" presetSubtype="0" fill="hold" grpId="0" nodeType="withEffect">
                                  <p:stCondLst>
                                    <p:cond delay="1000"/>
                                  </p:stCondLst>
                                  <p:childTnLst>
                                    <p:set>
                                      <p:cBhvr>
                                        <p:cTn id="12" dur="1" fill="hold">
                                          <p:stCondLst>
                                            <p:cond delay="0"/>
                                          </p:stCondLst>
                                        </p:cTn>
                                        <p:tgtEl>
                                          <p:spTgt spid="34"/>
                                        </p:tgtEl>
                                        <p:attrNameLst>
                                          <p:attrName>style.visibility</p:attrName>
                                        </p:attrNameLst>
                                      </p:cBhvr>
                                      <p:to>
                                        <p:strVal val="hidden"/>
                                      </p:to>
                                    </p:set>
                                  </p:childTnLst>
                                </p:cTn>
                              </p:par>
                              <p:par>
                                <p:cTn id="13" presetID="21" presetClass="entr" presetSubtype="1" fill="hold" grpId="16"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heel(1)">
                                      <p:cBhvr>
                                        <p:cTn id="15" dur="1000"/>
                                        <p:tgtEl>
                                          <p:spTgt spid="35"/>
                                        </p:tgtEl>
                                      </p:cBhvr>
                                    </p:animEffect>
                                  </p:childTnLst>
                                </p:cTn>
                              </p:par>
                              <p:par>
                                <p:cTn id="16" presetID="1" presetClass="entr" presetSubtype="0" fill="hold" grpId="1" nodeType="withEffect">
                                  <p:stCondLst>
                                    <p:cond delay="1000"/>
                                  </p:stCondLst>
                                  <p:childTnLst>
                                    <p:set>
                                      <p:cBhvr>
                                        <p:cTn id="17" dur="1" fill="hold">
                                          <p:stCondLst>
                                            <p:cond delay="0"/>
                                          </p:stCondLst>
                                        </p:cTn>
                                        <p:tgtEl>
                                          <p:spTgt spid="33"/>
                                        </p:tgtEl>
                                        <p:attrNameLst>
                                          <p:attrName>style.visibility</p:attrName>
                                        </p:attrNameLst>
                                      </p:cBhvr>
                                      <p:to>
                                        <p:strVal val="visible"/>
                                      </p:to>
                                    </p:set>
                                  </p:childTnLst>
                                </p:cTn>
                              </p:par>
                              <p:par>
                                <p:cTn id="18" presetID="1" presetClass="exit" presetSubtype="0" fill="hold" grpId="0" nodeType="withEffect">
                                  <p:stCondLst>
                                    <p:cond delay="2000"/>
                                  </p:stCondLst>
                                  <p:childTnLst>
                                    <p:set>
                                      <p:cBhvr>
                                        <p:cTn id="19" dur="1" fill="hold">
                                          <p:stCondLst>
                                            <p:cond delay="0"/>
                                          </p:stCondLst>
                                        </p:cTn>
                                        <p:tgtEl>
                                          <p:spTgt spid="33"/>
                                        </p:tgtEl>
                                        <p:attrNameLst>
                                          <p:attrName>style.visibility</p:attrName>
                                        </p:attrNameLst>
                                      </p:cBhvr>
                                      <p:to>
                                        <p:strVal val="hidden"/>
                                      </p:to>
                                    </p:set>
                                  </p:childTnLst>
                                </p:cTn>
                              </p:par>
                              <p:par>
                                <p:cTn id="20" presetID="21" presetClass="entr" presetSubtype="1" fill="hold" grpId="1" nodeType="withEffect">
                                  <p:stCondLst>
                                    <p:cond delay="1000"/>
                                  </p:stCondLst>
                                  <p:childTnLst>
                                    <p:set>
                                      <p:cBhvr>
                                        <p:cTn id="21" dur="1" fill="hold">
                                          <p:stCondLst>
                                            <p:cond delay="0"/>
                                          </p:stCondLst>
                                        </p:cTn>
                                        <p:tgtEl>
                                          <p:spTgt spid="35"/>
                                        </p:tgtEl>
                                        <p:attrNameLst>
                                          <p:attrName>style.visibility</p:attrName>
                                        </p:attrNameLst>
                                      </p:cBhvr>
                                      <p:to>
                                        <p:strVal val="visible"/>
                                      </p:to>
                                    </p:set>
                                    <p:animEffect transition="in" filter="wheel(1)">
                                      <p:cBhvr>
                                        <p:cTn id="22" dur="1000"/>
                                        <p:tgtEl>
                                          <p:spTgt spid="35"/>
                                        </p:tgtEl>
                                      </p:cBhvr>
                                    </p:animEffect>
                                  </p:childTnLst>
                                  <p:subTnLst>
                                    <p:audio>
                                      <p:cMediaNode>
                                        <p:cTn display="0" masterRel="sameClick">
                                          <p:stCondLst>
                                            <p:cond evt="begin" delay="0">
                                              <p:tn val="20"/>
                                            </p:cond>
                                          </p:stCondLst>
                                          <p:endCondLst>
                                            <p:cond evt="onStopAudio" delay="0">
                                              <p:tgtEl>
                                                <p:sldTgt/>
                                              </p:tgtEl>
                                            </p:cond>
                                          </p:endCondLst>
                                        </p:cTn>
                                        <p:tgtEl>
                                          <p:sndTgt r:embed="rId7" name="cashreg.wav"/>
                                        </p:tgtEl>
                                      </p:cMediaNode>
                                    </p:audio>
                                  </p:subTnLst>
                                </p:cTn>
                              </p:par>
                              <p:par>
                                <p:cTn id="23" presetID="1" presetClass="entr" presetSubtype="0" fill="hold" grpId="1" nodeType="withEffect">
                                  <p:stCondLst>
                                    <p:cond delay="200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xit" presetSubtype="0" fill="hold" grpId="0" nodeType="withEffect">
                                  <p:stCondLst>
                                    <p:cond delay="3000"/>
                                  </p:stCondLst>
                                  <p:childTnLst>
                                    <p:set>
                                      <p:cBhvr>
                                        <p:cTn id="26" dur="1" fill="hold">
                                          <p:stCondLst>
                                            <p:cond delay="0"/>
                                          </p:stCondLst>
                                        </p:cTn>
                                        <p:tgtEl>
                                          <p:spTgt spid="32"/>
                                        </p:tgtEl>
                                        <p:attrNameLst>
                                          <p:attrName>style.visibility</p:attrName>
                                        </p:attrNameLst>
                                      </p:cBhvr>
                                      <p:to>
                                        <p:strVal val="hidden"/>
                                      </p:to>
                                    </p:set>
                                  </p:childTnLst>
                                </p:cTn>
                              </p:par>
                              <p:par>
                                <p:cTn id="27" presetID="21" presetClass="entr" presetSubtype="1" fill="hold" grpId="3" nodeType="withEffect">
                                  <p:stCondLst>
                                    <p:cond delay="2000"/>
                                  </p:stCondLst>
                                  <p:childTnLst>
                                    <p:set>
                                      <p:cBhvr>
                                        <p:cTn id="28" dur="1" fill="hold">
                                          <p:stCondLst>
                                            <p:cond delay="0"/>
                                          </p:stCondLst>
                                        </p:cTn>
                                        <p:tgtEl>
                                          <p:spTgt spid="35"/>
                                        </p:tgtEl>
                                        <p:attrNameLst>
                                          <p:attrName>style.visibility</p:attrName>
                                        </p:attrNameLst>
                                      </p:cBhvr>
                                      <p:to>
                                        <p:strVal val="visible"/>
                                      </p:to>
                                    </p:set>
                                    <p:animEffect transition="in" filter="wheel(1)">
                                      <p:cBhvr>
                                        <p:cTn id="29" dur="1000"/>
                                        <p:tgtEl>
                                          <p:spTgt spid="35"/>
                                        </p:tgtEl>
                                      </p:cBhvr>
                                    </p:animEffect>
                                  </p:childTnLst>
                                  <p:subTnLst>
                                    <p:audio>
                                      <p:cMediaNode>
                                        <p:cTn display="0" masterRel="sameClick">
                                          <p:stCondLst>
                                            <p:cond evt="begin" delay="0">
                                              <p:tn val="27"/>
                                            </p:cond>
                                          </p:stCondLst>
                                          <p:endCondLst>
                                            <p:cond evt="onStopAudio" delay="0">
                                              <p:tgtEl>
                                                <p:sldTgt/>
                                              </p:tgtEl>
                                            </p:cond>
                                          </p:endCondLst>
                                        </p:cTn>
                                        <p:tgtEl>
                                          <p:sndTgt r:embed="rId7" name="cashreg.wav"/>
                                        </p:tgtEl>
                                      </p:cMediaNode>
                                    </p:audio>
                                  </p:subTnLst>
                                </p:cTn>
                              </p:par>
                              <p:par>
                                <p:cTn id="30" presetID="1" presetClass="entr" presetSubtype="0" fill="hold" grpId="1" nodeType="withEffect">
                                  <p:stCondLst>
                                    <p:cond delay="3000"/>
                                  </p:stCondLst>
                                  <p:childTnLst>
                                    <p:set>
                                      <p:cBhvr>
                                        <p:cTn id="31" dur="1" fill="hold">
                                          <p:stCondLst>
                                            <p:cond delay="0"/>
                                          </p:stCondLst>
                                        </p:cTn>
                                        <p:tgtEl>
                                          <p:spTgt spid="31"/>
                                        </p:tgtEl>
                                        <p:attrNameLst>
                                          <p:attrName>style.visibility</p:attrName>
                                        </p:attrNameLst>
                                      </p:cBhvr>
                                      <p:to>
                                        <p:strVal val="visible"/>
                                      </p:to>
                                    </p:set>
                                  </p:childTnLst>
                                </p:cTn>
                              </p:par>
                              <p:par>
                                <p:cTn id="32" presetID="1" presetClass="exit" presetSubtype="0" fill="hold" grpId="0" nodeType="withEffect">
                                  <p:stCondLst>
                                    <p:cond delay="4000"/>
                                  </p:stCondLst>
                                  <p:childTnLst>
                                    <p:set>
                                      <p:cBhvr>
                                        <p:cTn id="33" dur="1" fill="hold">
                                          <p:stCondLst>
                                            <p:cond delay="0"/>
                                          </p:stCondLst>
                                        </p:cTn>
                                        <p:tgtEl>
                                          <p:spTgt spid="31"/>
                                        </p:tgtEl>
                                        <p:attrNameLst>
                                          <p:attrName>style.visibility</p:attrName>
                                        </p:attrNameLst>
                                      </p:cBhvr>
                                      <p:to>
                                        <p:strVal val="hidden"/>
                                      </p:to>
                                    </p:set>
                                  </p:childTnLst>
                                </p:cTn>
                              </p:par>
                              <p:par>
                                <p:cTn id="34" presetID="21" presetClass="entr" presetSubtype="1" fill="hold" grpId="4" nodeType="withEffect">
                                  <p:stCondLst>
                                    <p:cond delay="3000"/>
                                  </p:stCondLst>
                                  <p:childTnLst>
                                    <p:set>
                                      <p:cBhvr>
                                        <p:cTn id="35" dur="1" fill="hold">
                                          <p:stCondLst>
                                            <p:cond delay="0"/>
                                          </p:stCondLst>
                                        </p:cTn>
                                        <p:tgtEl>
                                          <p:spTgt spid="35"/>
                                        </p:tgtEl>
                                        <p:attrNameLst>
                                          <p:attrName>style.visibility</p:attrName>
                                        </p:attrNameLst>
                                      </p:cBhvr>
                                      <p:to>
                                        <p:strVal val="visible"/>
                                      </p:to>
                                    </p:set>
                                    <p:animEffect transition="in" filter="wheel(1)">
                                      <p:cBhvr>
                                        <p:cTn id="36" dur="1000"/>
                                        <p:tgtEl>
                                          <p:spTgt spid="35"/>
                                        </p:tgtEl>
                                      </p:cBhvr>
                                    </p:animEffect>
                                  </p:childTnLst>
                                  <p:subTnLst>
                                    <p:audio>
                                      <p:cMediaNode>
                                        <p:cTn display="0" masterRel="sameClick">
                                          <p:stCondLst>
                                            <p:cond evt="begin" delay="0">
                                              <p:tn val="34"/>
                                            </p:cond>
                                          </p:stCondLst>
                                          <p:endCondLst>
                                            <p:cond evt="onStopAudio" delay="0">
                                              <p:tgtEl>
                                                <p:sldTgt/>
                                              </p:tgtEl>
                                            </p:cond>
                                          </p:endCondLst>
                                        </p:cTn>
                                        <p:tgtEl>
                                          <p:sndTgt r:embed="rId7" name="cashreg.wav"/>
                                        </p:tgtEl>
                                      </p:cMediaNode>
                                    </p:audio>
                                  </p:subTnLst>
                                </p:cTn>
                              </p:par>
                              <p:par>
                                <p:cTn id="37" presetID="1" presetClass="entr" presetSubtype="0" fill="hold" grpId="1" nodeType="withEffect">
                                  <p:stCondLst>
                                    <p:cond delay="4000"/>
                                  </p:stCondLst>
                                  <p:childTnLst>
                                    <p:set>
                                      <p:cBhvr>
                                        <p:cTn id="38" dur="1" fill="hold">
                                          <p:stCondLst>
                                            <p:cond delay="0"/>
                                          </p:stCondLst>
                                        </p:cTn>
                                        <p:tgtEl>
                                          <p:spTgt spid="30"/>
                                        </p:tgtEl>
                                        <p:attrNameLst>
                                          <p:attrName>style.visibility</p:attrName>
                                        </p:attrNameLst>
                                      </p:cBhvr>
                                      <p:to>
                                        <p:strVal val="visible"/>
                                      </p:to>
                                    </p:set>
                                  </p:childTnLst>
                                </p:cTn>
                              </p:par>
                              <p:par>
                                <p:cTn id="39" presetID="1" presetClass="exit" presetSubtype="0" fill="hold" grpId="0" nodeType="withEffect">
                                  <p:stCondLst>
                                    <p:cond delay="5000"/>
                                  </p:stCondLst>
                                  <p:childTnLst>
                                    <p:set>
                                      <p:cBhvr>
                                        <p:cTn id="40" dur="1" fill="hold">
                                          <p:stCondLst>
                                            <p:cond delay="0"/>
                                          </p:stCondLst>
                                        </p:cTn>
                                        <p:tgtEl>
                                          <p:spTgt spid="30"/>
                                        </p:tgtEl>
                                        <p:attrNameLst>
                                          <p:attrName>style.visibility</p:attrName>
                                        </p:attrNameLst>
                                      </p:cBhvr>
                                      <p:to>
                                        <p:strVal val="hidden"/>
                                      </p:to>
                                    </p:set>
                                  </p:childTnLst>
                                </p:cTn>
                              </p:par>
                              <p:par>
                                <p:cTn id="41" presetID="21" presetClass="entr" presetSubtype="1" fill="hold" grpId="5" nodeType="withEffect">
                                  <p:stCondLst>
                                    <p:cond delay="4000"/>
                                  </p:stCondLst>
                                  <p:childTnLst>
                                    <p:set>
                                      <p:cBhvr>
                                        <p:cTn id="42" dur="1" fill="hold">
                                          <p:stCondLst>
                                            <p:cond delay="0"/>
                                          </p:stCondLst>
                                        </p:cTn>
                                        <p:tgtEl>
                                          <p:spTgt spid="35"/>
                                        </p:tgtEl>
                                        <p:attrNameLst>
                                          <p:attrName>style.visibility</p:attrName>
                                        </p:attrNameLst>
                                      </p:cBhvr>
                                      <p:to>
                                        <p:strVal val="visible"/>
                                      </p:to>
                                    </p:set>
                                    <p:animEffect transition="in" filter="wheel(1)">
                                      <p:cBhvr>
                                        <p:cTn id="43" dur="1000"/>
                                        <p:tgtEl>
                                          <p:spTgt spid="35"/>
                                        </p:tgtEl>
                                      </p:cBhvr>
                                    </p:animEffect>
                                  </p:childTnLst>
                                  <p:subTnLst>
                                    <p:audio>
                                      <p:cMediaNode>
                                        <p:cTn display="0" masterRel="sameClick">
                                          <p:stCondLst>
                                            <p:cond evt="begin" delay="0">
                                              <p:tn val="41"/>
                                            </p:cond>
                                          </p:stCondLst>
                                          <p:endCondLst>
                                            <p:cond evt="onStopAudio" delay="0">
                                              <p:tgtEl>
                                                <p:sldTgt/>
                                              </p:tgtEl>
                                            </p:cond>
                                          </p:endCondLst>
                                        </p:cTn>
                                        <p:tgtEl>
                                          <p:sndTgt r:embed="rId7" name="cashreg.wav"/>
                                        </p:tgtEl>
                                      </p:cMediaNode>
                                    </p:audio>
                                  </p:subTnLst>
                                </p:cTn>
                              </p:par>
                              <p:par>
                                <p:cTn id="44" presetID="1" presetClass="entr" presetSubtype="0" fill="hold" grpId="1" nodeType="withEffect">
                                  <p:stCondLst>
                                    <p:cond delay="5000"/>
                                  </p:stCondLst>
                                  <p:childTnLst>
                                    <p:set>
                                      <p:cBhvr>
                                        <p:cTn id="45" dur="1" fill="hold">
                                          <p:stCondLst>
                                            <p:cond delay="0"/>
                                          </p:stCondLst>
                                        </p:cTn>
                                        <p:tgtEl>
                                          <p:spTgt spid="29"/>
                                        </p:tgtEl>
                                        <p:attrNameLst>
                                          <p:attrName>style.visibility</p:attrName>
                                        </p:attrNameLst>
                                      </p:cBhvr>
                                      <p:to>
                                        <p:strVal val="visible"/>
                                      </p:to>
                                    </p:set>
                                  </p:childTnLst>
                                </p:cTn>
                              </p:par>
                              <p:par>
                                <p:cTn id="46" presetID="1" presetClass="exit" presetSubtype="0" fill="hold" grpId="0" nodeType="withEffect">
                                  <p:stCondLst>
                                    <p:cond delay="6000"/>
                                  </p:stCondLst>
                                  <p:childTnLst>
                                    <p:set>
                                      <p:cBhvr>
                                        <p:cTn id="47" dur="1" fill="hold">
                                          <p:stCondLst>
                                            <p:cond delay="0"/>
                                          </p:stCondLst>
                                        </p:cTn>
                                        <p:tgtEl>
                                          <p:spTgt spid="29"/>
                                        </p:tgtEl>
                                        <p:attrNameLst>
                                          <p:attrName>style.visibility</p:attrName>
                                        </p:attrNameLst>
                                      </p:cBhvr>
                                      <p:to>
                                        <p:strVal val="hidden"/>
                                      </p:to>
                                    </p:set>
                                  </p:childTnLst>
                                </p:cTn>
                              </p:par>
                              <p:par>
                                <p:cTn id="48" presetID="21" presetClass="entr" presetSubtype="1" fill="hold" grpId="6" nodeType="withEffect">
                                  <p:stCondLst>
                                    <p:cond delay="5000"/>
                                  </p:stCondLst>
                                  <p:childTnLst>
                                    <p:set>
                                      <p:cBhvr>
                                        <p:cTn id="49" dur="1" fill="hold">
                                          <p:stCondLst>
                                            <p:cond delay="0"/>
                                          </p:stCondLst>
                                        </p:cTn>
                                        <p:tgtEl>
                                          <p:spTgt spid="35"/>
                                        </p:tgtEl>
                                        <p:attrNameLst>
                                          <p:attrName>style.visibility</p:attrName>
                                        </p:attrNameLst>
                                      </p:cBhvr>
                                      <p:to>
                                        <p:strVal val="visible"/>
                                      </p:to>
                                    </p:set>
                                    <p:animEffect transition="in" filter="wheel(1)">
                                      <p:cBhvr>
                                        <p:cTn id="50" dur="1000"/>
                                        <p:tgtEl>
                                          <p:spTgt spid="35"/>
                                        </p:tgtEl>
                                      </p:cBhvr>
                                    </p:animEffect>
                                  </p:childTnLst>
                                  <p:subTnLst>
                                    <p:audio>
                                      <p:cMediaNode>
                                        <p:cTn display="0" masterRel="sameClick">
                                          <p:stCondLst>
                                            <p:cond evt="begin" delay="0">
                                              <p:tn val="48"/>
                                            </p:cond>
                                          </p:stCondLst>
                                          <p:endCondLst>
                                            <p:cond evt="onStopAudio" delay="0">
                                              <p:tgtEl>
                                                <p:sldTgt/>
                                              </p:tgtEl>
                                            </p:cond>
                                          </p:endCondLst>
                                        </p:cTn>
                                        <p:tgtEl>
                                          <p:sndTgt r:embed="rId7" name="cashreg.wav"/>
                                        </p:tgtEl>
                                      </p:cMediaNode>
                                    </p:audio>
                                  </p:subTnLst>
                                </p:cTn>
                              </p:par>
                              <p:par>
                                <p:cTn id="51" presetID="1" presetClass="entr" presetSubtype="0" fill="hold" grpId="1" nodeType="withEffect">
                                  <p:stCondLst>
                                    <p:cond delay="6000"/>
                                  </p:stCondLst>
                                  <p:childTnLst>
                                    <p:set>
                                      <p:cBhvr>
                                        <p:cTn id="52" dur="1" fill="hold">
                                          <p:stCondLst>
                                            <p:cond delay="0"/>
                                          </p:stCondLst>
                                        </p:cTn>
                                        <p:tgtEl>
                                          <p:spTgt spid="28"/>
                                        </p:tgtEl>
                                        <p:attrNameLst>
                                          <p:attrName>style.visibility</p:attrName>
                                        </p:attrNameLst>
                                      </p:cBhvr>
                                      <p:to>
                                        <p:strVal val="visible"/>
                                      </p:to>
                                    </p:set>
                                  </p:childTnLst>
                                </p:cTn>
                              </p:par>
                              <p:par>
                                <p:cTn id="53" presetID="1" presetClass="exit" presetSubtype="0" fill="hold" grpId="0" nodeType="withEffect">
                                  <p:stCondLst>
                                    <p:cond delay="7000"/>
                                  </p:stCondLst>
                                  <p:childTnLst>
                                    <p:set>
                                      <p:cBhvr>
                                        <p:cTn id="54" dur="1" fill="hold">
                                          <p:stCondLst>
                                            <p:cond delay="0"/>
                                          </p:stCondLst>
                                        </p:cTn>
                                        <p:tgtEl>
                                          <p:spTgt spid="28"/>
                                        </p:tgtEl>
                                        <p:attrNameLst>
                                          <p:attrName>style.visibility</p:attrName>
                                        </p:attrNameLst>
                                      </p:cBhvr>
                                      <p:to>
                                        <p:strVal val="hidden"/>
                                      </p:to>
                                    </p:set>
                                  </p:childTnLst>
                                </p:cTn>
                              </p:par>
                              <p:par>
                                <p:cTn id="55" presetID="21" presetClass="entr" presetSubtype="1" fill="hold" grpId="7" nodeType="withEffect">
                                  <p:stCondLst>
                                    <p:cond delay="6000"/>
                                  </p:stCondLst>
                                  <p:childTnLst>
                                    <p:set>
                                      <p:cBhvr>
                                        <p:cTn id="56" dur="1" fill="hold">
                                          <p:stCondLst>
                                            <p:cond delay="0"/>
                                          </p:stCondLst>
                                        </p:cTn>
                                        <p:tgtEl>
                                          <p:spTgt spid="35"/>
                                        </p:tgtEl>
                                        <p:attrNameLst>
                                          <p:attrName>style.visibility</p:attrName>
                                        </p:attrNameLst>
                                      </p:cBhvr>
                                      <p:to>
                                        <p:strVal val="visible"/>
                                      </p:to>
                                    </p:set>
                                    <p:animEffect transition="in" filter="wheel(1)">
                                      <p:cBhvr>
                                        <p:cTn id="57" dur="1000"/>
                                        <p:tgtEl>
                                          <p:spTgt spid="35"/>
                                        </p:tgtEl>
                                      </p:cBhvr>
                                    </p:animEffect>
                                  </p:childTnLst>
                                  <p:subTnLst>
                                    <p:audio>
                                      <p:cMediaNode>
                                        <p:cTn display="0" masterRel="sameClick">
                                          <p:stCondLst>
                                            <p:cond evt="begin" delay="0">
                                              <p:tn val="55"/>
                                            </p:cond>
                                          </p:stCondLst>
                                          <p:endCondLst>
                                            <p:cond evt="onStopAudio" delay="0">
                                              <p:tgtEl>
                                                <p:sldTgt/>
                                              </p:tgtEl>
                                            </p:cond>
                                          </p:endCondLst>
                                        </p:cTn>
                                        <p:tgtEl>
                                          <p:sndTgt r:embed="rId7" name="cashreg.wav"/>
                                        </p:tgtEl>
                                      </p:cMediaNode>
                                    </p:audio>
                                  </p:subTnLst>
                                </p:cTn>
                              </p:par>
                              <p:par>
                                <p:cTn id="58" presetID="1" presetClass="entr" presetSubtype="0" fill="hold" grpId="1" nodeType="withEffect">
                                  <p:stCondLst>
                                    <p:cond delay="7000"/>
                                  </p:stCondLst>
                                  <p:childTnLst>
                                    <p:set>
                                      <p:cBhvr>
                                        <p:cTn id="59" dur="1" fill="hold">
                                          <p:stCondLst>
                                            <p:cond delay="0"/>
                                          </p:stCondLst>
                                        </p:cTn>
                                        <p:tgtEl>
                                          <p:spTgt spid="27"/>
                                        </p:tgtEl>
                                        <p:attrNameLst>
                                          <p:attrName>style.visibility</p:attrName>
                                        </p:attrNameLst>
                                      </p:cBhvr>
                                      <p:to>
                                        <p:strVal val="visible"/>
                                      </p:to>
                                    </p:set>
                                  </p:childTnLst>
                                </p:cTn>
                              </p:par>
                              <p:par>
                                <p:cTn id="60" presetID="1" presetClass="exit" presetSubtype="0" fill="hold" grpId="0" nodeType="withEffect">
                                  <p:stCondLst>
                                    <p:cond delay="8000"/>
                                  </p:stCondLst>
                                  <p:childTnLst>
                                    <p:set>
                                      <p:cBhvr>
                                        <p:cTn id="61" dur="1" fill="hold">
                                          <p:stCondLst>
                                            <p:cond delay="0"/>
                                          </p:stCondLst>
                                        </p:cTn>
                                        <p:tgtEl>
                                          <p:spTgt spid="27"/>
                                        </p:tgtEl>
                                        <p:attrNameLst>
                                          <p:attrName>style.visibility</p:attrName>
                                        </p:attrNameLst>
                                      </p:cBhvr>
                                      <p:to>
                                        <p:strVal val="hidden"/>
                                      </p:to>
                                    </p:set>
                                  </p:childTnLst>
                                </p:cTn>
                              </p:par>
                              <p:par>
                                <p:cTn id="62" presetID="21" presetClass="entr" presetSubtype="1" fill="hold" grpId="8" nodeType="withEffect">
                                  <p:stCondLst>
                                    <p:cond delay="7000"/>
                                  </p:stCondLst>
                                  <p:childTnLst>
                                    <p:set>
                                      <p:cBhvr>
                                        <p:cTn id="63" dur="1" fill="hold">
                                          <p:stCondLst>
                                            <p:cond delay="0"/>
                                          </p:stCondLst>
                                        </p:cTn>
                                        <p:tgtEl>
                                          <p:spTgt spid="35"/>
                                        </p:tgtEl>
                                        <p:attrNameLst>
                                          <p:attrName>style.visibility</p:attrName>
                                        </p:attrNameLst>
                                      </p:cBhvr>
                                      <p:to>
                                        <p:strVal val="visible"/>
                                      </p:to>
                                    </p:set>
                                    <p:animEffect transition="in" filter="wheel(1)">
                                      <p:cBhvr>
                                        <p:cTn id="64" dur="1000"/>
                                        <p:tgtEl>
                                          <p:spTgt spid="35"/>
                                        </p:tgtEl>
                                      </p:cBhvr>
                                    </p:animEffect>
                                  </p:childTnLst>
                                  <p:subTnLst>
                                    <p:audio>
                                      <p:cMediaNode>
                                        <p:cTn display="0" masterRel="sameClick">
                                          <p:stCondLst>
                                            <p:cond evt="begin" delay="0">
                                              <p:tn val="62"/>
                                            </p:cond>
                                          </p:stCondLst>
                                          <p:endCondLst>
                                            <p:cond evt="onStopAudio" delay="0">
                                              <p:tgtEl>
                                                <p:sldTgt/>
                                              </p:tgtEl>
                                            </p:cond>
                                          </p:endCondLst>
                                        </p:cTn>
                                        <p:tgtEl>
                                          <p:sndTgt r:embed="rId7" name="cashreg.wav"/>
                                        </p:tgtEl>
                                      </p:cMediaNode>
                                    </p:audio>
                                  </p:subTnLst>
                                </p:cTn>
                              </p:par>
                              <p:par>
                                <p:cTn id="65" presetID="1" presetClass="entr" presetSubtype="0" fill="hold" grpId="1" nodeType="withEffect">
                                  <p:stCondLst>
                                    <p:cond delay="8000"/>
                                  </p:stCondLst>
                                  <p:childTnLst>
                                    <p:set>
                                      <p:cBhvr>
                                        <p:cTn id="66" dur="1" fill="hold">
                                          <p:stCondLst>
                                            <p:cond delay="0"/>
                                          </p:stCondLst>
                                        </p:cTn>
                                        <p:tgtEl>
                                          <p:spTgt spid="26"/>
                                        </p:tgtEl>
                                        <p:attrNameLst>
                                          <p:attrName>style.visibility</p:attrName>
                                        </p:attrNameLst>
                                      </p:cBhvr>
                                      <p:to>
                                        <p:strVal val="visible"/>
                                      </p:to>
                                    </p:set>
                                  </p:childTnLst>
                                </p:cTn>
                              </p:par>
                              <p:par>
                                <p:cTn id="67" presetID="1" presetClass="exit" presetSubtype="0" fill="hold" grpId="0" nodeType="withEffect">
                                  <p:stCondLst>
                                    <p:cond delay="9000"/>
                                  </p:stCondLst>
                                  <p:childTnLst>
                                    <p:set>
                                      <p:cBhvr>
                                        <p:cTn id="68" dur="1" fill="hold">
                                          <p:stCondLst>
                                            <p:cond delay="0"/>
                                          </p:stCondLst>
                                        </p:cTn>
                                        <p:tgtEl>
                                          <p:spTgt spid="26"/>
                                        </p:tgtEl>
                                        <p:attrNameLst>
                                          <p:attrName>style.visibility</p:attrName>
                                        </p:attrNameLst>
                                      </p:cBhvr>
                                      <p:to>
                                        <p:strVal val="hidden"/>
                                      </p:to>
                                    </p:set>
                                  </p:childTnLst>
                                </p:cTn>
                              </p:par>
                              <p:par>
                                <p:cTn id="69" presetID="21" presetClass="entr" presetSubtype="1" fill="hold" grpId="2" nodeType="withEffect">
                                  <p:stCondLst>
                                    <p:cond delay="8000"/>
                                  </p:stCondLst>
                                  <p:childTnLst>
                                    <p:set>
                                      <p:cBhvr>
                                        <p:cTn id="70" dur="1" fill="hold">
                                          <p:stCondLst>
                                            <p:cond delay="0"/>
                                          </p:stCondLst>
                                        </p:cTn>
                                        <p:tgtEl>
                                          <p:spTgt spid="35"/>
                                        </p:tgtEl>
                                        <p:attrNameLst>
                                          <p:attrName>style.visibility</p:attrName>
                                        </p:attrNameLst>
                                      </p:cBhvr>
                                      <p:to>
                                        <p:strVal val="visible"/>
                                      </p:to>
                                    </p:set>
                                    <p:animEffect transition="in" filter="wheel(1)">
                                      <p:cBhvr>
                                        <p:cTn id="71" dur="1000"/>
                                        <p:tgtEl>
                                          <p:spTgt spid="35"/>
                                        </p:tgtEl>
                                      </p:cBhvr>
                                    </p:animEffect>
                                  </p:childTnLst>
                                  <p:subTnLst>
                                    <p:audio>
                                      <p:cMediaNode>
                                        <p:cTn display="0" masterRel="sameClick">
                                          <p:stCondLst>
                                            <p:cond evt="begin" delay="0">
                                              <p:tn val="69"/>
                                            </p:cond>
                                          </p:stCondLst>
                                          <p:endCondLst>
                                            <p:cond evt="onStopAudio" delay="0">
                                              <p:tgtEl>
                                                <p:sldTgt/>
                                              </p:tgtEl>
                                            </p:cond>
                                          </p:endCondLst>
                                        </p:cTn>
                                        <p:tgtEl>
                                          <p:sndTgt r:embed="rId7" name="cashreg.wav"/>
                                        </p:tgtEl>
                                      </p:cMediaNode>
                                    </p:audio>
                                  </p:subTnLst>
                                </p:cTn>
                              </p:par>
                              <p:par>
                                <p:cTn id="72" presetID="1" presetClass="entr" presetSubtype="0" fill="hold" grpId="1" nodeType="withEffect">
                                  <p:stCondLst>
                                    <p:cond delay="9000"/>
                                  </p:stCondLst>
                                  <p:childTnLst>
                                    <p:set>
                                      <p:cBhvr>
                                        <p:cTn id="73" dur="1" fill="hold">
                                          <p:stCondLst>
                                            <p:cond delay="0"/>
                                          </p:stCondLst>
                                        </p:cTn>
                                        <p:tgtEl>
                                          <p:spTgt spid="25"/>
                                        </p:tgtEl>
                                        <p:attrNameLst>
                                          <p:attrName>style.visibility</p:attrName>
                                        </p:attrNameLst>
                                      </p:cBhvr>
                                      <p:to>
                                        <p:strVal val="visible"/>
                                      </p:to>
                                    </p:set>
                                  </p:childTnLst>
                                </p:cTn>
                              </p:par>
                              <p:par>
                                <p:cTn id="74" presetID="1" presetClass="exit" presetSubtype="0" fill="hold" grpId="0" nodeType="withEffect">
                                  <p:stCondLst>
                                    <p:cond delay="10000"/>
                                  </p:stCondLst>
                                  <p:childTnLst>
                                    <p:set>
                                      <p:cBhvr>
                                        <p:cTn id="75" dur="1" fill="hold">
                                          <p:stCondLst>
                                            <p:cond delay="0"/>
                                          </p:stCondLst>
                                        </p:cTn>
                                        <p:tgtEl>
                                          <p:spTgt spid="25"/>
                                        </p:tgtEl>
                                        <p:attrNameLst>
                                          <p:attrName>style.visibility</p:attrName>
                                        </p:attrNameLst>
                                      </p:cBhvr>
                                      <p:to>
                                        <p:strVal val="hidden"/>
                                      </p:to>
                                    </p:set>
                                  </p:childTnLst>
                                </p:cTn>
                              </p:par>
                              <p:par>
                                <p:cTn id="76" presetID="21" presetClass="entr" presetSubtype="1" fill="hold" grpId="10" nodeType="withEffect">
                                  <p:stCondLst>
                                    <p:cond delay="9000"/>
                                  </p:stCondLst>
                                  <p:childTnLst>
                                    <p:set>
                                      <p:cBhvr>
                                        <p:cTn id="77" dur="1" fill="hold">
                                          <p:stCondLst>
                                            <p:cond delay="0"/>
                                          </p:stCondLst>
                                        </p:cTn>
                                        <p:tgtEl>
                                          <p:spTgt spid="35"/>
                                        </p:tgtEl>
                                        <p:attrNameLst>
                                          <p:attrName>style.visibility</p:attrName>
                                        </p:attrNameLst>
                                      </p:cBhvr>
                                      <p:to>
                                        <p:strVal val="visible"/>
                                      </p:to>
                                    </p:set>
                                    <p:animEffect transition="in" filter="wheel(1)">
                                      <p:cBhvr>
                                        <p:cTn id="78" dur="1000"/>
                                        <p:tgtEl>
                                          <p:spTgt spid="35"/>
                                        </p:tgtEl>
                                      </p:cBhvr>
                                    </p:animEffect>
                                  </p:childTnLst>
                                  <p:subTnLst>
                                    <p:audio>
                                      <p:cMediaNode>
                                        <p:cTn display="0" masterRel="sameClick">
                                          <p:stCondLst>
                                            <p:cond evt="begin" delay="0">
                                              <p:tn val="76"/>
                                            </p:cond>
                                          </p:stCondLst>
                                          <p:endCondLst>
                                            <p:cond evt="onStopAudio" delay="0">
                                              <p:tgtEl>
                                                <p:sldTgt/>
                                              </p:tgtEl>
                                            </p:cond>
                                          </p:endCondLst>
                                        </p:cTn>
                                        <p:tgtEl>
                                          <p:sndTgt r:embed="rId7" name="cashreg.wav"/>
                                        </p:tgtEl>
                                      </p:cMediaNode>
                                    </p:audio>
                                  </p:subTnLst>
                                </p:cTn>
                              </p:par>
                              <p:par>
                                <p:cTn id="79" presetID="1" presetClass="entr" presetSubtype="0" fill="hold" grpId="1" nodeType="withEffect">
                                  <p:stCondLst>
                                    <p:cond delay="10000"/>
                                  </p:stCondLst>
                                  <p:childTnLst>
                                    <p:set>
                                      <p:cBhvr>
                                        <p:cTn id="80" dur="1" fill="hold">
                                          <p:stCondLst>
                                            <p:cond delay="0"/>
                                          </p:stCondLst>
                                        </p:cTn>
                                        <p:tgtEl>
                                          <p:spTgt spid="24"/>
                                        </p:tgtEl>
                                        <p:attrNameLst>
                                          <p:attrName>style.visibility</p:attrName>
                                        </p:attrNameLst>
                                      </p:cBhvr>
                                      <p:to>
                                        <p:strVal val="visible"/>
                                      </p:to>
                                    </p:set>
                                  </p:childTnLst>
                                </p:cTn>
                              </p:par>
                              <p:par>
                                <p:cTn id="81" presetID="1" presetClass="exit" presetSubtype="0" fill="hold" grpId="0" nodeType="withEffect">
                                  <p:stCondLst>
                                    <p:cond delay="11000"/>
                                  </p:stCondLst>
                                  <p:childTnLst>
                                    <p:set>
                                      <p:cBhvr>
                                        <p:cTn id="82" dur="1" fill="hold">
                                          <p:stCondLst>
                                            <p:cond delay="0"/>
                                          </p:stCondLst>
                                        </p:cTn>
                                        <p:tgtEl>
                                          <p:spTgt spid="24"/>
                                        </p:tgtEl>
                                        <p:attrNameLst>
                                          <p:attrName>style.visibility</p:attrName>
                                        </p:attrNameLst>
                                      </p:cBhvr>
                                      <p:to>
                                        <p:strVal val="hidden"/>
                                      </p:to>
                                    </p:set>
                                  </p:childTnLst>
                                </p:cTn>
                              </p:par>
                              <p:par>
                                <p:cTn id="83" presetID="21" presetClass="entr" presetSubtype="1" fill="hold" grpId="11" nodeType="withEffect">
                                  <p:stCondLst>
                                    <p:cond delay="10000"/>
                                  </p:stCondLst>
                                  <p:childTnLst>
                                    <p:set>
                                      <p:cBhvr>
                                        <p:cTn id="84" dur="1" fill="hold">
                                          <p:stCondLst>
                                            <p:cond delay="0"/>
                                          </p:stCondLst>
                                        </p:cTn>
                                        <p:tgtEl>
                                          <p:spTgt spid="35"/>
                                        </p:tgtEl>
                                        <p:attrNameLst>
                                          <p:attrName>style.visibility</p:attrName>
                                        </p:attrNameLst>
                                      </p:cBhvr>
                                      <p:to>
                                        <p:strVal val="visible"/>
                                      </p:to>
                                    </p:set>
                                    <p:animEffect transition="in" filter="wheel(1)">
                                      <p:cBhvr>
                                        <p:cTn id="85" dur="1000"/>
                                        <p:tgtEl>
                                          <p:spTgt spid="35"/>
                                        </p:tgtEl>
                                      </p:cBhvr>
                                    </p:animEffect>
                                  </p:childTnLst>
                                  <p:subTnLst>
                                    <p:audio>
                                      <p:cMediaNode>
                                        <p:cTn display="0" masterRel="sameClick">
                                          <p:stCondLst>
                                            <p:cond evt="begin" delay="0">
                                              <p:tn val="83"/>
                                            </p:cond>
                                          </p:stCondLst>
                                          <p:endCondLst>
                                            <p:cond evt="onStopAudio" delay="0">
                                              <p:tgtEl>
                                                <p:sldTgt/>
                                              </p:tgtEl>
                                            </p:cond>
                                          </p:endCondLst>
                                        </p:cTn>
                                        <p:tgtEl>
                                          <p:sndTgt r:embed="rId7" name="cashreg.wav"/>
                                        </p:tgtEl>
                                      </p:cMediaNode>
                                    </p:audio>
                                  </p:subTnLst>
                                </p:cTn>
                              </p:par>
                              <p:par>
                                <p:cTn id="86" presetID="1" presetClass="entr" presetSubtype="0" fill="hold" grpId="1" nodeType="withEffect">
                                  <p:stCondLst>
                                    <p:cond delay="11000"/>
                                  </p:stCondLst>
                                  <p:childTnLst>
                                    <p:set>
                                      <p:cBhvr>
                                        <p:cTn id="87" dur="1" fill="hold">
                                          <p:stCondLst>
                                            <p:cond delay="0"/>
                                          </p:stCondLst>
                                        </p:cTn>
                                        <p:tgtEl>
                                          <p:spTgt spid="23"/>
                                        </p:tgtEl>
                                        <p:attrNameLst>
                                          <p:attrName>style.visibility</p:attrName>
                                        </p:attrNameLst>
                                      </p:cBhvr>
                                      <p:to>
                                        <p:strVal val="visible"/>
                                      </p:to>
                                    </p:set>
                                  </p:childTnLst>
                                </p:cTn>
                              </p:par>
                              <p:par>
                                <p:cTn id="88" presetID="1" presetClass="exit" presetSubtype="0" fill="hold" grpId="0" nodeType="withEffect">
                                  <p:stCondLst>
                                    <p:cond delay="12000"/>
                                  </p:stCondLst>
                                  <p:childTnLst>
                                    <p:set>
                                      <p:cBhvr>
                                        <p:cTn id="89" dur="1" fill="hold">
                                          <p:stCondLst>
                                            <p:cond delay="0"/>
                                          </p:stCondLst>
                                        </p:cTn>
                                        <p:tgtEl>
                                          <p:spTgt spid="23"/>
                                        </p:tgtEl>
                                        <p:attrNameLst>
                                          <p:attrName>style.visibility</p:attrName>
                                        </p:attrNameLst>
                                      </p:cBhvr>
                                      <p:to>
                                        <p:strVal val="hidden"/>
                                      </p:to>
                                    </p:set>
                                  </p:childTnLst>
                                </p:cTn>
                              </p:par>
                              <p:par>
                                <p:cTn id="90" presetID="21" presetClass="entr" presetSubtype="1" fill="hold" grpId="12" nodeType="withEffect">
                                  <p:stCondLst>
                                    <p:cond delay="11000"/>
                                  </p:stCondLst>
                                  <p:childTnLst>
                                    <p:set>
                                      <p:cBhvr>
                                        <p:cTn id="91" dur="1" fill="hold">
                                          <p:stCondLst>
                                            <p:cond delay="0"/>
                                          </p:stCondLst>
                                        </p:cTn>
                                        <p:tgtEl>
                                          <p:spTgt spid="35"/>
                                        </p:tgtEl>
                                        <p:attrNameLst>
                                          <p:attrName>style.visibility</p:attrName>
                                        </p:attrNameLst>
                                      </p:cBhvr>
                                      <p:to>
                                        <p:strVal val="visible"/>
                                      </p:to>
                                    </p:set>
                                    <p:animEffect transition="in" filter="wheel(1)">
                                      <p:cBhvr>
                                        <p:cTn id="92" dur="1000"/>
                                        <p:tgtEl>
                                          <p:spTgt spid="35"/>
                                        </p:tgtEl>
                                      </p:cBhvr>
                                    </p:animEffect>
                                  </p:childTnLst>
                                  <p:subTnLst>
                                    <p:audio>
                                      <p:cMediaNode>
                                        <p:cTn display="0" masterRel="sameClick">
                                          <p:stCondLst>
                                            <p:cond evt="begin" delay="0">
                                              <p:tn val="90"/>
                                            </p:cond>
                                          </p:stCondLst>
                                          <p:endCondLst>
                                            <p:cond evt="onStopAudio" delay="0">
                                              <p:tgtEl>
                                                <p:sldTgt/>
                                              </p:tgtEl>
                                            </p:cond>
                                          </p:endCondLst>
                                        </p:cTn>
                                        <p:tgtEl>
                                          <p:sndTgt r:embed="rId7" name="cashreg.wav"/>
                                        </p:tgtEl>
                                      </p:cMediaNode>
                                    </p:audio>
                                  </p:subTnLst>
                                </p:cTn>
                              </p:par>
                              <p:par>
                                <p:cTn id="93" presetID="1" presetClass="entr" presetSubtype="0" fill="hold" grpId="1" nodeType="withEffect">
                                  <p:stCondLst>
                                    <p:cond delay="12000"/>
                                  </p:stCondLst>
                                  <p:childTnLst>
                                    <p:set>
                                      <p:cBhvr>
                                        <p:cTn id="94" dur="1" fill="hold">
                                          <p:stCondLst>
                                            <p:cond delay="0"/>
                                          </p:stCondLst>
                                        </p:cTn>
                                        <p:tgtEl>
                                          <p:spTgt spid="22"/>
                                        </p:tgtEl>
                                        <p:attrNameLst>
                                          <p:attrName>style.visibility</p:attrName>
                                        </p:attrNameLst>
                                      </p:cBhvr>
                                      <p:to>
                                        <p:strVal val="visible"/>
                                      </p:to>
                                    </p:set>
                                  </p:childTnLst>
                                </p:cTn>
                              </p:par>
                              <p:par>
                                <p:cTn id="95" presetID="1" presetClass="exit" presetSubtype="0" fill="hold" grpId="0" nodeType="withEffect">
                                  <p:stCondLst>
                                    <p:cond delay="13000"/>
                                  </p:stCondLst>
                                  <p:childTnLst>
                                    <p:set>
                                      <p:cBhvr>
                                        <p:cTn id="96" dur="1" fill="hold">
                                          <p:stCondLst>
                                            <p:cond delay="0"/>
                                          </p:stCondLst>
                                        </p:cTn>
                                        <p:tgtEl>
                                          <p:spTgt spid="22"/>
                                        </p:tgtEl>
                                        <p:attrNameLst>
                                          <p:attrName>style.visibility</p:attrName>
                                        </p:attrNameLst>
                                      </p:cBhvr>
                                      <p:to>
                                        <p:strVal val="hidden"/>
                                      </p:to>
                                    </p:set>
                                  </p:childTnLst>
                                </p:cTn>
                              </p:par>
                              <p:par>
                                <p:cTn id="97" presetID="21" presetClass="entr" presetSubtype="1" fill="hold" grpId="13" nodeType="withEffect">
                                  <p:stCondLst>
                                    <p:cond delay="12000"/>
                                  </p:stCondLst>
                                  <p:childTnLst>
                                    <p:set>
                                      <p:cBhvr>
                                        <p:cTn id="98" dur="1" fill="hold">
                                          <p:stCondLst>
                                            <p:cond delay="0"/>
                                          </p:stCondLst>
                                        </p:cTn>
                                        <p:tgtEl>
                                          <p:spTgt spid="35"/>
                                        </p:tgtEl>
                                        <p:attrNameLst>
                                          <p:attrName>style.visibility</p:attrName>
                                        </p:attrNameLst>
                                      </p:cBhvr>
                                      <p:to>
                                        <p:strVal val="visible"/>
                                      </p:to>
                                    </p:set>
                                    <p:animEffect transition="in" filter="wheel(1)">
                                      <p:cBhvr>
                                        <p:cTn id="99" dur="1000"/>
                                        <p:tgtEl>
                                          <p:spTgt spid="35"/>
                                        </p:tgtEl>
                                      </p:cBhvr>
                                    </p:animEffect>
                                  </p:childTnLst>
                                  <p:subTnLst>
                                    <p:audio>
                                      <p:cMediaNode>
                                        <p:cTn display="0" masterRel="sameClick">
                                          <p:stCondLst>
                                            <p:cond evt="begin" delay="0">
                                              <p:tn val="97"/>
                                            </p:cond>
                                          </p:stCondLst>
                                          <p:endCondLst>
                                            <p:cond evt="onStopAudio" delay="0">
                                              <p:tgtEl>
                                                <p:sldTgt/>
                                              </p:tgtEl>
                                            </p:cond>
                                          </p:endCondLst>
                                        </p:cTn>
                                        <p:tgtEl>
                                          <p:sndTgt r:embed="rId7" name="cashreg.wav"/>
                                        </p:tgtEl>
                                      </p:cMediaNode>
                                    </p:audio>
                                  </p:subTnLst>
                                </p:cTn>
                              </p:par>
                              <p:par>
                                <p:cTn id="100" presetID="1" presetClass="entr" presetSubtype="0" fill="hold" grpId="1" nodeType="withEffect">
                                  <p:stCondLst>
                                    <p:cond delay="13000"/>
                                  </p:stCondLst>
                                  <p:childTnLst>
                                    <p:set>
                                      <p:cBhvr>
                                        <p:cTn id="101" dur="1" fill="hold">
                                          <p:stCondLst>
                                            <p:cond delay="0"/>
                                          </p:stCondLst>
                                        </p:cTn>
                                        <p:tgtEl>
                                          <p:spTgt spid="21"/>
                                        </p:tgtEl>
                                        <p:attrNameLst>
                                          <p:attrName>style.visibility</p:attrName>
                                        </p:attrNameLst>
                                      </p:cBhvr>
                                      <p:to>
                                        <p:strVal val="visible"/>
                                      </p:to>
                                    </p:set>
                                  </p:childTnLst>
                                </p:cTn>
                              </p:par>
                              <p:par>
                                <p:cTn id="102" presetID="1" presetClass="exit" presetSubtype="0" fill="hold" grpId="0" nodeType="withEffect">
                                  <p:stCondLst>
                                    <p:cond delay="14000"/>
                                  </p:stCondLst>
                                  <p:childTnLst>
                                    <p:set>
                                      <p:cBhvr>
                                        <p:cTn id="103" dur="1" fill="hold">
                                          <p:stCondLst>
                                            <p:cond delay="0"/>
                                          </p:stCondLst>
                                        </p:cTn>
                                        <p:tgtEl>
                                          <p:spTgt spid="21"/>
                                        </p:tgtEl>
                                        <p:attrNameLst>
                                          <p:attrName>style.visibility</p:attrName>
                                        </p:attrNameLst>
                                      </p:cBhvr>
                                      <p:to>
                                        <p:strVal val="hidden"/>
                                      </p:to>
                                    </p:set>
                                  </p:childTnLst>
                                </p:cTn>
                              </p:par>
                              <p:par>
                                <p:cTn id="104" presetID="21" presetClass="entr" presetSubtype="1" fill="hold" grpId="14" nodeType="withEffect">
                                  <p:stCondLst>
                                    <p:cond delay="13000"/>
                                  </p:stCondLst>
                                  <p:childTnLst>
                                    <p:set>
                                      <p:cBhvr>
                                        <p:cTn id="105" dur="1" fill="hold">
                                          <p:stCondLst>
                                            <p:cond delay="0"/>
                                          </p:stCondLst>
                                        </p:cTn>
                                        <p:tgtEl>
                                          <p:spTgt spid="35"/>
                                        </p:tgtEl>
                                        <p:attrNameLst>
                                          <p:attrName>style.visibility</p:attrName>
                                        </p:attrNameLst>
                                      </p:cBhvr>
                                      <p:to>
                                        <p:strVal val="visible"/>
                                      </p:to>
                                    </p:set>
                                    <p:animEffect transition="in" filter="wheel(1)">
                                      <p:cBhvr>
                                        <p:cTn id="106" dur="1000"/>
                                        <p:tgtEl>
                                          <p:spTgt spid="35"/>
                                        </p:tgtEl>
                                      </p:cBhvr>
                                    </p:animEffect>
                                  </p:childTnLst>
                                  <p:subTnLst>
                                    <p:audio>
                                      <p:cMediaNode>
                                        <p:cTn display="0" masterRel="sameClick">
                                          <p:stCondLst>
                                            <p:cond evt="begin" delay="0">
                                              <p:tn val="104"/>
                                            </p:cond>
                                          </p:stCondLst>
                                          <p:endCondLst>
                                            <p:cond evt="onStopAudio" delay="0">
                                              <p:tgtEl>
                                                <p:sldTgt/>
                                              </p:tgtEl>
                                            </p:cond>
                                          </p:endCondLst>
                                        </p:cTn>
                                        <p:tgtEl>
                                          <p:sndTgt r:embed="rId7" name="cashreg.wav"/>
                                        </p:tgtEl>
                                      </p:cMediaNode>
                                    </p:audio>
                                  </p:subTnLst>
                                </p:cTn>
                              </p:par>
                              <p:par>
                                <p:cTn id="107" presetID="1" presetClass="entr" presetSubtype="0" fill="hold" grpId="1" nodeType="withEffect">
                                  <p:stCondLst>
                                    <p:cond delay="14000"/>
                                  </p:stCondLst>
                                  <p:childTnLst>
                                    <p:set>
                                      <p:cBhvr>
                                        <p:cTn id="108" dur="1" fill="hold">
                                          <p:stCondLst>
                                            <p:cond delay="0"/>
                                          </p:stCondLst>
                                        </p:cTn>
                                        <p:tgtEl>
                                          <p:spTgt spid="20"/>
                                        </p:tgtEl>
                                        <p:attrNameLst>
                                          <p:attrName>style.visibility</p:attrName>
                                        </p:attrNameLst>
                                      </p:cBhvr>
                                      <p:to>
                                        <p:strVal val="visible"/>
                                      </p:to>
                                    </p:set>
                                  </p:childTnLst>
                                  <p:subTnLst>
                                    <p:audio>
                                      <p:cMediaNode vol="100000">
                                        <p:cTn display="0" masterRel="sameClick">
                                          <p:stCondLst>
                                            <p:cond evt="begin" delay="0">
                                              <p:tn val="107"/>
                                            </p:cond>
                                          </p:stCondLst>
                                          <p:endCondLst>
                                            <p:cond evt="onStopAudio" delay="0">
                                              <p:tgtEl>
                                                <p:sldTgt/>
                                              </p:tgtEl>
                                            </p:cond>
                                          </p:endCondLst>
                                        </p:cTn>
                                        <p:tgtEl>
                                          <p:sndTgt r:embed="rId7" name="cashreg.wav"/>
                                        </p:tgtEl>
                                      </p:cMediaNode>
                                    </p:audio>
                                  </p:subTnLst>
                                </p:cTn>
                              </p:par>
                              <p:par>
                                <p:cTn id="109" presetID="1" presetClass="exit" presetSubtype="0" fill="hold" grpId="0" nodeType="withEffect">
                                  <p:stCondLst>
                                    <p:cond delay="15000"/>
                                  </p:stCondLst>
                                  <p:childTnLst>
                                    <p:set>
                                      <p:cBhvr>
                                        <p:cTn id="110"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09"/>
                                            </p:cond>
                                          </p:stCondLst>
                                          <p:endCondLst>
                                            <p:cond evt="onStopAudio" delay="0">
                                              <p:tgtEl>
                                                <p:sldTgt/>
                                              </p:tgtEl>
                                            </p:cond>
                                          </p:endCondLst>
                                        </p:cTn>
                                        <p:tgtEl>
                                          <p:sndTgt r:embed="rId8" name="cashreg.wav"/>
                                        </p:tgtEl>
                                      </p:cMediaNode>
                                    </p:audio>
                                  </p:subTnLst>
                                </p:cTn>
                              </p:par>
                              <p:par>
                                <p:cTn id="111" presetID="21" presetClass="entr" presetSubtype="1" fill="hold" grpId="9" nodeType="withEffect">
                                  <p:stCondLst>
                                    <p:cond delay="14000"/>
                                  </p:stCondLst>
                                  <p:childTnLst>
                                    <p:set>
                                      <p:cBhvr>
                                        <p:cTn id="112" dur="1" fill="hold">
                                          <p:stCondLst>
                                            <p:cond delay="0"/>
                                          </p:stCondLst>
                                        </p:cTn>
                                        <p:tgtEl>
                                          <p:spTgt spid="35"/>
                                        </p:tgtEl>
                                        <p:attrNameLst>
                                          <p:attrName>style.visibility</p:attrName>
                                        </p:attrNameLst>
                                      </p:cBhvr>
                                      <p:to>
                                        <p:strVal val="visible"/>
                                      </p:to>
                                    </p:set>
                                    <p:animEffect transition="in" filter="wheel(1)">
                                      <p:cBhvr>
                                        <p:cTn id="113" dur="1000"/>
                                        <p:tgtEl>
                                          <p:spTgt spid="35"/>
                                        </p:tgtEl>
                                      </p:cBhvr>
                                    </p:animEffect>
                                  </p:childTnLst>
                                  <p:subTnLst>
                                    <p:audio>
                                      <p:cMediaNode>
                                        <p:cTn display="0" masterRel="sameClick">
                                          <p:stCondLst>
                                            <p:cond evt="begin" delay="0">
                                              <p:tn val="111"/>
                                            </p:cond>
                                          </p:stCondLst>
                                          <p:endCondLst>
                                            <p:cond evt="onStopAudio" delay="0">
                                              <p:tgtEl>
                                                <p:sldTgt/>
                                              </p:tgtEl>
                                            </p:cond>
                                          </p:endCondLst>
                                        </p:cTn>
                                        <p:tgtEl>
                                          <p:sndTgt r:embed="rId7" name="cashreg.wav"/>
                                        </p:tgtEl>
                                      </p:cMediaNode>
                                    </p:audio>
                                  </p:subTnLst>
                                </p:cTn>
                              </p:par>
                              <p:par>
                                <p:cTn id="114" presetID="1" presetClass="entr" presetSubtype="0" fill="hold" grpId="1" nodeType="withEffect">
                                  <p:stCondLst>
                                    <p:cond delay="15000"/>
                                  </p:stCondLst>
                                  <p:childTnLst>
                                    <p:set>
                                      <p:cBhvr>
                                        <p:cTn id="115"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14"/>
                                            </p:cond>
                                          </p:stCondLst>
                                          <p:endCondLst>
                                            <p:cond evt="onStopAudio" delay="0">
                                              <p:tgtEl>
                                                <p:sldTgt/>
                                              </p:tgtEl>
                                            </p:cond>
                                          </p:endCondLst>
                                        </p:cTn>
                                        <p:tgtEl>
                                          <p:sndTgt r:embed="rId8" name="cashreg.wav"/>
                                        </p:tgtEl>
                                      </p:cMediaNode>
                                    </p:audio>
                                  </p:subTnLst>
                                </p:cTn>
                              </p:par>
                              <p:par>
                                <p:cTn id="116" presetID="1" presetClass="exit" presetSubtype="0" fill="hold" grpId="0" nodeType="withEffect">
                                  <p:stCondLst>
                                    <p:cond delay="16000"/>
                                  </p:stCondLst>
                                  <p:childTnLst>
                                    <p:set>
                                      <p:cBhvr>
                                        <p:cTn id="117" dur="1" fill="hold">
                                          <p:stCondLst>
                                            <p:cond delay="0"/>
                                          </p:stCondLst>
                                        </p:cTn>
                                        <p:tgtEl>
                                          <p:spTgt spid="19"/>
                                        </p:tgtEl>
                                        <p:attrNameLst>
                                          <p:attrName>style.visibility</p:attrName>
                                        </p:attrNameLst>
                                      </p:cBhvr>
                                      <p:to>
                                        <p:strVal val="hidden"/>
                                      </p:to>
                                    </p:set>
                                  </p:childTnLst>
                                </p:cTn>
                              </p:par>
                              <p:par>
                                <p:cTn id="118" presetID="21" presetClass="entr" presetSubtype="1" fill="hold" grpId="0" nodeType="withEffect">
                                  <p:stCondLst>
                                    <p:cond delay="15000"/>
                                  </p:stCondLst>
                                  <p:childTnLst>
                                    <p:set>
                                      <p:cBhvr>
                                        <p:cTn id="119" dur="1" fill="hold">
                                          <p:stCondLst>
                                            <p:cond delay="0"/>
                                          </p:stCondLst>
                                        </p:cTn>
                                        <p:tgtEl>
                                          <p:spTgt spid="35"/>
                                        </p:tgtEl>
                                        <p:attrNameLst>
                                          <p:attrName>style.visibility</p:attrName>
                                        </p:attrNameLst>
                                      </p:cBhvr>
                                      <p:to>
                                        <p:strVal val="visible"/>
                                      </p:to>
                                    </p:set>
                                    <p:animEffect transition="in" filter="wheel(1)">
                                      <p:cBhvr>
                                        <p:cTn id="120" dur="1000"/>
                                        <p:tgtEl>
                                          <p:spTgt spid="35"/>
                                        </p:tgtEl>
                                      </p:cBhvr>
                                    </p:animEffect>
                                  </p:childTnLst>
                                  <p:subTnLst>
                                    <p:audio>
                                      <p:cMediaNode vol="100000">
                                        <p:cTn display="0" masterRel="sameClick">
                                          <p:stCondLst>
                                            <p:cond evt="begin" delay="0">
                                              <p:tn val="118"/>
                                            </p:cond>
                                          </p:stCondLst>
                                          <p:endCondLst>
                                            <p:cond evt="onStopAudio" delay="0">
                                              <p:tgtEl>
                                                <p:sldTgt/>
                                              </p:tgtEl>
                                            </p:cond>
                                          </p:endCondLst>
                                        </p:cTn>
                                        <p:tgtEl>
                                          <p:sndTgt r:embed="rId8" name="cashreg.wav"/>
                                        </p:tgtEl>
                                      </p:cMediaNode>
                                    </p:audio>
                                  </p:subTnLst>
                                </p:cTn>
                              </p:par>
                              <p:par>
                                <p:cTn id="121" presetID="1" presetClass="exit" presetSubtype="0" fill="hold" grpId="15" nodeType="withEffect">
                                  <p:stCondLst>
                                    <p:cond delay="16000"/>
                                  </p:stCondLst>
                                  <p:childTnLst>
                                    <p:set>
                                      <p:cBhvr>
                                        <p:cTn id="122" dur="1" fill="hold">
                                          <p:stCondLst>
                                            <p:cond delay="0"/>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3" fill="hold" display="0">
                  <p:stCondLst>
                    <p:cond delay="indefinite"/>
                  </p:stCondLst>
                  <p:endCondLst>
                    <p:cond evt="onStopAudio" delay="0">
                      <p:tgtEl>
                        <p:sldTgt/>
                      </p:tgtEl>
                    </p:cond>
                  </p:endCondLst>
                </p:cTn>
                <p:tgtEl>
                  <p:spTgt spid="16"/>
                </p:tgtEl>
              </p:cMediaNode>
            </p:audio>
            <p:video>
              <p:cMediaNode vol="100000">
                <p:cTn id="124" fill="hold" display="0">
                  <p:stCondLst>
                    <p:cond delay="indefinite"/>
                  </p:stCondLst>
                </p:cTn>
                <p:tgtEl>
                  <p:spTgt spid="3"/>
                </p:tgtEl>
              </p:cMediaNode>
            </p:video>
          </p:childTnLst>
        </p:cTn>
      </p:par>
    </p:tnLst>
    <p:bldLst>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lectric Bolts Motion Background">
            <a:hlinkClick r:id="" action="ppaction://media"/>
            <a:extLst>
              <a:ext uri="{FF2B5EF4-FFF2-40B4-BE49-F238E27FC236}">
                <a16:creationId xmlns:a16="http://schemas.microsoft.com/office/drawing/2014/main" id="{4A4CBA69-8EBF-4290-8565-87A249ECFE96}"/>
              </a:ext>
            </a:extLst>
          </p:cNvPr>
          <p:cNvPicPr>
            <a:picLocks noChangeAspect="1"/>
          </p:cNvPicPr>
          <p:nvPr>
            <a:videoFile r:link="rId2"/>
            <p:extLst>
              <p:ext uri="{DAA4B4D4-6D71-4841-9C94-3DE7FCFB9230}">
                <p14:media xmlns:p14="http://schemas.microsoft.com/office/powerpoint/2010/main" r:embed="rId3">
                  <p14:trim end="5176.3333"/>
                </p14:media>
              </p:ext>
            </p:extLst>
          </p:nvPr>
        </p:nvPicPr>
        <p:blipFill>
          <a:blip r:embed="rId9"/>
          <a:stretch>
            <a:fillRect/>
          </a:stretch>
        </p:blipFill>
        <p:spPr>
          <a:xfrm>
            <a:off x="0" y="0"/>
            <a:ext cx="12192000" cy="6858000"/>
          </a:xfrm>
          <a:prstGeom prst="rect">
            <a:avLst/>
          </a:prstGeom>
        </p:spPr>
      </p:pic>
      <p:pic>
        <p:nvPicPr>
          <p:cNvPr id="16" name="nhac 10s 2.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0" cstate="print"/>
          <a:stretch>
            <a:fillRect/>
          </a:stretch>
        </p:blipFill>
        <p:spPr>
          <a:xfrm>
            <a:off x="-1407751" y="1"/>
            <a:ext cx="548243" cy="548243"/>
          </a:xfrm>
          <a:prstGeom prst="rect">
            <a:avLst/>
          </a:prstGeom>
        </p:spPr>
      </p:pic>
      <p:sp>
        <p:nvSpPr>
          <p:cNvPr id="19" name="TextBox 18"/>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00</a:t>
            </a:r>
            <a:endParaRPr lang="vi-VN" sz="4800" b="1" kern="0">
              <a:solidFill>
                <a:sysClr val="windowText" lastClr="000000"/>
              </a:solidFill>
            </a:endParaRPr>
          </a:p>
        </p:txBody>
      </p:sp>
      <p:sp>
        <p:nvSpPr>
          <p:cNvPr id="20" name="TextBox 19"/>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01</a:t>
            </a:r>
            <a:endParaRPr lang="vi-VN" sz="4800" b="1" kern="0">
              <a:solidFill>
                <a:sysClr val="windowText" lastClr="000000"/>
              </a:solidFill>
            </a:endParaRPr>
          </a:p>
        </p:txBody>
      </p:sp>
      <p:sp>
        <p:nvSpPr>
          <p:cNvPr id="21" name="TextBox 20"/>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02</a:t>
            </a:r>
            <a:endParaRPr lang="vi-VN" sz="4800" b="1" kern="0">
              <a:solidFill>
                <a:sysClr val="windowText" lastClr="000000"/>
              </a:solidFill>
            </a:endParaRPr>
          </a:p>
        </p:txBody>
      </p:sp>
      <p:sp>
        <p:nvSpPr>
          <p:cNvPr id="22" name="TextBox 21"/>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03</a:t>
            </a:r>
            <a:endParaRPr lang="vi-VN" sz="4800" b="1" kern="0">
              <a:solidFill>
                <a:sysClr val="windowText" lastClr="000000"/>
              </a:solidFill>
            </a:endParaRPr>
          </a:p>
        </p:txBody>
      </p:sp>
      <p:sp>
        <p:nvSpPr>
          <p:cNvPr id="23" name="TextBox 22"/>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04</a:t>
            </a:r>
            <a:endParaRPr lang="vi-VN" sz="4800" b="1" kern="0">
              <a:solidFill>
                <a:sysClr val="windowText" lastClr="000000"/>
              </a:solidFill>
            </a:endParaRPr>
          </a:p>
        </p:txBody>
      </p:sp>
      <p:sp>
        <p:nvSpPr>
          <p:cNvPr id="24" name="TextBox 23"/>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05</a:t>
            </a:r>
            <a:endParaRPr lang="vi-VN" sz="4800" b="1" kern="0">
              <a:solidFill>
                <a:sysClr val="windowText" lastClr="000000"/>
              </a:solidFill>
            </a:endParaRPr>
          </a:p>
        </p:txBody>
      </p:sp>
      <p:sp>
        <p:nvSpPr>
          <p:cNvPr id="25" name="TextBox 24"/>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06</a:t>
            </a:r>
            <a:endParaRPr lang="vi-VN" sz="4800" b="1" kern="0">
              <a:solidFill>
                <a:sysClr val="windowText" lastClr="000000"/>
              </a:solidFill>
            </a:endParaRPr>
          </a:p>
        </p:txBody>
      </p:sp>
      <p:sp>
        <p:nvSpPr>
          <p:cNvPr id="26" name="TextBox 25"/>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07</a:t>
            </a:r>
            <a:endParaRPr lang="vi-VN" sz="4800" b="1" kern="0">
              <a:solidFill>
                <a:sysClr val="windowText" lastClr="000000"/>
              </a:solidFill>
            </a:endParaRPr>
          </a:p>
        </p:txBody>
      </p:sp>
      <p:sp>
        <p:nvSpPr>
          <p:cNvPr id="27" name="TextBox 26"/>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08</a:t>
            </a:r>
            <a:endParaRPr lang="vi-VN" sz="4800" b="1" kern="0">
              <a:solidFill>
                <a:sysClr val="windowText" lastClr="000000"/>
              </a:solidFill>
            </a:endParaRPr>
          </a:p>
        </p:txBody>
      </p:sp>
      <p:sp>
        <p:nvSpPr>
          <p:cNvPr id="28" name="TextBox 27"/>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09</a:t>
            </a:r>
            <a:endParaRPr lang="vi-VN" sz="4800" b="1" kern="0">
              <a:solidFill>
                <a:sysClr val="windowText" lastClr="000000"/>
              </a:solidFill>
            </a:endParaRPr>
          </a:p>
        </p:txBody>
      </p:sp>
      <p:sp>
        <p:nvSpPr>
          <p:cNvPr id="29" name="TextBox 28"/>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10</a:t>
            </a:r>
            <a:endParaRPr lang="vi-VN" sz="4800" b="1" kern="0">
              <a:solidFill>
                <a:sysClr val="windowText" lastClr="000000"/>
              </a:solidFill>
            </a:endParaRPr>
          </a:p>
        </p:txBody>
      </p:sp>
      <p:sp>
        <p:nvSpPr>
          <p:cNvPr id="30" name="TextBox 29"/>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11</a:t>
            </a:r>
            <a:endParaRPr lang="vi-VN" sz="4800" b="1" kern="0">
              <a:solidFill>
                <a:sysClr val="windowText" lastClr="000000"/>
              </a:solidFill>
            </a:endParaRPr>
          </a:p>
        </p:txBody>
      </p:sp>
      <p:sp>
        <p:nvSpPr>
          <p:cNvPr id="31" name="TextBox 30"/>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12</a:t>
            </a:r>
            <a:endParaRPr lang="vi-VN" sz="4800" b="1" kern="0">
              <a:solidFill>
                <a:sysClr val="windowText" lastClr="000000"/>
              </a:solidFill>
            </a:endParaRPr>
          </a:p>
        </p:txBody>
      </p:sp>
      <p:sp>
        <p:nvSpPr>
          <p:cNvPr id="32" name="TextBox 31"/>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13</a:t>
            </a:r>
            <a:endParaRPr lang="vi-VN" sz="4800" b="1" kern="0">
              <a:solidFill>
                <a:sysClr val="windowText" lastClr="000000"/>
              </a:solidFill>
            </a:endParaRPr>
          </a:p>
        </p:txBody>
      </p:sp>
      <p:sp>
        <p:nvSpPr>
          <p:cNvPr id="33" name="TextBox 32"/>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14</a:t>
            </a:r>
            <a:endParaRPr lang="vi-VN" sz="4800" b="1" kern="0">
              <a:solidFill>
                <a:sysClr val="windowText" lastClr="000000"/>
              </a:solidFill>
            </a:endParaRPr>
          </a:p>
        </p:txBody>
      </p:sp>
      <p:sp>
        <p:nvSpPr>
          <p:cNvPr id="34" name="TextBox 33"/>
          <p:cNvSpPr txBox="1"/>
          <p:nvPr/>
        </p:nvSpPr>
        <p:spPr>
          <a:xfrm>
            <a:off x="124956" y="1143015"/>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dirty="0">
                <a:solidFill>
                  <a:sysClr val="windowText" lastClr="000000"/>
                </a:solidFill>
              </a:rPr>
              <a:t>15</a:t>
            </a:r>
            <a:endParaRPr lang="vi-VN" sz="4800" b="1" kern="0" dirty="0">
              <a:solidFill>
                <a:sysClr val="windowText" lastClr="000000"/>
              </a:solidFill>
            </a:endParaRPr>
          </a:p>
        </p:txBody>
      </p:sp>
      <p:sp>
        <p:nvSpPr>
          <p:cNvPr id="35" name="Donut 34"/>
          <p:cNvSpPr/>
          <p:nvPr/>
        </p:nvSpPr>
        <p:spPr>
          <a:xfrm>
            <a:off x="132148" y="1066373"/>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lIns="91436" tIns="45719" rIns="91436" bIns="45719" rtlCol="0" anchor="ctr"/>
          <a:lstStyle/>
          <a:p>
            <a:pPr algn="ctr" defTabSz="913697">
              <a:defRPr/>
            </a:pPr>
            <a:endParaRPr lang="vi-VN" sz="4000" kern="0">
              <a:solidFill>
                <a:sysClr val="windowText" lastClr="000000"/>
              </a:solidFill>
            </a:endParaRPr>
          </a:p>
        </p:txBody>
      </p:sp>
      <p:grpSp>
        <p:nvGrpSpPr>
          <p:cNvPr id="45" name="Nhóm 44">
            <a:extLst>
              <a:ext uri="{FF2B5EF4-FFF2-40B4-BE49-F238E27FC236}">
                <a16:creationId xmlns:a16="http://schemas.microsoft.com/office/drawing/2014/main" id="{8F2EBFAD-18BB-4FAE-B325-E9A8EA8F09B8}"/>
              </a:ext>
            </a:extLst>
          </p:cNvPr>
          <p:cNvGrpSpPr/>
          <p:nvPr/>
        </p:nvGrpSpPr>
        <p:grpSpPr>
          <a:xfrm>
            <a:off x="1707175" y="-177697"/>
            <a:ext cx="8458200" cy="4833324"/>
            <a:chOff x="1695451" y="40964"/>
            <a:chExt cx="8458200" cy="4833324"/>
          </a:xfrm>
        </p:grpSpPr>
        <p:sp>
          <p:nvSpPr>
            <p:cNvPr id="40" name="Đám mây 39">
              <a:extLst>
                <a:ext uri="{FF2B5EF4-FFF2-40B4-BE49-F238E27FC236}">
                  <a16:creationId xmlns:a16="http://schemas.microsoft.com/office/drawing/2014/main" id="{DC5931B3-0DD4-4150-8806-1608188D274B}"/>
                </a:ext>
              </a:extLst>
            </p:cNvPr>
            <p:cNvSpPr/>
            <p:nvPr/>
          </p:nvSpPr>
          <p:spPr>
            <a:xfrm>
              <a:off x="1695451" y="1531419"/>
              <a:ext cx="8458200" cy="3342869"/>
            </a:xfrm>
            <a:prstGeom prst="cloud">
              <a:avLst/>
            </a:prstGeom>
            <a:solidFill>
              <a:schemeClr val="bg1"/>
            </a:solidFill>
            <a:effectLst>
              <a:glow rad="190500">
                <a:schemeClr val="bg1">
                  <a:alpha val="92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67">
                <a:defRPr/>
              </a:pPr>
              <a:endParaRPr lang="en-BZ" sz="1867">
                <a:solidFill>
                  <a:prstClr val="white"/>
                </a:solidFill>
              </a:endParaRPr>
            </a:p>
          </p:txBody>
        </p:sp>
        <p:cxnSp>
          <p:nvCxnSpPr>
            <p:cNvPr id="42" name="Đường nối Thẳng 41">
              <a:extLst>
                <a:ext uri="{FF2B5EF4-FFF2-40B4-BE49-F238E27FC236}">
                  <a16:creationId xmlns:a16="http://schemas.microsoft.com/office/drawing/2014/main" id="{D9FC6944-D4B5-4030-BC6A-C791147291E1}"/>
                </a:ext>
              </a:extLst>
            </p:cNvPr>
            <p:cNvCxnSpPr>
              <a:cxnSpLocks/>
            </p:cNvCxnSpPr>
            <p:nvPr/>
          </p:nvCxnSpPr>
          <p:spPr>
            <a:xfrm>
              <a:off x="6062662" y="40964"/>
              <a:ext cx="0" cy="1713900"/>
            </a:xfrm>
            <a:prstGeom prst="line">
              <a:avLst/>
            </a:prstGeom>
            <a:ln>
              <a:solidFill>
                <a:schemeClr val="bg1"/>
              </a:solidFill>
            </a:ln>
          </p:spPr>
          <p:style>
            <a:lnRef idx="3">
              <a:schemeClr val="accent3"/>
            </a:lnRef>
            <a:fillRef idx="0">
              <a:schemeClr val="accent3"/>
            </a:fillRef>
            <a:effectRef idx="2">
              <a:schemeClr val="accent3"/>
            </a:effectRef>
            <a:fontRef idx="minor">
              <a:schemeClr val="tx1"/>
            </a:fontRef>
          </p:style>
        </p:cxnSp>
      </p:grpSp>
      <p:sp>
        <p:nvSpPr>
          <p:cNvPr id="2" name="Hình chữ nhật 1">
            <a:extLst>
              <a:ext uri="{FF2B5EF4-FFF2-40B4-BE49-F238E27FC236}">
                <a16:creationId xmlns:a16="http://schemas.microsoft.com/office/drawing/2014/main" id="{CBBA5AD0-B737-49F6-8DEB-7CFC619F67A6}"/>
              </a:ext>
            </a:extLst>
          </p:cNvPr>
          <p:cNvSpPr/>
          <p:nvPr/>
        </p:nvSpPr>
        <p:spPr>
          <a:xfrm>
            <a:off x="2774120" y="1803401"/>
            <a:ext cx="6280984" cy="2123656"/>
          </a:xfrm>
          <a:prstGeom prst="rect">
            <a:avLst/>
          </a:prstGeom>
        </p:spPr>
        <p:txBody>
          <a:bodyPr wrap="square" lIns="91436" tIns="45719" rIns="91436" bIns="45719">
            <a:spAutoFit/>
          </a:bodyPr>
          <a:lstStyle/>
          <a:p>
            <a:pPr algn="ctr" defTabSz="457167">
              <a:defRPr/>
            </a:pPr>
            <a:r>
              <a:rPr lang="en-US" sz="4400" dirty="0">
                <a:effectLst/>
                <a:latin typeface="Times New Roman" panose="02020603050405020304" pitchFamily="18" charset="0"/>
                <a:ea typeface="Times New Roman" panose="02020603050405020304" pitchFamily="18" charset="0"/>
              </a:rPr>
              <a:t>Khi </a:t>
            </a:r>
            <a:r>
              <a:rPr lang="en-US" sz="4400" dirty="0" err="1">
                <a:effectLst/>
                <a:latin typeface="Times New Roman" panose="02020603050405020304" pitchFamily="18" charset="0"/>
                <a:ea typeface="Times New Roman" panose="02020603050405020304" pitchFamily="18" charset="0"/>
              </a:rPr>
              <a:t>nút</a:t>
            </a:r>
            <a:r>
              <a:rPr lang="en-US" sz="4400" dirty="0">
                <a:effectLst/>
                <a:latin typeface="Times New Roman" panose="02020603050405020304" pitchFamily="18" charset="0"/>
                <a:ea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rPr>
              <a:t>thủy</a:t>
            </a:r>
            <a:r>
              <a:rPr lang="en-US" sz="4400" dirty="0">
                <a:effectLst/>
                <a:latin typeface="Times New Roman" panose="02020603050405020304" pitchFamily="18" charset="0"/>
                <a:ea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rPr>
              <a:t>tinh</a:t>
            </a:r>
            <a:r>
              <a:rPr lang="en-US" sz="4400" dirty="0">
                <a:effectLst/>
                <a:latin typeface="Times New Roman" panose="02020603050405020304" pitchFamily="18" charset="0"/>
                <a:ea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rPr>
              <a:t>của</a:t>
            </a:r>
            <a:r>
              <a:rPr lang="en-US" sz="4400" dirty="0">
                <a:effectLst/>
                <a:latin typeface="Times New Roman" panose="02020603050405020304" pitchFamily="18" charset="0"/>
                <a:ea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rPr>
              <a:t>một</a:t>
            </a:r>
            <a:r>
              <a:rPr lang="en-US" sz="4400" dirty="0">
                <a:effectLst/>
                <a:latin typeface="Times New Roman" panose="02020603050405020304" pitchFamily="18" charset="0"/>
                <a:ea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rPr>
              <a:t>lọ</a:t>
            </a:r>
            <a:r>
              <a:rPr lang="en-US" sz="4400" dirty="0">
                <a:effectLst/>
                <a:latin typeface="Times New Roman" panose="02020603050405020304" pitchFamily="18" charset="0"/>
                <a:ea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rPr>
              <a:t>thủy</a:t>
            </a:r>
            <a:r>
              <a:rPr lang="en-US" sz="4400" dirty="0">
                <a:effectLst/>
                <a:latin typeface="Times New Roman" panose="02020603050405020304" pitchFamily="18" charset="0"/>
                <a:ea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rPr>
              <a:t>tinh</a:t>
            </a:r>
            <a:r>
              <a:rPr lang="en-US" sz="4400" dirty="0">
                <a:effectLst/>
                <a:latin typeface="Times New Roman" panose="02020603050405020304" pitchFamily="18" charset="0"/>
                <a:ea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rPr>
              <a:t>bị</a:t>
            </a:r>
            <a:r>
              <a:rPr lang="en-US" sz="4400" dirty="0">
                <a:effectLst/>
                <a:latin typeface="Times New Roman" panose="02020603050405020304" pitchFamily="18" charset="0"/>
                <a:ea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rPr>
              <a:t>kẹt</a:t>
            </a:r>
            <a:r>
              <a:rPr lang="en-US" sz="4400" dirty="0">
                <a:effectLst/>
                <a:latin typeface="Times New Roman" panose="02020603050405020304" pitchFamily="18" charset="0"/>
                <a:ea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rPr>
              <a:t>Phải</a:t>
            </a:r>
            <a:r>
              <a:rPr lang="en-US" sz="4400" dirty="0">
                <a:effectLst/>
                <a:latin typeface="Times New Roman" panose="02020603050405020304" pitchFamily="18" charset="0"/>
                <a:ea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rPr>
              <a:t>mở</a:t>
            </a:r>
            <a:r>
              <a:rPr lang="en-US" sz="4400" dirty="0">
                <a:effectLst/>
                <a:latin typeface="Times New Roman" panose="02020603050405020304" pitchFamily="18" charset="0"/>
                <a:ea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rPr>
              <a:t>nút</a:t>
            </a:r>
            <a:r>
              <a:rPr lang="en-US" sz="4400" dirty="0">
                <a:effectLst/>
                <a:latin typeface="Times New Roman" panose="02020603050405020304" pitchFamily="18" charset="0"/>
                <a:ea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rPr>
              <a:t>bằng</a:t>
            </a:r>
            <a:r>
              <a:rPr lang="en-US" sz="4400" dirty="0">
                <a:effectLst/>
                <a:latin typeface="Times New Roman" panose="02020603050405020304" pitchFamily="18" charset="0"/>
                <a:ea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rPr>
              <a:t>cách</a:t>
            </a:r>
            <a:r>
              <a:rPr lang="en-US" sz="4400" dirty="0">
                <a:effectLst/>
                <a:latin typeface="Times New Roman" panose="02020603050405020304" pitchFamily="18" charset="0"/>
                <a:ea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rPr>
              <a:t>nào</a:t>
            </a:r>
            <a:r>
              <a:rPr lang="en-US" sz="4400" dirty="0">
                <a:effectLst/>
                <a:latin typeface="Times New Roman" panose="02020603050405020304" pitchFamily="18" charset="0"/>
                <a:ea typeface="Times New Roman" panose="02020603050405020304" pitchFamily="18" charset="0"/>
              </a:rPr>
              <a:t>?</a:t>
            </a:r>
            <a:endParaRPr lang="en-BZ" sz="8800" b="1" dirty="0">
              <a:solidFill>
                <a:prstClr val="black"/>
              </a:solidFill>
            </a:endParaRPr>
          </a:p>
        </p:txBody>
      </p:sp>
      <p:pic>
        <p:nvPicPr>
          <p:cNvPr id="37" name="Hình ảnh 36" descr="Ảnh có chứa trong nhà, đối tượng&#10;&#10;Mô tả được tạo với mức tin cậy cao">
            <a:extLst>
              <a:ext uri="{FF2B5EF4-FFF2-40B4-BE49-F238E27FC236}">
                <a16:creationId xmlns:a16="http://schemas.microsoft.com/office/drawing/2014/main" id="{B811218D-6CC8-417A-AC42-DE5C900264C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275823" y="4604165"/>
            <a:ext cx="3640355" cy="2656089"/>
          </a:xfrm>
          <a:prstGeom prst="rect">
            <a:avLst/>
          </a:prstGeom>
        </p:spPr>
      </p:pic>
      <p:grpSp>
        <p:nvGrpSpPr>
          <p:cNvPr id="38" name="Group 37"/>
          <p:cNvGrpSpPr/>
          <p:nvPr/>
        </p:nvGrpSpPr>
        <p:grpSpPr>
          <a:xfrm>
            <a:off x="10196728" y="5245894"/>
            <a:ext cx="1385672" cy="1231107"/>
            <a:chOff x="7647546" y="3934420"/>
            <a:chExt cx="1039254" cy="923330"/>
          </a:xfrm>
        </p:grpSpPr>
        <p:sp>
          <p:nvSpPr>
            <p:cNvPr id="39" name="Flowchart: Connector 38"/>
            <p:cNvSpPr/>
            <p:nvPr/>
          </p:nvSpPr>
          <p:spPr>
            <a:xfrm>
              <a:off x="7647546" y="3945043"/>
              <a:ext cx="1039254" cy="912707"/>
            </a:xfrm>
            <a:prstGeom prst="flowChartConnector">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400"/>
            </a:p>
          </p:txBody>
        </p:sp>
        <p:sp>
          <p:nvSpPr>
            <p:cNvPr id="41" name="Flowchart: Connector 40"/>
            <p:cNvSpPr/>
            <p:nvPr/>
          </p:nvSpPr>
          <p:spPr>
            <a:xfrm>
              <a:off x="7772400" y="4095750"/>
              <a:ext cx="762000" cy="6096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3" name="Rectangle 42"/>
            <p:cNvSpPr/>
            <p:nvPr/>
          </p:nvSpPr>
          <p:spPr>
            <a:xfrm>
              <a:off x="7922476" y="3934420"/>
              <a:ext cx="535724" cy="923329"/>
            </a:xfrm>
            <a:prstGeom prst="rect">
              <a:avLst/>
            </a:prstGeom>
            <a:noFill/>
          </p:spPr>
          <p:txBody>
            <a:bodyPr wrap="none" lIns="121920" tIns="60960" rIns="121920" bIns="6096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2</a:t>
              </a:r>
            </a:p>
          </p:txBody>
        </p:sp>
      </p:grpSp>
    </p:spTree>
    <p:custDataLst>
      <p:tags r:id="rId1"/>
    </p:custDataLst>
    <p:extLst>
      <p:ext uri="{BB962C8B-B14F-4D97-AF65-F5344CB8AC3E}">
        <p14:creationId xmlns:p14="http://schemas.microsoft.com/office/powerpoint/2010/main" val="3538598119"/>
      </p:ext>
    </p:extLst>
  </p:cSld>
  <p:clrMapOvr>
    <a:masterClrMapping/>
  </p:clrMapOvr>
  <mc:AlternateContent xmlns:mc="http://schemas.openxmlformats.org/markup-compatibility/2006" xmlns:p14="http://schemas.microsoft.com/office/powerpoint/2010/main">
    <mc:Choice Requires="p14">
      <p:transition p14:dur="10" advClick="0" advTm="0">
        <p:fade/>
        <p:sndAc>
          <p:stSnd>
            <p:snd r:embed="rId7" name="cashreg.wav"/>
          </p:stSnd>
        </p:sndAc>
      </p:transition>
    </mc:Choice>
    <mc:Fallback xmlns="">
      <p:transition advClick="0" advTm="0">
        <p:fade/>
        <p:sndAc>
          <p:stSnd>
            <p:snd r:embed="rId15" name="cashreg.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31" fill="hold"/>
                                        <p:tgtEl>
                                          <p:spTgt spid="16"/>
                                        </p:tgtEl>
                                      </p:cBhvr>
                                    </p:cmd>
                                  </p:childTnLst>
                                </p:cTn>
                              </p:par>
                              <p:par>
                                <p:cTn id="7" presetID="1" presetClass="mediacall" presetSubtype="0" fill="hold" nodeType="withEffect">
                                  <p:stCondLst>
                                    <p:cond delay="0"/>
                                  </p:stCondLst>
                                  <p:childTnLst>
                                    <p:cmd type="call" cmd="playFrom(0.0)">
                                      <p:cBhvr>
                                        <p:cTn id="8" dur="14932" fill="hold"/>
                                        <p:tgtEl>
                                          <p:spTgt spid="3"/>
                                        </p:tgtEl>
                                      </p:cBhvr>
                                    </p:cmd>
                                  </p:childTnLst>
                                </p:cTn>
                              </p:par>
                              <p:par>
                                <p:cTn id="9" presetID="1" presetClass="entr" presetSubtype="0" fill="hold" grpId="1"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xit" presetSubtype="0" fill="hold" grpId="0" nodeType="withEffect">
                                  <p:stCondLst>
                                    <p:cond delay="1000"/>
                                  </p:stCondLst>
                                  <p:childTnLst>
                                    <p:set>
                                      <p:cBhvr>
                                        <p:cTn id="12" dur="1" fill="hold">
                                          <p:stCondLst>
                                            <p:cond delay="0"/>
                                          </p:stCondLst>
                                        </p:cTn>
                                        <p:tgtEl>
                                          <p:spTgt spid="34"/>
                                        </p:tgtEl>
                                        <p:attrNameLst>
                                          <p:attrName>style.visibility</p:attrName>
                                        </p:attrNameLst>
                                      </p:cBhvr>
                                      <p:to>
                                        <p:strVal val="hidden"/>
                                      </p:to>
                                    </p:set>
                                  </p:childTnLst>
                                </p:cTn>
                              </p:par>
                              <p:par>
                                <p:cTn id="13" presetID="21" presetClass="entr" presetSubtype="1" fill="hold" grpId="16"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heel(1)">
                                      <p:cBhvr>
                                        <p:cTn id="15" dur="1000"/>
                                        <p:tgtEl>
                                          <p:spTgt spid="35"/>
                                        </p:tgtEl>
                                      </p:cBhvr>
                                    </p:animEffect>
                                  </p:childTnLst>
                                </p:cTn>
                              </p:par>
                              <p:par>
                                <p:cTn id="16" presetID="1" presetClass="entr" presetSubtype="0" fill="hold" grpId="1" nodeType="withEffect">
                                  <p:stCondLst>
                                    <p:cond delay="1000"/>
                                  </p:stCondLst>
                                  <p:childTnLst>
                                    <p:set>
                                      <p:cBhvr>
                                        <p:cTn id="17" dur="1" fill="hold">
                                          <p:stCondLst>
                                            <p:cond delay="0"/>
                                          </p:stCondLst>
                                        </p:cTn>
                                        <p:tgtEl>
                                          <p:spTgt spid="33"/>
                                        </p:tgtEl>
                                        <p:attrNameLst>
                                          <p:attrName>style.visibility</p:attrName>
                                        </p:attrNameLst>
                                      </p:cBhvr>
                                      <p:to>
                                        <p:strVal val="visible"/>
                                      </p:to>
                                    </p:set>
                                  </p:childTnLst>
                                </p:cTn>
                              </p:par>
                              <p:par>
                                <p:cTn id="18" presetID="1" presetClass="exit" presetSubtype="0" fill="hold" grpId="0" nodeType="withEffect">
                                  <p:stCondLst>
                                    <p:cond delay="2000"/>
                                  </p:stCondLst>
                                  <p:childTnLst>
                                    <p:set>
                                      <p:cBhvr>
                                        <p:cTn id="19" dur="1" fill="hold">
                                          <p:stCondLst>
                                            <p:cond delay="0"/>
                                          </p:stCondLst>
                                        </p:cTn>
                                        <p:tgtEl>
                                          <p:spTgt spid="33"/>
                                        </p:tgtEl>
                                        <p:attrNameLst>
                                          <p:attrName>style.visibility</p:attrName>
                                        </p:attrNameLst>
                                      </p:cBhvr>
                                      <p:to>
                                        <p:strVal val="hidden"/>
                                      </p:to>
                                    </p:set>
                                  </p:childTnLst>
                                </p:cTn>
                              </p:par>
                              <p:par>
                                <p:cTn id="20" presetID="21" presetClass="entr" presetSubtype="1" fill="hold" grpId="1" nodeType="withEffect">
                                  <p:stCondLst>
                                    <p:cond delay="1000"/>
                                  </p:stCondLst>
                                  <p:childTnLst>
                                    <p:set>
                                      <p:cBhvr>
                                        <p:cTn id="21" dur="1" fill="hold">
                                          <p:stCondLst>
                                            <p:cond delay="0"/>
                                          </p:stCondLst>
                                        </p:cTn>
                                        <p:tgtEl>
                                          <p:spTgt spid="35"/>
                                        </p:tgtEl>
                                        <p:attrNameLst>
                                          <p:attrName>style.visibility</p:attrName>
                                        </p:attrNameLst>
                                      </p:cBhvr>
                                      <p:to>
                                        <p:strVal val="visible"/>
                                      </p:to>
                                    </p:set>
                                    <p:animEffect transition="in" filter="wheel(1)">
                                      <p:cBhvr>
                                        <p:cTn id="22" dur="1000"/>
                                        <p:tgtEl>
                                          <p:spTgt spid="35"/>
                                        </p:tgtEl>
                                      </p:cBhvr>
                                    </p:animEffect>
                                  </p:childTnLst>
                                  <p:subTnLst>
                                    <p:audio>
                                      <p:cMediaNode>
                                        <p:cTn display="0" masterRel="sameClick">
                                          <p:stCondLst>
                                            <p:cond evt="begin" delay="0">
                                              <p:tn val="20"/>
                                            </p:cond>
                                          </p:stCondLst>
                                          <p:endCondLst>
                                            <p:cond evt="onStopAudio" delay="0">
                                              <p:tgtEl>
                                                <p:sldTgt/>
                                              </p:tgtEl>
                                            </p:cond>
                                          </p:endCondLst>
                                        </p:cTn>
                                        <p:tgtEl>
                                          <p:sndTgt r:embed="rId7" name="cashreg.wav"/>
                                        </p:tgtEl>
                                      </p:cMediaNode>
                                    </p:audio>
                                  </p:subTnLst>
                                </p:cTn>
                              </p:par>
                              <p:par>
                                <p:cTn id="23" presetID="1" presetClass="entr" presetSubtype="0" fill="hold" grpId="1" nodeType="withEffect">
                                  <p:stCondLst>
                                    <p:cond delay="200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xit" presetSubtype="0" fill="hold" grpId="0" nodeType="withEffect">
                                  <p:stCondLst>
                                    <p:cond delay="3000"/>
                                  </p:stCondLst>
                                  <p:childTnLst>
                                    <p:set>
                                      <p:cBhvr>
                                        <p:cTn id="26" dur="1" fill="hold">
                                          <p:stCondLst>
                                            <p:cond delay="0"/>
                                          </p:stCondLst>
                                        </p:cTn>
                                        <p:tgtEl>
                                          <p:spTgt spid="32"/>
                                        </p:tgtEl>
                                        <p:attrNameLst>
                                          <p:attrName>style.visibility</p:attrName>
                                        </p:attrNameLst>
                                      </p:cBhvr>
                                      <p:to>
                                        <p:strVal val="hidden"/>
                                      </p:to>
                                    </p:set>
                                  </p:childTnLst>
                                </p:cTn>
                              </p:par>
                              <p:par>
                                <p:cTn id="27" presetID="21" presetClass="entr" presetSubtype="1" fill="hold" grpId="3" nodeType="withEffect">
                                  <p:stCondLst>
                                    <p:cond delay="2000"/>
                                  </p:stCondLst>
                                  <p:childTnLst>
                                    <p:set>
                                      <p:cBhvr>
                                        <p:cTn id="28" dur="1" fill="hold">
                                          <p:stCondLst>
                                            <p:cond delay="0"/>
                                          </p:stCondLst>
                                        </p:cTn>
                                        <p:tgtEl>
                                          <p:spTgt spid="35"/>
                                        </p:tgtEl>
                                        <p:attrNameLst>
                                          <p:attrName>style.visibility</p:attrName>
                                        </p:attrNameLst>
                                      </p:cBhvr>
                                      <p:to>
                                        <p:strVal val="visible"/>
                                      </p:to>
                                    </p:set>
                                    <p:animEffect transition="in" filter="wheel(1)">
                                      <p:cBhvr>
                                        <p:cTn id="29" dur="1000"/>
                                        <p:tgtEl>
                                          <p:spTgt spid="35"/>
                                        </p:tgtEl>
                                      </p:cBhvr>
                                    </p:animEffect>
                                  </p:childTnLst>
                                  <p:subTnLst>
                                    <p:audio>
                                      <p:cMediaNode>
                                        <p:cTn display="0" masterRel="sameClick">
                                          <p:stCondLst>
                                            <p:cond evt="begin" delay="0">
                                              <p:tn val="27"/>
                                            </p:cond>
                                          </p:stCondLst>
                                          <p:endCondLst>
                                            <p:cond evt="onStopAudio" delay="0">
                                              <p:tgtEl>
                                                <p:sldTgt/>
                                              </p:tgtEl>
                                            </p:cond>
                                          </p:endCondLst>
                                        </p:cTn>
                                        <p:tgtEl>
                                          <p:sndTgt r:embed="rId7" name="cashreg.wav"/>
                                        </p:tgtEl>
                                      </p:cMediaNode>
                                    </p:audio>
                                  </p:subTnLst>
                                </p:cTn>
                              </p:par>
                              <p:par>
                                <p:cTn id="30" presetID="1" presetClass="entr" presetSubtype="0" fill="hold" grpId="1" nodeType="withEffect">
                                  <p:stCondLst>
                                    <p:cond delay="3000"/>
                                  </p:stCondLst>
                                  <p:childTnLst>
                                    <p:set>
                                      <p:cBhvr>
                                        <p:cTn id="31" dur="1" fill="hold">
                                          <p:stCondLst>
                                            <p:cond delay="0"/>
                                          </p:stCondLst>
                                        </p:cTn>
                                        <p:tgtEl>
                                          <p:spTgt spid="31"/>
                                        </p:tgtEl>
                                        <p:attrNameLst>
                                          <p:attrName>style.visibility</p:attrName>
                                        </p:attrNameLst>
                                      </p:cBhvr>
                                      <p:to>
                                        <p:strVal val="visible"/>
                                      </p:to>
                                    </p:set>
                                  </p:childTnLst>
                                </p:cTn>
                              </p:par>
                              <p:par>
                                <p:cTn id="32" presetID="1" presetClass="exit" presetSubtype="0" fill="hold" grpId="0" nodeType="withEffect">
                                  <p:stCondLst>
                                    <p:cond delay="4000"/>
                                  </p:stCondLst>
                                  <p:childTnLst>
                                    <p:set>
                                      <p:cBhvr>
                                        <p:cTn id="33" dur="1" fill="hold">
                                          <p:stCondLst>
                                            <p:cond delay="0"/>
                                          </p:stCondLst>
                                        </p:cTn>
                                        <p:tgtEl>
                                          <p:spTgt spid="31"/>
                                        </p:tgtEl>
                                        <p:attrNameLst>
                                          <p:attrName>style.visibility</p:attrName>
                                        </p:attrNameLst>
                                      </p:cBhvr>
                                      <p:to>
                                        <p:strVal val="hidden"/>
                                      </p:to>
                                    </p:set>
                                  </p:childTnLst>
                                </p:cTn>
                              </p:par>
                              <p:par>
                                <p:cTn id="34" presetID="21" presetClass="entr" presetSubtype="1" fill="hold" grpId="4" nodeType="withEffect">
                                  <p:stCondLst>
                                    <p:cond delay="3000"/>
                                  </p:stCondLst>
                                  <p:childTnLst>
                                    <p:set>
                                      <p:cBhvr>
                                        <p:cTn id="35" dur="1" fill="hold">
                                          <p:stCondLst>
                                            <p:cond delay="0"/>
                                          </p:stCondLst>
                                        </p:cTn>
                                        <p:tgtEl>
                                          <p:spTgt spid="35"/>
                                        </p:tgtEl>
                                        <p:attrNameLst>
                                          <p:attrName>style.visibility</p:attrName>
                                        </p:attrNameLst>
                                      </p:cBhvr>
                                      <p:to>
                                        <p:strVal val="visible"/>
                                      </p:to>
                                    </p:set>
                                    <p:animEffect transition="in" filter="wheel(1)">
                                      <p:cBhvr>
                                        <p:cTn id="36" dur="1000"/>
                                        <p:tgtEl>
                                          <p:spTgt spid="35"/>
                                        </p:tgtEl>
                                      </p:cBhvr>
                                    </p:animEffect>
                                  </p:childTnLst>
                                  <p:subTnLst>
                                    <p:audio>
                                      <p:cMediaNode>
                                        <p:cTn display="0" masterRel="sameClick">
                                          <p:stCondLst>
                                            <p:cond evt="begin" delay="0">
                                              <p:tn val="34"/>
                                            </p:cond>
                                          </p:stCondLst>
                                          <p:endCondLst>
                                            <p:cond evt="onStopAudio" delay="0">
                                              <p:tgtEl>
                                                <p:sldTgt/>
                                              </p:tgtEl>
                                            </p:cond>
                                          </p:endCondLst>
                                        </p:cTn>
                                        <p:tgtEl>
                                          <p:sndTgt r:embed="rId7" name="cashreg.wav"/>
                                        </p:tgtEl>
                                      </p:cMediaNode>
                                    </p:audio>
                                  </p:subTnLst>
                                </p:cTn>
                              </p:par>
                              <p:par>
                                <p:cTn id="37" presetID="1" presetClass="entr" presetSubtype="0" fill="hold" grpId="1" nodeType="withEffect">
                                  <p:stCondLst>
                                    <p:cond delay="4000"/>
                                  </p:stCondLst>
                                  <p:childTnLst>
                                    <p:set>
                                      <p:cBhvr>
                                        <p:cTn id="38" dur="1" fill="hold">
                                          <p:stCondLst>
                                            <p:cond delay="0"/>
                                          </p:stCondLst>
                                        </p:cTn>
                                        <p:tgtEl>
                                          <p:spTgt spid="30"/>
                                        </p:tgtEl>
                                        <p:attrNameLst>
                                          <p:attrName>style.visibility</p:attrName>
                                        </p:attrNameLst>
                                      </p:cBhvr>
                                      <p:to>
                                        <p:strVal val="visible"/>
                                      </p:to>
                                    </p:set>
                                  </p:childTnLst>
                                </p:cTn>
                              </p:par>
                              <p:par>
                                <p:cTn id="39" presetID="1" presetClass="exit" presetSubtype="0" fill="hold" grpId="0" nodeType="withEffect">
                                  <p:stCondLst>
                                    <p:cond delay="5000"/>
                                  </p:stCondLst>
                                  <p:childTnLst>
                                    <p:set>
                                      <p:cBhvr>
                                        <p:cTn id="40" dur="1" fill="hold">
                                          <p:stCondLst>
                                            <p:cond delay="0"/>
                                          </p:stCondLst>
                                        </p:cTn>
                                        <p:tgtEl>
                                          <p:spTgt spid="30"/>
                                        </p:tgtEl>
                                        <p:attrNameLst>
                                          <p:attrName>style.visibility</p:attrName>
                                        </p:attrNameLst>
                                      </p:cBhvr>
                                      <p:to>
                                        <p:strVal val="hidden"/>
                                      </p:to>
                                    </p:set>
                                  </p:childTnLst>
                                </p:cTn>
                              </p:par>
                              <p:par>
                                <p:cTn id="41" presetID="21" presetClass="entr" presetSubtype="1" fill="hold" grpId="5" nodeType="withEffect">
                                  <p:stCondLst>
                                    <p:cond delay="4000"/>
                                  </p:stCondLst>
                                  <p:childTnLst>
                                    <p:set>
                                      <p:cBhvr>
                                        <p:cTn id="42" dur="1" fill="hold">
                                          <p:stCondLst>
                                            <p:cond delay="0"/>
                                          </p:stCondLst>
                                        </p:cTn>
                                        <p:tgtEl>
                                          <p:spTgt spid="35"/>
                                        </p:tgtEl>
                                        <p:attrNameLst>
                                          <p:attrName>style.visibility</p:attrName>
                                        </p:attrNameLst>
                                      </p:cBhvr>
                                      <p:to>
                                        <p:strVal val="visible"/>
                                      </p:to>
                                    </p:set>
                                    <p:animEffect transition="in" filter="wheel(1)">
                                      <p:cBhvr>
                                        <p:cTn id="43" dur="1000"/>
                                        <p:tgtEl>
                                          <p:spTgt spid="35"/>
                                        </p:tgtEl>
                                      </p:cBhvr>
                                    </p:animEffect>
                                  </p:childTnLst>
                                  <p:subTnLst>
                                    <p:audio>
                                      <p:cMediaNode>
                                        <p:cTn display="0" masterRel="sameClick">
                                          <p:stCondLst>
                                            <p:cond evt="begin" delay="0">
                                              <p:tn val="41"/>
                                            </p:cond>
                                          </p:stCondLst>
                                          <p:endCondLst>
                                            <p:cond evt="onStopAudio" delay="0">
                                              <p:tgtEl>
                                                <p:sldTgt/>
                                              </p:tgtEl>
                                            </p:cond>
                                          </p:endCondLst>
                                        </p:cTn>
                                        <p:tgtEl>
                                          <p:sndTgt r:embed="rId7" name="cashreg.wav"/>
                                        </p:tgtEl>
                                      </p:cMediaNode>
                                    </p:audio>
                                  </p:subTnLst>
                                </p:cTn>
                              </p:par>
                              <p:par>
                                <p:cTn id="44" presetID="1" presetClass="entr" presetSubtype="0" fill="hold" grpId="1" nodeType="withEffect">
                                  <p:stCondLst>
                                    <p:cond delay="5000"/>
                                  </p:stCondLst>
                                  <p:childTnLst>
                                    <p:set>
                                      <p:cBhvr>
                                        <p:cTn id="45" dur="1" fill="hold">
                                          <p:stCondLst>
                                            <p:cond delay="0"/>
                                          </p:stCondLst>
                                        </p:cTn>
                                        <p:tgtEl>
                                          <p:spTgt spid="29"/>
                                        </p:tgtEl>
                                        <p:attrNameLst>
                                          <p:attrName>style.visibility</p:attrName>
                                        </p:attrNameLst>
                                      </p:cBhvr>
                                      <p:to>
                                        <p:strVal val="visible"/>
                                      </p:to>
                                    </p:set>
                                  </p:childTnLst>
                                </p:cTn>
                              </p:par>
                              <p:par>
                                <p:cTn id="46" presetID="1" presetClass="exit" presetSubtype="0" fill="hold" grpId="0" nodeType="withEffect">
                                  <p:stCondLst>
                                    <p:cond delay="6000"/>
                                  </p:stCondLst>
                                  <p:childTnLst>
                                    <p:set>
                                      <p:cBhvr>
                                        <p:cTn id="47" dur="1" fill="hold">
                                          <p:stCondLst>
                                            <p:cond delay="0"/>
                                          </p:stCondLst>
                                        </p:cTn>
                                        <p:tgtEl>
                                          <p:spTgt spid="29"/>
                                        </p:tgtEl>
                                        <p:attrNameLst>
                                          <p:attrName>style.visibility</p:attrName>
                                        </p:attrNameLst>
                                      </p:cBhvr>
                                      <p:to>
                                        <p:strVal val="hidden"/>
                                      </p:to>
                                    </p:set>
                                  </p:childTnLst>
                                </p:cTn>
                              </p:par>
                              <p:par>
                                <p:cTn id="48" presetID="21" presetClass="entr" presetSubtype="1" fill="hold" grpId="6" nodeType="withEffect">
                                  <p:stCondLst>
                                    <p:cond delay="5000"/>
                                  </p:stCondLst>
                                  <p:childTnLst>
                                    <p:set>
                                      <p:cBhvr>
                                        <p:cTn id="49" dur="1" fill="hold">
                                          <p:stCondLst>
                                            <p:cond delay="0"/>
                                          </p:stCondLst>
                                        </p:cTn>
                                        <p:tgtEl>
                                          <p:spTgt spid="35"/>
                                        </p:tgtEl>
                                        <p:attrNameLst>
                                          <p:attrName>style.visibility</p:attrName>
                                        </p:attrNameLst>
                                      </p:cBhvr>
                                      <p:to>
                                        <p:strVal val="visible"/>
                                      </p:to>
                                    </p:set>
                                    <p:animEffect transition="in" filter="wheel(1)">
                                      <p:cBhvr>
                                        <p:cTn id="50" dur="1000"/>
                                        <p:tgtEl>
                                          <p:spTgt spid="35"/>
                                        </p:tgtEl>
                                      </p:cBhvr>
                                    </p:animEffect>
                                  </p:childTnLst>
                                  <p:subTnLst>
                                    <p:audio>
                                      <p:cMediaNode>
                                        <p:cTn display="0" masterRel="sameClick">
                                          <p:stCondLst>
                                            <p:cond evt="begin" delay="0">
                                              <p:tn val="48"/>
                                            </p:cond>
                                          </p:stCondLst>
                                          <p:endCondLst>
                                            <p:cond evt="onStopAudio" delay="0">
                                              <p:tgtEl>
                                                <p:sldTgt/>
                                              </p:tgtEl>
                                            </p:cond>
                                          </p:endCondLst>
                                        </p:cTn>
                                        <p:tgtEl>
                                          <p:sndTgt r:embed="rId7" name="cashreg.wav"/>
                                        </p:tgtEl>
                                      </p:cMediaNode>
                                    </p:audio>
                                  </p:subTnLst>
                                </p:cTn>
                              </p:par>
                              <p:par>
                                <p:cTn id="51" presetID="1" presetClass="entr" presetSubtype="0" fill="hold" grpId="1" nodeType="withEffect">
                                  <p:stCondLst>
                                    <p:cond delay="6000"/>
                                  </p:stCondLst>
                                  <p:childTnLst>
                                    <p:set>
                                      <p:cBhvr>
                                        <p:cTn id="52" dur="1" fill="hold">
                                          <p:stCondLst>
                                            <p:cond delay="0"/>
                                          </p:stCondLst>
                                        </p:cTn>
                                        <p:tgtEl>
                                          <p:spTgt spid="28"/>
                                        </p:tgtEl>
                                        <p:attrNameLst>
                                          <p:attrName>style.visibility</p:attrName>
                                        </p:attrNameLst>
                                      </p:cBhvr>
                                      <p:to>
                                        <p:strVal val="visible"/>
                                      </p:to>
                                    </p:set>
                                  </p:childTnLst>
                                </p:cTn>
                              </p:par>
                              <p:par>
                                <p:cTn id="53" presetID="1" presetClass="exit" presetSubtype="0" fill="hold" grpId="0" nodeType="withEffect">
                                  <p:stCondLst>
                                    <p:cond delay="7000"/>
                                  </p:stCondLst>
                                  <p:childTnLst>
                                    <p:set>
                                      <p:cBhvr>
                                        <p:cTn id="54" dur="1" fill="hold">
                                          <p:stCondLst>
                                            <p:cond delay="0"/>
                                          </p:stCondLst>
                                        </p:cTn>
                                        <p:tgtEl>
                                          <p:spTgt spid="28"/>
                                        </p:tgtEl>
                                        <p:attrNameLst>
                                          <p:attrName>style.visibility</p:attrName>
                                        </p:attrNameLst>
                                      </p:cBhvr>
                                      <p:to>
                                        <p:strVal val="hidden"/>
                                      </p:to>
                                    </p:set>
                                  </p:childTnLst>
                                </p:cTn>
                              </p:par>
                              <p:par>
                                <p:cTn id="55" presetID="21" presetClass="entr" presetSubtype="1" fill="hold" grpId="7" nodeType="withEffect">
                                  <p:stCondLst>
                                    <p:cond delay="6000"/>
                                  </p:stCondLst>
                                  <p:childTnLst>
                                    <p:set>
                                      <p:cBhvr>
                                        <p:cTn id="56" dur="1" fill="hold">
                                          <p:stCondLst>
                                            <p:cond delay="0"/>
                                          </p:stCondLst>
                                        </p:cTn>
                                        <p:tgtEl>
                                          <p:spTgt spid="35"/>
                                        </p:tgtEl>
                                        <p:attrNameLst>
                                          <p:attrName>style.visibility</p:attrName>
                                        </p:attrNameLst>
                                      </p:cBhvr>
                                      <p:to>
                                        <p:strVal val="visible"/>
                                      </p:to>
                                    </p:set>
                                    <p:animEffect transition="in" filter="wheel(1)">
                                      <p:cBhvr>
                                        <p:cTn id="57" dur="1000"/>
                                        <p:tgtEl>
                                          <p:spTgt spid="35"/>
                                        </p:tgtEl>
                                      </p:cBhvr>
                                    </p:animEffect>
                                  </p:childTnLst>
                                  <p:subTnLst>
                                    <p:audio>
                                      <p:cMediaNode>
                                        <p:cTn display="0" masterRel="sameClick">
                                          <p:stCondLst>
                                            <p:cond evt="begin" delay="0">
                                              <p:tn val="55"/>
                                            </p:cond>
                                          </p:stCondLst>
                                          <p:endCondLst>
                                            <p:cond evt="onStopAudio" delay="0">
                                              <p:tgtEl>
                                                <p:sldTgt/>
                                              </p:tgtEl>
                                            </p:cond>
                                          </p:endCondLst>
                                        </p:cTn>
                                        <p:tgtEl>
                                          <p:sndTgt r:embed="rId7" name="cashreg.wav"/>
                                        </p:tgtEl>
                                      </p:cMediaNode>
                                    </p:audio>
                                  </p:subTnLst>
                                </p:cTn>
                              </p:par>
                              <p:par>
                                <p:cTn id="58" presetID="1" presetClass="entr" presetSubtype="0" fill="hold" grpId="1" nodeType="withEffect">
                                  <p:stCondLst>
                                    <p:cond delay="7000"/>
                                  </p:stCondLst>
                                  <p:childTnLst>
                                    <p:set>
                                      <p:cBhvr>
                                        <p:cTn id="59" dur="1" fill="hold">
                                          <p:stCondLst>
                                            <p:cond delay="0"/>
                                          </p:stCondLst>
                                        </p:cTn>
                                        <p:tgtEl>
                                          <p:spTgt spid="27"/>
                                        </p:tgtEl>
                                        <p:attrNameLst>
                                          <p:attrName>style.visibility</p:attrName>
                                        </p:attrNameLst>
                                      </p:cBhvr>
                                      <p:to>
                                        <p:strVal val="visible"/>
                                      </p:to>
                                    </p:set>
                                  </p:childTnLst>
                                </p:cTn>
                              </p:par>
                              <p:par>
                                <p:cTn id="60" presetID="1" presetClass="exit" presetSubtype="0" fill="hold" grpId="0" nodeType="withEffect">
                                  <p:stCondLst>
                                    <p:cond delay="8000"/>
                                  </p:stCondLst>
                                  <p:childTnLst>
                                    <p:set>
                                      <p:cBhvr>
                                        <p:cTn id="61" dur="1" fill="hold">
                                          <p:stCondLst>
                                            <p:cond delay="0"/>
                                          </p:stCondLst>
                                        </p:cTn>
                                        <p:tgtEl>
                                          <p:spTgt spid="27"/>
                                        </p:tgtEl>
                                        <p:attrNameLst>
                                          <p:attrName>style.visibility</p:attrName>
                                        </p:attrNameLst>
                                      </p:cBhvr>
                                      <p:to>
                                        <p:strVal val="hidden"/>
                                      </p:to>
                                    </p:set>
                                  </p:childTnLst>
                                </p:cTn>
                              </p:par>
                              <p:par>
                                <p:cTn id="62" presetID="21" presetClass="entr" presetSubtype="1" fill="hold" grpId="8" nodeType="withEffect">
                                  <p:stCondLst>
                                    <p:cond delay="7000"/>
                                  </p:stCondLst>
                                  <p:childTnLst>
                                    <p:set>
                                      <p:cBhvr>
                                        <p:cTn id="63" dur="1" fill="hold">
                                          <p:stCondLst>
                                            <p:cond delay="0"/>
                                          </p:stCondLst>
                                        </p:cTn>
                                        <p:tgtEl>
                                          <p:spTgt spid="35"/>
                                        </p:tgtEl>
                                        <p:attrNameLst>
                                          <p:attrName>style.visibility</p:attrName>
                                        </p:attrNameLst>
                                      </p:cBhvr>
                                      <p:to>
                                        <p:strVal val="visible"/>
                                      </p:to>
                                    </p:set>
                                    <p:animEffect transition="in" filter="wheel(1)">
                                      <p:cBhvr>
                                        <p:cTn id="64" dur="1000"/>
                                        <p:tgtEl>
                                          <p:spTgt spid="35"/>
                                        </p:tgtEl>
                                      </p:cBhvr>
                                    </p:animEffect>
                                  </p:childTnLst>
                                  <p:subTnLst>
                                    <p:audio>
                                      <p:cMediaNode>
                                        <p:cTn display="0" masterRel="sameClick">
                                          <p:stCondLst>
                                            <p:cond evt="begin" delay="0">
                                              <p:tn val="62"/>
                                            </p:cond>
                                          </p:stCondLst>
                                          <p:endCondLst>
                                            <p:cond evt="onStopAudio" delay="0">
                                              <p:tgtEl>
                                                <p:sldTgt/>
                                              </p:tgtEl>
                                            </p:cond>
                                          </p:endCondLst>
                                        </p:cTn>
                                        <p:tgtEl>
                                          <p:sndTgt r:embed="rId7" name="cashreg.wav"/>
                                        </p:tgtEl>
                                      </p:cMediaNode>
                                    </p:audio>
                                  </p:subTnLst>
                                </p:cTn>
                              </p:par>
                              <p:par>
                                <p:cTn id="65" presetID="1" presetClass="entr" presetSubtype="0" fill="hold" grpId="1" nodeType="withEffect">
                                  <p:stCondLst>
                                    <p:cond delay="8000"/>
                                  </p:stCondLst>
                                  <p:childTnLst>
                                    <p:set>
                                      <p:cBhvr>
                                        <p:cTn id="66" dur="1" fill="hold">
                                          <p:stCondLst>
                                            <p:cond delay="0"/>
                                          </p:stCondLst>
                                        </p:cTn>
                                        <p:tgtEl>
                                          <p:spTgt spid="26"/>
                                        </p:tgtEl>
                                        <p:attrNameLst>
                                          <p:attrName>style.visibility</p:attrName>
                                        </p:attrNameLst>
                                      </p:cBhvr>
                                      <p:to>
                                        <p:strVal val="visible"/>
                                      </p:to>
                                    </p:set>
                                  </p:childTnLst>
                                </p:cTn>
                              </p:par>
                              <p:par>
                                <p:cTn id="67" presetID="1" presetClass="exit" presetSubtype="0" fill="hold" grpId="0" nodeType="withEffect">
                                  <p:stCondLst>
                                    <p:cond delay="9000"/>
                                  </p:stCondLst>
                                  <p:childTnLst>
                                    <p:set>
                                      <p:cBhvr>
                                        <p:cTn id="68" dur="1" fill="hold">
                                          <p:stCondLst>
                                            <p:cond delay="0"/>
                                          </p:stCondLst>
                                        </p:cTn>
                                        <p:tgtEl>
                                          <p:spTgt spid="26"/>
                                        </p:tgtEl>
                                        <p:attrNameLst>
                                          <p:attrName>style.visibility</p:attrName>
                                        </p:attrNameLst>
                                      </p:cBhvr>
                                      <p:to>
                                        <p:strVal val="hidden"/>
                                      </p:to>
                                    </p:set>
                                  </p:childTnLst>
                                </p:cTn>
                              </p:par>
                              <p:par>
                                <p:cTn id="69" presetID="21" presetClass="entr" presetSubtype="1" fill="hold" grpId="2" nodeType="withEffect">
                                  <p:stCondLst>
                                    <p:cond delay="8000"/>
                                  </p:stCondLst>
                                  <p:childTnLst>
                                    <p:set>
                                      <p:cBhvr>
                                        <p:cTn id="70" dur="1" fill="hold">
                                          <p:stCondLst>
                                            <p:cond delay="0"/>
                                          </p:stCondLst>
                                        </p:cTn>
                                        <p:tgtEl>
                                          <p:spTgt spid="35"/>
                                        </p:tgtEl>
                                        <p:attrNameLst>
                                          <p:attrName>style.visibility</p:attrName>
                                        </p:attrNameLst>
                                      </p:cBhvr>
                                      <p:to>
                                        <p:strVal val="visible"/>
                                      </p:to>
                                    </p:set>
                                    <p:animEffect transition="in" filter="wheel(1)">
                                      <p:cBhvr>
                                        <p:cTn id="71" dur="1000"/>
                                        <p:tgtEl>
                                          <p:spTgt spid="35"/>
                                        </p:tgtEl>
                                      </p:cBhvr>
                                    </p:animEffect>
                                  </p:childTnLst>
                                  <p:subTnLst>
                                    <p:audio>
                                      <p:cMediaNode>
                                        <p:cTn display="0" masterRel="sameClick">
                                          <p:stCondLst>
                                            <p:cond evt="begin" delay="0">
                                              <p:tn val="69"/>
                                            </p:cond>
                                          </p:stCondLst>
                                          <p:endCondLst>
                                            <p:cond evt="onStopAudio" delay="0">
                                              <p:tgtEl>
                                                <p:sldTgt/>
                                              </p:tgtEl>
                                            </p:cond>
                                          </p:endCondLst>
                                        </p:cTn>
                                        <p:tgtEl>
                                          <p:sndTgt r:embed="rId7" name="cashreg.wav"/>
                                        </p:tgtEl>
                                      </p:cMediaNode>
                                    </p:audio>
                                  </p:subTnLst>
                                </p:cTn>
                              </p:par>
                              <p:par>
                                <p:cTn id="72" presetID="1" presetClass="entr" presetSubtype="0" fill="hold" grpId="1" nodeType="withEffect">
                                  <p:stCondLst>
                                    <p:cond delay="9000"/>
                                  </p:stCondLst>
                                  <p:childTnLst>
                                    <p:set>
                                      <p:cBhvr>
                                        <p:cTn id="73" dur="1" fill="hold">
                                          <p:stCondLst>
                                            <p:cond delay="0"/>
                                          </p:stCondLst>
                                        </p:cTn>
                                        <p:tgtEl>
                                          <p:spTgt spid="25"/>
                                        </p:tgtEl>
                                        <p:attrNameLst>
                                          <p:attrName>style.visibility</p:attrName>
                                        </p:attrNameLst>
                                      </p:cBhvr>
                                      <p:to>
                                        <p:strVal val="visible"/>
                                      </p:to>
                                    </p:set>
                                  </p:childTnLst>
                                </p:cTn>
                              </p:par>
                              <p:par>
                                <p:cTn id="74" presetID="1" presetClass="exit" presetSubtype="0" fill="hold" grpId="0" nodeType="withEffect">
                                  <p:stCondLst>
                                    <p:cond delay="10000"/>
                                  </p:stCondLst>
                                  <p:childTnLst>
                                    <p:set>
                                      <p:cBhvr>
                                        <p:cTn id="75" dur="1" fill="hold">
                                          <p:stCondLst>
                                            <p:cond delay="0"/>
                                          </p:stCondLst>
                                        </p:cTn>
                                        <p:tgtEl>
                                          <p:spTgt spid="25"/>
                                        </p:tgtEl>
                                        <p:attrNameLst>
                                          <p:attrName>style.visibility</p:attrName>
                                        </p:attrNameLst>
                                      </p:cBhvr>
                                      <p:to>
                                        <p:strVal val="hidden"/>
                                      </p:to>
                                    </p:set>
                                  </p:childTnLst>
                                </p:cTn>
                              </p:par>
                              <p:par>
                                <p:cTn id="76" presetID="21" presetClass="entr" presetSubtype="1" fill="hold" grpId="10" nodeType="withEffect">
                                  <p:stCondLst>
                                    <p:cond delay="9000"/>
                                  </p:stCondLst>
                                  <p:childTnLst>
                                    <p:set>
                                      <p:cBhvr>
                                        <p:cTn id="77" dur="1" fill="hold">
                                          <p:stCondLst>
                                            <p:cond delay="0"/>
                                          </p:stCondLst>
                                        </p:cTn>
                                        <p:tgtEl>
                                          <p:spTgt spid="35"/>
                                        </p:tgtEl>
                                        <p:attrNameLst>
                                          <p:attrName>style.visibility</p:attrName>
                                        </p:attrNameLst>
                                      </p:cBhvr>
                                      <p:to>
                                        <p:strVal val="visible"/>
                                      </p:to>
                                    </p:set>
                                    <p:animEffect transition="in" filter="wheel(1)">
                                      <p:cBhvr>
                                        <p:cTn id="78" dur="1000"/>
                                        <p:tgtEl>
                                          <p:spTgt spid="35"/>
                                        </p:tgtEl>
                                      </p:cBhvr>
                                    </p:animEffect>
                                  </p:childTnLst>
                                  <p:subTnLst>
                                    <p:audio>
                                      <p:cMediaNode>
                                        <p:cTn display="0" masterRel="sameClick">
                                          <p:stCondLst>
                                            <p:cond evt="begin" delay="0">
                                              <p:tn val="76"/>
                                            </p:cond>
                                          </p:stCondLst>
                                          <p:endCondLst>
                                            <p:cond evt="onStopAudio" delay="0">
                                              <p:tgtEl>
                                                <p:sldTgt/>
                                              </p:tgtEl>
                                            </p:cond>
                                          </p:endCondLst>
                                        </p:cTn>
                                        <p:tgtEl>
                                          <p:sndTgt r:embed="rId7" name="cashreg.wav"/>
                                        </p:tgtEl>
                                      </p:cMediaNode>
                                    </p:audio>
                                  </p:subTnLst>
                                </p:cTn>
                              </p:par>
                              <p:par>
                                <p:cTn id="79" presetID="1" presetClass="entr" presetSubtype="0" fill="hold" grpId="1" nodeType="withEffect">
                                  <p:stCondLst>
                                    <p:cond delay="10000"/>
                                  </p:stCondLst>
                                  <p:childTnLst>
                                    <p:set>
                                      <p:cBhvr>
                                        <p:cTn id="80" dur="1" fill="hold">
                                          <p:stCondLst>
                                            <p:cond delay="0"/>
                                          </p:stCondLst>
                                        </p:cTn>
                                        <p:tgtEl>
                                          <p:spTgt spid="24"/>
                                        </p:tgtEl>
                                        <p:attrNameLst>
                                          <p:attrName>style.visibility</p:attrName>
                                        </p:attrNameLst>
                                      </p:cBhvr>
                                      <p:to>
                                        <p:strVal val="visible"/>
                                      </p:to>
                                    </p:set>
                                  </p:childTnLst>
                                </p:cTn>
                              </p:par>
                              <p:par>
                                <p:cTn id="81" presetID="1" presetClass="exit" presetSubtype="0" fill="hold" grpId="0" nodeType="withEffect">
                                  <p:stCondLst>
                                    <p:cond delay="11000"/>
                                  </p:stCondLst>
                                  <p:childTnLst>
                                    <p:set>
                                      <p:cBhvr>
                                        <p:cTn id="82" dur="1" fill="hold">
                                          <p:stCondLst>
                                            <p:cond delay="0"/>
                                          </p:stCondLst>
                                        </p:cTn>
                                        <p:tgtEl>
                                          <p:spTgt spid="24"/>
                                        </p:tgtEl>
                                        <p:attrNameLst>
                                          <p:attrName>style.visibility</p:attrName>
                                        </p:attrNameLst>
                                      </p:cBhvr>
                                      <p:to>
                                        <p:strVal val="hidden"/>
                                      </p:to>
                                    </p:set>
                                  </p:childTnLst>
                                </p:cTn>
                              </p:par>
                              <p:par>
                                <p:cTn id="83" presetID="21" presetClass="entr" presetSubtype="1" fill="hold" grpId="11" nodeType="withEffect">
                                  <p:stCondLst>
                                    <p:cond delay="10000"/>
                                  </p:stCondLst>
                                  <p:childTnLst>
                                    <p:set>
                                      <p:cBhvr>
                                        <p:cTn id="84" dur="1" fill="hold">
                                          <p:stCondLst>
                                            <p:cond delay="0"/>
                                          </p:stCondLst>
                                        </p:cTn>
                                        <p:tgtEl>
                                          <p:spTgt spid="35"/>
                                        </p:tgtEl>
                                        <p:attrNameLst>
                                          <p:attrName>style.visibility</p:attrName>
                                        </p:attrNameLst>
                                      </p:cBhvr>
                                      <p:to>
                                        <p:strVal val="visible"/>
                                      </p:to>
                                    </p:set>
                                    <p:animEffect transition="in" filter="wheel(1)">
                                      <p:cBhvr>
                                        <p:cTn id="85" dur="1000"/>
                                        <p:tgtEl>
                                          <p:spTgt spid="35"/>
                                        </p:tgtEl>
                                      </p:cBhvr>
                                    </p:animEffect>
                                  </p:childTnLst>
                                  <p:subTnLst>
                                    <p:audio>
                                      <p:cMediaNode>
                                        <p:cTn display="0" masterRel="sameClick">
                                          <p:stCondLst>
                                            <p:cond evt="begin" delay="0">
                                              <p:tn val="83"/>
                                            </p:cond>
                                          </p:stCondLst>
                                          <p:endCondLst>
                                            <p:cond evt="onStopAudio" delay="0">
                                              <p:tgtEl>
                                                <p:sldTgt/>
                                              </p:tgtEl>
                                            </p:cond>
                                          </p:endCondLst>
                                        </p:cTn>
                                        <p:tgtEl>
                                          <p:sndTgt r:embed="rId7" name="cashreg.wav"/>
                                        </p:tgtEl>
                                      </p:cMediaNode>
                                    </p:audio>
                                  </p:subTnLst>
                                </p:cTn>
                              </p:par>
                              <p:par>
                                <p:cTn id="86" presetID="1" presetClass="entr" presetSubtype="0" fill="hold" grpId="1" nodeType="withEffect">
                                  <p:stCondLst>
                                    <p:cond delay="11000"/>
                                  </p:stCondLst>
                                  <p:childTnLst>
                                    <p:set>
                                      <p:cBhvr>
                                        <p:cTn id="87" dur="1" fill="hold">
                                          <p:stCondLst>
                                            <p:cond delay="0"/>
                                          </p:stCondLst>
                                        </p:cTn>
                                        <p:tgtEl>
                                          <p:spTgt spid="23"/>
                                        </p:tgtEl>
                                        <p:attrNameLst>
                                          <p:attrName>style.visibility</p:attrName>
                                        </p:attrNameLst>
                                      </p:cBhvr>
                                      <p:to>
                                        <p:strVal val="visible"/>
                                      </p:to>
                                    </p:set>
                                  </p:childTnLst>
                                </p:cTn>
                              </p:par>
                              <p:par>
                                <p:cTn id="88" presetID="1" presetClass="exit" presetSubtype="0" fill="hold" grpId="0" nodeType="withEffect">
                                  <p:stCondLst>
                                    <p:cond delay="12000"/>
                                  </p:stCondLst>
                                  <p:childTnLst>
                                    <p:set>
                                      <p:cBhvr>
                                        <p:cTn id="89" dur="1" fill="hold">
                                          <p:stCondLst>
                                            <p:cond delay="0"/>
                                          </p:stCondLst>
                                        </p:cTn>
                                        <p:tgtEl>
                                          <p:spTgt spid="23"/>
                                        </p:tgtEl>
                                        <p:attrNameLst>
                                          <p:attrName>style.visibility</p:attrName>
                                        </p:attrNameLst>
                                      </p:cBhvr>
                                      <p:to>
                                        <p:strVal val="hidden"/>
                                      </p:to>
                                    </p:set>
                                  </p:childTnLst>
                                </p:cTn>
                              </p:par>
                              <p:par>
                                <p:cTn id="90" presetID="21" presetClass="entr" presetSubtype="1" fill="hold" grpId="12" nodeType="withEffect">
                                  <p:stCondLst>
                                    <p:cond delay="11000"/>
                                  </p:stCondLst>
                                  <p:childTnLst>
                                    <p:set>
                                      <p:cBhvr>
                                        <p:cTn id="91" dur="1" fill="hold">
                                          <p:stCondLst>
                                            <p:cond delay="0"/>
                                          </p:stCondLst>
                                        </p:cTn>
                                        <p:tgtEl>
                                          <p:spTgt spid="35"/>
                                        </p:tgtEl>
                                        <p:attrNameLst>
                                          <p:attrName>style.visibility</p:attrName>
                                        </p:attrNameLst>
                                      </p:cBhvr>
                                      <p:to>
                                        <p:strVal val="visible"/>
                                      </p:to>
                                    </p:set>
                                    <p:animEffect transition="in" filter="wheel(1)">
                                      <p:cBhvr>
                                        <p:cTn id="92" dur="1000"/>
                                        <p:tgtEl>
                                          <p:spTgt spid="35"/>
                                        </p:tgtEl>
                                      </p:cBhvr>
                                    </p:animEffect>
                                  </p:childTnLst>
                                  <p:subTnLst>
                                    <p:audio>
                                      <p:cMediaNode>
                                        <p:cTn display="0" masterRel="sameClick">
                                          <p:stCondLst>
                                            <p:cond evt="begin" delay="0">
                                              <p:tn val="90"/>
                                            </p:cond>
                                          </p:stCondLst>
                                          <p:endCondLst>
                                            <p:cond evt="onStopAudio" delay="0">
                                              <p:tgtEl>
                                                <p:sldTgt/>
                                              </p:tgtEl>
                                            </p:cond>
                                          </p:endCondLst>
                                        </p:cTn>
                                        <p:tgtEl>
                                          <p:sndTgt r:embed="rId7" name="cashreg.wav"/>
                                        </p:tgtEl>
                                      </p:cMediaNode>
                                    </p:audio>
                                  </p:subTnLst>
                                </p:cTn>
                              </p:par>
                              <p:par>
                                <p:cTn id="93" presetID="1" presetClass="entr" presetSubtype="0" fill="hold" grpId="1" nodeType="withEffect">
                                  <p:stCondLst>
                                    <p:cond delay="12000"/>
                                  </p:stCondLst>
                                  <p:childTnLst>
                                    <p:set>
                                      <p:cBhvr>
                                        <p:cTn id="94" dur="1" fill="hold">
                                          <p:stCondLst>
                                            <p:cond delay="0"/>
                                          </p:stCondLst>
                                        </p:cTn>
                                        <p:tgtEl>
                                          <p:spTgt spid="22"/>
                                        </p:tgtEl>
                                        <p:attrNameLst>
                                          <p:attrName>style.visibility</p:attrName>
                                        </p:attrNameLst>
                                      </p:cBhvr>
                                      <p:to>
                                        <p:strVal val="visible"/>
                                      </p:to>
                                    </p:set>
                                  </p:childTnLst>
                                </p:cTn>
                              </p:par>
                              <p:par>
                                <p:cTn id="95" presetID="1" presetClass="exit" presetSubtype="0" fill="hold" grpId="0" nodeType="withEffect">
                                  <p:stCondLst>
                                    <p:cond delay="13000"/>
                                  </p:stCondLst>
                                  <p:childTnLst>
                                    <p:set>
                                      <p:cBhvr>
                                        <p:cTn id="96" dur="1" fill="hold">
                                          <p:stCondLst>
                                            <p:cond delay="0"/>
                                          </p:stCondLst>
                                        </p:cTn>
                                        <p:tgtEl>
                                          <p:spTgt spid="22"/>
                                        </p:tgtEl>
                                        <p:attrNameLst>
                                          <p:attrName>style.visibility</p:attrName>
                                        </p:attrNameLst>
                                      </p:cBhvr>
                                      <p:to>
                                        <p:strVal val="hidden"/>
                                      </p:to>
                                    </p:set>
                                  </p:childTnLst>
                                </p:cTn>
                              </p:par>
                              <p:par>
                                <p:cTn id="97" presetID="21" presetClass="entr" presetSubtype="1" fill="hold" grpId="13" nodeType="withEffect">
                                  <p:stCondLst>
                                    <p:cond delay="12000"/>
                                  </p:stCondLst>
                                  <p:childTnLst>
                                    <p:set>
                                      <p:cBhvr>
                                        <p:cTn id="98" dur="1" fill="hold">
                                          <p:stCondLst>
                                            <p:cond delay="0"/>
                                          </p:stCondLst>
                                        </p:cTn>
                                        <p:tgtEl>
                                          <p:spTgt spid="35"/>
                                        </p:tgtEl>
                                        <p:attrNameLst>
                                          <p:attrName>style.visibility</p:attrName>
                                        </p:attrNameLst>
                                      </p:cBhvr>
                                      <p:to>
                                        <p:strVal val="visible"/>
                                      </p:to>
                                    </p:set>
                                    <p:animEffect transition="in" filter="wheel(1)">
                                      <p:cBhvr>
                                        <p:cTn id="99" dur="1000"/>
                                        <p:tgtEl>
                                          <p:spTgt spid="35"/>
                                        </p:tgtEl>
                                      </p:cBhvr>
                                    </p:animEffect>
                                  </p:childTnLst>
                                  <p:subTnLst>
                                    <p:audio>
                                      <p:cMediaNode>
                                        <p:cTn display="0" masterRel="sameClick">
                                          <p:stCondLst>
                                            <p:cond evt="begin" delay="0">
                                              <p:tn val="97"/>
                                            </p:cond>
                                          </p:stCondLst>
                                          <p:endCondLst>
                                            <p:cond evt="onStopAudio" delay="0">
                                              <p:tgtEl>
                                                <p:sldTgt/>
                                              </p:tgtEl>
                                            </p:cond>
                                          </p:endCondLst>
                                        </p:cTn>
                                        <p:tgtEl>
                                          <p:sndTgt r:embed="rId7" name="cashreg.wav"/>
                                        </p:tgtEl>
                                      </p:cMediaNode>
                                    </p:audio>
                                  </p:subTnLst>
                                </p:cTn>
                              </p:par>
                              <p:par>
                                <p:cTn id="100" presetID="1" presetClass="entr" presetSubtype="0" fill="hold" grpId="1" nodeType="withEffect">
                                  <p:stCondLst>
                                    <p:cond delay="13000"/>
                                  </p:stCondLst>
                                  <p:childTnLst>
                                    <p:set>
                                      <p:cBhvr>
                                        <p:cTn id="101" dur="1" fill="hold">
                                          <p:stCondLst>
                                            <p:cond delay="0"/>
                                          </p:stCondLst>
                                        </p:cTn>
                                        <p:tgtEl>
                                          <p:spTgt spid="21"/>
                                        </p:tgtEl>
                                        <p:attrNameLst>
                                          <p:attrName>style.visibility</p:attrName>
                                        </p:attrNameLst>
                                      </p:cBhvr>
                                      <p:to>
                                        <p:strVal val="visible"/>
                                      </p:to>
                                    </p:set>
                                  </p:childTnLst>
                                </p:cTn>
                              </p:par>
                              <p:par>
                                <p:cTn id="102" presetID="1" presetClass="exit" presetSubtype="0" fill="hold" grpId="0" nodeType="withEffect">
                                  <p:stCondLst>
                                    <p:cond delay="14000"/>
                                  </p:stCondLst>
                                  <p:childTnLst>
                                    <p:set>
                                      <p:cBhvr>
                                        <p:cTn id="103" dur="1" fill="hold">
                                          <p:stCondLst>
                                            <p:cond delay="0"/>
                                          </p:stCondLst>
                                        </p:cTn>
                                        <p:tgtEl>
                                          <p:spTgt spid="21"/>
                                        </p:tgtEl>
                                        <p:attrNameLst>
                                          <p:attrName>style.visibility</p:attrName>
                                        </p:attrNameLst>
                                      </p:cBhvr>
                                      <p:to>
                                        <p:strVal val="hidden"/>
                                      </p:to>
                                    </p:set>
                                  </p:childTnLst>
                                </p:cTn>
                              </p:par>
                              <p:par>
                                <p:cTn id="104" presetID="21" presetClass="entr" presetSubtype="1" fill="hold" grpId="14" nodeType="withEffect">
                                  <p:stCondLst>
                                    <p:cond delay="13000"/>
                                  </p:stCondLst>
                                  <p:childTnLst>
                                    <p:set>
                                      <p:cBhvr>
                                        <p:cTn id="105" dur="1" fill="hold">
                                          <p:stCondLst>
                                            <p:cond delay="0"/>
                                          </p:stCondLst>
                                        </p:cTn>
                                        <p:tgtEl>
                                          <p:spTgt spid="35"/>
                                        </p:tgtEl>
                                        <p:attrNameLst>
                                          <p:attrName>style.visibility</p:attrName>
                                        </p:attrNameLst>
                                      </p:cBhvr>
                                      <p:to>
                                        <p:strVal val="visible"/>
                                      </p:to>
                                    </p:set>
                                    <p:animEffect transition="in" filter="wheel(1)">
                                      <p:cBhvr>
                                        <p:cTn id="106" dur="1000"/>
                                        <p:tgtEl>
                                          <p:spTgt spid="35"/>
                                        </p:tgtEl>
                                      </p:cBhvr>
                                    </p:animEffect>
                                  </p:childTnLst>
                                  <p:subTnLst>
                                    <p:audio>
                                      <p:cMediaNode>
                                        <p:cTn display="0" masterRel="sameClick">
                                          <p:stCondLst>
                                            <p:cond evt="begin" delay="0">
                                              <p:tn val="104"/>
                                            </p:cond>
                                          </p:stCondLst>
                                          <p:endCondLst>
                                            <p:cond evt="onStopAudio" delay="0">
                                              <p:tgtEl>
                                                <p:sldTgt/>
                                              </p:tgtEl>
                                            </p:cond>
                                          </p:endCondLst>
                                        </p:cTn>
                                        <p:tgtEl>
                                          <p:sndTgt r:embed="rId7" name="cashreg.wav"/>
                                        </p:tgtEl>
                                      </p:cMediaNode>
                                    </p:audio>
                                  </p:subTnLst>
                                </p:cTn>
                              </p:par>
                              <p:par>
                                <p:cTn id="107" presetID="1" presetClass="entr" presetSubtype="0" fill="hold" grpId="1" nodeType="withEffect">
                                  <p:stCondLst>
                                    <p:cond delay="14000"/>
                                  </p:stCondLst>
                                  <p:childTnLst>
                                    <p:set>
                                      <p:cBhvr>
                                        <p:cTn id="108" dur="1" fill="hold">
                                          <p:stCondLst>
                                            <p:cond delay="0"/>
                                          </p:stCondLst>
                                        </p:cTn>
                                        <p:tgtEl>
                                          <p:spTgt spid="20"/>
                                        </p:tgtEl>
                                        <p:attrNameLst>
                                          <p:attrName>style.visibility</p:attrName>
                                        </p:attrNameLst>
                                      </p:cBhvr>
                                      <p:to>
                                        <p:strVal val="visible"/>
                                      </p:to>
                                    </p:set>
                                  </p:childTnLst>
                                  <p:subTnLst>
                                    <p:audio>
                                      <p:cMediaNode vol="100000">
                                        <p:cTn display="0" masterRel="sameClick">
                                          <p:stCondLst>
                                            <p:cond evt="begin" delay="0">
                                              <p:tn val="107"/>
                                            </p:cond>
                                          </p:stCondLst>
                                          <p:endCondLst>
                                            <p:cond evt="onStopAudio" delay="0">
                                              <p:tgtEl>
                                                <p:sldTgt/>
                                              </p:tgtEl>
                                            </p:cond>
                                          </p:endCondLst>
                                        </p:cTn>
                                        <p:tgtEl>
                                          <p:sndTgt r:embed="rId7" name="cashreg.wav"/>
                                        </p:tgtEl>
                                      </p:cMediaNode>
                                    </p:audio>
                                  </p:subTnLst>
                                </p:cTn>
                              </p:par>
                              <p:par>
                                <p:cTn id="109" presetID="1" presetClass="exit" presetSubtype="0" fill="hold" grpId="0" nodeType="withEffect">
                                  <p:stCondLst>
                                    <p:cond delay="15000"/>
                                  </p:stCondLst>
                                  <p:childTnLst>
                                    <p:set>
                                      <p:cBhvr>
                                        <p:cTn id="110"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09"/>
                                            </p:cond>
                                          </p:stCondLst>
                                          <p:endCondLst>
                                            <p:cond evt="onStopAudio" delay="0">
                                              <p:tgtEl>
                                                <p:sldTgt/>
                                              </p:tgtEl>
                                            </p:cond>
                                          </p:endCondLst>
                                        </p:cTn>
                                        <p:tgtEl>
                                          <p:sndTgt r:embed="rId8" name="cashreg.wav"/>
                                        </p:tgtEl>
                                      </p:cMediaNode>
                                    </p:audio>
                                  </p:subTnLst>
                                </p:cTn>
                              </p:par>
                              <p:par>
                                <p:cTn id="111" presetID="21" presetClass="entr" presetSubtype="1" fill="hold" grpId="9" nodeType="withEffect">
                                  <p:stCondLst>
                                    <p:cond delay="14000"/>
                                  </p:stCondLst>
                                  <p:childTnLst>
                                    <p:set>
                                      <p:cBhvr>
                                        <p:cTn id="112" dur="1" fill="hold">
                                          <p:stCondLst>
                                            <p:cond delay="0"/>
                                          </p:stCondLst>
                                        </p:cTn>
                                        <p:tgtEl>
                                          <p:spTgt spid="35"/>
                                        </p:tgtEl>
                                        <p:attrNameLst>
                                          <p:attrName>style.visibility</p:attrName>
                                        </p:attrNameLst>
                                      </p:cBhvr>
                                      <p:to>
                                        <p:strVal val="visible"/>
                                      </p:to>
                                    </p:set>
                                    <p:animEffect transition="in" filter="wheel(1)">
                                      <p:cBhvr>
                                        <p:cTn id="113" dur="1000"/>
                                        <p:tgtEl>
                                          <p:spTgt spid="35"/>
                                        </p:tgtEl>
                                      </p:cBhvr>
                                    </p:animEffect>
                                  </p:childTnLst>
                                  <p:subTnLst>
                                    <p:audio>
                                      <p:cMediaNode>
                                        <p:cTn display="0" masterRel="sameClick">
                                          <p:stCondLst>
                                            <p:cond evt="begin" delay="0">
                                              <p:tn val="111"/>
                                            </p:cond>
                                          </p:stCondLst>
                                          <p:endCondLst>
                                            <p:cond evt="onStopAudio" delay="0">
                                              <p:tgtEl>
                                                <p:sldTgt/>
                                              </p:tgtEl>
                                            </p:cond>
                                          </p:endCondLst>
                                        </p:cTn>
                                        <p:tgtEl>
                                          <p:sndTgt r:embed="rId7" name="cashreg.wav"/>
                                        </p:tgtEl>
                                      </p:cMediaNode>
                                    </p:audio>
                                  </p:subTnLst>
                                </p:cTn>
                              </p:par>
                              <p:par>
                                <p:cTn id="114" presetID="1" presetClass="entr" presetSubtype="0" fill="hold" grpId="1" nodeType="withEffect">
                                  <p:stCondLst>
                                    <p:cond delay="15000"/>
                                  </p:stCondLst>
                                  <p:childTnLst>
                                    <p:set>
                                      <p:cBhvr>
                                        <p:cTn id="115"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14"/>
                                            </p:cond>
                                          </p:stCondLst>
                                          <p:endCondLst>
                                            <p:cond evt="onStopAudio" delay="0">
                                              <p:tgtEl>
                                                <p:sldTgt/>
                                              </p:tgtEl>
                                            </p:cond>
                                          </p:endCondLst>
                                        </p:cTn>
                                        <p:tgtEl>
                                          <p:sndTgt r:embed="rId8" name="cashreg.wav"/>
                                        </p:tgtEl>
                                      </p:cMediaNode>
                                    </p:audio>
                                  </p:subTnLst>
                                </p:cTn>
                              </p:par>
                              <p:par>
                                <p:cTn id="116" presetID="1" presetClass="exit" presetSubtype="0" fill="hold" grpId="0" nodeType="withEffect">
                                  <p:stCondLst>
                                    <p:cond delay="16000"/>
                                  </p:stCondLst>
                                  <p:childTnLst>
                                    <p:set>
                                      <p:cBhvr>
                                        <p:cTn id="117" dur="1" fill="hold">
                                          <p:stCondLst>
                                            <p:cond delay="0"/>
                                          </p:stCondLst>
                                        </p:cTn>
                                        <p:tgtEl>
                                          <p:spTgt spid="19"/>
                                        </p:tgtEl>
                                        <p:attrNameLst>
                                          <p:attrName>style.visibility</p:attrName>
                                        </p:attrNameLst>
                                      </p:cBhvr>
                                      <p:to>
                                        <p:strVal val="hidden"/>
                                      </p:to>
                                    </p:set>
                                  </p:childTnLst>
                                </p:cTn>
                              </p:par>
                              <p:par>
                                <p:cTn id="118" presetID="21" presetClass="entr" presetSubtype="1" fill="hold" grpId="0" nodeType="withEffect">
                                  <p:stCondLst>
                                    <p:cond delay="15000"/>
                                  </p:stCondLst>
                                  <p:childTnLst>
                                    <p:set>
                                      <p:cBhvr>
                                        <p:cTn id="119" dur="1" fill="hold">
                                          <p:stCondLst>
                                            <p:cond delay="0"/>
                                          </p:stCondLst>
                                        </p:cTn>
                                        <p:tgtEl>
                                          <p:spTgt spid="35"/>
                                        </p:tgtEl>
                                        <p:attrNameLst>
                                          <p:attrName>style.visibility</p:attrName>
                                        </p:attrNameLst>
                                      </p:cBhvr>
                                      <p:to>
                                        <p:strVal val="visible"/>
                                      </p:to>
                                    </p:set>
                                    <p:animEffect transition="in" filter="wheel(1)">
                                      <p:cBhvr>
                                        <p:cTn id="120" dur="1000"/>
                                        <p:tgtEl>
                                          <p:spTgt spid="35"/>
                                        </p:tgtEl>
                                      </p:cBhvr>
                                    </p:animEffect>
                                  </p:childTnLst>
                                  <p:subTnLst>
                                    <p:audio>
                                      <p:cMediaNode vol="100000">
                                        <p:cTn display="0" masterRel="sameClick">
                                          <p:stCondLst>
                                            <p:cond evt="begin" delay="0">
                                              <p:tn val="118"/>
                                            </p:cond>
                                          </p:stCondLst>
                                          <p:endCondLst>
                                            <p:cond evt="onStopAudio" delay="0">
                                              <p:tgtEl>
                                                <p:sldTgt/>
                                              </p:tgtEl>
                                            </p:cond>
                                          </p:endCondLst>
                                        </p:cTn>
                                        <p:tgtEl>
                                          <p:sndTgt r:embed="rId8" name="cashreg.wav"/>
                                        </p:tgtEl>
                                      </p:cMediaNode>
                                    </p:audio>
                                  </p:subTnLst>
                                </p:cTn>
                              </p:par>
                              <p:par>
                                <p:cTn id="121" presetID="1" presetClass="exit" presetSubtype="0" fill="hold" grpId="15" nodeType="withEffect">
                                  <p:stCondLst>
                                    <p:cond delay="16000"/>
                                  </p:stCondLst>
                                  <p:childTnLst>
                                    <p:set>
                                      <p:cBhvr>
                                        <p:cTn id="122" dur="1" fill="hold">
                                          <p:stCondLst>
                                            <p:cond delay="0"/>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3" fill="hold" display="0">
                  <p:stCondLst>
                    <p:cond delay="indefinite"/>
                  </p:stCondLst>
                  <p:endCondLst>
                    <p:cond evt="onStopAudio" delay="0">
                      <p:tgtEl>
                        <p:sldTgt/>
                      </p:tgtEl>
                    </p:cond>
                  </p:endCondLst>
                </p:cTn>
                <p:tgtEl>
                  <p:spTgt spid="16"/>
                </p:tgtEl>
              </p:cMediaNode>
            </p:audio>
            <p:video>
              <p:cMediaNode vol="80000">
                <p:cTn id="124" fill="hold" display="0">
                  <p:stCondLst>
                    <p:cond delay="indefinite"/>
                  </p:stCondLst>
                </p:cTn>
                <p:tgtEl>
                  <p:spTgt spid="3"/>
                </p:tgtEl>
              </p:cMediaNode>
            </p:video>
          </p:childTnLst>
        </p:cTn>
      </p:par>
    </p:tnLst>
    <p:bldLst>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lectric Bolts Motion Background">
            <a:hlinkClick r:id="" action="ppaction://media"/>
            <a:extLst>
              <a:ext uri="{FF2B5EF4-FFF2-40B4-BE49-F238E27FC236}">
                <a16:creationId xmlns:a16="http://schemas.microsoft.com/office/drawing/2014/main" id="{4A4CBA69-8EBF-4290-8565-87A249ECFE96}"/>
              </a:ext>
            </a:extLst>
          </p:cNvPr>
          <p:cNvPicPr>
            <a:picLocks noChangeAspect="1"/>
          </p:cNvPicPr>
          <p:nvPr>
            <a:videoFile r:link="rId2"/>
            <p:extLst>
              <p:ext uri="{DAA4B4D4-6D71-4841-9C94-3DE7FCFB9230}">
                <p14:media xmlns:p14="http://schemas.microsoft.com/office/powerpoint/2010/main" r:embed="rId3">
                  <p14:trim end="5251.3333"/>
                </p14:media>
              </p:ext>
            </p:extLst>
          </p:nvPr>
        </p:nvPicPr>
        <p:blipFill>
          <a:blip r:embed="rId9"/>
          <a:stretch>
            <a:fillRect/>
          </a:stretch>
        </p:blipFill>
        <p:spPr>
          <a:xfrm>
            <a:off x="0" y="0"/>
            <a:ext cx="12192000" cy="6858000"/>
          </a:xfrm>
          <a:prstGeom prst="rect">
            <a:avLst/>
          </a:prstGeom>
        </p:spPr>
      </p:pic>
      <p:pic>
        <p:nvPicPr>
          <p:cNvPr id="16" name="nhac 10s 2.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0" cstate="print"/>
          <a:stretch>
            <a:fillRect/>
          </a:stretch>
        </p:blipFill>
        <p:spPr>
          <a:xfrm>
            <a:off x="-1407751" y="1"/>
            <a:ext cx="548243" cy="548243"/>
          </a:xfrm>
          <a:prstGeom prst="rect">
            <a:avLst/>
          </a:prstGeom>
        </p:spPr>
      </p:pic>
      <p:sp>
        <p:nvSpPr>
          <p:cNvPr id="19" name="TextBox 18"/>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00</a:t>
            </a:r>
            <a:endParaRPr lang="vi-VN" sz="4800" b="1" kern="0">
              <a:solidFill>
                <a:sysClr val="windowText" lastClr="000000"/>
              </a:solidFill>
            </a:endParaRPr>
          </a:p>
        </p:txBody>
      </p:sp>
      <p:sp>
        <p:nvSpPr>
          <p:cNvPr id="20" name="TextBox 19"/>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01</a:t>
            </a:r>
            <a:endParaRPr lang="vi-VN" sz="4800" b="1" kern="0">
              <a:solidFill>
                <a:sysClr val="windowText" lastClr="000000"/>
              </a:solidFill>
            </a:endParaRPr>
          </a:p>
        </p:txBody>
      </p:sp>
      <p:sp>
        <p:nvSpPr>
          <p:cNvPr id="21" name="TextBox 20"/>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02</a:t>
            </a:r>
            <a:endParaRPr lang="vi-VN" sz="4800" b="1" kern="0">
              <a:solidFill>
                <a:sysClr val="windowText" lastClr="000000"/>
              </a:solidFill>
            </a:endParaRPr>
          </a:p>
        </p:txBody>
      </p:sp>
      <p:sp>
        <p:nvSpPr>
          <p:cNvPr id="22" name="TextBox 21"/>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03</a:t>
            </a:r>
            <a:endParaRPr lang="vi-VN" sz="4800" b="1" kern="0">
              <a:solidFill>
                <a:sysClr val="windowText" lastClr="000000"/>
              </a:solidFill>
            </a:endParaRPr>
          </a:p>
        </p:txBody>
      </p:sp>
      <p:sp>
        <p:nvSpPr>
          <p:cNvPr id="23" name="TextBox 22"/>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04</a:t>
            </a:r>
            <a:endParaRPr lang="vi-VN" sz="4800" b="1" kern="0">
              <a:solidFill>
                <a:sysClr val="windowText" lastClr="000000"/>
              </a:solidFill>
            </a:endParaRPr>
          </a:p>
        </p:txBody>
      </p:sp>
      <p:sp>
        <p:nvSpPr>
          <p:cNvPr id="24" name="TextBox 23"/>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05</a:t>
            </a:r>
            <a:endParaRPr lang="vi-VN" sz="4800" b="1" kern="0">
              <a:solidFill>
                <a:sysClr val="windowText" lastClr="000000"/>
              </a:solidFill>
            </a:endParaRPr>
          </a:p>
        </p:txBody>
      </p:sp>
      <p:sp>
        <p:nvSpPr>
          <p:cNvPr id="25" name="TextBox 24"/>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06</a:t>
            </a:r>
            <a:endParaRPr lang="vi-VN" sz="4800" b="1" kern="0">
              <a:solidFill>
                <a:sysClr val="windowText" lastClr="000000"/>
              </a:solidFill>
            </a:endParaRPr>
          </a:p>
        </p:txBody>
      </p:sp>
      <p:sp>
        <p:nvSpPr>
          <p:cNvPr id="26" name="TextBox 25"/>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07</a:t>
            </a:r>
            <a:endParaRPr lang="vi-VN" sz="4800" b="1" kern="0">
              <a:solidFill>
                <a:sysClr val="windowText" lastClr="000000"/>
              </a:solidFill>
            </a:endParaRPr>
          </a:p>
        </p:txBody>
      </p:sp>
      <p:sp>
        <p:nvSpPr>
          <p:cNvPr id="27" name="TextBox 26"/>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08</a:t>
            </a:r>
            <a:endParaRPr lang="vi-VN" sz="4800" b="1" kern="0">
              <a:solidFill>
                <a:sysClr val="windowText" lastClr="000000"/>
              </a:solidFill>
            </a:endParaRPr>
          </a:p>
        </p:txBody>
      </p:sp>
      <p:sp>
        <p:nvSpPr>
          <p:cNvPr id="28" name="TextBox 27"/>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09</a:t>
            </a:r>
            <a:endParaRPr lang="vi-VN" sz="4800" b="1" kern="0">
              <a:solidFill>
                <a:sysClr val="windowText" lastClr="000000"/>
              </a:solidFill>
            </a:endParaRPr>
          </a:p>
        </p:txBody>
      </p:sp>
      <p:sp>
        <p:nvSpPr>
          <p:cNvPr id="29" name="TextBox 28"/>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10</a:t>
            </a:r>
            <a:endParaRPr lang="vi-VN" sz="4800" b="1" kern="0">
              <a:solidFill>
                <a:sysClr val="windowText" lastClr="000000"/>
              </a:solidFill>
            </a:endParaRPr>
          </a:p>
        </p:txBody>
      </p:sp>
      <p:sp>
        <p:nvSpPr>
          <p:cNvPr id="30" name="TextBox 29"/>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11</a:t>
            </a:r>
            <a:endParaRPr lang="vi-VN" sz="4800" b="1" kern="0">
              <a:solidFill>
                <a:sysClr val="windowText" lastClr="000000"/>
              </a:solidFill>
            </a:endParaRPr>
          </a:p>
        </p:txBody>
      </p:sp>
      <p:sp>
        <p:nvSpPr>
          <p:cNvPr id="31" name="TextBox 30"/>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12</a:t>
            </a:r>
            <a:endParaRPr lang="vi-VN" sz="4800" b="1" kern="0">
              <a:solidFill>
                <a:sysClr val="windowText" lastClr="000000"/>
              </a:solidFill>
            </a:endParaRPr>
          </a:p>
        </p:txBody>
      </p:sp>
      <p:sp>
        <p:nvSpPr>
          <p:cNvPr id="32" name="TextBox 31"/>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13</a:t>
            </a:r>
            <a:endParaRPr lang="vi-VN" sz="4800" b="1" kern="0">
              <a:solidFill>
                <a:sysClr val="windowText" lastClr="000000"/>
              </a:solidFill>
            </a:endParaRPr>
          </a:p>
        </p:txBody>
      </p:sp>
      <p:sp>
        <p:nvSpPr>
          <p:cNvPr id="33" name="TextBox 32"/>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14</a:t>
            </a:r>
            <a:endParaRPr lang="vi-VN" sz="4800" b="1" kern="0">
              <a:solidFill>
                <a:sysClr val="windowText" lastClr="000000"/>
              </a:solidFill>
            </a:endParaRPr>
          </a:p>
        </p:txBody>
      </p:sp>
      <p:sp>
        <p:nvSpPr>
          <p:cNvPr id="34" name="TextBox 33"/>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dirty="0">
                <a:solidFill>
                  <a:sysClr val="windowText" lastClr="000000"/>
                </a:solidFill>
              </a:rPr>
              <a:t>15</a:t>
            </a:r>
            <a:endParaRPr lang="vi-VN" sz="4800" b="1" kern="0" dirty="0">
              <a:solidFill>
                <a:sysClr val="windowText" lastClr="000000"/>
              </a:solidFill>
            </a:endParaRPr>
          </a:p>
        </p:txBody>
      </p:sp>
      <p:sp>
        <p:nvSpPr>
          <p:cNvPr id="35" name="Donut 34"/>
          <p:cNvSpPr/>
          <p:nvPr/>
        </p:nvSpPr>
        <p:spPr>
          <a:xfrm>
            <a:off x="132148" y="1066373"/>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lIns="91436" tIns="45719" rIns="91436" bIns="45719" rtlCol="0" anchor="ctr"/>
          <a:lstStyle/>
          <a:p>
            <a:pPr algn="ctr" defTabSz="913697">
              <a:defRPr/>
            </a:pPr>
            <a:endParaRPr lang="vi-VN" sz="4000" kern="0">
              <a:solidFill>
                <a:sysClr val="windowText" lastClr="000000"/>
              </a:solidFill>
            </a:endParaRPr>
          </a:p>
        </p:txBody>
      </p:sp>
      <p:grpSp>
        <p:nvGrpSpPr>
          <p:cNvPr id="45" name="Nhóm 44">
            <a:extLst>
              <a:ext uri="{FF2B5EF4-FFF2-40B4-BE49-F238E27FC236}">
                <a16:creationId xmlns:a16="http://schemas.microsoft.com/office/drawing/2014/main" id="{8F2EBFAD-18BB-4FAE-B325-E9A8EA8F09B8}"/>
              </a:ext>
            </a:extLst>
          </p:cNvPr>
          <p:cNvGrpSpPr/>
          <p:nvPr/>
        </p:nvGrpSpPr>
        <p:grpSpPr>
          <a:xfrm>
            <a:off x="1695451" y="11094"/>
            <a:ext cx="8458200" cy="4241796"/>
            <a:chOff x="1695451" y="40964"/>
            <a:chExt cx="8458200" cy="4833323"/>
          </a:xfrm>
        </p:grpSpPr>
        <p:sp>
          <p:nvSpPr>
            <p:cNvPr id="40" name="Đám mây 39">
              <a:extLst>
                <a:ext uri="{FF2B5EF4-FFF2-40B4-BE49-F238E27FC236}">
                  <a16:creationId xmlns:a16="http://schemas.microsoft.com/office/drawing/2014/main" id="{DC5931B3-0DD4-4150-8806-1608188D274B}"/>
                </a:ext>
              </a:extLst>
            </p:cNvPr>
            <p:cNvSpPr/>
            <p:nvPr/>
          </p:nvSpPr>
          <p:spPr>
            <a:xfrm>
              <a:off x="1695451" y="1981232"/>
              <a:ext cx="8458200" cy="2893055"/>
            </a:xfrm>
            <a:prstGeom prst="cloud">
              <a:avLst/>
            </a:prstGeom>
            <a:solidFill>
              <a:schemeClr val="bg1"/>
            </a:solidFill>
            <a:effectLst>
              <a:glow rad="190500">
                <a:schemeClr val="bg1">
                  <a:alpha val="92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67">
                <a:defRPr/>
              </a:pPr>
              <a:endParaRPr lang="en-BZ" sz="1867">
                <a:solidFill>
                  <a:prstClr val="white"/>
                </a:solidFill>
              </a:endParaRPr>
            </a:p>
          </p:txBody>
        </p:sp>
        <p:cxnSp>
          <p:nvCxnSpPr>
            <p:cNvPr id="42" name="Đường nối Thẳng 41">
              <a:extLst>
                <a:ext uri="{FF2B5EF4-FFF2-40B4-BE49-F238E27FC236}">
                  <a16:creationId xmlns:a16="http://schemas.microsoft.com/office/drawing/2014/main" id="{D9FC6944-D4B5-4030-BC6A-C791147291E1}"/>
                </a:ext>
              </a:extLst>
            </p:cNvPr>
            <p:cNvCxnSpPr>
              <a:cxnSpLocks/>
            </p:cNvCxnSpPr>
            <p:nvPr/>
          </p:nvCxnSpPr>
          <p:spPr>
            <a:xfrm>
              <a:off x="6029323" y="40964"/>
              <a:ext cx="0" cy="2273784"/>
            </a:xfrm>
            <a:prstGeom prst="line">
              <a:avLst/>
            </a:prstGeom>
            <a:ln>
              <a:solidFill>
                <a:schemeClr val="bg1"/>
              </a:solidFill>
            </a:ln>
          </p:spPr>
          <p:style>
            <a:lnRef idx="3">
              <a:schemeClr val="accent3"/>
            </a:lnRef>
            <a:fillRef idx="0">
              <a:schemeClr val="accent3"/>
            </a:fillRef>
            <a:effectRef idx="2">
              <a:schemeClr val="accent3"/>
            </a:effectRef>
            <a:fontRef idx="minor">
              <a:schemeClr val="tx1"/>
            </a:fontRef>
          </p:style>
        </p:cxnSp>
      </p:grpSp>
      <p:pic>
        <p:nvPicPr>
          <p:cNvPr id="37" name="Hình ảnh 36" descr="Ảnh có chứa trong nhà, đối tượng&#10;&#10;Mô tả được tạo với mức tin cậy cao">
            <a:extLst>
              <a:ext uri="{FF2B5EF4-FFF2-40B4-BE49-F238E27FC236}">
                <a16:creationId xmlns:a16="http://schemas.microsoft.com/office/drawing/2014/main" id="{03619153-8622-47C3-B23B-2FCE27C5750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451884" y="4579619"/>
            <a:ext cx="2945333" cy="2618075"/>
          </a:xfrm>
          <a:prstGeom prst="rect">
            <a:avLst/>
          </a:prstGeom>
        </p:spPr>
      </p:pic>
      <p:sp>
        <p:nvSpPr>
          <p:cNvPr id="4" name="Rectangle 3"/>
          <p:cNvSpPr/>
          <p:nvPr/>
        </p:nvSpPr>
        <p:spPr>
          <a:xfrm>
            <a:off x="2540000" y="2554349"/>
            <a:ext cx="7315200" cy="954105"/>
          </a:xfrm>
          <a:prstGeom prst="rect">
            <a:avLst/>
          </a:prstGeom>
        </p:spPr>
        <p:txBody>
          <a:bodyPr wrap="square" lIns="91436" tIns="45719" rIns="91436" bIns="45719">
            <a:spAutoFit/>
          </a:bodyPr>
          <a:lstStyle/>
          <a:p>
            <a:pPr defTabSz="914332"/>
            <a:r>
              <a:rPr lang="en-US" sz="2800" dirty="0">
                <a:effectLst/>
                <a:latin typeface="Times New Roman" panose="02020603050405020304" pitchFamily="18" charset="0"/>
                <a:ea typeface="Times New Roman" panose="02020603050405020304" pitchFamily="18" charset="0"/>
              </a:rPr>
              <a:t>Khi </a:t>
            </a:r>
            <a:r>
              <a:rPr lang="en-US" sz="2800" dirty="0" err="1">
                <a:effectLst/>
                <a:latin typeface="Times New Roman" panose="02020603050405020304" pitchFamily="18" charset="0"/>
                <a:ea typeface="Times New Roman" panose="02020603050405020304" pitchFamily="18" charset="0"/>
              </a:rPr>
              <a:t>nhúng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quả</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bóng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bàn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bị</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móp</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vào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trong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nước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nóng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nó</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sẽ</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phồng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trở</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lại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Vì</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sao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như</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vậy</a:t>
            </a:r>
            <a:r>
              <a:rPr lang="en-US" sz="2800" dirty="0">
                <a:effectLst/>
                <a:latin typeface="Times New Roman" panose="02020603050405020304" pitchFamily="18" charset="0"/>
                <a:ea typeface="Times New Roman" panose="02020603050405020304" pitchFamily="18" charset="0"/>
              </a:rPr>
              <a:t>?</a:t>
            </a:r>
            <a:endParaRPr lang="en-US" altLang="en-US" sz="4800" b="1" dirty="0">
              <a:solidFill>
                <a:prstClr val="black"/>
              </a:solidFill>
              <a:cs typeface="Times New Roman" panose="02020603050405020304" pitchFamily="18" charset="0"/>
            </a:endParaRPr>
          </a:p>
        </p:txBody>
      </p:sp>
      <p:grpSp>
        <p:nvGrpSpPr>
          <p:cNvPr id="38" name="Group 37"/>
          <p:cNvGrpSpPr/>
          <p:nvPr/>
        </p:nvGrpSpPr>
        <p:grpSpPr>
          <a:xfrm>
            <a:off x="10196728" y="5245894"/>
            <a:ext cx="1385672" cy="1231107"/>
            <a:chOff x="7647546" y="3934420"/>
            <a:chExt cx="1039254" cy="923330"/>
          </a:xfrm>
        </p:grpSpPr>
        <p:sp>
          <p:nvSpPr>
            <p:cNvPr id="39" name="Flowchart: Connector 38"/>
            <p:cNvSpPr/>
            <p:nvPr/>
          </p:nvSpPr>
          <p:spPr>
            <a:xfrm>
              <a:off x="7647546" y="3945043"/>
              <a:ext cx="1039254" cy="912707"/>
            </a:xfrm>
            <a:prstGeom prst="flowChartConnector">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400"/>
            </a:p>
          </p:txBody>
        </p:sp>
        <p:sp>
          <p:nvSpPr>
            <p:cNvPr id="41" name="Flowchart: Connector 40"/>
            <p:cNvSpPr/>
            <p:nvPr/>
          </p:nvSpPr>
          <p:spPr>
            <a:xfrm>
              <a:off x="7772400" y="4095750"/>
              <a:ext cx="762000" cy="6096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3" name="Rectangle 42"/>
            <p:cNvSpPr/>
            <p:nvPr/>
          </p:nvSpPr>
          <p:spPr>
            <a:xfrm>
              <a:off x="7922476" y="3934420"/>
              <a:ext cx="535724" cy="923329"/>
            </a:xfrm>
            <a:prstGeom prst="rect">
              <a:avLst/>
            </a:prstGeom>
            <a:noFill/>
          </p:spPr>
          <p:txBody>
            <a:bodyPr wrap="none" lIns="121920" tIns="60960" rIns="121920" bIns="6096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3</a:t>
              </a:r>
            </a:p>
          </p:txBody>
        </p:sp>
      </p:grpSp>
    </p:spTree>
    <p:custDataLst>
      <p:tags r:id="rId1"/>
    </p:custDataLst>
    <p:extLst>
      <p:ext uri="{BB962C8B-B14F-4D97-AF65-F5344CB8AC3E}">
        <p14:creationId xmlns:p14="http://schemas.microsoft.com/office/powerpoint/2010/main" val="1740350343"/>
      </p:ext>
    </p:extLst>
  </p:cSld>
  <p:clrMapOvr>
    <a:masterClrMapping/>
  </p:clrMapOvr>
  <mc:AlternateContent xmlns:mc="http://schemas.openxmlformats.org/markup-compatibility/2006" xmlns:p14="http://schemas.microsoft.com/office/powerpoint/2010/main">
    <mc:Choice Requires="p14">
      <p:transition p14:dur="10" advClick="0" advTm="0">
        <p:fade/>
        <p:sndAc>
          <p:stSnd>
            <p:snd r:embed="rId7" name="cashreg.wav"/>
          </p:stSnd>
        </p:sndAc>
      </p:transition>
    </mc:Choice>
    <mc:Fallback xmlns="">
      <p:transition advClick="0" advTm="0">
        <p:fade/>
        <p:sndAc>
          <p:stSnd>
            <p:snd r:embed="rId15" name="cashreg.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31" fill="hold"/>
                                        <p:tgtEl>
                                          <p:spTgt spid="16"/>
                                        </p:tgtEl>
                                      </p:cBhvr>
                                    </p:cmd>
                                  </p:childTnLst>
                                </p:cTn>
                              </p:par>
                              <p:par>
                                <p:cTn id="7" presetID="1" presetClass="mediacall" presetSubtype="0" fill="hold" nodeType="withEffect">
                                  <p:stCondLst>
                                    <p:cond delay="0"/>
                                  </p:stCondLst>
                                  <p:childTnLst>
                                    <p:cmd type="call" cmd="playFrom(0.0)">
                                      <p:cBhvr>
                                        <p:cTn id="8" dur="14857" fill="hold"/>
                                        <p:tgtEl>
                                          <p:spTgt spid="3"/>
                                        </p:tgtEl>
                                      </p:cBhvr>
                                    </p:cmd>
                                  </p:childTnLst>
                                </p:cTn>
                              </p:par>
                              <p:par>
                                <p:cTn id="9" presetID="1" presetClass="entr" presetSubtype="0" fill="hold" grpId="1"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xit" presetSubtype="0" fill="hold" grpId="0" nodeType="withEffect">
                                  <p:stCondLst>
                                    <p:cond delay="1000"/>
                                  </p:stCondLst>
                                  <p:childTnLst>
                                    <p:set>
                                      <p:cBhvr>
                                        <p:cTn id="12" dur="1" fill="hold">
                                          <p:stCondLst>
                                            <p:cond delay="0"/>
                                          </p:stCondLst>
                                        </p:cTn>
                                        <p:tgtEl>
                                          <p:spTgt spid="34"/>
                                        </p:tgtEl>
                                        <p:attrNameLst>
                                          <p:attrName>style.visibility</p:attrName>
                                        </p:attrNameLst>
                                      </p:cBhvr>
                                      <p:to>
                                        <p:strVal val="hidden"/>
                                      </p:to>
                                    </p:set>
                                  </p:childTnLst>
                                </p:cTn>
                              </p:par>
                              <p:par>
                                <p:cTn id="13" presetID="21" presetClass="entr" presetSubtype="1" fill="hold" grpId="16"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heel(1)">
                                      <p:cBhvr>
                                        <p:cTn id="15" dur="1000"/>
                                        <p:tgtEl>
                                          <p:spTgt spid="35"/>
                                        </p:tgtEl>
                                      </p:cBhvr>
                                    </p:animEffect>
                                  </p:childTnLst>
                                </p:cTn>
                              </p:par>
                              <p:par>
                                <p:cTn id="16" presetID="1" presetClass="entr" presetSubtype="0" fill="hold" grpId="1" nodeType="withEffect">
                                  <p:stCondLst>
                                    <p:cond delay="1000"/>
                                  </p:stCondLst>
                                  <p:childTnLst>
                                    <p:set>
                                      <p:cBhvr>
                                        <p:cTn id="17" dur="1" fill="hold">
                                          <p:stCondLst>
                                            <p:cond delay="0"/>
                                          </p:stCondLst>
                                        </p:cTn>
                                        <p:tgtEl>
                                          <p:spTgt spid="33"/>
                                        </p:tgtEl>
                                        <p:attrNameLst>
                                          <p:attrName>style.visibility</p:attrName>
                                        </p:attrNameLst>
                                      </p:cBhvr>
                                      <p:to>
                                        <p:strVal val="visible"/>
                                      </p:to>
                                    </p:set>
                                  </p:childTnLst>
                                </p:cTn>
                              </p:par>
                              <p:par>
                                <p:cTn id="18" presetID="1" presetClass="exit" presetSubtype="0" fill="hold" grpId="0" nodeType="withEffect">
                                  <p:stCondLst>
                                    <p:cond delay="2000"/>
                                  </p:stCondLst>
                                  <p:childTnLst>
                                    <p:set>
                                      <p:cBhvr>
                                        <p:cTn id="19" dur="1" fill="hold">
                                          <p:stCondLst>
                                            <p:cond delay="0"/>
                                          </p:stCondLst>
                                        </p:cTn>
                                        <p:tgtEl>
                                          <p:spTgt spid="33"/>
                                        </p:tgtEl>
                                        <p:attrNameLst>
                                          <p:attrName>style.visibility</p:attrName>
                                        </p:attrNameLst>
                                      </p:cBhvr>
                                      <p:to>
                                        <p:strVal val="hidden"/>
                                      </p:to>
                                    </p:set>
                                  </p:childTnLst>
                                </p:cTn>
                              </p:par>
                              <p:par>
                                <p:cTn id="20" presetID="21" presetClass="entr" presetSubtype="1" fill="hold" grpId="1" nodeType="withEffect">
                                  <p:stCondLst>
                                    <p:cond delay="1000"/>
                                  </p:stCondLst>
                                  <p:childTnLst>
                                    <p:set>
                                      <p:cBhvr>
                                        <p:cTn id="21" dur="1" fill="hold">
                                          <p:stCondLst>
                                            <p:cond delay="0"/>
                                          </p:stCondLst>
                                        </p:cTn>
                                        <p:tgtEl>
                                          <p:spTgt spid="35"/>
                                        </p:tgtEl>
                                        <p:attrNameLst>
                                          <p:attrName>style.visibility</p:attrName>
                                        </p:attrNameLst>
                                      </p:cBhvr>
                                      <p:to>
                                        <p:strVal val="visible"/>
                                      </p:to>
                                    </p:set>
                                    <p:animEffect transition="in" filter="wheel(1)">
                                      <p:cBhvr>
                                        <p:cTn id="22" dur="1000"/>
                                        <p:tgtEl>
                                          <p:spTgt spid="35"/>
                                        </p:tgtEl>
                                      </p:cBhvr>
                                    </p:animEffect>
                                  </p:childTnLst>
                                  <p:subTnLst>
                                    <p:audio>
                                      <p:cMediaNode>
                                        <p:cTn display="0" masterRel="sameClick">
                                          <p:stCondLst>
                                            <p:cond evt="begin" delay="0">
                                              <p:tn val="20"/>
                                            </p:cond>
                                          </p:stCondLst>
                                          <p:endCondLst>
                                            <p:cond evt="onStopAudio" delay="0">
                                              <p:tgtEl>
                                                <p:sldTgt/>
                                              </p:tgtEl>
                                            </p:cond>
                                          </p:endCondLst>
                                        </p:cTn>
                                        <p:tgtEl>
                                          <p:sndTgt r:embed="rId7" name="cashreg.wav"/>
                                        </p:tgtEl>
                                      </p:cMediaNode>
                                    </p:audio>
                                  </p:subTnLst>
                                </p:cTn>
                              </p:par>
                              <p:par>
                                <p:cTn id="23" presetID="1" presetClass="entr" presetSubtype="0" fill="hold" grpId="1" nodeType="withEffect">
                                  <p:stCondLst>
                                    <p:cond delay="200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xit" presetSubtype="0" fill="hold" grpId="0" nodeType="withEffect">
                                  <p:stCondLst>
                                    <p:cond delay="3000"/>
                                  </p:stCondLst>
                                  <p:childTnLst>
                                    <p:set>
                                      <p:cBhvr>
                                        <p:cTn id="26" dur="1" fill="hold">
                                          <p:stCondLst>
                                            <p:cond delay="0"/>
                                          </p:stCondLst>
                                        </p:cTn>
                                        <p:tgtEl>
                                          <p:spTgt spid="32"/>
                                        </p:tgtEl>
                                        <p:attrNameLst>
                                          <p:attrName>style.visibility</p:attrName>
                                        </p:attrNameLst>
                                      </p:cBhvr>
                                      <p:to>
                                        <p:strVal val="hidden"/>
                                      </p:to>
                                    </p:set>
                                  </p:childTnLst>
                                </p:cTn>
                              </p:par>
                              <p:par>
                                <p:cTn id="27" presetID="21" presetClass="entr" presetSubtype="1" fill="hold" grpId="3" nodeType="withEffect">
                                  <p:stCondLst>
                                    <p:cond delay="2000"/>
                                  </p:stCondLst>
                                  <p:childTnLst>
                                    <p:set>
                                      <p:cBhvr>
                                        <p:cTn id="28" dur="1" fill="hold">
                                          <p:stCondLst>
                                            <p:cond delay="0"/>
                                          </p:stCondLst>
                                        </p:cTn>
                                        <p:tgtEl>
                                          <p:spTgt spid="35"/>
                                        </p:tgtEl>
                                        <p:attrNameLst>
                                          <p:attrName>style.visibility</p:attrName>
                                        </p:attrNameLst>
                                      </p:cBhvr>
                                      <p:to>
                                        <p:strVal val="visible"/>
                                      </p:to>
                                    </p:set>
                                    <p:animEffect transition="in" filter="wheel(1)">
                                      <p:cBhvr>
                                        <p:cTn id="29" dur="1000"/>
                                        <p:tgtEl>
                                          <p:spTgt spid="35"/>
                                        </p:tgtEl>
                                      </p:cBhvr>
                                    </p:animEffect>
                                  </p:childTnLst>
                                  <p:subTnLst>
                                    <p:audio>
                                      <p:cMediaNode>
                                        <p:cTn display="0" masterRel="sameClick">
                                          <p:stCondLst>
                                            <p:cond evt="begin" delay="0">
                                              <p:tn val="27"/>
                                            </p:cond>
                                          </p:stCondLst>
                                          <p:endCondLst>
                                            <p:cond evt="onStopAudio" delay="0">
                                              <p:tgtEl>
                                                <p:sldTgt/>
                                              </p:tgtEl>
                                            </p:cond>
                                          </p:endCondLst>
                                        </p:cTn>
                                        <p:tgtEl>
                                          <p:sndTgt r:embed="rId7" name="cashreg.wav"/>
                                        </p:tgtEl>
                                      </p:cMediaNode>
                                    </p:audio>
                                  </p:subTnLst>
                                </p:cTn>
                              </p:par>
                              <p:par>
                                <p:cTn id="30" presetID="1" presetClass="entr" presetSubtype="0" fill="hold" grpId="1" nodeType="withEffect">
                                  <p:stCondLst>
                                    <p:cond delay="3000"/>
                                  </p:stCondLst>
                                  <p:childTnLst>
                                    <p:set>
                                      <p:cBhvr>
                                        <p:cTn id="31" dur="1" fill="hold">
                                          <p:stCondLst>
                                            <p:cond delay="0"/>
                                          </p:stCondLst>
                                        </p:cTn>
                                        <p:tgtEl>
                                          <p:spTgt spid="31"/>
                                        </p:tgtEl>
                                        <p:attrNameLst>
                                          <p:attrName>style.visibility</p:attrName>
                                        </p:attrNameLst>
                                      </p:cBhvr>
                                      <p:to>
                                        <p:strVal val="visible"/>
                                      </p:to>
                                    </p:set>
                                  </p:childTnLst>
                                </p:cTn>
                              </p:par>
                              <p:par>
                                <p:cTn id="32" presetID="1" presetClass="exit" presetSubtype="0" fill="hold" grpId="0" nodeType="withEffect">
                                  <p:stCondLst>
                                    <p:cond delay="4000"/>
                                  </p:stCondLst>
                                  <p:childTnLst>
                                    <p:set>
                                      <p:cBhvr>
                                        <p:cTn id="33" dur="1" fill="hold">
                                          <p:stCondLst>
                                            <p:cond delay="0"/>
                                          </p:stCondLst>
                                        </p:cTn>
                                        <p:tgtEl>
                                          <p:spTgt spid="31"/>
                                        </p:tgtEl>
                                        <p:attrNameLst>
                                          <p:attrName>style.visibility</p:attrName>
                                        </p:attrNameLst>
                                      </p:cBhvr>
                                      <p:to>
                                        <p:strVal val="hidden"/>
                                      </p:to>
                                    </p:set>
                                  </p:childTnLst>
                                </p:cTn>
                              </p:par>
                              <p:par>
                                <p:cTn id="34" presetID="21" presetClass="entr" presetSubtype="1" fill="hold" grpId="4" nodeType="withEffect">
                                  <p:stCondLst>
                                    <p:cond delay="3000"/>
                                  </p:stCondLst>
                                  <p:childTnLst>
                                    <p:set>
                                      <p:cBhvr>
                                        <p:cTn id="35" dur="1" fill="hold">
                                          <p:stCondLst>
                                            <p:cond delay="0"/>
                                          </p:stCondLst>
                                        </p:cTn>
                                        <p:tgtEl>
                                          <p:spTgt spid="35"/>
                                        </p:tgtEl>
                                        <p:attrNameLst>
                                          <p:attrName>style.visibility</p:attrName>
                                        </p:attrNameLst>
                                      </p:cBhvr>
                                      <p:to>
                                        <p:strVal val="visible"/>
                                      </p:to>
                                    </p:set>
                                    <p:animEffect transition="in" filter="wheel(1)">
                                      <p:cBhvr>
                                        <p:cTn id="36" dur="1000"/>
                                        <p:tgtEl>
                                          <p:spTgt spid="35"/>
                                        </p:tgtEl>
                                      </p:cBhvr>
                                    </p:animEffect>
                                  </p:childTnLst>
                                  <p:subTnLst>
                                    <p:audio>
                                      <p:cMediaNode>
                                        <p:cTn display="0" masterRel="sameClick">
                                          <p:stCondLst>
                                            <p:cond evt="begin" delay="0">
                                              <p:tn val="34"/>
                                            </p:cond>
                                          </p:stCondLst>
                                          <p:endCondLst>
                                            <p:cond evt="onStopAudio" delay="0">
                                              <p:tgtEl>
                                                <p:sldTgt/>
                                              </p:tgtEl>
                                            </p:cond>
                                          </p:endCondLst>
                                        </p:cTn>
                                        <p:tgtEl>
                                          <p:sndTgt r:embed="rId7" name="cashreg.wav"/>
                                        </p:tgtEl>
                                      </p:cMediaNode>
                                    </p:audio>
                                  </p:subTnLst>
                                </p:cTn>
                              </p:par>
                              <p:par>
                                <p:cTn id="37" presetID="1" presetClass="entr" presetSubtype="0" fill="hold" grpId="1" nodeType="withEffect">
                                  <p:stCondLst>
                                    <p:cond delay="4000"/>
                                  </p:stCondLst>
                                  <p:childTnLst>
                                    <p:set>
                                      <p:cBhvr>
                                        <p:cTn id="38" dur="1" fill="hold">
                                          <p:stCondLst>
                                            <p:cond delay="0"/>
                                          </p:stCondLst>
                                        </p:cTn>
                                        <p:tgtEl>
                                          <p:spTgt spid="30"/>
                                        </p:tgtEl>
                                        <p:attrNameLst>
                                          <p:attrName>style.visibility</p:attrName>
                                        </p:attrNameLst>
                                      </p:cBhvr>
                                      <p:to>
                                        <p:strVal val="visible"/>
                                      </p:to>
                                    </p:set>
                                  </p:childTnLst>
                                </p:cTn>
                              </p:par>
                              <p:par>
                                <p:cTn id="39" presetID="1" presetClass="exit" presetSubtype="0" fill="hold" grpId="0" nodeType="withEffect">
                                  <p:stCondLst>
                                    <p:cond delay="5000"/>
                                  </p:stCondLst>
                                  <p:childTnLst>
                                    <p:set>
                                      <p:cBhvr>
                                        <p:cTn id="40" dur="1" fill="hold">
                                          <p:stCondLst>
                                            <p:cond delay="0"/>
                                          </p:stCondLst>
                                        </p:cTn>
                                        <p:tgtEl>
                                          <p:spTgt spid="30"/>
                                        </p:tgtEl>
                                        <p:attrNameLst>
                                          <p:attrName>style.visibility</p:attrName>
                                        </p:attrNameLst>
                                      </p:cBhvr>
                                      <p:to>
                                        <p:strVal val="hidden"/>
                                      </p:to>
                                    </p:set>
                                  </p:childTnLst>
                                </p:cTn>
                              </p:par>
                              <p:par>
                                <p:cTn id="41" presetID="21" presetClass="entr" presetSubtype="1" fill="hold" grpId="5" nodeType="withEffect">
                                  <p:stCondLst>
                                    <p:cond delay="4000"/>
                                  </p:stCondLst>
                                  <p:childTnLst>
                                    <p:set>
                                      <p:cBhvr>
                                        <p:cTn id="42" dur="1" fill="hold">
                                          <p:stCondLst>
                                            <p:cond delay="0"/>
                                          </p:stCondLst>
                                        </p:cTn>
                                        <p:tgtEl>
                                          <p:spTgt spid="35"/>
                                        </p:tgtEl>
                                        <p:attrNameLst>
                                          <p:attrName>style.visibility</p:attrName>
                                        </p:attrNameLst>
                                      </p:cBhvr>
                                      <p:to>
                                        <p:strVal val="visible"/>
                                      </p:to>
                                    </p:set>
                                    <p:animEffect transition="in" filter="wheel(1)">
                                      <p:cBhvr>
                                        <p:cTn id="43" dur="1000"/>
                                        <p:tgtEl>
                                          <p:spTgt spid="35"/>
                                        </p:tgtEl>
                                      </p:cBhvr>
                                    </p:animEffect>
                                  </p:childTnLst>
                                  <p:subTnLst>
                                    <p:audio>
                                      <p:cMediaNode>
                                        <p:cTn display="0" masterRel="sameClick">
                                          <p:stCondLst>
                                            <p:cond evt="begin" delay="0">
                                              <p:tn val="41"/>
                                            </p:cond>
                                          </p:stCondLst>
                                          <p:endCondLst>
                                            <p:cond evt="onStopAudio" delay="0">
                                              <p:tgtEl>
                                                <p:sldTgt/>
                                              </p:tgtEl>
                                            </p:cond>
                                          </p:endCondLst>
                                        </p:cTn>
                                        <p:tgtEl>
                                          <p:sndTgt r:embed="rId7" name="cashreg.wav"/>
                                        </p:tgtEl>
                                      </p:cMediaNode>
                                    </p:audio>
                                  </p:subTnLst>
                                </p:cTn>
                              </p:par>
                              <p:par>
                                <p:cTn id="44" presetID="1" presetClass="entr" presetSubtype="0" fill="hold" grpId="1" nodeType="withEffect">
                                  <p:stCondLst>
                                    <p:cond delay="5000"/>
                                  </p:stCondLst>
                                  <p:childTnLst>
                                    <p:set>
                                      <p:cBhvr>
                                        <p:cTn id="45" dur="1" fill="hold">
                                          <p:stCondLst>
                                            <p:cond delay="0"/>
                                          </p:stCondLst>
                                        </p:cTn>
                                        <p:tgtEl>
                                          <p:spTgt spid="29"/>
                                        </p:tgtEl>
                                        <p:attrNameLst>
                                          <p:attrName>style.visibility</p:attrName>
                                        </p:attrNameLst>
                                      </p:cBhvr>
                                      <p:to>
                                        <p:strVal val="visible"/>
                                      </p:to>
                                    </p:set>
                                  </p:childTnLst>
                                </p:cTn>
                              </p:par>
                              <p:par>
                                <p:cTn id="46" presetID="1" presetClass="exit" presetSubtype="0" fill="hold" grpId="0" nodeType="withEffect">
                                  <p:stCondLst>
                                    <p:cond delay="6000"/>
                                  </p:stCondLst>
                                  <p:childTnLst>
                                    <p:set>
                                      <p:cBhvr>
                                        <p:cTn id="47" dur="1" fill="hold">
                                          <p:stCondLst>
                                            <p:cond delay="0"/>
                                          </p:stCondLst>
                                        </p:cTn>
                                        <p:tgtEl>
                                          <p:spTgt spid="29"/>
                                        </p:tgtEl>
                                        <p:attrNameLst>
                                          <p:attrName>style.visibility</p:attrName>
                                        </p:attrNameLst>
                                      </p:cBhvr>
                                      <p:to>
                                        <p:strVal val="hidden"/>
                                      </p:to>
                                    </p:set>
                                  </p:childTnLst>
                                </p:cTn>
                              </p:par>
                              <p:par>
                                <p:cTn id="48" presetID="21" presetClass="entr" presetSubtype="1" fill="hold" grpId="6" nodeType="withEffect">
                                  <p:stCondLst>
                                    <p:cond delay="5000"/>
                                  </p:stCondLst>
                                  <p:childTnLst>
                                    <p:set>
                                      <p:cBhvr>
                                        <p:cTn id="49" dur="1" fill="hold">
                                          <p:stCondLst>
                                            <p:cond delay="0"/>
                                          </p:stCondLst>
                                        </p:cTn>
                                        <p:tgtEl>
                                          <p:spTgt spid="35"/>
                                        </p:tgtEl>
                                        <p:attrNameLst>
                                          <p:attrName>style.visibility</p:attrName>
                                        </p:attrNameLst>
                                      </p:cBhvr>
                                      <p:to>
                                        <p:strVal val="visible"/>
                                      </p:to>
                                    </p:set>
                                    <p:animEffect transition="in" filter="wheel(1)">
                                      <p:cBhvr>
                                        <p:cTn id="50" dur="1000"/>
                                        <p:tgtEl>
                                          <p:spTgt spid="35"/>
                                        </p:tgtEl>
                                      </p:cBhvr>
                                    </p:animEffect>
                                  </p:childTnLst>
                                  <p:subTnLst>
                                    <p:audio>
                                      <p:cMediaNode>
                                        <p:cTn display="0" masterRel="sameClick">
                                          <p:stCondLst>
                                            <p:cond evt="begin" delay="0">
                                              <p:tn val="48"/>
                                            </p:cond>
                                          </p:stCondLst>
                                          <p:endCondLst>
                                            <p:cond evt="onStopAudio" delay="0">
                                              <p:tgtEl>
                                                <p:sldTgt/>
                                              </p:tgtEl>
                                            </p:cond>
                                          </p:endCondLst>
                                        </p:cTn>
                                        <p:tgtEl>
                                          <p:sndTgt r:embed="rId7" name="cashreg.wav"/>
                                        </p:tgtEl>
                                      </p:cMediaNode>
                                    </p:audio>
                                  </p:subTnLst>
                                </p:cTn>
                              </p:par>
                              <p:par>
                                <p:cTn id="51" presetID="1" presetClass="entr" presetSubtype="0" fill="hold" grpId="1" nodeType="withEffect">
                                  <p:stCondLst>
                                    <p:cond delay="6000"/>
                                  </p:stCondLst>
                                  <p:childTnLst>
                                    <p:set>
                                      <p:cBhvr>
                                        <p:cTn id="52" dur="1" fill="hold">
                                          <p:stCondLst>
                                            <p:cond delay="0"/>
                                          </p:stCondLst>
                                        </p:cTn>
                                        <p:tgtEl>
                                          <p:spTgt spid="28"/>
                                        </p:tgtEl>
                                        <p:attrNameLst>
                                          <p:attrName>style.visibility</p:attrName>
                                        </p:attrNameLst>
                                      </p:cBhvr>
                                      <p:to>
                                        <p:strVal val="visible"/>
                                      </p:to>
                                    </p:set>
                                  </p:childTnLst>
                                </p:cTn>
                              </p:par>
                              <p:par>
                                <p:cTn id="53" presetID="1" presetClass="exit" presetSubtype="0" fill="hold" grpId="0" nodeType="withEffect">
                                  <p:stCondLst>
                                    <p:cond delay="7000"/>
                                  </p:stCondLst>
                                  <p:childTnLst>
                                    <p:set>
                                      <p:cBhvr>
                                        <p:cTn id="54" dur="1" fill="hold">
                                          <p:stCondLst>
                                            <p:cond delay="0"/>
                                          </p:stCondLst>
                                        </p:cTn>
                                        <p:tgtEl>
                                          <p:spTgt spid="28"/>
                                        </p:tgtEl>
                                        <p:attrNameLst>
                                          <p:attrName>style.visibility</p:attrName>
                                        </p:attrNameLst>
                                      </p:cBhvr>
                                      <p:to>
                                        <p:strVal val="hidden"/>
                                      </p:to>
                                    </p:set>
                                  </p:childTnLst>
                                </p:cTn>
                              </p:par>
                              <p:par>
                                <p:cTn id="55" presetID="21" presetClass="entr" presetSubtype="1" fill="hold" grpId="7" nodeType="withEffect">
                                  <p:stCondLst>
                                    <p:cond delay="6000"/>
                                  </p:stCondLst>
                                  <p:childTnLst>
                                    <p:set>
                                      <p:cBhvr>
                                        <p:cTn id="56" dur="1" fill="hold">
                                          <p:stCondLst>
                                            <p:cond delay="0"/>
                                          </p:stCondLst>
                                        </p:cTn>
                                        <p:tgtEl>
                                          <p:spTgt spid="35"/>
                                        </p:tgtEl>
                                        <p:attrNameLst>
                                          <p:attrName>style.visibility</p:attrName>
                                        </p:attrNameLst>
                                      </p:cBhvr>
                                      <p:to>
                                        <p:strVal val="visible"/>
                                      </p:to>
                                    </p:set>
                                    <p:animEffect transition="in" filter="wheel(1)">
                                      <p:cBhvr>
                                        <p:cTn id="57" dur="1000"/>
                                        <p:tgtEl>
                                          <p:spTgt spid="35"/>
                                        </p:tgtEl>
                                      </p:cBhvr>
                                    </p:animEffect>
                                  </p:childTnLst>
                                  <p:subTnLst>
                                    <p:audio>
                                      <p:cMediaNode>
                                        <p:cTn display="0" masterRel="sameClick">
                                          <p:stCondLst>
                                            <p:cond evt="begin" delay="0">
                                              <p:tn val="55"/>
                                            </p:cond>
                                          </p:stCondLst>
                                          <p:endCondLst>
                                            <p:cond evt="onStopAudio" delay="0">
                                              <p:tgtEl>
                                                <p:sldTgt/>
                                              </p:tgtEl>
                                            </p:cond>
                                          </p:endCondLst>
                                        </p:cTn>
                                        <p:tgtEl>
                                          <p:sndTgt r:embed="rId7" name="cashreg.wav"/>
                                        </p:tgtEl>
                                      </p:cMediaNode>
                                    </p:audio>
                                  </p:subTnLst>
                                </p:cTn>
                              </p:par>
                              <p:par>
                                <p:cTn id="58" presetID="1" presetClass="entr" presetSubtype="0" fill="hold" grpId="1" nodeType="withEffect">
                                  <p:stCondLst>
                                    <p:cond delay="7000"/>
                                  </p:stCondLst>
                                  <p:childTnLst>
                                    <p:set>
                                      <p:cBhvr>
                                        <p:cTn id="59" dur="1" fill="hold">
                                          <p:stCondLst>
                                            <p:cond delay="0"/>
                                          </p:stCondLst>
                                        </p:cTn>
                                        <p:tgtEl>
                                          <p:spTgt spid="27"/>
                                        </p:tgtEl>
                                        <p:attrNameLst>
                                          <p:attrName>style.visibility</p:attrName>
                                        </p:attrNameLst>
                                      </p:cBhvr>
                                      <p:to>
                                        <p:strVal val="visible"/>
                                      </p:to>
                                    </p:set>
                                  </p:childTnLst>
                                </p:cTn>
                              </p:par>
                              <p:par>
                                <p:cTn id="60" presetID="1" presetClass="exit" presetSubtype="0" fill="hold" grpId="0" nodeType="withEffect">
                                  <p:stCondLst>
                                    <p:cond delay="8000"/>
                                  </p:stCondLst>
                                  <p:childTnLst>
                                    <p:set>
                                      <p:cBhvr>
                                        <p:cTn id="61" dur="1" fill="hold">
                                          <p:stCondLst>
                                            <p:cond delay="0"/>
                                          </p:stCondLst>
                                        </p:cTn>
                                        <p:tgtEl>
                                          <p:spTgt spid="27"/>
                                        </p:tgtEl>
                                        <p:attrNameLst>
                                          <p:attrName>style.visibility</p:attrName>
                                        </p:attrNameLst>
                                      </p:cBhvr>
                                      <p:to>
                                        <p:strVal val="hidden"/>
                                      </p:to>
                                    </p:set>
                                  </p:childTnLst>
                                </p:cTn>
                              </p:par>
                              <p:par>
                                <p:cTn id="62" presetID="21" presetClass="entr" presetSubtype="1" fill="hold" grpId="8" nodeType="withEffect">
                                  <p:stCondLst>
                                    <p:cond delay="7000"/>
                                  </p:stCondLst>
                                  <p:childTnLst>
                                    <p:set>
                                      <p:cBhvr>
                                        <p:cTn id="63" dur="1" fill="hold">
                                          <p:stCondLst>
                                            <p:cond delay="0"/>
                                          </p:stCondLst>
                                        </p:cTn>
                                        <p:tgtEl>
                                          <p:spTgt spid="35"/>
                                        </p:tgtEl>
                                        <p:attrNameLst>
                                          <p:attrName>style.visibility</p:attrName>
                                        </p:attrNameLst>
                                      </p:cBhvr>
                                      <p:to>
                                        <p:strVal val="visible"/>
                                      </p:to>
                                    </p:set>
                                    <p:animEffect transition="in" filter="wheel(1)">
                                      <p:cBhvr>
                                        <p:cTn id="64" dur="1000"/>
                                        <p:tgtEl>
                                          <p:spTgt spid="35"/>
                                        </p:tgtEl>
                                      </p:cBhvr>
                                    </p:animEffect>
                                  </p:childTnLst>
                                  <p:subTnLst>
                                    <p:audio>
                                      <p:cMediaNode>
                                        <p:cTn display="0" masterRel="sameClick">
                                          <p:stCondLst>
                                            <p:cond evt="begin" delay="0">
                                              <p:tn val="62"/>
                                            </p:cond>
                                          </p:stCondLst>
                                          <p:endCondLst>
                                            <p:cond evt="onStopAudio" delay="0">
                                              <p:tgtEl>
                                                <p:sldTgt/>
                                              </p:tgtEl>
                                            </p:cond>
                                          </p:endCondLst>
                                        </p:cTn>
                                        <p:tgtEl>
                                          <p:sndTgt r:embed="rId7" name="cashreg.wav"/>
                                        </p:tgtEl>
                                      </p:cMediaNode>
                                    </p:audio>
                                  </p:subTnLst>
                                </p:cTn>
                              </p:par>
                              <p:par>
                                <p:cTn id="65" presetID="1" presetClass="entr" presetSubtype="0" fill="hold" grpId="1" nodeType="withEffect">
                                  <p:stCondLst>
                                    <p:cond delay="8000"/>
                                  </p:stCondLst>
                                  <p:childTnLst>
                                    <p:set>
                                      <p:cBhvr>
                                        <p:cTn id="66" dur="1" fill="hold">
                                          <p:stCondLst>
                                            <p:cond delay="0"/>
                                          </p:stCondLst>
                                        </p:cTn>
                                        <p:tgtEl>
                                          <p:spTgt spid="26"/>
                                        </p:tgtEl>
                                        <p:attrNameLst>
                                          <p:attrName>style.visibility</p:attrName>
                                        </p:attrNameLst>
                                      </p:cBhvr>
                                      <p:to>
                                        <p:strVal val="visible"/>
                                      </p:to>
                                    </p:set>
                                  </p:childTnLst>
                                </p:cTn>
                              </p:par>
                              <p:par>
                                <p:cTn id="67" presetID="1" presetClass="exit" presetSubtype="0" fill="hold" grpId="0" nodeType="withEffect">
                                  <p:stCondLst>
                                    <p:cond delay="9000"/>
                                  </p:stCondLst>
                                  <p:childTnLst>
                                    <p:set>
                                      <p:cBhvr>
                                        <p:cTn id="68" dur="1" fill="hold">
                                          <p:stCondLst>
                                            <p:cond delay="0"/>
                                          </p:stCondLst>
                                        </p:cTn>
                                        <p:tgtEl>
                                          <p:spTgt spid="26"/>
                                        </p:tgtEl>
                                        <p:attrNameLst>
                                          <p:attrName>style.visibility</p:attrName>
                                        </p:attrNameLst>
                                      </p:cBhvr>
                                      <p:to>
                                        <p:strVal val="hidden"/>
                                      </p:to>
                                    </p:set>
                                  </p:childTnLst>
                                </p:cTn>
                              </p:par>
                              <p:par>
                                <p:cTn id="69" presetID="21" presetClass="entr" presetSubtype="1" fill="hold" grpId="2" nodeType="withEffect">
                                  <p:stCondLst>
                                    <p:cond delay="8000"/>
                                  </p:stCondLst>
                                  <p:childTnLst>
                                    <p:set>
                                      <p:cBhvr>
                                        <p:cTn id="70" dur="1" fill="hold">
                                          <p:stCondLst>
                                            <p:cond delay="0"/>
                                          </p:stCondLst>
                                        </p:cTn>
                                        <p:tgtEl>
                                          <p:spTgt spid="35"/>
                                        </p:tgtEl>
                                        <p:attrNameLst>
                                          <p:attrName>style.visibility</p:attrName>
                                        </p:attrNameLst>
                                      </p:cBhvr>
                                      <p:to>
                                        <p:strVal val="visible"/>
                                      </p:to>
                                    </p:set>
                                    <p:animEffect transition="in" filter="wheel(1)">
                                      <p:cBhvr>
                                        <p:cTn id="71" dur="1000"/>
                                        <p:tgtEl>
                                          <p:spTgt spid="35"/>
                                        </p:tgtEl>
                                      </p:cBhvr>
                                    </p:animEffect>
                                  </p:childTnLst>
                                  <p:subTnLst>
                                    <p:audio>
                                      <p:cMediaNode>
                                        <p:cTn display="0" masterRel="sameClick">
                                          <p:stCondLst>
                                            <p:cond evt="begin" delay="0">
                                              <p:tn val="69"/>
                                            </p:cond>
                                          </p:stCondLst>
                                          <p:endCondLst>
                                            <p:cond evt="onStopAudio" delay="0">
                                              <p:tgtEl>
                                                <p:sldTgt/>
                                              </p:tgtEl>
                                            </p:cond>
                                          </p:endCondLst>
                                        </p:cTn>
                                        <p:tgtEl>
                                          <p:sndTgt r:embed="rId7" name="cashreg.wav"/>
                                        </p:tgtEl>
                                      </p:cMediaNode>
                                    </p:audio>
                                  </p:subTnLst>
                                </p:cTn>
                              </p:par>
                              <p:par>
                                <p:cTn id="72" presetID="1" presetClass="entr" presetSubtype="0" fill="hold" grpId="1" nodeType="withEffect">
                                  <p:stCondLst>
                                    <p:cond delay="9000"/>
                                  </p:stCondLst>
                                  <p:childTnLst>
                                    <p:set>
                                      <p:cBhvr>
                                        <p:cTn id="73" dur="1" fill="hold">
                                          <p:stCondLst>
                                            <p:cond delay="0"/>
                                          </p:stCondLst>
                                        </p:cTn>
                                        <p:tgtEl>
                                          <p:spTgt spid="25"/>
                                        </p:tgtEl>
                                        <p:attrNameLst>
                                          <p:attrName>style.visibility</p:attrName>
                                        </p:attrNameLst>
                                      </p:cBhvr>
                                      <p:to>
                                        <p:strVal val="visible"/>
                                      </p:to>
                                    </p:set>
                                  </p:childTnLst>
                                </p:cTn>
                              </p:par>
                              <p:par>
                                <p:cTn id="74" presetID="1" presetClass="exit" presetSubtype="0" fill="hold" grpId="0" nodeType="withEffect">
                                  <p:stCondLst>
                                    <p:cond delay="10000"/>
                                  </p:stCondLst>
                                  <p:childTnLst>
                                    <p:set>
                                      <p:cBhvr>
                                        <p:cTn id="75" dur="1" fill="hold">
                                          <p:stCondLst>
                                            <p:cond delay="0"/>
                                          </p:stCondLst>
                                        </p:cTn>
                                        <p:tgtEl>
                                          <p:spTgt spid="25"/>
                                        </p:tgtEl>
                                        <p:attrNameLst>
                                          <p:attrName>style.visibility</p:attrName>
                                        </p:attrNameLst>
                                      </p:cBhvr>
                                      <p:to>
                                        <p:strVal val="hidden"/>
                                      </p:to>
                                    </p:set>
                                  </p:childTnLst>
                                </p:cTn>
                              </p:par>
                              <p:par>
                                <p:cTn id="76" presetID="21" presetClass="entr" presetSubtype="1" fill="hold" grpId="10" nodeType="withEffect">
                                  <p:stCondLst>
                                    <p:cond delay="9000"/>
                                  </p:stCondLst>
                                  <p:childTnLst>
                                    <p:set>
                                      <p:cBhvr>
                                        <p:cTn id="77" dur="1" fill="hold">
                                          <p:stCondLst>
                                            <p:cond delay="0"/>
                                          </p:stCondLst>
                                        </p:cTn>
                                        <p:tgtEl>
                                          <p:spTgt spid="35"/>
                                        </p:tgtEl>
                                        <p:attrNameLst>
                                          <p:attrName>style.visibility</p:attrName>
                                        </p:attrNameLst>
                                      </p:cBhvr>
                                      <p:to>
                                        <p:strVal val="visible"/>
                                      </p:to>
                                    </p:set>
                                    <p:animEffect transition="in" filter="wheel(1)">
                                      <p:cBhvr>
                                        <p:cTn id="78" dur="1000"/>
                                        <p:tgtEl>
                                          <p:spTgt spid="35"/>
                                        </p:tgtEl>
                                      </p:cBhvr>
                                    </p:animEffect>
                                  </p:childTnLst>
                                  <p:subTnLst>
                                    <p:audio>
                                      <p:cMediaNode>
                                        <p:cTn display="0" masterRel="sameClick">
                                          <p:stCondLst>
                                            <p:cond evt="begin" delay="0">
                                              <p:tn val="76"/>
                                            </p:cond>
                                          </p:stCondLst>
                                          <p:endCondLst>
                                            <p:cond evt="onStopAudio" delay="0">
                                              <p:tgtEl>
                                                <p:sldTgt/>
                                              </p:tgtEl>
                                            </p:cond>
                                          </p:endCondLst>
                                        </p:cTn>
                                        <p:tgtEl>
                                          <p:sndTgt r:embed="rId7" name="cashreg.wav"/>
                                        </p:tgtEl>
                                      </p:cMediaNode>
                                    </p:audio>
                                  </p:subTnLst>
                                </p:cTn>
                              </p:par>
                              <p:par>
                                <p:cTn id="79" presetID="1" presetClass="entr" presetSubtype="0" fill="hold" grpId="1" nodeType="withEffect">
                                  <p:stCondLst>
                                    <p:cond delay="10000"/>
                                  </p:stCondLst>
                                  <p:childTnLst>
                                    <p:set>
                                      <p:cBhvr>
                                        <p:cTn id="80" dur="1" fill="hold">
                                          <p:stCondLst>
                                            <p:cond delay="0"/>
                                          </p:stCondLst>
                                        </p:cTn>
                                        <p:tgtEl>
                                          <p:spTgt spid="24"/>
                                        </p:tgtEl>
                                        <p:attrNameLst>
                                          <p:attrName>style.visibility</p:attrName>
                                        </p:attrNameLst>
                                      </p:cBhvr>
                                      <p:to>
                                        <p:strVal val="visible"/>
                                      </p:to>
                                    </p:set>
                                  </p:childTnLst>
                                </p:cTn>
                              </p:par>
                              <p:par>
                                <p:cTn id="81" presetID="1" presetClass="exit" presetSubtype="0" fill="hold" grpId="0" nodeType="withEffect">
                                  <p:stCondLst>
                                    <p:cond delay="11000"/>
                                  </p:stCondLst>
                                  <p:childTnLst>
                                    <p:set>
                                      <p:cBhvr>
                                        <p:cTn id="82" dur="1" fill="hold">
                                          <p:stCondLst>
                                            <p:cond delay="0"/>
                                          </p:stCondLst>
                                        </p:cTn>
                                        <p:tgtEl>
                                          <p:spTgt spid="24"/>
                                        </p:tgtEl>
                                        <p:attrNameLst>
                                          <p:attrName>style.visibility</p:attrName>
                                        </p:attrNameLst>
                                      </p:cBhvr>
                                      <p:to>
                                        <p:strVal val="hidden"/>
                                      </p:to>
                                    </p:set>
                                  </p:childTnLst>
                                </p:cTn>
                              </p:par>
                              <p:par>
                                <p:cTn id="83" presetID="21" presetClass="entr" presetSubtype="1" fill="hold" grpId="11" nodeType="withEffect">
                                  <p:stCondLst>
                                    <p:cond delay="10000"/>
                                  </p:stCondLst>
                                  <p:childTnLst>
                                    <p:set>
                                      <p:cBhvr>
                                        <p:cTn id="84" dur="1" fill="hold">
                                          <p:stCondLst>
                                            <p:cond delay="0"/>
                                          </p:stCondLst>
                                        </p:cTn>
                                        <p:tgtEl>
                                          <p:spTgt spid="35"/>
                                        </p:tgtEl>
                                        <p:attrNameLst>
                                          <p:attrName>style.visibility</p:attrName>
                                        </p:attrNameLst>
                                      </p:cBhvr>
                                      <p:to>
                                        <p:strVal val="visible"/>
                                      </p:to>
                                    </p:set>
                                    <p:animEffect transition="in" filter="wheel(1)">
                                      <p:cBhvr>
                                        <p:cTn id="85" dur="1000"/>
                                        <p:tgtEl>
                                          <p:spTgt spid="35"/>
                                        </p:tgtEl>
                                      </p:cBhvr>
                                    </p:animEffect>
                                  </p:childTnLst>
                                  <p:subTnLst>
                                    <p:audio>
                                      <p:cMediaNode>
                                        <p:cTn display="0" masterRel="sameClick">
                                          <p:stCondLst>
                                            <p:cond evt="begin" delay="0">
                                              <p:tn val="83"/>
                                            </p:cond>
                                          </p:stCondLst>
                                          <p:endCondLst>
                                            <p:cond evt="onStopAudio" delay="0">
                                              <p:tgtEl>
                                                <p:sldTgt/>
                                              </p:tgtEl>
                                            </p:cond>
                                          </p:endCondLst>
                                        </p:cTn>
                                        <p:tgtEl>
                                          <p:sndTgt r:embed="rId7" name="cashreg.wav"/>
                                        </p:tgtEl>
                                      </p:cMediaNode>
                                    </p:audio>
                                  </p:subTnLst>
                                </p:cTn>
                              </p:par>
                              <p:par>
                                <p:cTn id="86" presetID="1" presetClass="entr" presetSubtype="0" fill="hold" grpId="1" nodeType="withEffect">
                                  <p:stCondLst>
                                    <p:cond delay="11000"/>
                                  </p:stCondLst>
                                  <p:childTnLst>
                                    <p:set>
                                      <p:cBhvr>
                                        <p:cTn id="87" dur="1" fill="hold">
                                          <p:stCondLst>
                                            <p:cond delay="0"/>
                                          </p:stCondLst>
                                        </p:cTn>
                                        <p:tgtEl>
                                          <p:spTgt spid="23"/>
                                        </p:tgtEl>
                                        <p:attrNameLst>
                                          <p:attrName>style.visibility</p:attrName>
                                        </p:attrNameLst>
                                      </p:cBhvr>
                                      <p:to>
                                        <p:strVal val="visible"/>
                                      </p:to>
                                    </p:set>
                                  </p:childTnLst>
                                </p:cTn>
                              </p:par>
                              <p:par>
                                <p:cTn id="88" presetID="1" presetClass="exit" presetSubtype="0" fill="hold" grpId="0" nodeType="withEffect">
                                  <p:stCondLst>
                                    <p:cond delay="12000"/>
                                  </p:stCondLst>
                                  <p:childTnLst>
                                    <p:set>
                                      <p:cBhvr>
                                        <p:cTn id="89" dur="1" fill="hold">
                                          <p:stCondLst>
                                            <p:cond delay="0"/>
                                          </p:stCondLst>
                                        </p:cTn>
                                        <p:tgtEl>
                                          <p:spTgt spid="23"/>
                                        </p:tgtEl>
                                        <p:attrNameLst>
                                          <p:attrName>style.visibility</p:attrName>
                                        </p:attrNameLst>
                                      </p:cBhvr>
                                      <p:to>
                                        <p:strVal val="hidden"/>
                                      </p:to>
                                    </p:set>
                                  </p:childTnLst>
                                </p:cTn>
                              </p:par>
                              <p:par>
                                <p:cTn id="90" presetID="21" presetClass="entr" presetSubtype="1" fill="hold" grpId="12" nodeType="withEffect">
                                  <p:stCondLst>
                                    <p:cond delay="11000"/>
                                  </p:stCondLst>
                                  <p:childTnLst>
                                    <p:set>
                                      <p:cBhvr>
                                        <p:cTn id="91" dur="1" fill="hold">
                                          <p:stCondLst>
                                            <p:cond delay="0"/>
                                          </p:stCondLst>
                                        </p:cTn>
                                        <p:tgtEl>
                                          <p:spTgt spid="35"/>
                                        </p:tgtEl>
                                        <p:attrNameLst>
                                          <p:attrName>style.visibility</p:attrName>
                                        </p:attrNameLst>
                                      </p:cBhvr>
                                      <p:to>
                                        <p:strVal val="visible"/>
                                      </p:to>
                                    </p:set>
                                    <p:animEffect transition="in" filter="wheel(1)">
                                      <p:cBhvr>
                                        <p:cTn id="92" dur="1000"/>
                                        <p:tgtEl>
                                          <p:spTgt spid="35"/>
                                        </p:tgtEl>
                                      </p:cBhvr>
                                    </p:animEffect>
                                  </p:childTnLst>
                                  <p:subTnLst>
                                    <p:audio>
                                      <p:cMediaNode>
                                        <p:cTn display="0" masterRel="sameClick">
                                          <p:stCondLst>
                                            <p:cond evt="begin" delay="0">
                                              <p:tn val="90"/>
                                            </p:cond>
                                          </p:stCondLst>
                                          <p:endCondLst>
                                            <p:cond evt="onStopAudio" delay="0">
                                              <p:tgtEl>
                                                <p:sldTgt/>
                                              </p:tgtEl>
                                            </p:cond>
                                          </p:endCondLst>
                                        </p:cTn>
                                        <p:tgtEl>
                                          <p:sndTgt r:embed="rId7" name="cashreg.wav"/>
                                        </p:tgtEl>
                                      </p:cMediaNode>
                                    </p:audio>
                                  </p:subTnLst>
                                </p:cTn>
                              </p:par>
                              <p:par>
                                <p:cTn id="93" presetID="1" presetClass="entr" presetSubtype="0" fill="hold" grpId="1" nodeType="withEffect">
                                  <p:stCondLst>
                                    <p:cond delay="12000"/>
                                  </p:stCondLst>
                                  <p:childTnLst>
                                    <p:set>
                                      <p:cBhvr>
                                        <p:cTn id="94" dur="1" fill="hold">
                                          <p:stCondLst>
                                            <p:cond delay="0"/>
                                          </p:stCondLst>
                                        </p:cTn>
                                        <p:tgtEl>
                                          <p:spTgt spid="22"/>
                                        </p:tgtEl>
                                        <p:attrNameLst>
                                          <p:attrName>style.visibility</p:attrName>
                                        </p:attrNameLst>
                                      </p:cBhvr>
                                      <p:to>
                                        <p:strVal val="visible"/>
                                      </p:to>
                                    </p:set>
                                  </p:childTnLst>
                                </p:cTn>
                              </p:par>
                              <p:par>
                                <p:cTn id="95" presetID="1" presetClass="exit" presetSubtype="0" fill="hold" grpId="0" nodeType="withEffect">
                                  <p:stCondLst>
                                    <p:cond delay="13000"/>
                                  </p:stCondLst>
                                  <p:childTnLst>
                                    <p:set>
                                      <p:cBhvr>
                                        <p:cTn id="96" dur="1" fill="hold">
                                          <p:stCondLst>
                                            <p:cond delay="0"/>
                                          </p:stCondLst>
                                        </p:cTn>
                                        <p:tgtEl>
                                          <p:spTgt spid="22"/>
                                        </p:tgtEl>
                                        <p:attrNameLst>
                                          <p:attrName>style.visibility</p:attrName>
                                        </p:attrNameLst>
                                      </p:cBhvr>
                                      <p:to>
                                        <p:strVal val="hidden"/>
                                      </p:to>
                                    </p:set>
                                  </p:childTnLst>
                                </p:cTn>
                              </p:par>
                              <p:par>
                                <p:cTn id="97" presetID="21" presetClass="entr" presetSubtype="1" fill="hold" grpId="13" nodeType="withEffect">
                                  <p:stCondLst>
                                    <p:cond delay="12000"/>
                                  </p:stCondLst>
                                  <p:childTnLst>
                                    <p:set>
                                      <p:cBhvr>
                                        <p:cTn id="98" dur="1" fill="hold">
                                          <p:stCondLst>
                                            <p:cond delay="0"/>
                                          </p:stCondLst>
                                        </p:cTn>
                                        <p:tgtEl>
                                          <p:spTgt spid="35"/>
                                        </p:tgtEl>
                                        <p:attrNameLst>
                                          <p:attrName>style.visibility</p:attrName>
                                        </p:attrNameLst>
                                      </p:cBhvr>
                                      <p:to>
                                        <p:strVal val="visible"/>
                                      </p:to>
                                    </p:set>
                                    <p:animEffect transition="in" filter="wheel(1)">
                                      <p:cBhvr>
                                        <p:cTn id="99" dur="1000"/>
                                        <p:tgtEl>
                                          <p:spTgt spid="35"/>
                                        </p:tgtEl>
                                      </p:cBhvr>
                                    </p:animEffect>
                                  </p:childTnLst>
                                  <p:subTnLst>
                                    <p:audio>
                                      <p:cMediaNode>
                                        <p:cTn display="0" masterRel="sameClick">
                                          <p:stCondLst>
                                            <p:cond evt="begin" delay="0">
                                              <p:tn val="97"/>
                                            </p:cond>
                                          </p:stCondLst>
                                          <p:endCondLst>
                                            <p:cond evt="onStopAudio" delay="0">
                                              <p:tgtEl>
                                                <p:sldTgt/>
                                              </p:tgtEl>
                                            </p:cond>
                                          </p:endCondLst>
                                        </p:cTn>
                                        <p:tgtEl>
                                          <p:sndTgt r:embed="rId7" name="cashreg.wav"/>
                                        </p:tgtEl>
                                      </p:cMediaNode>
                                    </p:audio>
                                  </p:subTnLst>
                                </p:cTn>
                              </p:par>
                              <p:par>
                                <p:cTn id="100" presetID="1" presetClass="entr" presetSubtype="0" fill="hold" grpId="1" nodeType="withEffect">
                                  <p:stCondLst>
                                    <p:cond delay="13000"/>
                                  </p:stCondLst>
                                  <p:childTnLst>
                                    <p:set>
                                      <p:cBhvr>
                                        <p:cTn id="101" dur="1" fill="hold">
                                          <p:stCondLst>
                                            <p:cond delay="0"/>
                                          </p:stCondLst>
                                        </p:cTn>
                                        <p:tgtEl>
                                          <p:spTgt spid="21"/>
                                        </p:tgtEl>
                                        <p:attrNameLst>
                                          <p:attrName>style.visibility</p:attrName>
                                        </p:attrNameLst>
                                      </p:cBhvr>
                                      <p:to>
                                        <p:strVal val="visible"/>
                                      </p:to>
                                    </p:set>
                                  </p:childTnLst>
                                </p:cTn>
                              </p:par>
                              <p:par>
                                <p:cTn id="102" presetID="1" presetClass="exit" presetSubtype="0" fill="hold" grpId="0" nodeType="withEffect">
                                  <p:stCondLst>
                                    <p:cond delay="14000"/>
                                  </p:stCondLst>
                                  <p:childTnLst>
                                    <p:set>
                                      <p:cBhvr>
                                        <p:cTn id="103" dur="1" fill="hold">
                                          <p:stCondLst>
                                            <p:cond delay="0"/>
                                          </p:stCondLst>
                                        </p:cTn>
                                        <p:tgtEl>
                                          <p:spTgt spid="21"/>
                                        </p:tgtEl>
                                        <p:attrNameLst>
                                          <p:attrName>style.visibility</p:attrName>
                                        </p:attrNameLst>
                                      </p:cBhvr>
                                      <p:to>
                                        <p:strVal val="hidden"/>
                                      </p:to>
                                    </p:set>
                                  </p:childTnLst>
                                </p:cTn>
                              </p:par>
                              <p:par>
                                <p:cTn id="104" presetID="21" presetClass="entr" presetSubtype="1" fill="hold" grpId="14" nodeType="withEffect">
                                  <p:stCondLst>
                                    <p:cond delay="13000"/>
                                  </p:stCondLst>
                                  <p:childTnLst>
                                    <p:set>
                                      <p:cBhvr>
                                        <p:cTn id="105" dur="1" fill="hold">
                                          <p:stCondLst>
                                            <p:cond delay="0"/>
                                          </p:stCondLst>
                                        </p:cTn>
                                        <p:tgtEl>
                                          <p:spTgt spid="35"/>
                                        </p:tgtEl>
                                        <p:attrNameLst>
                                          <p:attrName>style.visibility</p:attrName>
                                        </p:attrNameLst>
                                      </p:cBhvr>
                                      <p:to>
                                        <p:strVal val="visible"/>
                                      </p:to>
                                    </p:set>
                                    <p:animEffect transition="in" filter="wheel(1)">
                                      <p:cBhvr>
                                        <p:cTn id="106" dur="1000"/>
                                        <p:tgtEl>
                                          <p:spTgt spid="35"/>
                                        </p:tgtEl>
                                      </p:cBhvr>
                                    </p:animEffect>
                                  </p:childTnLst>
                                  <p:subTnLst>
                                    <p:audio>
                                      <p:cMediaNode>
                                        <p:cTn display="0" masterRel="sameClick">
                                          <p:stCondLst>
                                            <p:cond evt="begin" delay="0">
                                              <p:tn val="104"/>
                                            </p:cond>
                                          </p:stCondLst>
                                          <p:endCondLst>
                                            <p:cond evt="onStopAudio" delay="0">
                                              <p:tgtEl>
                                                <p:sldTgt/>
                                              </p:tgtEl>
                                            </p:cond>
                                          </p:endCondLst>
                                        </p:cTn>
                                        <p:tgtEl>
                                          <p:sndTgt r:embed="rId7" name="cashreg.wav"/>
                                        </p:tgtEl>
                                      </p:cMediaNode>
                                    </p:audio>
                                  </p:subTnLst>
                                </p:cTn>
                              </p:par>
                              <p:par>
                                <p:cTn id="107" presetID="1" presetClass="entr" presetSubtype="0" fill="hold" grpId="1" nodeType="withEffect">
                                  <p:stCondLst>
                                    <p:cond delay="14000"/>
                                  </p:stCondLst>
                                  <p:childTnLst>
                                    <p:set>
                                      <p:cBhvr>
                                        <p:cTn id="108" dur="1" fill="hold">
                                          <p:stCondLst>
                                            <p:cond delay="0"/>
                                          </p:stCondLst>
                                        </p:cTn>
                                        <p:tgtEl>
                                          <p:spTgt spid="20"/>
                                        </p:tgtEl>
                                        <p:attrNameLst>
                                          <p:attrName>style.visibility</p:attrName>
                                        </p:attrNameLst>
                                      </p:cBhvr>
                                      <p:to>
                                        <p:strVal val="visible"/>
                                      </p:to>
                                    </p:set>
                                  </p:childTnLst>
                                  <p:subTnLst>
                                    <p:audio>
                                      <p:cMediaNode vol="100000">
                                        <p:cTn display="0" masterRel="sameClick">
                                          <p:stCondLst>
                                            <p:cond evt="begin" delay="0">
                                              <p:tn val="107"/>
                                            </p:cond>
                                          </p:stCondLst>
                                          <p:endCondLst>
                                            <p:cond evt="onStopAudio" delay="0">
                                              <p:tgtEl>
                                                <p:sldTgt/>
                                              </p:tgtEl>
                                            </p:cond>
                                          </p:endCondLst>
                                        </p:cTn>
                                        <p:tgtEl>
                                          <p:sndTgt r:embed="rId7" name="cashreg.wav"/>
                                        </p:tgtEl>
                                      </p:cMediaNode>
                                    </p:audio>
                                  </p:subTnLst>
                                </p:cTn>
                              </p:par>
                              <p:par>
                                <p:cTn id="109" presetID="1" presetClass="exit" presetSubtype="0" fill="hold" grpId="0" nodeType="withEffect">
                                  <p:stCondLst>
                                    <p:cond delay="15000"/>
                                  </p:stCondLst>
                                  <p:childTnLst>
                                    <p:set>
                                      <p:cBhvr>
                                        <p:cTn id="110"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09"/>
                                            </p:cond>
                                          </p:stCondLst>
                                          <p:endCondLst>
                                            <p:cond evt="onStopAudio" delay="0">
                                              <p:tgtEl>
                                                <p:sldTgt/>
                                              </p:tgtEl>
                                            </p:cond>
                                          </p:endCondLst>
                                        </p:cTn>
                                        <p:tgtEl>
                                          <p:sndTgt r:embed="rId8" name="cashreg.wav"/>
                                        </p:tgtEl>
                                      </p:cMediaNode>
                                    </p:audio>
                                  </p:subTnLst>
                                </p:cTn>
                              </p:par>
                              <p:par>
                                <p:cTn id="111" presetID="21" presetClass="entr" presetSubtype="1" fill="hold" grpId="9" nodeType="withEffect">
                                  <p:stCondLst>
                                    <p:cond delay="14000"/>
                                  </p:stCondLst>
                                  <p:childTnLst>
                                    <p:set>
                                      <p:cBhvr>
                                        <p:cTn id="112" dur="1" fill="hold">
                                          <p:stCondLst>
                                            <p:cond delay="0"/>
                                          </p:stCondLst>
                                        </p:cTn>
                                        <p:tgtEl>
                                          <p:spTgt spid="35"/>
                                        </p:tgtEl>
                                        <p:attrNameLst>
                                          <p:attrName>style.visibility</p:attrName>
                                        </p:attrNameLst>
                                      </p:cBhvr>
                                      <p:to>
                                        <p:strVal val="visible"/>
                                      </p:to>
                                    </p:set>
                                    <p:animEffect transition="in" filter="wheel(1)">
                                      <p:cBhvr>
                                        <p:cTn id="113" dur="1000"/>
                                        <p:tgtEl>
                                          <p:spTgt spid="35"/>
                                        </p:tgtEl>
                                      </p:cBhvr>
                                    </p:animEffect>
                                  </p:childTnLst>
                                  <p:subTnLst>
                                    <p:audio>
                                      <p:cMediaNode>
                                        <p:cTn display="0" masterRel="sameClick">
                                          <p:stCondLst>
                                            <p:cond evt="begin" delay="0">
                                              <p:tn val="111"/>
                                            </p:cond>
                                          </p:stCondLst>
                                          <p:endCondLst>
                                            <p:cond evt="onStopAudio" delay="0">
                                              <p:tgtEl>
                                                <p:sldTgt/>
                                              </p:tgtEl>
                                            </p:cond>
                                          </p:endCondLst>
                                        </p:cTn>
                                        <p:tgtEl>
                                          <p:sndTgt r:embed="rId7" name="cashreg.wav"/>
                                        </p:tgtEl>
                                      </p:cMediaNode>
                                    </p:audio>
                                  </p:subTnLst>
                                </p:cTn>
                              </p:par>
                              <p:par>
                                <p:cTn id="114" presetID="1" presetClass="entr" presetSubtype="0" fill="hold" grpId="1" nodeType="withEffect">
                                  <p:stCondLst>
                                    <p:cond delay="15000"/>
                                  </p:stCondLst>
                                  <p:childTnLst>
                                    <p:set>
                                      <p:cBhvr>
                                        <p:cTn id="115"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14"/>
                                            </p:cond>
                                          </p:stCondLst>
                                          <p:endCondLst>
                                            <p:cond evt="onStopAudio" delay="0">
                                              <p:tgtEl>
                                                <p:sldTgt/>
                                              </p:tgtEl>
                                            </p:cond>
                                          </p:endCondLst>
                                        </p:cTn>
                                        <p:tgtEl>
                                          <p:sndTgt r:embed="rId8" name="cashreg.wav"/>
                                        </p:tgtEl>
                                      </p:cMediaNode>
                                    </p:audio>
                                  </p:subTnLst>
                                </p:cTn>
                              </p:par>
                              <p:par>
                                <p:cTn id="116" presetID="1" presetClass="exit" presetSubtype="0" fill="hold" grpId="0" nodeType="withEffect">
                                  <p:stCondLst>
                                    <p:cond delay="16000"/>
                                  </p:stCondLst>
                                  <p:childTnLst>
                                    <p:set>
                                      <p:cBhvr>
                                        <p:cTn id="117" dur="1" fill="hold">
                                          <p:stCondLst>
                                            <p:cond delay="0"/>
                                          </p:stCondLst>
                                        </p:cTn>
                                        <p:tgtEl>
                                          <p:spTgt spid="19"/>
                                        </p:tgtEl>
                                        <p:attrNameLst>
                                          <p:attrName>style.visibility</p:attrName>
                                        </p:attrNameLst>
                                      </p:cBhvr>
                                      <p:to>
                                        <p:strVal val="hidden"/>
                                      </p:to>
                                    </p:set>
                                  </p:childTnLst>
                                </p:cTn>
                              </p:par>
                              <p:par>
                                <p:cTn id="118" presetID="21" presetClass="entr" presetSubtype="1" fill="hold" grpId="0" nodeType="withEffect">
                                  <p:stCondLst>
                                    <p:cond delay="15000"/>
                                  </p:stCondLst>
                                  <p:childTnLst>
                                    <p:set>
                                      <p:cBhvr>
                                        <p:cTn id="119" dur="1" fill="hold">
                                          <p:stCondLst>
                                            <p:cond delay="0"/>
                                          </p:stCondLst>
                                        </p:cTn>
                                        <p:tgtEl>
                                          <p:spTgt spid="35"/>
                                        </p:tgtEl>
                                        <p:attrNameLst>
                                          <p:attrName>style.visibility</p:attrName>
                                        </p:attrNameLst>
                                      </p:cBhvr>
                                      <p:to>
                                        <p:strVal val="visible"/>
                                      </p:to>
                                    </p:set>
                                    <p:animEffect transition="in" filter="wheel(1)">
                                      <p:cBhvr>
                                        <p:cTn id="120" dur="1000"/>
                                        <p:tgtEl>
                                          <p:spTgt spid="35"/>
                                        </p:tgtEl>
                                      </p:cBhvr>
                                    </p:animEffect>
                                  </p:childTnLst>
                                  <p:subTnLst>
                                    <p:audio>
                                      <p:cMediaNode vol="100000">
                                        <p:cTn display="0" masterRel="sameClick">
                                          <p:stCondLst>
                                            <p:cond evt="begin" delay="0">
                                              <p:tn val="118"/>
                                            </p:cond>
                                          </p:stCondLst>
                                          <p:endCondLst>
                                            <p:cond evt="onStopAudio" delay="0">
                                              <p:tgtEl>
                                                <p:sldTgt/>
                                              </p:tgtEl>
                                            </p:cond>
                                          </p:endCondLst>
                                        </p:cTn>
                                        <p:tgtEl>
                                          <p:sndTgt r:embed="rId8" name="cashreg.wav"/>
                                        </p:tgtEl>
                                      </p:cMediaNode>
                                    </p:audio>
                                  </p:subTnLst>
                                </p:cTn>
                              </p:par>
                              <p:par>
                                <p:cTn id="121" presetID="1" presetClass="exit" presetSubtype="0" fill="hold" grpId="15" nodeType="withEffect">
                                  <p:stCondLst>
                                    <p:cond delay="16000"/>
                                  </p:stCondLst>
                                  <p:childTnLst>
                                    <p:set>
                                      <p:cBhvr>
                                        <p:cTn id="122" dur="1" fill="hold">
                                          <p:stCondLst>
                                            <p:cond delay="0"/>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3" fill="hold" display="0">
                  <p:stCondLst>
                    <p:cond delay="indefinite"/>
                  </p:stCondLst>
                  <p:endCondLst>
                    <p:cond evt="onStopAudio" delay="0">
                      <p:tgtEl>
                        <p:sldTgt/>
                      </p:tgtEl>
                    </p:cond>
                  </p:endCondLst>
                </p:cTn>
                <p:tgtEl>
                  <p:spTgt spid="16"/>
                </p:tgtEl>
              </p:cMediaNode>
            </p:audio>
            <p:video>
              <p:cMediaNode vol="80000">
                <p:cTn id="124" fill="hold" display="0">
                  <p:stCondLst>
                    <p:cond delay="indefinite"/>
                  </p:stCondLst>
                </p:cTn>
                <p:tgtEl>
                  <p:spTgt spid="3"/>
                </p:tgtEl>
              </p:cMediaNode>
            </p:video>
          </p:childTnLst>
        </p:cTn>
      </p:par>
    </p:tnLst>
    <p:bldLst>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lectric Bolts Motion Background">
            <a:hlinkClick r:id="" action="ppaction://media"/>
            <a:extLst>
              <a:ext uri="{FF2B5EF4-FFF2-40B4-BE49-F238E27FC236}">
                <a16:creationId xmlns:a16="http://schemas.microsoft.com/office/drawing/2014/main" id="{4A4CBA69-8EBF-4290-8565-87A249ECFE96}"/>
              </a:ext>
            </a:extLst>
          </p:cNvPr>
          <p:cNvPicPr>
            <a:picLocks noChangeAspect="1"/>
          </p:cNvPicPr>
          <p:nvPr>
            <a:videoFile r:link="rId2"/>
            <p:extLst>
              <p:ext uri="{DAA4B4D4-6D71-4841-9C94-3DE7FCFB9230}">
                <p14:media xmlns:p14="http://schemas.microsoft.com/office/powerpoint/2010/main" r:embed="rId3">
                  <p14:trim end="5194.3333"/>
                </p14:media>
              </p:ext>
            </p:extLst>
          </p:nvPr>
        </p:nvPicPr>
        <p:blipFill>
          <a:blip r:embed="rId9"/>
          <a:stretch>
            <a:fillRect/>
          </a:stretch>
        </p:blipFill>
        <p:spPr>
          <a:xfrm>
            <a:off x="0" y="0"/>
            <a:ext cx="12192000" cy="6858000"/>
          </a:xfrm>
          <a:prstGeom prst="rect">
            <a:avLst/>
          </a:prstGeom>
        </p:spPr>
      </p:pic>
      <p:pic>
        <p:nvPicPr>
          <p:cNvPr id="16" name="nhac 10s 2.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0" cstate="print"/>
          <a:stretch>
            <a:fillRect/>
          </a:stretch>
        </p:blipFill>
        <p:spPr>
          <a:xfrm>
            <a:off x="-1407751" y="1"/>
            <a:ext cx="548243" cy="548243"/>
          </a:xfrm>
          <a:prstGeom prst="rect">
            <a:avLst/>
          </a:prstGeom>
        </p:spPr>
      </p:pic>
      <p:sp>
        <p:nvSpPr>
          <p:cNvPr id="19" name="TextBox 18"/>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00</a:t>
            </a:r>
            <a:endParaRPr lang="vi-VN" sz="4800" b="1" kern="0">
              <a:solidFill>
                <a:sysClr val="windowText" lastClr="000000"/>
              </a:solidFill>
            </a:endParaRPr>
          </a:p>
        </p:txBody>
      </p:sp>
      <p:sp>
        <p:nvSpPr>
          <p:cNvPr id="20" name="TextBox 19"/>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01</a:t>
            </a:r>
            <a:endParaRPr lang="vi-VN" sz="4800" b="1" kern="0">
              <a:solidFill>
                <a:sysClr val="windowText" lastClr="000000"/>
              </a:solidFill>
            </a:endParaRPr>
          </a:p>
        </p:txBody>
      </p:sp>
      <p:sp>
        <p:nvSpPr>
          <p:cNvPr id="21" name="TextBox 20"/>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02</a:t>
            </a:r>
            <a:endParaRPr lang="vi-VN" sz="4800" b="1" kern="0">
              <a:solidFill>
                <a:sysClr val="windowText" lastClr="000000"/>
              </a:solidFill>
            </a:endParaRPr>
          </a:p>
        </p:txBody>
      </p:sp>
      <p:sp>
        <p:nvSpPr>
          <p:cNvPr id="22" name="TextBox 21"/>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03</a:t>
            </a:r>
            <a:endParaRPr lang="vi-VN" sz="4800" b="1" kern="0">
              <a:solidFill>
                <a:sysClr val="windowText" lastClr="000000"/>
              </a:solidFill>
            </a:endParaRPr>
          </a:p>
        </p:txBody>
      </p:sp>
      <p:sp>
        <p:nvSpPr>
          <p:cNvPr id="23" name="TextBox 22"/>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04</a:t>
            </a:r>
            <a:endParaRPr lang="vi-VN" sz="4800" b="1" kern="0">
              <a:solidFill>
                <a:sysClr val="windowText" lastClr="000000"/>
              </a:solidFill>
            </a:endParaRPr>
          </a:p>
        </p:txBody>
      </p:sp>
      <p:sp>
        <p:nvSpPr>
          <p:cNvPr id="24" name="TextBox 23"/>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05</a:t>
            </a:r>
            <a:endParaRPr lang="vi-VN" sz="4800" b="1" kern="0">
              <a:solidFill>
                <a:sysClr val="windowText" lastClr="000000"/>
              </a:solidFill>
            </a:endParaRPr>
          </a:p>
        </p:txBody>
      </p:sp>
      <p:sp>
        <p:nvSpPr>
          <p:cNvPr id="25" name="TextBox 24"/>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06</a:t>
            </a:r>
            <a:endParaRPr lang="vi-VN" sz="4800" b="1" kern="0">
              <a:solidFill>
                <a:sysClr val="windowText" lastClr="000000"/>
              </a:solidFill>
            </a:endParaRPr>
          </a:p>
        </p:txBody>
      </p:sp>
      <p:sp>
        <p:nvSpPr>
          <p:cNvPr id="26" name="TextBox 25"/>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07</a:t>
            </a:r>
            <a:endParaRPr lang="vi-VN" sz="4800" b="1" kern="0">
              <a:solidFill>
                <a:sysClr val="windowText" lastClr="000000"/>
              </a:solidFill>
            </a:endParaRPr>
          </a:p>
        </p:txBody>
      </p:sp>
      <p:sp>
        <p:nvSpPr>
          <p:cNvPr id="27" name="TextBox 26"/>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08</a:t>
            </a:r>
            <a:endParaRPr lang="vi-VN" sz="4800" b="1" kern="0">
              <a:solidFill>
                <a:sysClr val="windowText" lastClr="000000"/>
              </a:solidFill>
            </a:endParaRPr>
          </a:p>
        </p:txBody>
      </p:sp>
      <p:sp>
        <p:nvSpPr>
          <p:cNvPr id="28" name="TextBox 27"/>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09</a:t>
            </a:r>
            <a:endParaRPr lang="vi-VN" sz="4800" b="1" kern="0">
              <a:solidFill>
                <a:sysClr val="windowText" lastClr="000000"/>
              </a:solidFill>
            </a:endParaRPr>
          </a:p>
        </p:txBody>
      </p:sp>
      <p:sp>
        <p:nvSpPr>
          <p:cNvPr id="29" name="TextBox 28"/>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10</a:t>
            </a:r>
            <a:endParaRPr lang="vi-VN" sz="4800" b="1" kern="0">
              <a:solidFill>
                <a:sysClr val="windowText" lastClr="000000"/>
              </a:solidFill>
            </a:endParaRPr>
          </a:p>
        </p:txBody>
      </p:sp>
      <p:sp>
        <p:nvSpPr>
          <p:cNvPr id="30" name="TextBox 29"/>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11</a:t>
            </a:r>
            <a:endParaRPr lang="vi-VN" sz="4800" b="1" kern="0">
              <a:solidFill>
                <a:sysClr val="windowText" lastClr="000000"/>
              </a:solidFill>
            </a:endParaRPr>
          </a:p>
        </p:txBody>
      </p:sp>
      <p:sp>
        <p:nvSpPr>
          <p:cNvPr id="31" name="TextBox 30"/>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12</a:t>
            </a:r>
            <a:endParaRPr lang="vi-VN" sz="4800" b="1" kern="0">
              <a:solidFill>
                <a:sysClr val="windowText" lastClr="000000"/>
              </a:solidFill>
            </a:endParaRPr>
          </a:p>
        </p:txBody>
      </p:sp>
      <p:sp>
        <p:nvSpPr>
          <p:cNvPr id="32" name="TextBox 31"/>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13</a:t>
            </a:r>
            <a:endParaRPr lang="vi-VN" sz="4800" b="1" kern="0">
              <a:solidFill>
                <a:sysClr val="windowText" lastClr="000000"/>
              </a:solidFill>
            </a:endParaRPr>
          </a:p>
        </p:txBody>
      </p:sp>
      <p:sp>
        <p:nvSpPr>
          <p:cNvPr id="33" name="TextBox 32"/>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14</a:t>
            </a:r>
            <a:endParaRPr lang="vi-VN" sz="4800" b="1" kern="0">
              <a:solidFill>
                <a:sysClr val="windowText" lastClr="000000"/>
              </a:solidFill>
            </a:endParaRPr>
          </a:p>
        </p:txBody>
      </p:sp>
      <p:sp>
        <p:nvSpPr>
          <p:cNvPr id="34" name="TextBox 33"/>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dirty="0">
                <a:solidFill>
                  <a:sysClr val="windowText" lastClr="000000"/>
                </a:solidFill>
              </a:rPr>
              <a:t>15</a:t>
            </a:r>
            <a:endParaRPr lang="vi-VN" sz="4800" b="1" kern="0" dirty="0">
              <a:solidFill>
                <a:sysClr val="windowText" lastClr="000000"/>
              </a:solidFill>
            </a:endParaRPr>
          </a:p>
        </p:txBody>
      </p:sp>
      <p:sp>
        <p:nvSpPr>
          <p:cNvPr id="35" name="Donut 34"/>
          <p:cNvSpPr/>
          <p:nvPr/>
        </p:nvSpPr>
        <p:spPr>
          <a:xfrm>
            <a:off x="132148" y="1066373"/>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lIns="91436" tIns="45719" rIns="91436" bIns="45719" rtlCol="0" anchor="ctr"/>
          <a:lstStyle/>
          <a:p>
            <a:pPr algn="ctr" defTabSz="913697">
              <a:defRPr/>
            </a:pPr>
            <a:endParaRPr lang="vi-VN" sz="4000" kern="0">
              <a:solidFill>
                <a:sysClr val="windowText" lastClr="000000"/>
              </a:solidFill>
            </a:endParaRPr>
          </a:p>
        </p:txBody>
      </p:sp>
      <p:grpSp>
        <p:nvGrpSpPr>
          <p:cNvPr id="45" name="Nhóm 44">
            <a:extLst>
              <a:ext uri="{FF2B5EF4-FFF2-40B4-BE49-F238E27FC236}">
                <a16:creationId xmlns:a16="http://schemas.microsoft.com/office/drawing/2014/main" id="{8F2EBFAD-18BB-4FAE-B325-E9A8EA8F09B8}"/>
              </a:ext>
            </a:extLst>
          </p:cNvPr>
          <p:cNvGrpSpPr/>
          <p:nvPr/>
        </p:nvGrpSpPr>
        <p:grpSpPr>
          <a:xfrm>
            <a:off x="1695451" y="40967"/>
            <a:ext cx="8458200" cy="4833324"/>
            <a:chOff x="1695451" y="40964"/>
            <a:chExt cx="8458200" cy="4833324"/>
          </a:xfrm>
        </p:grpSpPr>
        <p:sp>
          <p:nvSpPr>
            <p:cNvPr id="40" name="Đám mây 39">
              <a:extLst>
                <a:ext uri="{FF2B5EF4-FFF2-40B4-BE49-F238E27FC236}">
                  <a16:creationId xmlns:a16="http://schemas.microsoft.com/office/drawing/2014/main" id="{DC5931B3-0DD4-4150-8806-1608188D274B}"/>
                </a:ext>
              </a:extLst>
            </p:cNvPr>
            <p:cNvSpPr/>
            <p:nvPr/>
          </p:nvSpPr>
          <p:spPr>
            <a:xfrm>
              <a:off x="1695451" y="1531419"/>
              <a:ext cx="8458200" cy="3342869"/>
            </a:xfrm>
            <a:prstGeom prst="cloud">
              <a:avLst/>
            </a:prstGeom>
            <a:solidFill>
              <a:schemeClr val="bg1"/>
            </a:solidFill>
            <a:effectLst>
              <a:glow rad="190500">
                <a:schemeClr val="bg1">
                  <a:alpha val="92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67">
                <a:defRPr/>
              </a:pPr>
              <a:endParaRPr lang="en-BZ" sz="1867">
                <a:solidFill>
                  <a:prstClr val="white"/>
                </a:solidFill>
              </a:endParaRPr>
            </a:p>
          </p:txBody>
        </p:sp>
        <p:cxnSp>
          <p:nvCxnSpPr>
            <p:cNvPr id="42" name="Đường nối Thẳng 41">
              <a:extLst>
                <a:ext uri="{FF2B5EF4-FFF2-40B4-BE49-F238E27FC236}">
                  <a16:creationId xmlns:a16="http://schemas.microsoft.com/office/drawing/2014/main" id="{D9FC6944-D4B5-4030-BC6A-C791147291E1}"/>
                </a:ext>
              </a:extLst>
            </p:cNvPr>
            <p:cNvCxnSpPr>
              <a:cxnSpLocks/>
            </p:cNvCxnSpPr>
            <p:nvPr/>
          </p:nvCxnSpPr>
          <p:spPr>
            <a:xfrm>
              <a:off x="6062662" y="40964"/>
              <a:ext cx="0" cy="1713900"/>
            </a:xfrm>
            <a:prstGeom prst="line">
              <a:avLst/>
            </a:prstGeom>
            <a:ln>
              <a:solidFill>
                <a:schemeClr val="bg1"/>
              </a:solidFill>
            </a:ln>
          </p:spPr>
          <p:style>
            <a:lnRef idx="3">
              <a:schemeClr val="accent3"/>
            </a:lnRef>
            <a:fillRef idx="0">
              <a:schemeClr val="accent3"/>
            </a:fillRef>
            <a:effectRef idx="2">
              <a:schemeClr val="accent3"/>
            </a:effectRef>
            <a:fontRef idx="minor">
              <a:schemeClr val="tx1"/>
            </a:fontRef>
          </p:style>
        </p:cxnSp>
      </p:grpSp>
      <p:sp>
        <p:nvSpPr>
          <p:cNvPr id="2" name="Hình chữ nhật 1">
            <a:extLst>
              <a:ext uri="{FF2B5EF4-FFF2-40B4-BE49-F238E27FC236}">
                <a16:creationId xmlns:a16="http://schemas.microsoft.com/office/drawing/2014/main" id="{CBBA5AD0-B737-49F6-8DEB-7CFC619F67A6}"/>
              </a:ext>
            </a:extLst>
          </p:cNvPr>
          <p:cNvSpPr/>
          <p:nvPr/>
        </p:nvSpPr>
        <p:spPr>
          <a:xfrm>
            <a:off x="2774120" y="2006601"/>
            <a:ext cx="6280984" cy="1754324"/>
          </a:xfrm>
          <a:prstGeom prst="rect">
            <a:avLst/>
          </a:prstGeom>
        </p:spPr>
        <p:txBody>
          <a:bodyPr wrap="square" lIns="91436" tIns="45719" rIns="91436" bIns="45719">
            <a:spAutoFit/>
          </a:bodyPr>
          <a:lstStyle/>
          <a:p>
            <a:pPr algn="just" defTabSz="457167">
              <a:defRPr/>
            </a:pPr>
            <a:r>
              <a:rPr lang="en-US" sz="3600" dirty="0" err="1">
                <a:effectLst/>
                <a:latin typeface="Times New Roman" panose="02020603050405020304" pitchFamily="18" charset="0"/>
                <a:ea typeface="Times New Roman" panose="02020603050405020304" pitchFamily="18" charset="0"/>
              </a:rPr>
              <a:t>Hộp</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quẹt</a:t>
            </a:r>
            <a:r>
              <a:rPr lang="en-US" sz="3600" dirty="0">
                <a:effectLst/>
                <a:latin typeface="Times New Roman" panose="02020603050405020304" pitchFamily="18" charset="0"/>
                <a:ea typeface="Times New Roman" panose="02020603050405020304" pitchFamily="18" charset="0"/>
              </a:rPr>
              <a:t> ga </a:t>
            </a:r>
            <a:r>
              <a:rPr lang="en-US" sz="3600" dirty="0" err="1">
                <a:effectLst/>
                <a:latin typeface="Times New Roman" panose="02020603050405020304" pitchFamily="18" charset="0"/>
                <a:ea typeface="Times New Roman" panose="02020603050405020304" pitchFamily="18" charset="0"/>
              </a:rPr>
              <a:t>khi</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còn</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đầy</a:t>
            </a:r>
            <a:r>
              <a:rPr lang="en-US" sz="3600" dirty="0">
                <a:effectLst/>
                <a:latin typeface="Times New Roman" panose="02020603050405020304" pitchFamily="18" charset="0"/>
                <a:ea typeface="Times New Roman" panose="02020603050405020304" pitchFamily="18" charset="0"/>
              </a:rPr>
              <a:t> ga </a:t>
            </a:r>
            <a:r>
              <a:rPr lang="en-US" sz="3600" dirty="0" err="1">
                <a:effectLst/>
                <a:latin typeface="Times New Roman" panose="02020603050405020304" pitchFamily="18" charset="0"/>
                <a:ea typeface="Times New Roman" panose="02020603050405020304" pitchFamily="18" charset="0"/>
              </a:rPr>
              <a:t>trong</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quẹt</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nếu</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đem</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phơi</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nắng</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thì</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sẽ</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dễ</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bị</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nổ</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Giải</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thích</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tại</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sao</a:t>
            </a:r>
            <a:r>
              <a:rPr lang="en-US" sz="3600" dirty="0">
                <a:effectLst/>
                <a:latin typeface="Times New Roman" panose="02020603050405020304" pitchFamily="18" charset="0"/>
                <a:ea typeface="Times New Roman" panose="02020603050405020304" pitchFamily="18" charset="0"/>
              </a:rPr>
              <a:t>?</a:t>
            </a:r>
            <a:endParaRPr lang="en-BZ" sz="8000" b="1" dirty="0">
              <a:solidFill>
                <a:prstClr val="black"/>
              </a:solidFill>
            </a:endParaRPr>
          </a:p>
        </p:txBody>
      </p:sp>
      <p:pic>
        <p:nvPicPr>
          <p:cNvPr id="38" name="Hình ảnh 37" descr="Ảnh có chứa trong nhà, đối tượng&#10;&#10;Mô tả được tạo với mức tin cậy cao">
            <a:extLst>
              <a:ext uri="{FF2B5EF4-FFF2-40B4-BE49-F238E27FC236}">
                <a16:creationId xmlns:a16="http://schemas.microsoft.com/office/drawing/2014/main" id="{2BC85DF2-9DC7-4F33-986C-6C5DA5F8E91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75201" y="4639146"/>
            <a:ext cx="3090863" cy="2747433"/>
          </a:xfrm>
          <a:prstGeom prst="rect">
            <a:avLst/>
          </a:prstGeom>
        </p:spPr>
      </p:pic>
      <p:grpSp>
        <p:nvGrpSpPr>
          <p:cNvPr id="8" name="Group 7"/>
          <p:cNvGrpSpPr/>
          <p:nvPr/>
        </p:nvGrpSpPr>
        <p:grpSpPr>
          <a:xfrm>
            <a:off x="10196728" y="5260060"/>
            <a:ext cx="1385672" cy="1231106"/>
            <a:chOff x="7647546" y="3945043"/>
            <a:chExt cx="1039254" cy="923329"/>
          </a:xfrm>
        </p:grpSpPr>
        <p:sp>
          <p:nvSpPr>
            <p:cNvPr id="4" name="Flowchart: Connector 3"/>
            <p:cNvSpPr/>
            <p:nvPr/>
          </p:nvSpPr>
          <p:spPr>
            <a:xfrm>
              <a:off x="7647546" y="3945043"/>
              <a:ext cx="1039254" cy="912707"/>
            </a:xfrm>
            <a:prstGeom prst="flowChartConnector">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400"/>
            </a:p>
          </p:txBody>
        </p:sp>
        <p:sp>
          <p:nvSpPr>
            <p:cNvPr id="6" name="Flowchart: Connector 5"/>
            <p:cNvSpPr/>
            <p:nvPr/>
          </p:nvSpPr>
          <p:spPr>
            <a:xfrm>
              <a:off x="7772400" y="4095750"/>
              <a:ext cx="762000" cy="6096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Rectangle 6"/>
            <p:cNvSpPr/>
            <p:nvPr/>
          </p:nvSpPr>
          <p:spPr>
            <a:xfrm>
              <a:off x="7861210" y="3945043"/>
              <a:ext cx="535724" cy="923329"/>
            </a:xfrm>
            <a:prstGeom prst="rect">
              <a:avLst/>
            </a:prstGeom>
            <a:noFill/>
          </p:spPr>
          <p:txBody>
            <a:bodyPr wrap="none" lIns="121920" tIns="60960" rIns="121920" bIns="6096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4</a:t>
              </a:r>
            </a:p>
          </p:txBody>
        </p:sp>
      </p:grpSp>
    </p:spTree>
    <p:custDataLst>
      <p:tags r:id="rId1"/>
    </p:custDataLst>
    <p:extLst>
      <p:ext uri="{BB962C8B-B14F-4D97-AF65-F5344CB8AC3E}">
        <p14:creationId xmlns:p14="http://schemas.microsoft.com/office/powerpoint/2010/main" val="99021864"/>
      </p:ext>
    </p:extLst>
  </p:cSld>
  <p:clrMapOvr>
    <a:masterClrMapping/>
  </p:clrMapOvr>
  <mc:AlternateContent xmlns:mc="http://schemas.openxmlformats.org/markup-compatibility/2006" xmlns:p14="http://schemas.microsoft.com/office/powerpoint/2010/main">
    <mc:Choice Requires="p14">
      <p:transition p14:dur="10">
        <p:fade/>
        <p:sndAc>
          <p:stSnd>
            <p:snd r:embed="rId7" name="cashreg.wav"/>
          </p:stSnd>
        </p:sndAc>
      </p:transition>
    </mc:Choice>
    <mc:Fallback xmlns="">
      <p:transition>
        <p:fade/>
        <p:sndAc>
          <p:stSnd>
            <p:snd r:embed="rId15" name="cashreg.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1" presetClass="mediacall" presetSubtype="0" fill="hold" nodeType="withEffect">
                                  <p:stCondLst>
                                    <p:cond delay="0"/>
                                  </p:stCondLst>
                                  <p:childTnLst>
                                    <p:cmd type="call" cmd="playFrom(0.0)">
                                      <p:cBhvr>
                                        <p:cTn id="8" dur="14914" fill="hold"/>
                                        <p:tgtEl>
                                          <p:spTgt spid="3"/>
                                        </p:tgtEl>
                                      </p:cBhvr>
                                    </p:cmd>
                                  </p:childTnLst>
                                </p:cTn>
                              </p:par>
                              <p:par>
                                <p:cTn id="9" presetID="1" presetClass="entr" presetSubtype="0" fill="hold" grpId="1"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xit" presetSubtype="0" fill="hold" grpId="0" nodeType="withEffect">
                                  <p:stCondLst>
                                    <p:cond delay="1000"/>
                                  </p:stCondLst>
                                  <p:childTnLst>
                                    <p:set>
                                      <p:cBhvr>
                                        <p:cTn id="12" dur="1" fill="hold">
                                          <p:stCondLst>
                                            <p:cond delay="0"/>
                                          </p:stCondLst>
                                        </p:cTn>
                                        <p:tgtEl>
                                          <p:spTgt spid="34"/>
                                        </p:tgtEl>
                                        <p:attrNameLst>
                                          <p:attrName>style.visibility</p:attrName>
                                        </p:attrNameLst>
                                      </p:cBhvr>
                                      <p:to>
                                        <p:strVal val="hidden"/>
                                      </p:to>
                                    </p:set>
                                  </p:childTnLst>
                                </p:cTn>
                              </p:par>
                              <p:par>
                                <p:cTn id="13" presetID="21" presetClass="entr" presetSubtype="1" fill="hold" grpId="16"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heel(1)">
                                      <p:cBhvr>
                                        <p:cTn id="15" dur="1000"/>
                                        <p:tgtEl>
                                          <p:spTgt spid="35"/>
                                        </p:tgtEl>
                                      </p:cBhvr>
                                    </p:animEffect>
                                  </p:childTnLst>
                                </p:cTn>
                              </p:par>
                              <p:par>
                                <p:cTn id="16" presetID="1" presetClass="entr" presetSubtype="0" fill="hold" grpId="1" nodeType="withEffect">
                                  <p:stCondLst>
                                    <p:cond delay="1000"/>
                                  </p:stCondLst>
                                  <p:childTnLst>
                                    <p:set>
                                      <p:cBhvr>
                                        <p:cTn id="17" dur="1" fill="hold">
                                          <p:stCondLst>
                                            <p:cond delay="0"/>
                                          </p:stCondLst>
                                        </p:cTn>
                                        <p:tgtEl>
                                          <p:spTgt spid="33"/>
                                        </p:tgtEl>
                                        <p:attrNameLst>
                                          <p:attrName>style.visibility</p:attrName>
                                        </p:attrNameLst>
                                      </p:cBhvr>
                                      <p:to>
                                        <p:strVal val="visible"/>
                                      </p:to>
                                    </p:set>
                                  </p:childTnLst>
                                </p:cTn>
                              </p:par>
                              <p:par>
                                <p:cTn id="18" presetID="1" presetClass="exit" presetSubtype="0" fill="hold" grpId="0" nodeType="withEffect">
                                  <p:stCondLst>
                                    <p:cond delay="2000"/>
                                  </p:stCondLst>
                                  <p:childTnLst>
                                    <p:set>
                                      <p:cBhvr>
                                        <p:cTn id="19" dur="1" fill="hold">
                                          <p:stCondLst>
                                            <p:cond delay="0"/>
                                          </p:stCondLst>
                                        </p:cTn>
                                        <p:tgtEl>
                                          <p:spTgt spid="33"/>
                                        </p:tgtEl>
                                        <p:attrNameLst>
                                          <p:attrName>style.visibility</p:attrName>
                                        </p:attrNameLst>
                                      </p:cBhvr>
                                      <p:to>
                                        <p:strVal val="hidden"/>
                                      </p:to>
                                    </p:set>
                                  </p:childTnLst>
                                </p:cTn>
                              </p:par>
                              <p:par>
                                <p:cTn id="20" presetID="21" presetClass="entr" presetSubtype="1" fill="hold" grpId="1" nodeType="withEffect">
                                  <p:stCondLst>
                                    <p:cond delay="1000"/>
                                  </p:stCondLst>
                                  <p:childTnLst>
                                    <p:set>
                                      <p:cBhvr>
                                        <p:cTn id="21" dur="1" fill="hold">
                                          <p:stCondLst>
                                            <p:cond delay="0"/>
                                          </p:stCondLst>
                                        </p:cTn>
                                        <p:tgtEl>
                                          <p:spTgt spid="35"/>
                                        </p:tgtEl>
                                        <p:attrNameLst>
                                          <p:attrName>style.visibility</p:attrName>
                                        </p:attrNameLst>
                                      </p:cBhvr>
                                      <p:to>
                                        <p:strVal val="visible"/>
                                      </p:to>
                                    </p:set>
                                    <p:animEffect transition="in" filter="wheel(1)">
                                      <p:cBhvr>
                                        <p:cTn id="22" dur="1000"/>
                                        <p:tgtEl>
                                          <p:spTgt spid="35"/>
                                        </p:tgtEl>
                                      </p:cBhvr>
                                    </p:animEffect>
                                  </p:childTnLst>
                                  <p:subTnLst>
                                    <p:audio>
                                      <p:cMediaNode>
                                        <p:cTn display="0" masterRel="sameClick">
                                          <p:stCondLst>
                                            <p:cond evt="begin" delay="0">
                                              <p:tn val="20"/>
                                            </p:cond>
                                          </p:stCondLst>
                                          <p:endCondLst>
                                            <p:cond evt="onStopAudio" delay="0">
                                              <p:tgtEl>
                                                <p:sldTgt/>
                                              </p:tgtEl>
                                            </p:cond>
                                          </p:endCondLst>
                                        </p:cTn>
                                        <p:tgtEl>
                                          <p:sndTgt r:embed="rId7" name="cashreg.wav"/>
                                        </p:tgtEl>
                                      </p:cMediaNode>
                                    </p:audio>
                                  </p:subTnLst>
                                </p:cTn>
                              </p:par>
                              <p:par>
                                <p:cTn id="23" presetID="1" presetClass="entr" presetSubtype="0" fill="hold" grpId="1" nodeType="withEffect">
                                  <p:stCondLst>
                                    <p:cond delay="200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xit" presetSubtype="0" fill="hold" grpId="0" nodeType="withEffect">
                                  <p:stCondLst>
                                    <p:cond delay="3000"/>
                                  </p:stCondLst>
                                  <p:childTnLst>
                                    <p:set>
                                      <p:cBhvr>
                                        <p:cTn id="26" dur="1" fill="hold">
                                          <p:stCondLst>
                                            <p:cond delay="0"/>
                                          </p:stCondLst>
                                        </p:cTn>
                                        <p:tgtEl>
                                          <p:spTgt spid="32"/>
                                        </p:tgtEl>
                                        <p:attrNameLst>
                                          <p:attrName>style.visibility</p:attrName>
                                        </p:attrNameLst>
                                      </p:cBhvr>
                                      <p:to>
                                        <p:strVal val="hidden"/>
                                      </p:to>
                                    </p:set>
                                  </p:childTnLst>
                                </p:cTn>
                              </p:par>
                              <p:par>
                                <p:cTn id="27" presetID="21" presetClass="entr" presetSubtype="1" fill="hold" grpId="3" nodeType="withEffect">
                                  <p:stCondLst>
                                    <p:cond delay="2000"/>
                                  </p:stCondLst>
                                  <p:childTnLst>
                                    <p:set>
                                      <p:cBhvr>
                                        <p:cTn id="28" dur="1" fill="hold">
                                          <p:stCondLst>
                                            <p:cond delay="0"/>
                                          </p:stCondLst>
                                        </p:cTn>
                                        <p:tgtEl>
                                          <p:spTgt spid="35"/>
                                        </p:tgtEl>
                                        <p:attrNameLst>
                                          <p:attrName>style.visibility</p:attrName>
                                        </p:attrNameLst>
                                      </p:cBhvr>
                                      <p:to>
                                        <p:strVal val="visible"/>
                                      </p:to>
                                    </p:set>
                                    <p:animEffect transition="in" filter="wheel(1)">
                                      <p:cBhvr>
                                        <p:cTn id="29" dur="1000"/>
                                        <p:tgtEl>
                                          <p:spTgt spid="35"/>
                                        </p:tgtEl>
                                      </p:cBhvr>
                                    </p:animEffect>
                                  </p:childTnLst>
                                  <p:subTnLst>
                                    <p:audio>
                                      <p:cMediaNode>
                                        <p:cTn display="0" masterRel="sameClick">
                                          <p:stCondLst>
                                            <p:cond evt="begin" delay="0">
                                              <p:tn val="27"/>
                                            </p:cond>
                                          </p:stCondLst>
                                          <p:endCondLst>
                                            <p:cond evt="onStopAudio" delay="0">
                                              <p:tgtEl>
                                                <p:sldTgt/>
                                              </p:tgtEl>
                                            </p:cond>
                                          </p:endCondLst>
                                        </p:cTn>
                                        <p:tgtEl>
                                          <p:sndTgt r:embed="rId7" name="cashreg.wav"/>
                                        </p:tgtEl>
                                      </p:cMediaNode>
                                    </p:audio>
                                  </p:subTnLst>
                                </p:cTn>
                              </p:par>
                              <p:par>
                                <p:cTn id="30" presetID="1" presetClass="entr" presetSubtype="0" fill="hold" grpId="1" nodeType="withEffect">
                                  <p:stCondLst>
                                    <p:cond delay="3000"/>
                                  </p:stCondLst>
                                  <p:childTnLst>
                                    <p:set>
                                      <p:cBhvr>
                                        <p:cTn id="31" dur="1" fill="hold">
                                          <p:stCondLst>
                                            <p:cond delay="0"/>
                                          </p:stCondLst>
                                        </p:cTn>
                                        <p:tgtEl>
                                          <p:spTgt spid="31"/>
                                        </p:tgtEl>
                                        <p:attrNameLst>
                                          <p:attrName>style.visibility</p:attrName>
                                        </p:attrNameLst>
                                      </p:cBhvr>
                                      <p:to>
                                        <p:strVal val="visible"/>
                                      </p:to>
                                    </p:set>
                                  </p:childTnLst>
                                </p:cTn>
                              </p:par>
                              <p:par>
                                <p:cTn id="32" presetID="1" presetClass="exit" presetSubtype="0" fill="hold" grpId="0" nodeType="withEffect">
                                  <p:stCondLst>
                                    <p:cond delay="4000"/>
                                  </p:stCondLst>
                                  <p:childTnLst>
                                    <p:set>
                                      <p:cBhvr>
                                        <p:cTn id="33" dur="1" fill="hold">
                                          <p:stCondLst>
                                            <p:cond delay="0"/>
                                          </p:stCondLst>
                                        </p:cTn>
                                        <p:tgtEl>
                                          <p:spTgt spid="31"/>
                                        </p:tgtEl>
                                        <p:attrNameLst>
                                          <p:attrName>style.visibility</p:attrName>
                                        </p:attrNameLst>
                                      </p:cBhvr>
                                      <p:to>
                                        <p:strVal val="hidden"/>
                                      </p:to>
                                    </p:set>
                                  </p:childTnLst>
                                </p:cTn>
                              </p:par>
                              <p:par>
                                <p:cTn id="34" presetID="21" presetClass="entr" presetSubtype="1" fill="hold" grpId="4" nodeType="withEffect">
                                  <p:stCondLst>
                                    <p:cond delay="3000"/>
                                  </p:stCondLst>
                                  <p:childTnLst>
                                    <p:set>
                                      <p:cBhvr>
                                        <p:cTn id="35" dur="1" fill="hold">
                                          <p:stCondLst>
                                            <p:cond delay="0"/>
                                          </p:stCondLst>
                                        </p:cTn>
                                        <p:tgtEl>
                                          <p:spTgt spid="35"/>
                                        </p:tgtEl>
                                        <p:attrNameLst>
                                          <p:attrName>style.visibility</p:attrName>
                                        </p:attrNameLst>
                                      </p:cBhvr>
                                      <p:to>
                                        <p:strVal val="visible"/>
                                      </p:to>
                                    </p:set>
                                    <p:animEffect transition="in" filter="wheel(1)">
                                      <p:cBhvr>
                                        <p:cTn id="36" dur="1000"/>
                                        <p:tgtEl>
                                          <p:spTgt spid="35"/>
                                        </p:tgtEl>
                                      </p:cBhvr>
                                    </p:animEffect>
                                  </p:childTnLst>
                                  <p:subTnLst>
                                    <p:audio>
                                      <p:cMediaNode>
                                        <p:cTn display="0" masterRel="sameClick">
                                          <p:stCondLst>
                                            <p:cond evt="begin" delay="0">
                                              <p:tn val="34"/>
                                            </p:cond>
                                          </p:stCondLst>
                                          <p:endCondLst>
                                            <p:cond evt="onStopAudio" delay="0">
                                              <p:tgtEl>
                                                <p:sldTgt/>
                                              </p:tgtEl>
                                            </p:cond>
                                          </p:endCondLst>
                                        </p:cTn>
                                        <p:tgtEl>
                                          <p:sndTgt r:embed="rId7" name="cashreg.wav"/>
                                        </p:tgtEl>
                                      </p:cMediaNode>
                                    </p:audio>
                                  </p:subTnLst>
                                </p:cTn>
                              </p:par>
                              <p:par>
                                <p:cTn id="37" presetID="1" presetClass="entr" presetSubtype="0" fill="hold" grpId="1" nodeType="withEffect">
                                  <p:stCondLst>
                                    <p:cond delay="4000"/>
                                  </p:stCondLst>
                                  <p:childTnLst>
                                    <p:set>
                                      <p:cBhvr>
                                        <p:cTn id="38" dur="1" fill="hold">
                                          <p:stCondLst>
                                            <p:cond delay="0"/>
                                          </p:stCondLst>
                                        </p:cTn>
                                        <p:tgtEl>
                                          <p:spTgt spid="30"/>
                                        </p:tgtEl>
                                        <p:attrNameLst>
                                          <p:attrName>style.visibility</p:attrName>
                                        </p:attrNameLst>
                                      </p:cBhvr>
                                      <p:to>
                                        <p:strVal val="visible"/>
                                      </p:to>
                                    </p:set>
                                  </p:childTnLst>
                                </p:cTn>
                              </p:par>
                              <p:par>
                                <p:cTn id="39" presetID="1" presetClass="exit" presetSubtype="0" fill="hold" grpId="0" nodeType="withEffect">
                                  <p:stCondLst>
                                    <p:cond delay="5000"/>
                                  </p:stCondLst>
                                  <p:childTnLst>
                                    <p:set>
                                      <p:cBhvr>
                                        <p:cTn id="40" dur="1" fill="hold">
                                          <p:stCondLst>
                                            <p:cond delay="0"/>
                                          </p:stCondLst>
                                        </p:cTn>
                                        <p:tgtEl>
                                          <p:spTgt spid="30"/>
                                        </p:tgtEl>
                                        <p:attrNameLst>
                                          <p:attrName>style.visibility</p:attrName>
                                        </p:attrNameLst>
                                      </p:cBhvr>
                                      <p:to>
                                        <p:strVal val="hidden"/>
                                      </p:to>
                                    </p:set>
                                  </p:childTnLst>
                                </p:cTn>
                              </p:par>
                              <p:par>
                                <p:cTn id="41" presetID="21" presetClass="entr" presetSubtype="1" fill="hold" grpId="5" nodeType="withEffect">
                                  <p:stCondLst>
                                    <p:cond delay="4000"/>
                                  </p:stCondLst>
                                  <p:childTnLst>
                                    <p:set>
                                      <p:cBhvr>
                                        <p:cTn id="42" dur="1" fill="hold">
                                          <p:stCondLst>
                                            <p:cond delay="0"/>
                                          </p:stCondLst>
                                        </p:cTn>
                                        <p:tgtEl>
                                          <p:spTgt spid="35"/>
                                        </p:tgtEl>
                                        <p:attrNameLst>
                                          <p:attrName>style.visibility</p:attrName>
                                        </p:attrNameLst>
                                      </p:cBhvr>
                                      <p:to>
                                        <p:strVal val="visible"/>
                                      </p:to>
                                    </p:set>
                                    <p:animEffect transition="in" filter="wheel(1)">
                                      <p:cBhvr>
                                        <p:cTn id="43" dur="1000"/>
                                        <p:tgtEl>
                                          <p:spTgt spid="35"/>
                                        </p:tgtEl>
                                      </p:cBhvr>
                                    </p:animEffect>
                                  </p:childTnLst>
                                  <p:subTnLst>
                                    <p:audio>
                                      <p:cMediaNode>
                                        <p:cTn display="0" masterRel="sameClick">
                                          <p:stCondLst>
                                            <p:cond evt="begin" delay="0">
                                              <p:tn val="41"/>
                                            </p:cond>
                                          </p:stCondLst>
                                          <p:endCondLst>
                                            <p:cond evt="onStopAudio" delay="0">
                                              <p:tgtEl>
                                                <p:sldTgt/>
                                              </p:tgtEl>
                                            </p:cond>
                                          </p:endCondLst>
                                        </p:cTn>
                                        <p:tgtEl>
                                          <p:sndTgt r:embed="rId7" name="cashreg.wav"/>
                                        </p:tgtEl>
                                      </p:cMediaNode>
                                    </p:audio>
                                  </p:subTnLst>
                                </p:cTn>
                              </p:par>
                              <p:par>
                                <p:cTn id="44" presetID="1" presetClass="entr" presetSubtype="0" fill="hold" grpId="1" nodeType="withEffect">
                                  <p:stCondLst>
                                    <p:cond delay="5000"/>
                                  </p:stCondLst>
                                  <p:childTnLst>
                                    <p:set>
                                      <p:cBhvr>
                                        <p:cTn id="45" dur="1" fill="hold">
                                          <p:stCondLst>
                                            <p:cond delay="0"/>
                                          </p:stCondLst>
                                        </p:cTn>
                                        <p:tgtEl>
                                          <p:spTgt spid="29"/>
                                        </p:tgtEl>
                                        <p:attrNameLst>
                                          <p:attrName>style.visibility</p:attrName>
                                        </p:attrNameLst>
                                      </p:cBhvr>
                                      <p:to>
                                        <p:strVal val="visible"/>
                                      </p:to>
                                    </p:set>
                                  </p:childTnLst>
                                </p:cTn>
                              </p:par>
                              <p:par>
                                <p:cTn id="46" presetID="1" presetClass="exit" presetSubtype="0" fill="hold" grpId="0" nodeType="withEffect">
                                  <p:stCondLst>
                                    <p:cond delay="6000"/>
                                  </p:stCondLst>
                                  <p:childTnLst>
                                    <p:set>
                                      <p:cBhvr>
                                        <p:cTn id="47" dur="1" fill="hold">
                                          <p:stCondLst>
                                            <p:cond delay="0"/>
                                          </p:stCondLst>
                                        </p:cTn>
                                        <p:tgtEl>
                                          <p:spTgt spid="29"/>
                                        </p:tgtEl>
                                        <p:attrNameLst>
                                          <p:attrName>style.visibility</p:attrName>
                                        </p:attrNameLst>
                                      </p:cBhvr>
                                      <p:to>
                                        <p:strVal val="hidden"/>
                                      </p:to>
                                    </p:set>
                                  </p:childTnLst>
                                </p:cTn>
                              </p:par>
                              <p:par>
                                <p:cTn id="48" presetID="21" presetClass="entr" presetSubtype="1" fill="hold" grpId="6" nodeType="withEffect">
                                  <p:stCondLst>
                                    <p:cond delay="5000"/>
                                  </p:stCondLst>
                                  <p:childTnLst>
                                    <p:set>
                                      <p:cBhvr>
                                        <p:cTn id="49" dur="1" fill="hold">
                                          <p:stCondLst>
                                            <p:cond delay="0"/>
                                          </p:stCondLst>
                                        </p:cTn>
                                        <p:tgtEl>
                                          <p:spTgt spid="35"/>
                                        </p:tgtEl>
                                        <p:attrNameLst>
                                          <p:attrName>style.visibility</p:attrName>
                                        </p:attrNameLst>
                                      </p:cBhvr>
                                      <p:to>
                                        <p:strVal val="visible"/>
                                      </p:to>
                                    </p:set>
                                    <p:animEffect transition="in" filter="wheel(1)">
                                      <p:cBhvr>
                                        <p:cTn id="50" dur="1000"/>
                                        <p:tgtEl>
                                          <p:spTgt spid="35"/>
                                        </p:tgtEl>
                                      </p:cBhvr>
                                    </p:animEffect>
                                  </p:childTnLst>
                                  <p:subTnLst>
                                    <p:audio>
                                      <p:cMediaNode>
                                        <p:cTn display="0" masterRel="sameClick">
                                          <p:stCondLst>
                                            <p:cond evt="begin" delay="0">
                                              <p:tn val="48"/>
                                            </p:cond>
                                          </p:stCondLst>
                                          <p:endCondLst>
                                            <p:cond evt="onStopAudio" delay="0">
                                              <p:tgtEl>
                                                <p:sldTgt/>
                                              </p:tgtEl>
                                            </p:cond>
                                          </p:endCondLst>
                                        </p:cTn>
                                        <p:tgtEl>
                                          <p:sndTgt r:embed="rId7" name="cashreg.wav"/>
                                        </p:tgtEl>
                                      </p:cMediaNode>
                                    </p:audio>
                                  </p:subTnLst>
                                </p:cTn>
                              </p:par>
                              <p:par>
                                <p:cTn id="51" presetID="1" presetClass="entr" presetSubtype="0" fill="hold" grpId="1" nodeType="withEffect">
                                  <p:stCondLst>
                                    <p:cond delay="6000"/>
                                  </p:stCondLst>
                                  <p:childTnLst>
                                    <p:set>
                                      <p:cBhvr>
                                        <p:cTn id="52" dur="1" fill="hold">
                                          <p:stCondLst>
                                            <p:cond delay="0"/>
                                          </p:stCondLst>
                                        </p:cTn>
                                        <p:tgtEl>
                                          <p:spTgt spid="28"/>
                                        </p:tgtEl>
                                        <p:attrNameLst>
                                          <p:attrName>style.visibility</p:attrName>
                                        </p:attrNameLst>
                                      </p:cBhvr>
                                      <p:to>
                                        <p:strVal val="visible"/>
                                      </p:to>
                                    </p:set>
                                  </p:childTnLst>
                                </p:cTn>
                              </p:par>
                              <p:par>
                                <p:cTn id="53" presetID="1" presetClass="exit" presetSubtype="0" fill="hold" grpId="0" nodeType="withEffect">
                                  <p:stCondLst>
                                    <p:cond delay="7000"/>
                                  </p:stCondLst>
                                  <p:childTnLst>
                                    <p:set>
                                      <p:cBhvr>
                                        <p:cTn id="54" dur="1" fill="hold">
                                          <p:stCondLst>
                                            <p:cond delay="0"/>
                                          </p:stCondLst>
                                        </p:cTn>
                                        <p:tgtEl>
                                          <p:spTgt spid="28"/>
                                        </p:tgtEl>
                                        <p:attrNameLst>
                                          <p:attrName>style.visibility</p:attrName>
                                        </p:attrNameLst>
                                      </p:cBhvr>
                                      <p:to>
                                        <p:strVal val="hidden"/>
                                      </p:to>
                                    </p:set>
                                  </p:childTnLst>
                                </p:cTn>
                              </p:par>
                              <p:par>
                                <p:cTn id="55" presetID="21" presetClass="entr" presetSubtype="1" fill="hold" grpId="7" nodeType="withEffect">
                                  <p:stCondLst>
                                    <p:cond delay="6000"/>
                                  </p:stCondLst>
                                  <p:childTnLst>
                                    <p:set>
                                      <p:cBhvr>
                                        <p:cTn id="56" dur="1" fill="hold">
                                          <p:stCondLst>
                                            <p:cond delay="0"/>
                                          </p:stCondLst>
                                        </p:cTn>
                                        <p:tgtEl>
                                          <p:spTgt spid="35"/>
                                        </p:tgtEl>
                                        <p:attrNameLst>
                                          <p:attrName>style.visibility</p:attrName>
                                        </p:attrNameLst>
                                      </p:cBhvr>
                                      <p:to>
                                        <p:strVal val="visible"/>
                                      </p:to>
                                    </p:set>
                                    <p:animEffect transition="in" filter="wheel(1)">
                                      <p:cBhvr>
                                        <p:cTn id="57" dur="1000"/>
                                        <p:tgtEl>
                                          <p:spTgt spid="35"/>
                                        </p:tgtEl>
                                      </p:cBhvr>
                                    </p:animEffect>
                                  </p:childTnLst>
                                  <p:subTnLst>
                                    <p:audio>
                                      <p:cMediaNode>
                                        <p:cTn display="0" masterRel="sameClick">
                                          <p:stCondLst>
                                            <p:cond evt="begin" delay="0">
                                              <p:tn val="55"/>
                                            </p:cond>
                                          </p:stCondLst>
                                          <p:endCondLst>
                                            <p:cond evt="onStopAudio" delay="0">
                                              <p:tgtEl>
                                                <p:sldTgt/>
                                              </p:tgtEl>
                                            </p:cond>
                                          </p:endCondLst>
                                        </p:cTn>
                                        <p:tgtEl>
                                          <p:sndTgt r:embed="rId7" name="cashreg.wav"/>
                                        </p:tgtEl>
                                      </p:cMediaNode>
                                    </p:audio>
                                  </p:subTnLst>
                                </p:cTn>
                              </p:par>
                              <p:par>
                                <p:cTn id="58" presetID="1" presetClass="entr" presetSubtype="0" fill="hold" grpId="1" nodeType="withEffect">
                                  <p:stCondLst>
                                    <p:cond delay="7000"/>
                                  </p:stCondLst>
                                  <p:childTnLst>
                                    <p:set>
                                      <p:cBhvr>
                                        <p:cTn id="59" dur="1" fill="hold">
                                          <p:stCondLst>
                                            <p:cond delay="0"/>
                                          </p:stCondLst>
                                        </p:cTn>
                                        <p:tgtEl>
                                          <p:spTgt spid="27"/>
                                        </p:tgtEl>
                                        <p:attrNameLst>
                                          <p:attrName>style.visibility</p:attrName>
                                        </p:attrNameLst>
                                      </p:cBhvr>
                                      <p:to>
                                        <p:strVal val="visible"/>
                                      </p:to>
                                    </p:set>
                                  </p:childTnLst>
                                </p:cTn>
                              </p:par>
                              <p:par>
                                <p:cTn id="60" presetID="1" presetClass="exit" presetSubtype="0" fill="hold" grpId="0" nodeType="withEffect">
                                  <p:stCondLst>
                                    <p:cond delay="8000"/>
                                  </p:stCondLst>
                                  <p:childTnLst>
                                    <p:set>
                                      <p:cBhvr>
                                        <p:cTn id="61" dur="1" fill="hold">
                                          <p:stCondLst>
                                            <p:cond delay="0"/>
                                          </p:stCondLst>
                                        </p:cTn>
                                        <p:tgtEl>
                                          <p:spTgt spid="27"/>
                                        </p:tgtEl>
                                        <p:attrNameLst>
                                          <p:attrName>style.visibility</p:attrName>
                                        </p:attrNameLst>
                                      </p:cBhvr>
                                      <p:to>
                                        <p:strVal val="hidden"/>
                                      </p:to>
                                    </p:set>
                                  </p:childTnLst>
                                </p:cTn>
                              </p:par>
                              <p:par>
                                <p:cTn id="62" presetID="21" presetClass="entr" presetSubtype="1" fill="hold" grpId="8" nodeType="withEffect">
                                  <p:stCondLst>
                                    <p:cond delay="7000"/>
                                  </p:stCondLst>
                                  <p:childTnLst>
                                    <p:set>
                                      <p:cBhvr>
                                        <p:cTn id="63" dur="1" fill="hold">
                                          <p:stCondLst>
                                            <p:cond delay="0"/>
                                          </p:stCondLst>
                                        </p:cTn>
                                        <p:tgtEl>
                                          <p:spTgt spid="35"/>
                                        </p:tgtEl>
                                        <p:attrNameLst>
                                          <p:attrName>style.visibility</p:attrName>
                                        </p:attrNameLst>
                                      </p:cBhvr>
                                      <p:to>
                                        <p:strVal val="visible"/>
                                      </p:to>
                                    </p:set>
                                    <p:animEffect transition="in" filter="wheel(1)">
                                      <p:cBhvr>
                                        <p:cTn id="64" dur="1000"/>
                                        <p:tgtEl>
                                          <p:spTgt spid="35"/>
                                        </p:tgtEl>
                                      </p:cBhvr>
                                    </p:animEffect>
                                  </p:childTnLst>
                                  <p:subTnLst>
                                    <p:audio>
                                      <p:cMediaNode>
                                        <p:cTn display="0" masterRel="sameClick">
                                          <p:stCondLst>
                                            <p:cond evt="begin" delay="0">
                                              <p:tn val="62"/>
                                            </p:cond>
                                          </p:stCondLst>
                                          <p:endCondLst>
                                            <p:cond evt="onStopAudio" delay="0">
                                              <p:tgtEl>
                                                <p:sldTgt/>
                                              </p:tgtEl>
                                            </p:cond>
                                          </p:endCondLst>
                                        </p:cTn>
                                        <p:tgtEl>
                                          <p:sndTgt r:embed="rId7" name="cashreg.wav"/>
                                        </p:tgtEl>
                                      </p:cMediaNode>
                                    </p:audio>
                                  </p:subTnLst>
                                </p:cTn>
                              </p:par>
                              <p:par>
                                <p:cTn id="65" presetID="1" presetClass="entr" presetSubtype="0" fill="hold" grpId="1" nodeType="withEffect">
                                  <p:stCondLst>
                                    <p:cond delay="8000"/>
                                  </p:stCondLst>
                                  <p:childTnLst>
                                    <p:set>
                                      <p:cBhvr>
                                        <p:cTn id="66" dur="1" fill="hold">
                                          <p:stCondLst>
                                            <p:cond delay="0"/>
                                          </p:stCondLst>
                                        </p:cTn>
                                        <p:tgtEl>
                                          <p:spTgt spid="26"/>
                                        </p:tgtEl>
                                        <p:attrNameLst>
                                          <p:attrName>style.visibility</p:attrName>
                                        </p:attrNameLst>
                                      </p:cBhvr>
                                      <p:to>
                                        <p:strVal val="visible"/>
                                      </p:to>
                                    </p:set>
                                  </p:childTnLst>
                                </p:cTn>
                              </p:par>
                              <p:par>
                                <p:cTn id="67" presetID="1" presetClass="exit" presetSubtype="0" fill="hold" grpId="0" nodeType="withEffect">
                                  <p:stCondLst>
                                    <p:cond delay="9000"/>
                                  </p:stCondLst>
                                  <p:childTnLst>
                                    <p:set>
                                      <p:cBhvr>
                                        <p:cTn id="68" dur="1" fill="hold">
                                          <p:stCondLst>
                                            <p:cond delay="0"/>
                                          </p:stCondLst>
                                        </p:cTn>
                                        <p:tgtEl>
                                          <p:spTgt spid="26"/>
                                        </p:tgtEl>
                                        <p:attrNameLst>
                                          <p:attrName>style.visibility</p:attrName>
                                        </p:attrNameLst>
                                      </p:cBhvr>
                                      <p:to>
                                        <p:strVal val="hidden"/>
                                      </p:to>
                                    </p:set>
                                  </p:childTnLst>
                                </p:cTn>
                              </p:par>
                              <p:par>
                                <p:cTn id="69" presetID="21" presetClass="entr" presetSubtype="1" fill="hold" grpId="2" nodeType="withEffect">
                                  <p:stCondLst>
                                    <p:cond delay="8000"/>
                                  </p:stCondLst>
                                  <p:childTnLst>
                                    <p:set>
                                      <p:cBhvr>
                                        <p:cTn id="70" dur="1" fill="hold">
                                          <p:stCondLst>
                                            <p:cond delay="0"/>
                                          </p:stCondLst>
                                        </p:cTn>
                                        <p:tgtEl>
                                          <p:spTgt spid="35"/>
                                        </p:tgtEl>
                                        <p:attrNameLst>
                                          <p:attrName>style.visibility</p:attrName>
                                        </p:attrNameLst>
                                      </p:cBhvr>
                                      <p:to>
                                        <p:strVal val="visible"/>
                                      </p:to>
                                    </p:set>
                                    <p:animEffect transition="in" filter="wheel(1)">
                                      <p:cBhvr>
                                        <p:cTn id="71" dur="1000"/>
                                        <p:tgtEl>
                                          <p:spTgt spid="35"/>
                                        </p:tgtEl>
                                      </p:cBhvr>
                                    </p:animEffect>
                                  </p:childTnLst>
                                  <p:subTnLst>
                                    <p:audio>
                                      <p:cMediaNode>
                                        <p:cTn display="0" masterRel="sameClick">
                                          <p:stCondLst>
                                            <p:cond evt="begin" delay="0">
                                              <p:tn val="69"/>
                                            </p:cond>
                                          </p:stCondLst>
                                          <p:endCondLst>
                                            <p:cond evt="onStopAudio" delay="0">
                                              <p:tgtEl>
                                                <p:sldTgt/>
                                              </p:tgtEl>
                                            </p:cond>
                                          </p:endCondLst>
                                        </p:cTn>
                                        <p:tgtEl>
                                          <p:sndTgt r:embed="rId7" name="cashreg.wav"/>
                                        </p:tgtEl>
                                      </p:cMediaNode>
                                    </p:audio>
                                  </p:subTnLst>
                                </p:cTn>
                              </p:par>
                              <p:par>
                                <p:cTn id="72" presetID="1" presetClass="entr" presetSubtype="0" fill="hold" grpId="1" nodeType="withEffect">
                                  <p:stCondLst>
                                    <p:cond delay="9000"/>
                                  </p:stCondLst>
                                  <p:childTnLst>
                                    <p:set>
                                      <p:cBhvr>
                                        <p:cTn id="73" dur="1" fill="hold">
                                          <p:stCondLst>
                                            <p:cond delay="0"/>
                                          </p:stCondLst>
                                        </p:cTn>
                                        <p:tgtEl>
                                          <p:spTgt spid="25"/>
                                        </p:tgtEl>
                                        <p:attrNameLst>
                                          <p:attrName>style.visibility</p:attrName>
                                        </p:attrNameLst>
                                      </p:cBhvr>
                                      <p:to>
                                        <p:strVal val="visible"/>
                                      </p:to>
                                    </p:set>
                                  </p:childTnLst>
                                </p:cTn>
                              </p:par>
                              <p:par>
                                <p:cTn id="74" presetID="1" presetClass="exit" presetSubtype="0" fill="hold" grpId="0" nodeType="withEffect">
                                  <p:stCondLst>
                                    <p:cond delay="10000"/>
                                  </p:stCondLst>
                                  <p:childTnLst>
                                    <p:set>
                                      <p:cBhvr>
                                        <p:cTn id="75" dur="1" fill="hold">
                                          <p:stCondLst>
                                            <p:cond delay="0"/>
                                          </p:stCondLst>
                                        </p:cTn>
                                        <p:tgtEl>
                                          <p:spTgt spid="25"/>
                                        </p:tgtEl>
                                        <p:attrNameLst>
                                          <p:attrName>style.visibility</p:attrName>
                                        </p:attrNameLst>
                                      </p:cBhvr>
                                      <p:to>
                                        <p:strVal val="hidden"/>
                                      </p:to>
                                    </p:set>
                                  </p:childTnLst>
                                </p:cTn>
                              </p:par>
                              <p:par>
                                <p:cTn id="76" presetID="21" presetClass="entr" presetSubtype="1" fill="hold" grpId="10" nodeType="withEffect">
                                  <p:stCondLst>
                                    <p:cond delay="9000"/>
                                  </p:stCondLst>
                                  <p:childTnLst>
                                    <p:set>
                                      <p:cBhvr>
                                        <p:cTn id="77" dur="1" fill="hold">
                                          <p:stCondLst>
                                            <p:cond delay="0"/>
                                          </p:stCondLst>
                                        </p:cTn>
                                        <p:tgtEl>
                                          <p:spTgt spid="35"/>
                                        </p:tgtEl>
                                        <p:attrNameLst>
                                          <p:attrName>style.visibility</p:attrName>
                                        </p:attrNameLst>
                                      </p:cBhvr>
                                      <p:to>
                                        <p:strVal val="visible"/>
                                      </p:to>
                                    </p:set>
                                    <p:animEffect transition="in" filter="wheel(1)">
                                      <p:cBhvr>
                                        <p:cTn id="78" dur="1000"/>
                                        <p:tgtEl>
                                          <p:spTgt spid="35"/>
                                        </p:tgtEl>
                                      </p:cBhvr>
                                    </p:animEffect>
                                  </p:childTnLst>
                                  <p:subTnLst>
                                    <p:audio>
                                      <p:cMediaNode>
                                        <p:cTn display="0" masterRel="sameClick">
                                          <p:stCondLst>
                                            <p:cond evt="begin" delay="0">
                                              <p:tn val="76"/>
                                            </p:cond>
                                          </p:stCondLst>
                                          <p:endCondLst>
                                            <p:cond evt="onStopAudio" delay="0">
                                              <p:tgtEl>
                                                <p:sldTgt/>
                                              </p:tgtEl>
                                            </p:cond>
                                          </p:endCondLst>
                                        </p:cTn>
                                        <p:tgtEl>
                                          <p:sndTgt r:embed="rId7" name="cashreg.wav"/>
                                        </p:tgtEl>
                                      </p:cMediaNode>
                                    </p:audio>
                                  </p:subTnLst>
                                </p:cTn>
                              </p:par>
                              <p:par>
                                <p:cTn id="79" presetID="1" presetClass="entr" presetSubtype="0" fill="hold" grpId="1" nodeType="withEffect">
                                  <p:stCondLst>
                                    <p:cond delay="10000"/>
                                  </p:stCondLst>
                                  <p:childTnLst>
                                    <p:set>
                                      <p:cBhvr>
                                        <p:cTn id="80" dur="1" fill="hold">
                                          <p:stCondLst>
                                            <p:cond delay="0"/>
                                          </p:stCondLst>
                                        </p:cTn>
                                        <p:tgtEl>
                                          <p:spTgt spid="24"/>
                                        </p:tgtEl>
                                        <p:attrNameLst>
                                          <p:attrName>style.visibility</p:attrName>
                                        </p:attrNameLst>
                                      </p:cBhvr>
                                      <p:to>
                                        <p:strVal val="visible"/>
                                      </p:to>
                                    </p:set>
                                  </p:childTnLst>
                                </p:cTn>
                              </p:par>
                              <p:par>
                                <p:cTn id="81" presetID="1" presetClass="exit" presetSubtype="0" fill="hold" grpId="0" nodeType="withEffect">
                                  <p:stCondLst>
                                    <p:cond delay="11000"/>
                                  </p:stCondLst>
                                  <p:childTnLst>
                                    <p:set>
                                      <p:cBhvr>
                                        <p:cTn id="82" dur="1" fill="hold">
                                          <p:stCondLst>
                                            <p:cond delay="0"/>
                                          </p:stCondLst>
                                        </p:cTn>
                                        <p:tgtEl>
                                          <p:spTgt spid="24"/>
                                        </p:tgtEl>
                                        <p:attrNameLst>
                                          <p:attrName>style.visibility</p:attrName>
                                        </p:attrNameLst>
                                      </p:cBhvr>
                                      <p:to>
                                        <p:strVal val="hidden"/>
                                      </p:to>
                                    </p:set>
                                  </p:childTnLst>
                                </p:cTn>
                              </p:par>
                              <p:par>
                                <p:cTn id="83" presetID="21" presetClass="entr" presetSubtype="1" fill="hold" grpId="11" nodeType="withEffect">
                                  <p:stCondLst>
                                    <p:cond delay="10000"/>
                                  </p:stCondLst>
                                  <p:childTnLst>
                                    <p:set>
                                      <p:cBhvr>
                                        <p:cTn id="84" dur="1" fill="hold">
                                          <p:stCondLst>
                                            <p:cond delay="0"/>
                                          </p:stCondLst>
                                        </p:cTn>
                                        <p:tgtEl>
                                          <p:spTgt spid="35"/>
                                        </p:tgtEl>
                                        <p:attrNameLst>
                                          <p:attrName>style.visibility</p:attrName>
                                        </p:attrNameLst>
                                      </p:cBhvr>
                                      <p:to>
                                        <p:strVal val="visible"/>
                                      </p:to>
                                    </p:set>
                                    <p:animEffect transition="in" filter="wheel(1)">
                                      <p:cBhvr>
                                        <p:cTn id="85" dur="1000"/>
                                        <p:tgtEl>
                                          <p:spTgt spid="35"/>
                                        </p:tgtEl>
                                      </p:cBhvr>
                                    </p:animEffect>
                                  </p:childTnLst>
                                  <p:subTnLst>
                                    <p:audio>
                                      <p:cMediaNode>
                                        <p:cTn display="0" masterRel="sameClick">
                                          <p:stCondLst>
                                            <p:cond evt="begin" delay="0">
                                              <p:tn val="83"/>
                                            </p:cond>
                                          </p:stCondLst>
                                          <p:endCondLst>
                                            <p:cond evt="onStopAudio" delay="0">
                                              <p:tgtEl>
                                                <p:sldTgt/>
                                              </p:tgtEl>
                                            </p:cond>
                                          </p:endCondLst>
                                        </p:cTn>
                                        <p:tgtEl>
                                          <p:sndTgt r:embed="rId7" name="cashreg.wav"/>
                                        </p:tgtEl>
                                      </p:cMediaNode>
                                    </p:audio>
                                  </p:subTnLst>
                                </p:cTn>
                              </p:par>
                              <p:par>
                                <p:cTn id="86" presetID="1" presetClass="entr" presetSubtype="0" fill="hold" grpId="1" nodeType="withEffect">
                                  <p:stCondLst>
                                    <p:cond delay="11000"/>
                                  </p:stCondLst>
                                  <p:childTnLst>
                                    <p:set>
                                      <p:cBhvr>
                                        <p:cTn id="87" dur="1" fill="hold">
                                          <p:stCondLst>
                                            <p:cond delay="0"/>
                                          </p:stCondLst>
                                        </p:cTn>
                                        <p:tgtEl>
                                          <p:spTgt spid="23"/>
                                        </p:tgtEl>
                                        <p:attrNameLst>
                                          <p:attrName>style.visibility</p:attrName>
                                        </p:attrNameLst>
                                      </p:cBhvr>
                                      <p:to>
                                        <p:strVal val="visible"/>
                                      </p:to>
                                    </p:set>
                                  </p:childTnLst>
                                </p:cTn>
                              </p:par>
                              <p:par>
                                <p:cTn id="88" presetID="1" presetClass="exit" presetSubtype="0" fill="hold" grpId="0" nodeType="withEffect">
                                  <p:stCondLst>
                                    <p:cond delay="12000"/>
                                  </p:stCondLst>
                                  <p:childTnLst>
                                    <p:set>
                                      <p:cBhvr>
                                        <p:cTn id="89" dur="1" fill="hold">
                                          <p:stCondLst>
                                            <p:cond delay="0"/>
                                          </p:stCondLst>
                                        </p:cTn>
                                        <p:tgtEl>
                                          <p:spTgt spid="23"/>
                                        </p:tgtEl>
                                        <p:attrNameLst>
                                          <p:attrName>style.visibility</p:attrName>
                                        </p:attrNameLst>
                                      </p:cBhvr>
                                      <p:to>
                                        <p:strVal val="hidden"/>
                                      </p:to>
                                    </p:set>
                                  </p:childTnLst>
                                </p:cTn>
                              </p:par>
                              <p:par>
                                <p:cTn id="90" presetID="21" presetClass="entr" presetSubtype="1" fill="hold" grpId="12" nodeType="withEffect">
                                  <p:stCondLst>
                                    <p:cond delay="11000"/>
                                  </p:stCondLst>
                                  <p:childTnLst>
                                    <p:set>
                                      <p:cBhvr>
                                        <p:cTn id="91" dur="1" fill="hold">
                                          <p:stCondLst>
                                            <p:cond delay="0"/>
                                          </p:stCondLst>
                                        </p:cTn>
                                        <p:tgtEl>
                                          <p:spTgt spid="35"/>
                                        </p:tgtEl>
                                        <p:attrNameLst>
                                          <p:attrName>style.visibility</p:attrName>
                                        </p:attrNameLst>
                                      </p:cBhvr>
                                      <p:to>
                                        <p:strVal val="visible"/>
                                      </p:to>
                                    </p:set>
                                    <p:animEffect transition="in" filter="wheel(1)">
                                      <p:cBhvr>
                                        <p:cTn id="92" dur="1000"/>
                                        <p:tgtEl>
                                          <p:spTgt spid="35"/>
                                        </p:tgtEl>
                                      </p:cBhvr>
                                    </p:animEffect>
                                  </p:childTnLst>
                                  <p:subTnLst>
                                    <p:audio>
                                      <p:cMediaNode>
                                        <p:cTn display="0" masterRel="sameClick">
                                          <p:stCondLst>
                                            <p:cond evt="begin" delay="0">
                                              <p:tn val="90"/>
                                            </p:cond>
                                          </p:stCondLst>
                                          <p:endCondLst>
                                            <p:cond evt="onStopAudio" delay="0">
                                              <p:tgtEl>
                                                <p:sldTgt/>
                                              </p:tgtEl>
                                            </p:cond>
                                          </p:endCondLst>
                                        </p:cTn>
                                        <p:tgtEl>
                                          <p:sndTgt r:embed="rId7" name="cashreg.wav"/>
                                        </p:tgtEl>
                                      </p:cMediaNode>
                                    </p:audio>
                                  </p:subTnLst>
                                </p:cTn>
                              </p:par>
                              <p:par>
                                <p:cTn id="93" presetID="1" presetClass="entr" presetSubtype="0" fill="hold" grpId="1" nodeType="withEffect">
                                  <p:stCondLst>
                                    <p:cond delay="12000"/>
                                  </p:stCondLst>
                                  <p:childTnLst>
                                    <p:set>
                                      <p:cBhvr>
                                        <p:cTn id="94" dur="1" fill="hold">
                                          <p:stCondLst>
                                            <p:cond delay="0"/>
                                          </p:stCondLst>
                                        </p:cTn>
                                        <p:tgtEl>
                                          <p:spTgt spid="22"/>
                                        </p:tgtEl>
                                        <p:attrNameLst>
                                          <p:attrName>style.visibility</p:attrName>
                                        </p:attrNameLst>
                                      </p:cBhvr>
                                      <p:to>
                                        <p:strVal val="visible"/>
                                      </p:to>
                                    </p:set>
                                  </p:childTnLst>
                                </p:cTn>
                              </p:par>
                              <p:par>
                                <p:cTn id="95" presetID="1" presetClass="exit" presetSubtype="0" fill="hold" grpId="0" nodeType="withEffect">
                                  <p:stCondLst>
                                    <p:cond delay="13000"/>
                                  </p:stCondLst>
                                  <p:childTnLst>
                                    <p:set>
                                      <p:cBhvr>
                                        <p:cTn id="96" dur="1" fill="hold">
                                          <p:stCondLst>
                                            <p:cond delay="0"/>
                                          </p:stCondLst>
                                        </p:cTn>
                                        <p:tgtEl>
                                          <p:spTgt spid="22"/>
                                        </p:tgtEl>
                                        <p:attrNameLst>
                                          <p:attrName>style.visibility</p:attrName>
                                        </p:attrNameLst>
                                      </p:cBhvr>
                                      <p:to>
                                        <p:strVal val="hidden"/>
                                      </p:to>
                                    </p:set>
                                  </p:childTnLst>
                                </p:cTn>
                              </p:par>
                              <p:par>
                                <p:cTn id="97" presetID="21" presetClass="entr" presetSubtype="1" fill="hold" grpId="13" nodeType="withEffect">
                                  <p:stCondLst>
                                    <p:cond delay="12000"/>
                                  </p:stCondLst>
                                  <p:childTnLst>
                                    <p:set>
                                      <p:cBhvr>
                                        <p:cTn id="98" dur="1" fill="hold">
                                          <p:stCondLst>
                                            <p:cond delay="0"/>
                                          </p:stCondLst>
                                        </p:cTn>
                                        <p:tgtEl>
                                          <p:spTgt spid="35"/>
                                        </p:tgtEl>
                                        <p:attrNameLst>
                                          <p:attrName>style.visibility</p:attrName>
                                        </p:attrNameLst>
                                      </p:cBhvr>
                                      <p:to>
                                        <p:strVal val="visible"/>
                                      </p:to>
                                    </p:set>
                                    <p:animEffect transition="in" filter="wheel(1)">
                                      <p:cBhvr>
                                        <p:cTn id="99" dur="1000"/>
                                        <p:tgtEl>
                                          <p:spTgt spid="35"/>
                                        </p:tgtEl>
                                      </p:cBhvr>
                                    </p:animEffect>
                                  </p:childTnLst>
                                  <p:subTnLst>
                                    <p:audio>
                                      <p:cMediaNode>
                                        <p:cTn display="0" masterRel="sameClick">
                                          <p:stCondLst>
                                            <p:cond evt="begin" delay="0">
                                              <p:tn val="97"/>
                                            </p:cond>
                                          </p:stCondLst>
                                          <p:endCondLst>
                                            <p:cond evt="onStopAudio" delay="0">
                                              <p:tgtEl>
                                                <p:sldTgt/>
                                              </p:tgtEl>
                                            </p:cond>
                                          </p:endCondLst>
                                        </p:cTn>
                                        <p:tgtEl>
                                          <p:sndTgt r:embed="rId7" name="cashreg.wav"/>
                                        </p:tgtEl>
                                      </p:cMediaNode>
                                    </p:audio>
                                  </p:subTnLst>
                                </p:cTn>
                              </p:par>
                              <p:par>
                                <p:cTn id="100" presetID="1" presetClass="entr" presetSubtype="0" fill="hold" grpId="1" nodeType="withEffect">
                                  <p:stCondLst>
                                    <p:cond delay="13000"/>
                                  </p:stCondLst>
                                  <p:childTnLst>
                                    <p:set>
                                      <p:cBhvr>
                                        <p:cTn id="101" dur="1" fill="hold">
                                          <p:stCondLst>
                                            <p:cond delay="0"/>
                                          </p:stCondLst>
                                        </p:cTn>
                                        <p:tgtEl>
                                          <p:spTgt spid="21"/>
                                        </p:tgtEl>
                                        <p:attrNameLst>
                                          <p:attrName>style.visibility</p:attrName>
                                        </p:attrNameLst>
                                      </p:cBhvr>
                                      <p:to>
                                        <p:strVal val="visible"/>
                                      </p:to>
                                    </p:set>
                                  </p:childTnLst>
                                </p:cTn>
                              </p:par>
                              <p:par>
                                <p:cTn id="102" presetID="1" presetClass="exit" presetSubtype="0" fill="hold" grpId="0" nodeType="withEffect">
                                  <p:stCondLst>
                                    <p:cond delay="14000"/>
                                  </p:stCondLst>
                                  <p:childTnLst>
                                    <p:set>
                                      <p:cBhvr>
                                        <p:cTn id="103" dur="1" fill="hold">
                                          <p:stCondLst>
                                            <p:cond delay="0"/>
                                          </p:stCondLst>
                                        </p:cTn>
                                        <p:tgtEl>
                                          <p:spTgt spid="21"/>
                                        </p:tgtEl>
                                        <p:attrNameLst>
                                          <p:attrName>style.visibility</p:attrName>
                                        </p:attrNameLst>
                                      </p:cBhvr>
                                      <p:to>
                                        <p:strVal val="hidden"/>
                                      </p:to>
                                    </p:set>
                                  </p:childTnLst>
                                </p:cTn>
                              </p:par>
                              <p:par>
                                <p:cTn id="104" presetID="21" presetClass="entr" presetSubtype="1" fill="hold" grpId="14" nodeType="withEffect">
                                  <p:stCondLst>
                                    <p:cond delay="13000"/>
                                  </p:stCondLst>
                                  <p:childTnLst>
                                    <p:set>
                                      <p:cBhvr>
                                        <p:cTn id="105" dur="1" fill="hold">
                                          <p:stCondLst>
                                            <p:cond delay="0"/>
                                          </p:stCondLst>
                                        </p:cTn>
                                        <p:tgtEl>
                                          <p:spTgt spid="35"/>
                                        </p:tgtEl>
                                        <p:attrNameLst>
                                          <p:attrName>style.visibility</p:attrName>
                                        </p:attrNameLst>
                                      </p:cBhvr>
                                      <p:to>
                                        <p:strVal val="visible"/>
                                      </p:to>
                                    </p:set>
                                    <p:animEffect transition="in" filter="wheel(1)">
                                      <p:cBhvr>
                                        <p:cTn id="106" dur="1000"/>
                                        <p:tgtEl>
                                          <p:spTgt spid="35"/>
                                        </p:tgtEl>
                                      </p:cBhvr>
                                    </p:animEffect>
                                  </p:childTnLst>
                                  <p:subTnLst>
                                    <p:audio>
                                      <p:cMediaNode>
                                        <p:cTn display="0" masterRel="sameClick">
                                          <p:stCondLst>
                                            <p:cond evt="begin" delay="0">
                                              <p:tn val="104"/>
                                            </p:cond>
                                          </p:stCondLst>
                                          <p:endCondLst>
                                            <p:cond evt="onStopAudio" delay="0">
                                              <p:tgtEl>
                                                <p:sldTgt/>
                                              </p:tgtEl>
                                            </p:cond>
                                          </p:endCondLst>
                                        </p:cTn>
                                        <p:tgtEl>
                                          <p:sndTgt r:embed="rId7" name="cashreg.wav"/>
                                        </p:tgtEl>
                                      </p:cMediaNode>
                                    </p:audio>
                                  </p:subTnLst>
                                </p:cTn>
                              </p:par>
                              <p:par>
                                <p:cTn id="107" presetID="1" presetClass="entr" presetSubtype="0" fill="hold" grpId="1" nodeType="withEffect">
                                  <p:stCondLst>
                                    <p:cond delay="14000"/>
                                  </p:stCondLst>
                                  <p:childTnLst>
                                    <p:set>
                                      <p:cBhvr>
                                        <p:cTn id="108" dur="1" fill="hold">
                                          <p:stCondLst>
                                            <p:cond delay="0"/>
                                          </p:stCondLst>
                                        </p:cTn>
                                        <p:tgtEl>
                                          <p:spTgt spid="20"/>
                                        </p:tgtEl>
                                        <p:attrNameLst>
                                          <p:attrName>style.visibility</p:attrName>
                                        </p:attrNameLst>
                                      </p:cBhvr>
                                      <p:to>
                                        <p:strVal val="visible"/>
                                      </p:to>
                                    </p:set>
                                  </p:childTnLst>
                                  <p:subTnLst>
                                    <p:audio>
                                      <p:cMediaNode vol="100000">
                                        <p:cTn display="0" masterRel="sameClick">
                                          <p:stCondLst>
                                            <p:cond evt="begin" delay="0">
                                              <p:tn val="107"/>
                                            </p:cond>
                                          </p:stCondLst>
                                          <p:endCondLst>
                                            <p:cond evt="onStopAudio" delay="0">
                                              <p:tgtEl>
                                                <p:sldTgt/>
                                              </p:tgtEl>
                                            </p:cond>
                                          </p:endCondLst>
                                        </p:cTn>
                                        <p:tgtEl>
                                          <p:sndTgt r:embed="rId7" name="cashreg.wav"/>
                                        </p:tgtEl>
                                      </p:cMediaNode>
                                    </p:audio>
                                  </p:subTnLst>
                                </p:cTn>
                              </p:par>
                              <p:par>
                                <p:cTn id="109" presetID="1" presetClass="exit" presetSubtype="0" fill="hold" grpId="0" nodeType="withEffect">
                                  <p:stCondLst>
                                    <p:cond delay="15000"/>
                                  </p:stCondLst>
                                  <p:childTnLst>
                                    <p:set>
                                      <p:cBhvr>
                                        <p:cTn id="110"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09"/>
                                            </p:cond>
                                          </p:stCondLst>
                                          <p:endCondLst>
                                            <p:cond evt="onStopAudio" delay="0">
                                              <p:tgtEl>
                                                <p:sldTgt/>
                                              </p:tgtEl>
                                            </p:cond>
                                          </p:endCondLst>
                                        </p:cTn>
                                        <p:tgtEl>
                                          <p:sndTgt r:embed="rId8" name="cashreg.wav"/>
                                        </p:tgtEl>
                                      </p:cMediaNode>
                                    </p:audio>
                                  </p:subTnLst>
                                </p:cTn>
                              </p:par>
                              <p:par>
                                <p:cTn id="111" presetID="21" presetClass="entr" presetSubtype="1" fill="hold" grpId="9" nodeType="withEffect">
                                  <p:stCondLst>
                                    <p:cond delay="14000"/>
                                  </p:stCondLst>
                                  <p:childTnLst>
                                    <p:set>
                                      <p:cBhvr>
                                        <p:cTn id="112" dur="1" fill="hold">
                                          <p:stCondLst>
                                            <p:cond delay="0"/>
                                          </p:stCondLst>
                                        </p:cTn>
                                        <p:tgtEl>
                                          <p:spTgt spid="35"/>
                                        </p:tgtEl>
                                        <p:attrNameLst>
                                          <p:attrName>style.visibility</p:attrName>
                                        </p:attrNameLst>
                                      </p:cBhvr>
                                      <p:to>
                                        <p:strVal val="visible"/>
                                      </p:to>
                                    </p:set>
                                    <p:animEffect transition="in" filter="wheel(1)">
                                      <p:cBhvr>
                                        <p:cTn id="113" dur="1000"/>
                                        <p:tgtEl>
                                          <p:spTgt spid="35"/>
                                        </p:tgtEl>
                                      </p:cBhvr>
                                    </p:animEffect>
                                  </p:childTnLst>
                                  <p:subTnLst>
                                    <p:audio>
                                      <p:cMediaNode>
                                        <p:cTn display="0" masterRel="sameClick">
                                          <p:stCondLst>
                                            <p:cond evt="begin" delay="0">
                                              <p:tn val="111"/>
                                            </p:cond>
                                          </p:stCondLst>
                                          <p:endCondLst>
                                            <p:cond evt="onStopAudio" delay="0">
                                              <p:tgtEl>
                                                <p:sldTgt/>
                                              </p:tgtEl>
                                            </p:cond>
                                          </p:endCondLst>
                                        </p:cTn>
                                        <p:tgtEl>
                                          <p:sndTgt r:embed="rId7" name="cashreg.wav"/>
                                        </p:tgtEl>
                                      </p:cMediaNode>
                                    </p:audio>
                                  </p:subTnLst>
                                </p:cTn>
                              </p:par>
                              <p:par>
                                <p:cTn id="114" presetID="1" presetClass="entr" presetSubtype="0" fill="hold" grpId="1" nodeType="withEffect">
                                  <p:stCondLst>
                                    <p:cond delay="15000"/>
                                  </p:stCondLst>
                                  <p:childTnLst>
                                    <p:set>
                                      <p:cBhvr>
                                        <p:cTn id="115"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14"/>
                                            </p:cond>
                                          </p:stCondLst>
                                          <p:endCondLst>
                                            <p:cond evt="onStopAudio" delay="0">
                                              <p:tgtEl>
                                                <p:sldTgt/>
                                              </p:tgtEl>
                                            </p:cond>
                                          </p:endCondLst>
                                        </p:cTn>
                                        <p:tgtEl>
                                          <p:sndTgt r:embed="rId8" name="cashreg.wav"/>
                                        </p:tgtEl>
                                      </p:cMediaNode>
                                    </p:audio>
                                  </p:subTnLst>
                                </p:cTn>
                              </p:par>
                              <p:par>
                                <p:cTn id="116" presetID="1" presetClass="exit" presetSubtype="0" fill="hold" grpId="0" nodeType="withEffect">
                                  <p:stCondLst>
                                    <p:cond delay="16000"/>
                                  </p:stCondLst>
                                  <p:childTnLst>
                                    <p:set>
                                      <p:cBhvr>
                                        <p:cTn id="117" dur="1" fill="hold">
                                          <p:stCondLst>
                                            <p:cond delay="0"/>
                                          </p:stCondLst>
                                        </p:cTn>
                                        <p:tgtEl>
                                          <p:spTgt spid="19"/>
                                        </p:tgtEl>
                                        <p:attrNameLst>
                                          <p:attrName>style.visibility</p:attrName>
                                        </p:attrNameLst>
                                      </p:cBhvr>
                                      <p:to>
                                        <p:strVal val="hidden"/>
                                      </p:to>
                                    </p:set>
                                  </p:childTnLst>
                                </p:cTn>
                              </p:par>
                              <p:par>
                                <p:cTn id="118" presetID="21" presetClass="entr" presetSubtype="1" fill="hold" grpId="0" nodeType="withEffect">
                                  <p:stCondLst>
                                    <p:cond delay="15000"/>
                                  </p:stCondLst>
                                  <p:childTnLst>
                                    <p:set>
                                      <p:cBhvr>
                                        <p:cTn id="119" dur="1" fill="hold">
                                          <p:stCondLst>
                                            <p:cond delay="0"/>
                                          </p:stCondLst>
                                        </p:cTn>
                                        <p:tgtEl>
                                          <p:spTgt spid="35"/>
                                        </p:tgtEl>
                                        <p:attrNameLst>
                                          <p:attrName>style.visibility</p:attrName>
                                        </p:attrNameLst>
                                      </p:cBhvr>
                                      <p:to>
                                        <p:strVal val="visible"/>
                                      </p:to>
                                    </p:set>
                                    <p:animEffect transition="in" filter="wheel(1)">
                                      <p:cBhvr>
                                        <p:cTn id="120" dur="1000"/>
                                        <p:tgtEl>
                                          <p:spTgt spid="35"/>
                                        </p:tgtEl>
                                      </p:cBhvr>
                                    </p:animEffect>
                                  </p:childTnLst>
                                  <p:subTnLst>
                                    <p:audio>
                                      <p:cMediaNode vol="100000">
                                        <p:cTn display="0" masterRel="sameClick">
                                          <p:stCondLst>
                                            <p:cond evt="begin" delay="0">
                                              <p:tn val="118"/>
                                            </p:cond>
                                          </p:stCondLst>
                                          <p:endCondLst>
                                            <p:cond evt="onStopAudio" delay="0">
                                              <p:tgtEl>
                                                <p:sldTgt/>
                                              </p:tgtEl>
                                            </p:cond>
                                          </p:endCondLst>
                                        </p:cTn>
                                        <p:tgtEl>
                                          <p:sndTgt r:embed="rId8" name="cashreg.wav"/>
                                        </p:tgtEl>
                                      </p:cMediaNode>
                                    </p:audio>
                                  </p:subTnLst>
                                </p:cTn>
                              </p:par>
                              <p:par>
                                <p:cTn id="121" presetID="1" presetClass="exit" presetSubtype="0" fill="hold" grpId="15" nodeType="withEffect">
                                  <p:stCondLst>
                                    <p:cond delay="16000"/>
                                  </p:stCondLst>
                                  <p:childTnLst>
                                    <p:set>
                                      <p:cBhvr>
                                        <p:cTn id="122" dur="1" fill="hold">
                                          <p:stCondLst>
                                            <p:cond delay="0"/>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3" fill="hold" display="0">
                  <p:stCondLst>
                    <p:cond delay="indefinite"/>
                  </p:stCondLst>
                  <p:endCondLst>
                    <p:cond evt="onStopAudio" delay="0">
                      <p:tgtEl>
                        <p:sldTgt/>
                      </p:tgtEl>
                    </p:cond>
                  </p:endCondLst>
                </p:cTn>
                <p:tgtEl>
                  <p:spTgt spid="16"/>
                </p:tgtEl>
              </p:cMediaNode>
            </p:audio>
            <p:video>
              <p:cMediaNode vol="80000">
                <p:cTn id="124" fill="hold" display="0">
                  <p:stCondLst>
                    <p:cond delay="indefinite"/>
                  </p:stCondLst>
                </p:cTn>
                <p:tgtEl>
                  <p:spTgt spid="3"/>
                </p:tgtEl>
              </p:cMediaNode>
            </p:video>
          </p:childTnLst>
        </p:cTn>
      </p:par>
    </p:tnLst>
    <p:bldLst>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66273" y="588821"/>
            <a:ext cx="9577137" cy="1815882"/>
          </a:xfrm>
          <a:prstGeom prst="rect">
            <a:avLst/>
          </a:prstGeom>
        </p:spPr>
        <p:txBody>
          <a:bodyPr wrap="square">
            <a:spAutoFit/>
          </a:bodyPr>
          <a:lstStyle/>
          <a:p>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Kết</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quả</a:t>
            </a:r>
            <a:endParaRPr lang="en-US" sz="2800" b="1" dirty="0">
              <a:solidFill>
                <a:srgbClr val="0000FF"/>
              </a:solidFill>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K</a:t>
            </a:r>
            <a:r>
              <a:rPr lang="vi-VN" sz="2800" dirty="0">
                <a:latin typeface="Times New Roman" panose="02020603050405020304" pitchFamily="18" charset="0"/>
                <a:cs typeface="Times New Roman" panose="02020603050405020304" pitchFamily="18" charset="0"/>
              </a:rPr>
              <a:t>hi đốt đèn cồn </a:t>
            </a:r>
            <a:r>
              <a:rPr lang="en-US" sz="2800" dirty="0">
                <a:latin typeface="Times New Roman" panose="02020603050405020304" pitchFamily="18" charset="0"/>
                <a:cs typeface="Times New Roman" panose="02020603050405020304" pitchFamily="18" charset="0"/>
              </a:rPr>
              <a:t>k</a:t>
            </a:r>
            <a:r>
              <a:rPr lang="vi-VN" sz="2800" dirty="0">
                <a:latin typeface="Times New Roman" panose="02020603050405020304" pitchFamily="18" charset="0"/>
                <a:cs typeface="Times New Roman" panose="02020603050405020304" pitchFamily="18" charset="0"/>
              </a:rPr>
              <a:t>im ứng với thanh nhôm quay nhiều nhất</a:t>
            </a:r>
            <a:r>
              <a:rPr lang="en-US" sz="2800" dirty="0">
                <a:latin typeface="Times New Roman" panose="02020603050405020304" pitchFamily="18" charset="0"/>
                <a:cs typeface="Times New Roman" panose="02020603050405020304" pitchFamily="18" charset="0"/>
              </a:rPr>
              <a:t>,</a:t>
            </a:r>
            <a:r>
              <a:rPr lang="vi-VN" sz="2800" dirty="0">
                <a:latin typeface="Times New Roman" panose="02020603050405020304" pitchFamily="18" charset="0"/>
                <a:cs typeface="Times New Roman" panose="02020603050405020304" pitchFamily="18" charset="0"/>
              </a:rPr>
              <a:t> kim ứng với thanh sắt quay ít nhất</a:t>
            </a:r>
            <a:r>
              <a:rPr lang="en-US" sz="2800" dirty="0">
                <a:latin typeface="Times New Roman" panose="02020603050405020304" pitchFamily="18" charset="0"/>
                <a:cs typeface="Times New Roman" panose="02020603050405020304" pitchFamily="18" charset="0"/>
              </a:rPr>
              <a:t>.</a:t>
            </a:r>
          </a:p>
          <a:p>
            <a:r>
              <a:rPr lang="vi-VN" sz="28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Tắt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đèn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thị</a:t>
            </a:r>
            <a:r>
              <a:rPr lang="en-US" sz="2800" dirty="0">
                <a:latin typeface="Times New Roman" panose="02020603050405020304" pitchFamily="18" charset="0"/>
                <a:cs typeface="Times New Roman" panose="02020603050405020304" pitchFamily="18" charset="0"/>
              </a:rPr>
              <a:t> quay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trí</a:t>
            </a:r>
            <a:r>
              <a:rPr lang="en-US" sz="2800" dirty="0">
                <a:latin typeface="Times New Roman" panose="02020603050405020304" pitchFamily="18" charset="0"/>
                <a:cs typeface="Times New Roman" panose="02020603050405020304" pitchFamily="18" charset="0"/>
              </a:rPr>
              <a:t> ban </a:t>
            </a:r>
            <a:r>
              <a:rPr lang="en-US" sz="2800" dirty="0" err="1">
                <a:latin typeface="Times New Roman" panose="02020603050405020304" pitchFamily="18" charset="0"/>
                <a:cs typeface="Times New Roman" panose="02020603050405020304" pitchFamily="18" charset="0"/>
              </a:rPr>
              <a:t>đầu</a:t>
            </a:r>
            <a:endParaRPr lang="en-US" sz="28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509337" y="2852519"/>
            <a:ext cx="10443411" cy="954107"/>
          </a:xfrm>
          <a:prstGeom prst="rect">
            <a:avLst/>
          </a:prstGeom>
          <a:no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 1. </a:t>
            </a:r>
            <a:r>
              <a:rPr lang="en-US" sz="2800" dirty="0" err="1">
                <a:solidFill>
                  <a:srgbClr val="FF0000"/>
                </a:solidFill>
                <a:latin typeface="Times New Roman" panose="02020603050405020304" pitchFamily="18" charset="0"/>
                <a:cs typeface="Times New Roman" panose="02020603050405020304" pitchFamily="18" charset="0"/>
              </a:rPr>
              <a:t>Nhận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xét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sự</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nở</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vì</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nhiệt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chất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nhôm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đồng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sắt</a:t>
            </a:r>
            <a:endParaRPr lang="en-US" sz="2800" dirty="0">
              <a:solidFill>
                <a:srgbClr val="FF0000"/>
              </a:solidFill>
              <a:latin typeface="Times New Roman" panose="02020603050405020304" pitchFamily="18" charset="0"/>
              <a:cs typeface="Times New Roman" panose="02020603050405020304" pitchFamily="18" charset="0"/>
            </a:endParaRPr>
          </a:p>
          <a:p>
            <a:r>
              <a:rPr lang="en-US" sz="2800" dirty="0">
                <a:solidFill>
                  <a:srgbClr val="FF0000"/>
                </a:solidFill>
                <a:latin typeface="Times New Roman" panose="02020603050405020304" pitchFamily="18" charset="0"/>
                <a:cs typeface="Times New Roman" panose="02020603050405020304" pitchFamily="18" charset="0"/>
              </a:rPr>
              <a:t>? 2. </a:t>
            </a:r>
            <a:r>
              <a:rPr lang="en-US" sz="2800" dirty="0" err="1">
                <a:solidFill>
                  <a:srgbClr val="FF0000"/>
                </a:solidFill>
                <a:latin typeface="Times New Roman" panose="02020603050405020304" pitchFamily="18" charset="0"/>
                <a:cs typeface="Times New Roman" panose="02020603050405020304" pitchFamily="18" charset="0"/>
              </a:rPr>
              <a:t>Nhận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xét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sự</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nở</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vì</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nhiệt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chất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rắn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nhau</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689811" y="4029852"/>
            <a:ext cx="10082462" cy="2246769"/>
          </a:xfrm>
          <a:prstGeom prst="rect">
            <a:avLst/>
          </a:prstGeom>
        </p:spPr>
        <p:txBody>
          <a:bodyPr wrap="square">
            <a:spAutoFit/>
          </a:bodyPr>
          <a:lstStyle/>
          <a:p>
            <a:endParaRPr lang="en-US" sz="2800" b="1" dirty="0">
              <a:solidFill>
                <a:srgbClr val="0000FF"/>
              </a:solidFill>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K</a:t>
            </a:r>
            <a:r>
              <a:rPr lang="vi-VN" sz="2800" dirty="0">
                <a:latin typeface="Times New Roman" panose="02020603050405020304" pitchFamily="18" charset="0"/>
                <a:cs typeface="Times New Roman" panose="02020603050405020304" pitchFamily="18" charset="0"/>
              </a:rPr>
              <a:t>hi đốt đèn cồn </a:t>
            </a:r>
            <a:r>
              <a:rPr lang="en-US" sz="2800" dirty="0">
                <a:latin typeface="Times New Roman" panose="02020603050405020304" pitchFamily="18" charset="0"/>
                <a:cs typeface="Times New Roman" panose="02020603050405020304" pitchFamily="18" charset="0"/>
              </a:rPr>
              <a:t>k</a:t>
            </a:r>
            <a:r>
              <a:rPr lang="vi-VN" sz="2800" dirty="0">
                <a:latin typeface="Times New Roman" panose="02020603050405020304" pitchFamily="18" charset="0"/>
                <a:cs typeface="Times New Roman" panose="02020603050405020304" pitchFamily="18" charset="0"/>
              </a:rPr>
              <a:t>im ứng với thanh nhôm quay nhiều nhất</a:t>
            </a:r>
            <a:r>
              <a:rPr lang="en-US" sz="2800" dirty="0">
                <a:latin typeface="Times New Roman" panose="02020603050405020304" pitchFamily="18" charset="0"/>
                <a:cs typeface="Times New Roman" panose="02020603050405020304" pitchFamily="18" charset="0"/>
              </a:rPr>
              <a:t>,</a:t>
            </a:r>
            <a:r>
              <a:rPr lang="vi-VN" sz="2800" dirty="0">
                <a:latin typeface="Times New Roman" panose="02020603050405020304" pitchFamily="18" charset="0"/>
                <a:cs typeface="Times New Roman" panose="02020603050405020304" pitchFamily="18" charset="0"/>
              </a:rPr>
              <a:t> kim ứng với thanh sắt quay ít nhất</a:t>
            </a:r>
            <a:r>
              <a:rPr lang="en-US" sz="2800" dirty="0">
                <a:latin typeface="Times New Roman" panose="02020603050405020304" pitchFamily="18" charset="0"/>
                <a:cs typeface="Times New Roman" panose="02020603050405020304" pitchFamily="18" charset="0"/>
              </a:rPr>
              <a:t>.</a:t>
            </a:r>
          </a:p>
          <a:p>
            <a:r>
              <a:rPr lang="vi-VN" sz="28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 Đ</a:t>
            </a:r>
            <a:r>
              <a:rPr lang="vi-VN" sz="2800" dirty="0">
                <a:latin typeface="Times New Roman" panose="02020603050405020304" pitchFamily="18" charset="0"/>
                <a:cs typeface="Times New Roman" panose="02020603050405020304" pitchFamily="18" charset="0"/>
              </a:rPr>
              <a:t>ộ giãn nở</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 thanh nhôm </a:t>
            </a:r>
            <a:r>
              <a:rPr lang="en-US" sz="2800" dirty="0">
                <a:latin typeface="Times New Roman" panose="02020603050405020304" pitchFamily="18" charset="0"/>
                <a:cs typeface="Times New Roman" panose="02020603050405020304" pitchFamily="18" charset="0"/>
              </a:rPr>
              <a:t>&gt;</a:t>
            </a:r>
            <a:r>
              <a:rPr lang="vi-VN" sz="2800" dirty="0">
                <a:latin typeface="Times New Roman" panose="02020603050405020304" pitchFamily="18" charset="0"/>
                <a:cs typeface="Times New Roman" panose="02020603050405020304" pitchFamily="18" charset="0"/>
              </a:rPr>
              <a:t> thanh đồng </a:t>
            </a:r>
            <a:r>
              <a:rPr lang="en-US" sz="2800" dirty="0">
                <a:latin typeface="Times New Roman" panose="02020603050405020304" pitchFamily="18" charset="0"/>
                <a:cs typeface="Times New Roman" panose="02020603050405020304" pitchFamily="18" charset="0"/>
              </a:rPr>
              <a:t>&gt;</a:t>
            </a:r>
            <a:r>
              <a:rPr lang="vi-VN" sz="2800" dirty="0">
                <a:latin typeface="Times New Roman" panose="02020603050405020304" pitchFamily="18" charset="0"/>
                <a:cs typeface="Times New Roman" panose="02020603050405020304" pitchFamily="18" charset="0"/>
              </a:rPr>
              <a:t> thanh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sắt</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rắn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nhau</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4039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lectric Bolts Motion Background">
            <a:hlinkClick r:id="" action="ppaction://media"/>
            <a:extLst>
              <a:ext uri="{FF2B5EF4-FFF2-40B4-BE49-F238E27FC236}">
                <a16:creationId xmlns:a16="http://schemas.microsoft.com/office/drawing/2014/main" id="{4A4CBA69-8EBF-4290-8565-87A249ECFE96}"/>
              </a:ext>
            </a:extLst>
          </p:cNvPr>
          <p:cNvPicPr>
            <a:picLocks noChangeAspect="1"/>
          </p:cNvPicPr>
          <p:nvPr>
            <a:videoFile r:link="rId2"/>
            <p:extLst>
              <p:ext uri="{DAA4B4D4-6D71-4841-9C94-3DE7FCFB9230}">
                <p14:media xmlns:p14="http://schemas.microsoft.com/office/powerpoint/2010/main" r:embed="rId3">
                  <p14:trim end="5293.3333"/>
                </p14:media>
              </p:ext>
            </p:extLst>
          </p:nvPr>
        </p:nvPicPr>
        <p:blipFill>
          <a:blip r:embed="rId9"/>
          <a:stretch>
            <a:fillRect/>
          </a:stretch>
        </p:blipFill>
        <p:spPr>
          <a:xfrm>
            <a:off x="0" y="0"/>
            <a:ext cx="12192000" cy="6858000"/>
          </a:xfrm>
          <a:prstGeom prst="rect">
            <a:avLst/>
          </a:prstGeom>
        </p:spPr>
      </p:pic>
      <p:pic>
        <p:nvPicPr>
          <p:cNvPr id="16" name="nhac 10s 2.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0" cstate="print"/>
          <a:stretch>
            <a:fillRect/>
          </a:stretch>
        </p:blipFill>
        <p:spPr>
          <a:xfrm>
            <a:off x="-1407751" y="1"/>
            <a:ext cx="548243" cy="548243"/>
          </a:xfrm>
          <a:prstGeom prst="rect">
            <a:avLst/>
          </a:prstGeom>
        </p:spPr>
      </p:pic>
      <p:sp>
        <p:nvSpPr>
          <p:cNvPr id="19" name="TextBox 18"/>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00</a:t>
            </a:r>
            <a:endParaRPr lang="vi-VN" sz="4800" b="1" kern="0">
              <a:solidFill>
                <a:sysClr val="windowText" lastClr="000000"/>
              </a:solidFill>
            </a:endParaRPr>
          </a:p>
        </p:txBody>
      </p:sp>
      <p:sp>
        <p:nvSpPr>
          <p:cNvPr id="20" name="TextBox 19"/>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01</a:t>
            </a:r>
            <a:endParaRPr lang="vi-VN" sz="4800" b="1" kern="0">
              <a:solidFill>
                <a:sysClr val="windowText" lastClr="000000"/>
              </a:solidFill>
            </a:endParaRPr>
          </a:p>
        </p:txBody>
      </p:sp>
      <p:sp>
        <p:nvSpPr>
          <p:cNvPr id="21" name="TextBox 20"/>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02</a:t>
            </a:r>
            <a:endParaRPr lang="vi-VN" sz="4800" b="1" kern="0">
              <a:solidFill>
                <a:sysClr val="windowText" lastClr="000000"/>
              </a:solidFill>
            </a:endParaRPr>
          </a:p>
        </p:txBody>
      </p:sp>
      <p:sp>
        <p:nvSpPr>
          <p:cNvPr id="22" name="TextBox 21"/>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03</a:t>
            </a:r>
            <a:endParaRPr lang="vi-VN" sz="4800" b="1" kern="0">
              <a:solidFill>
                <a:sysClr val="windowText" lastClr="000000"/>
              </a:solidFill>
            </a:endParaRPr>
          </a:p>
        </p:txBody>
      </p:sp>
      <p:sp>
        <p:nvSpPr>
          <p:cNvPr id="23" name="TextBox 22"/>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04</a:t>
            </a:r>
            <a:endParaRPr lang="vi-VN" sz="4800" b="1" kern="0">
              <a:solidFill>
                <a:sysClr val="windowText" lastClr="000000"/>
              </a:solidFill>
            </a:endParaRPr>
          </a:p>
        </p:txBody>
      </p:sp>
      <p:sp>
        <p:nvSpPr>
          <p:cNvPr id="24" name="TextBox 23"/>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05</a:t>
            </a:r>
            <a:endParaRPr lang="vi-VN" sz="4800" b="1" kern="0">
              <a:solidFill>
                <a:sysClr val="windowText" lastClr="000000"/>
              </a:solidFill>
            </a:endParaRPr>
          </a:p>
        </p:txBody>
      </p:sp>
      <p:sp>
        <p:nvSpPr>
          <p:cNvPr id="25" name="TextBox 24"/>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06</a:t>
            </a:r>
            <a:endParaRPr lang="vi-VN" sz="4800" b="1" kern="0">
              <a:solidFill>
                <a:sysClr val="windowText" lastClr="000000"/>
              </a:solidFill>
            </a:endParaRPr>
          </a:p>
        </p:txBody>
      </p:sp>
      <p:sp>
        <p:nvSpPr>
          <p:cNvPr id="26" name="TextBox 25"/>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07</a:t>
            </a:r>
            <a:endParaRPr lang="vi-VN" sz="4800" b="1" kern="0">
              <a:solidFill>
                <a:sysClr val="windowText" lastClr="000000"/>
              </a:solidFill>
            </a:endParaRPr>
          </a:p>
        </p:txBody>
      </p:sp>
      <p:sp>
        <p:nvSpPr>
          <p:cNvPr id="27" name="TextBox 26"/>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08</a:t>
            </a:r>
            <a:endParaRPr lang="vi-VN" sz="4800" b="1" kern="0">
              <a:solidFill>
                <a:sysClr val="windowText" lastClr="000000"/>
              </a:solidFill>
            </a:endParaRPr>
          </a:p>
        </p:txBody>
      </p:sp>
      <p:sp>
        <p:nvSpPr>
          <p:cNvPr id="28" name="TextBox 27"/>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09</a:t>
            </a:r>
            <a:endParaRPr lang="vi-VN" sz="4800" b="1" kern="0">
              <a:solidFill>
                <a:sysClr val="windowText" lastClr="000000"/>
              </a:solidFill>
            </a:endParaRPr>
          </a:p>
        </p:txBody>
      </p:sp>
      <p:sp>
        <p:nvSpPr>
          <p:cNvPr id="29" name="TextBox 28"/>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10</a:t>
            </a:r>
            <a:endParaRPr lang="vi-VN" sz="4800" b="1" kern="0">
              <a:solidFill>
                <a:sysClr val="windowText" lastClr="000000"/>
              </a:solidFill>
            </a:endParaRPr>
          </a:p>
        </p:txBody>
      </p:sp>
      <p:sp>
        <p:nvSpPr>
          <p:cNvPr id="30" name="TextBox 29"/>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11</a:t>
            </a:r>
            <a:endParaRPr lang="vi-VN" sz="4800" b="1" kern="0">
              <a:solidFill>
                <a:sysClr val="windowText" lastClr="000000"/>
              </a:solidFill>
            </a:endParaRPr>
          </a:p>
        </p:txBody>
      </p:sp>
      <p:sp>
        <p:nvSpPr>
          <p:cNvPr id="31" name="TextBox 30"/>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12</a:t>
            </a:r>
            <a:endParaRPr lang="vi-VN" sz="4800" b="1" kern="0">
              <a:solidFill>
                <a:sysClr val="windowText" lastClr="000000"/>
              </a:solidFill>
            </a:endParaRPr>
          </a:p>
        </p:txBody>
      </p:sp>
      <p:sp>
        <p:nvSpPr>
          <p:cNvPr id="32" name="TextBox 31"/>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13</a:t>
            </a:r>
            <a:endParaRPr lang="vi-VN" sz="4800" b="1" kern="0">
              <a:solidFill>
                <a:sysClr val="windowText" lastClr="000000"/>
              </a:solidFill>
            </a:endParaRPr>
          </a:p>
        </p:txBody>
      </p:sp>
      <p:sp>
        <p:nvSpPr>
          <p:cNvPr id="33" name="TextBox 32"/>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14</a:t>
            </a:r>
            <a:endParaRPr lang="vi-VN" sz="4800" b="1" kern="0">
              <a:solidFill>
                <a:sysClr val="windowText" lastClr="000000"/>
              </a:solidFill>
            </a:endParaRPr>
          </a:p>
        </p:txBody>
      </p:sp>
      <p:sp>
        <p:nvSpPr>
          <p:cNvPr id="34" name="TextBox 33"/>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dirty="0">
                <a:solidFill>
                  <a:sysClr val="windowText" lastClr="000000"/>
                </a:solidFill>
              </a:rPr>
              <a:t>15</a:t>
            </a:r>
            <a:endParaRPr lang="vi-VN" sz="4800" b="1" kern="0" dirty="0">
              <a:solidFill>
                <a:sysClr val="windowText" lastClr="000000"/>
              </a:solidFill>
            </a:endParaRPr>
          </a:p>
        </p:txBody>
      </p:sp>
      <p:sp>
        <p:nvSpPr>
          <p:cNvPr id="35" name="Donut 34"/>
          <p:cNvSpPr/>
          <p:nvPr/>
        </p:nvSpPr>
        <p:spPr>
          <a:xfrm>
            <a:off x="132148" y="1066373"/>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lIns="91436" tIns="45719" rIns="91436" bIns="45719" rtlCol="0" anchor="ctr"/>
          <a:lstStyle/>
          <a:p>
            <a:pPr algn="ctr" defTabSz="913697">
              <a:defRPr/>
            </a:pPr>
            <a:endParaRPr lang="vi-VN" sz="4000" kern="0">
              <a:solidFill>
                <a:sysClr val="windowText" lastClr="000000"/>
              </a:solidFill>
            </a:endParaRPr>
          </a:p>
        </p:txBody>
      </p:sp>
      <p:grpSp>
        <p:nvGrpSpPr>
          <p:cNvPr id="45" name="Nhóm 44">
            <a:extLst>
              <a:ext uri="{FF2B5EF4-FFF2-40B4-BE49-F238E27FC236}">
                <a16:creationId xmlns:a16="http://schemas.microsoft.com/office/drawing/2014/main" id="{8F2EBFAD-18BB-4FAE-B325-E9A8EA8F09B8}"/>
              </a:ext>
            </a:extLst>
          </p:cNvPr>
          <p:cNvGrpSpPr/>
          <p:nvPr/>
        </p:nvGrpSpPr>
        <p:grpSpPr>
          <a:xfrm>
            <a:off x="1695451" y="40967"/>
            <a:ext cx="8458200" cy="4833324"/>
            <a:chOff x="1695451" y="40964"/>
            <a:chExt cx="8458200" cy="4833324"/>
          </a:xfrm>
        </p:grpSpPr>
        <p:sp>
          <p:nvSpPr>
            <p:cNvPr id="40" name="Đám mây 39">
              <a:extLst>
                <a:ext uri="{FF2B5EF4-FFF2-40B4-BE49-F238E27FC236}">
                  <a16:creationId xmlns:a16="http://schemas.microsoft.com/office/drawing/2014/main" id="{DC5931B3-0DD4-4150-8806-1608188D274B}"/>
                </a:ext>
              </a:extLst>
            </p:cNvPr>
            <p:cNvSpPr/>
            <p:nvPr/>
          </p:nvSpPr>
          <p:spPr>
            <a:xfrm>
              <a:off x="1695451" y="1531419"/>
              <a:ext cx="8458200" cy="3342869"/>
            </a:xfrm>
            <a:prstGeom prst="cloud">
              <a:avLst/>
            </a:prstGeom>
            <a:solidFill>
              <a:schemeClr val="bg1"/>
            </a:solidFill>
            <a:effectLst>
              <a:glow rad="190500">
                <a:schemeClr val="bg1">
                  <a:alpha val="92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67">
                <a:defRPr/>
              </a:pPr>
              <a:endParaRPr lang="en-BZ" sz="1867">
                <a:solidFill>
                  <a:prstClr val="white"/>
                </a:solidFill>
              </a:endParaRPr>
            </a:p>
          </p:txBody>
        </p:sp>
        <p:cxnSp>
          <p:nvCxnSpPr>
            <p:cNvPr id="42" name="Đường nối Thẳng 41">
              <a:extLst>
                <a:ext uri="{FF2B5EF4-FFF2-40B4-BE49-F238E27FC236}">
                  <a16:creationId xmlns:a16="http://schemas.microsoft.com/office/drawing/2014/main" id="{D9FC6944-D4B5-4030-BC6A-C791147291E1}"/>
                </a:ext>
              </a:extLst>
            </p:cNvPr>
            <p:cNvCxnSpPr>
              <a:cxnSpLocks/>
            </p:cNvCxnSpPr>
            <p:nvPr/>
          </p:nvCxnSpPr>
          <p:spPr>
            <a:xfrm>
              <a:off x="6062662" y="40964"/>
              <a:ext cx="0" cy="1713900"/>
            </a:xfrm>
            <a:prstGeom prst="line">
              <a:avLst/>
            </a:prstGeom>
            <a:ln>
              <a:solidFill>
                <a:schemeClr val="bg1"/>
              </a:solidFill>
            </a:ln>
          </p:spPr>
          <p:style>
            <a:lnRef idx="3">
              <a:schemeClr val="accent3"/>
            </a:lnRef>
            <a:fillRef idx="0">
              <a:schemeClr val="accent3"/>
            </a:fillRef>
            <a:effectRef idx="2">
              <a:schemeClr val="accent3"/>
            </a:effectRef>
            <a:fontRef idx="minor">
              <a:schemeClr val="tx1"/>
            </a:fontRef>
          </p:style>
        </p:cxnSp>
      </p:grpSp>
      <p:sp>
        <p:nvSpPr>
          <p:cNvPr id="2" name="Hình chữ nhật 1">
            <a:extLst>
              <a:ext uri="{FF2B5EF4-FFF2-40B4-BE49-F238E27FC236}">
                <a16:creationId xmlns:a16="http://schemas.microsoft.com/office/drawing/2014/main" id="{CBBA5AD0-B737-49F6-8DEB-7CFC619F67A6}"/>
              </a:ext>
            </a:extLst>
          </p:cNvPr>
          <p:cNvSpPr/>
          <p:nvPr/>
        </p:nvSpPr>
        <p:spPr>
          <a:xfrm>
            <a:off x="2863016" y="2108201"/>
            <a:ext cx="6280984" cy="2159243"/>
          </a:xfrm>
          <a:prstGeom prst="rect">
            <a:avLst/>
          </a:prstGeom>
        </p:spPr>
        <p:txBody>
          <a:bodyPr wrap="square" lIns="91436" tIns="45719" rIns="91436" bIns="45719">
            <a:spAutoFit/>
          </a:bodyPr>
          <a:lstStyle/>
          <a:p>
            <a:pPr marL="30480" marR="30480" algn="just">
              <a:lnSpc>
                <a:spcPct val="115000"/>
              </a:lnSpc>
              <a:spcAft>
                <a:spcPts val="1000"/>
              </a:spcAft>
            </a:pPr>
            <a:r>
              <a:rPr lang="en-US" sz="4000" dirty="0">
                <a:effectLst/>
                <a:latin typeface="Times New Roman" panose="02020603050405020304" pitchFamily="18" charset="0"/>
                <a:ea typeface="Times New Roman" panose="02020603050405020304" pitchFamily="18" charset="0"/>
              </a:rPr>
              <a:t>Bánh </a:t>
            </a:r>
            <a:r>
              <a:rPr lang="en-US" sz="4000" dirty="0" err="1">
                <a:effectLst/>
                <a:latin typeface="Times New Roman" panose="02020603050405020304" pitchFamily="18" charset="0"/>
                <a:ea typeface="Times New Roman" panose="02020603050405020304" pitchFamily="18" charset="0"/>
              </a:rPr>
              <a:t>xe</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đạp</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khi</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bơm</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căng</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nếu</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để</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ngoài</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trưa</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nắng</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sẽ</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dễ</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bị</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nổ</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Giải</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thích</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tại</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sao</a:t>
            </a:r>
            <a:r>
              <a:rPr lang="en-US" sz="4000" dirty="0">
                <a:effectLst/>
                <a:latin typeface="Times New Roman" panose="02020603050405020304" pitchFamily="18" charset="0"/>
                <a:ea typeface="Times New Roman" panose="02020603050405020304" pitchFamily="18" charset="0"/>
              </a:rPr>
              <a:t>?</a:t>
            </a:r>
          </a:p>
        </p:txBody>
      </p:sp>
      <p:pic>
        <p:nvPicPr>
          <p:cNvPr id="38" name="Hình ảnh 37" descr="Ảnh có chứa trong nhà, đối tượng&#10;&#10;Mô tả được tạo với mức tin cậy cao">
            <a:extLst>
              <a:ext uri="{FF2B5EF4-FFF2-40B4-BE49-F238E27FC236}">
                <a16:creationId xmlns:a16="http://schemas.microsoft.com/office/drawing/2014/main" id="{033F8191-1BC5-42D2-968C-5D79ADA0C52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412001" y="4706833"/>
            <a:ext cx="3025100" cy="2688979"/>
          </a:xfrm>
          <a:prstGeom prst="rect">
            <a:avLst/>
          </a:prstGeom>
        </p:spPr>
      </p:pic>
      <p:grpSp>
        <p:nvGrpSpPr>
          <p:cNvPr id="36" name="Group 35"/>
          <p:cNvGrpSpPr/>
          <p:nvPr/>
        </p:nvGrpSpPr>
        <p:grpSpPr>
          <a:xfrm>
            <a:off x="10196728" y="5245894"/>
            <a:ext cx="1385672" cy="1231107"/>
            <a:chOff x="7647546" y="3934420"/>
            <a:chExt cx="1039254" cy="923330"/>
          </a:xfrm>
        </p:grpSpPr>
        <p:sp>
          <p:nvSpPr>
            <p:cNvPr id="37" name="Flowchart: Connector 36"/>
            <p:cNvSpPr/>
            <p:nvPr/>
          </p:nvSpPr>
          <p:spPr>
            <a:xfrm>
              <a:off x="7647546" y="3945043"/>
              <a:ext cx="1039254" cy="912707"/>
            </a:xfrm>
            <a:prstGeom prst="flowChartConnector">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400"/>
            </a:p>
          </p:txBody>
        </p:sp>
        <p:sp>
          <p:nvSpPr>
            <p:cNvPr id="39" name="Flowchart: Connector 38"/>
            <p:cNvSpPr/>
            <p:nvPr/>
          </p:nvSpPr>
          <p:spPr>
            <a:xfrm>
              <a:off x="7772400" y="4095750"/>
              <a:ext cx="762000" cy="6096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1" name="Rectangle 40"/>
            <p:cNvSpPr/>
            <p:nvPr/>
          </p:nvSpPr>
          <p:spPr>
            <a:xfrm>
              <a:off x="7922476" y="3934420"/>
              <a:ext cx="535724" cy="923329"/>
            </a:xfrm>
            <a:prstGeom prst="rect">
              <a:avLst/>
            </a:prstGeom>
            <a:noFill/>
          </p:spPr>
          <p:txBody>
            <a:bodyPr wrap="none" lIns="121920" tIns="60960" rIns="121920" bIns="6096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5</a:t>
              </a:r>
            </a:p>
          </p:txBody>
        </p:sp>
      </p:grpSp>
    </p:spTree>
    <p:custDataLst>
      <p:tags r:id="rId1"/>
    </p:custDataLst>
    <p:extLst>
      <p:ext uri="{BB962C8B-B14F-4D97-AF65-F5344CB8AC3E}">
        <p14:creationId xmlns:p14="http://schemas.microsoft.com/office/powerpoint/2010/main" val="742427337"/>
      </p:ext>
    </p:extLst>
  </p:cSld>
  <p:clrMapOvr>
    <a:masterClrMapping/>
  </p:clrMapOvr>
  <mc:AlternateContent xmlns:mc="http://schemas.openxmlformats.org/markup-compatibility/2006" xmlns:p14="http://schemas.microsoft.com/office/powerpoint/2010/main">
    <mc:Choice Requires="p14">
      <p:transition p14:dur="10" advClick="0" advTm="0">
        <p:fade/>
        <p:sndAc>
          <p:stSnd>
            <p:snd r:embed="rId7" name="cashreg.wav"/>
          </p:stSnd>
        </p:sndAc>
      </p:transition>
    </mc:Choice>
    <mc:Fallback xmlns="">
      <p:transition advClick="0" advTm="0">
        <p:fade/>
        <p:sndAc>
          <p:stSnd>
            <p:snd r:embed="rId15" name="cashreg.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1" presetClass="mediacall" presetSubtype="0" fill="hold" nodeType="withEffect">
                                  <p:stCondLst>
                                    <p:cond delay="0"/>
                                  </p:stCondLst>
                                  <p:childTnLst>
                                    <p:cmd type="call" cmd="playFrom(0.0)">
                                      <p:cBhvr>
                                        <p:cTn id="8" dur="14815" fill="hold"/>
                                        <p:tgtEl>
                                          <p:spTgt spid="3"/>
                                        </p:tgtEl>
                                      </p:cBhvr>
                                    </p:cmd>
                                  </p:childTnLst>
                                </p:cTn>
                              </p:par>
                              <p:par>
                                <p:cTn id="9" presetID="1" presetClass="entr" presetSubtype="0" fill="hold" grpId="1"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xit" presetSubtype="0" fill="hold" grpId="0" nodeType="withEffect">
                                  <p:stCondLst>
                                    <p:cond delay="1000"/>
                                  </p:stCondLst>
                                  <p:childTnLst>
                                    <p:set>
                                      <p:cBhvr>
                                        <p:cTn id="12" dur="1" fill="hold">
                                          <p:stCondLst>
                                            <p:cond delay="0"/>
                                          </p:stCondLst>
                                        </p:cTn>
                                        <p:tgtEl>
                                          <p:spTgt spid="34"/>
                                        </p:tgtEl>
                                        <p:attrNameLst>
                                          <p:attrName>style.visibility</p:attrName>
                                        </p:attrNameLst>
                                      </p:cBhvr>
                                      <p:to>
                                        <p:strVal val="hidden"/>
                                      </p:to>
                                    </p:set>
                                  </p:childTnLst>
                                </p:cTn>
                              </p:par>
                              <p:par>
                                <p:cTn id="13" presetID="21" presetClass="entr" presetSubtype="1" fill="hold" grpId="16"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heel(1)">
                                      <p:cBhvr>
                                        <p:cTn id="15" dur="1000"/>
                                        <p:tgtEl>
                                          <p:spTgt spid="35"/>
                                        </p:tgtEl>
                                      </p:cBhvr>
                                    </p:animEffect>
                                  </p:childTnLst>
                                </p:cTn>
                              </p:par>
                              <p:par>
                                <p:cTn id="16" presetID="1" presetClass="entr" presetSubtype="0" fill="hold" grpId="1" nodeType="withEffect">
                                  <p:stCondLst>
                                    <p:cond delay="1000"/>
                                  </p:stCondLst>
                                  <p:childTnLst>
                                    <p:set>
                                      <p:cBhvr>
                                        <p:cTn id="17" dur="1" fill="hold">
                                          <p:stCondLst>
                                            <p:cond delay="0"/>
                                          </p:stCondLst>
                                        </p:cTn>
                                        <p:tgtEl>
                                          <p:spTgt spid="33"/>
                                        </p:tgtEl>
                                        <p:attrNameLst>
                                          <p:attrName>style.visibility</p:attrName>
                                        </p:attrNameLst>
                                      </p:cBhvr>
                                      <p:to>
                                        <p:strVal val="visible"/>
                                      </p:to>
                                    </p:set>
                                  </p:childTnLst>
                                </p:cTn>
                              </p:par>
                              <p:par>
                                <p:cTn id="18" presetID="1" presetClass="exit" presetSubtype="0" fill="hold" grpId="0" nodeType="withEffect">
                                  <p:stCondLst>
                                    <p:cond delay="2000"/>
                                  </p:stCondLst>
                                  <p:childTnLst>
                                    <p:set>
                                      <p:cBhvr>
                                        <p:cTn id="19" dur="1" fill="hold">
                                          <p:stCondLst>
                                            <p:cond delay="0"/>
                                          </p:stCondLst>
                                        </p:cTn>
                                        <p:tgtEl>
                                          <p:spTgt spid="33"/>
                                        </p:tgtEl>
                                        <p:attrNameLst>
                                          <p:attrName>style.visibility</p:attrName>
                                        </p:attrNameLst>
                                      </p:cBhvr>
                                      <p:to>
                                        <p:strVal val="hidden"/>
                                      </p:to>
                                    </p:set>
                                  </p:childTnLst>
                                </p:cTn>
                              </p:par>
                              <p:par>
                                <p:cTn id="20" presetID="21" presetClass="entr" presetSubtype="1" fill="hold" grpId="1" nodeType="withEffect">
                                  <p:stCondLst>
                                    <p:cond delay="1000"/>
                                  </p:stCondLst>
                                  <p:childTnLst>
                                    <p:set>
                                      <p:cBhvr>
                                        <p:cTn id="21" dur="1" fill="hold">
                                          <p:stCondLst>
                                            <p:cond delay="0"/>
                                          </p:stCondLst>
                                        </p:cTn>
                                        <p:tgtEl>
                                          <p:spTgt spid="35"/>
                                        </p:tgtEl>
                                        <p:attrNameLst>
                                          <p:attrName>style.visibility</p:attrName>
                                        </p:attrNameLst>
                                      </p:cBhvr>
                                      <p:to>
                                        <p:strVal val="visible"/>
                                      </p:to>
                                    </p:set>
                                    <p:animEffect transition="in" filter="wheel(1)">
                                      <p:cBhvr>
                                        <p:cTn id="22" dur="1000"/>
                                        <p:tgtEl>
                                          <p:spTgt spid="35"/>
                                        </p:tgtEl>
                                      </p:cBhvr>
                                    </p:animEffect>
                                  </p:childTnLst>
                                  <p:subTnLst>
                                    <p:audio>
                                      <p:cMediaNode>
                                        <p:cTn display="0" masterRel="sameClick">
                                          <p:stCondLst>
                                            <p:cond evt="begin" delay="0">
                                              <p:tn val="20"/>
                                            </p:cond>
                                          </p:stCondLst>
                                          <p:endCondLst>
                                            <p:cond evt="onStopAudio" delay="0">
                                              <p:tgtEl>
                                                <p:sldTgt/>
                                              </p:tgtEl>
                                            </p:cond>
                                          </p:endCondLst>
                                        </p:cTn>
                                        <p:tgtEl>
                                          <p:sndTgt r:embed="rId7" name="cashreg.wav"/>
                                        </p:tgtEl>
                                      </p:cMediaNode>
                                    </p:audio>
                                  </p:subTnLst>
                                </p:cTn>
                              </p:par>
                              <p:par>
                                <p:cTn id="23" presetID="1" presetClass="entr" presetSubtype="0" fill="hold" grpId="1" nodeType="withEffect">
                                  <p:stCondLst>
                                    <p:cond delay="200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xit" presetSubtype="0" fill="hold" grpId="0" nodeType="withEffect">
                                  <p:stCondLst>
                                    <p:cond delay="3000"/>
                                  </p:stCondLst>
                                  <p:childTnLst>
                                    <p:set>
                                      <p:cBhvr>
                                        <p:cTn id="26" dur="1" fill="hold">
                                          <p:stCondLst>
                                            <p:cond delay="0"/>
                                          </p:stCondLst>
                                        </p:cTn>
                                        <p:tgtEl>
                                          <p:spTgt spid="32"/>
                                        </p:tgtEl>
                                        <p:attrNameLst>
                                          <p:attrName>style.visibility</p:attrName>
                                        </p:attrNameLst>
                                      </p:cBhvr>
                                      <p:to>
                                        <p:strVal val="hidden"/>
                                      </p:to>
                                    </p:set>
                                  </p:childTnLst>
                                </p:cTn>
                              </p:par>
                              <p:par>
                                <p:cTn id="27" presetID="21" presetClass="entr" presetSubtype="1" fill="hold" grpId="3" nodeType="withEffect">
                                  <p:stCondLst>
                                    <p:cond delay="2000"/>
                                  </p:stCondLst>
                                  <p:childTnLst>
                                    <p:set>
                                      <p:cBhvr>
                                        <p:cTn id="28" dur="1" fill="hold">
                                          <p:stCondLst>
                                            <p:cond delay="0"/>
                                          </p:stCondLst>
                                        </p:cTn>
                                        <p:tgtEl>
                                          <p:spTgt spid="35"/>
                                        </p:tgtEl>
                                        <p:attrNameLst>
                                          <p:attrName>style.visibility</p:attrName>
                                        </p:attrNameLst>
                                      </p:cBhvr>
                                      <p:to>
                                        <p:strVal val="visible"/>
                                      </p:to>
                                    </p:set>
                                    <p:animEffect transition="in" filter="wheel(1)">
                                      <p:cBhvr>
                                        <p:cTn id="29" dur="1000"/>
                                        <p:tgtEl>
                                          <p:spTgt spid="35"/>
                                        </p:tgtEl>
                                      </p:cBhvr>
                                    </p:animEffect>
                                  </p:childTnLst>
                                  <p:subTnLst>
                                    <p:audio>
                                      <p:cMediaNode>
                                        <p:cTn display="0" masterRel="sameClick">
                                          <p:stCondLst>
                                            <p:cond evt="begin" delay="0">
                                              <p:tn val="27"/>
                                            </p:cond>
                                          </p:stCondLst>
                                          <p:endCondLst>
                                            <p:cond evt="onStopAudio" delay="0">
                                              <p:tgtEl>
                                                <p:sldTgt/>
                                              </p:tgtEl>
                                            </p:cond>
                                          </p:endCondLst>
                                        </p:cTn>
                                        <p:tgtEl>
                                          <p:sndTgt r:embed="rId7" name="cashreg.wav"/>
                                        </p:tgtEl>
                                      </p:cMediaNode>
                                    </p:audio>
                                  </p:subTnLst>
                                </p:cTn>
                              </p:par>
                              <p:par>
                                <p:cTn id="30" presetID="1" presetClass="entr" presetSubtype="0" fill="hold" grpId="1" nodeType="withEffect">
                                  <p:stCondLst>
                                    <p:cond delay="3000"/>
                                  </p:stCondLst>
                                  <p:childTnLst>
                                    <p:set>
                                      <p:cBhvr>
                                        <p:cTn id="31" dur="1" fill="hold">
                                          <p:stCondLst>
                                            <p:cond delay="0"/>
                                          </p:stCondLst>
                                        </p:cTn>
                                        <p:tgtEl>
                                          <p:spTgt spid="31"/>
                                        </p:tgtEl>
                                        <p:attrNameLst>
                                          <p:attrName>style.visibility</p:attrName>
                                        </p:attrNameLst>
                                      </p:cBhvr>
                                      <p:to>
                                        <p:strVal val="visible"/>
                                      </p:to>
                                    </p:set>
                                  </p:childTnLst>
                                </p:cTn>
                              </p:par>
                              <p:par>
                                <p:cTn id="32" presetID="1" presetClass="exit" presetSubtype="0" fill="hold" grpId="0" nodeType="withEffect">
                                  <p:stCondLst>
                                    <p:cond delay="4000"/>
                                  </p:stCondLst>
                                  <p:childTnLst>
                                    <p:set>
                                      <p:cBhvr>
                                        <p:cTn id="33" dur="1" fill="hold">
                                          <p:stCondLst>
                                            <p:cond delay="0"/>
                                          </p:stCondLst>
                                        </p:cTn>
                                        <p:tgtEl>
                                          <p:spTgt spid="31"/>
                                        </p:tgtEl>
                                        <p:attrNameLst>
                                          <p:attrName>style.visibility</p:attrName>
                                        </p:attrNameLst>
                                      </p:cBhvr>
                                      <p:to>
                                        <p:strVal val="hidden"/>
                                      </p:to>
                                    </p:set>
                                  </p:childTnLst>
                                </p:cTn>
                              </p:par>
                              <p:par>
                                <p:cTn id="34" presetID="21" presetClass="entr" presetSubtype="1" fill="hold" grpId="4" nodeType="withEffect">
                                  <p:stCondLst>
                                    <p:cond delay="3000"/>
                                  </p:stCondLst>
                                  <p:childTnLst>
                                    <p:set>
                                      <p:cBhvr>
                                        <p:cTn id="35" dur="1" fill="hold">
                                          <p:stCondLst>
                                            <p:cond delay="0"/>
                                          </p:stCondLst>
                                        </p:cTn>
                                        <p:tgtEl>
                                          <p:spTgt spid="35"/>
                                        </p:tgtEl>
                                        <p:attrNameLst>
                                          <p:attrName>style.visibility</p:attrName>
                                        </p:attrNameLst>
                                      </p:cBhvr>
                                      <p:to>
                                        <p:strVal val="visible"/>
                                      </p:to>
                                    </p:set>
                                    <p:animEffect transition="in" filter="wheel(1)">
                                      <p:cBhvr>
                                        <p:cTn id="36" dur="1000"/>
                                        <p:tgtEl>
                                          <p:spTgt spid="35"/>
                                        </p:tgtEl>
                                      </p:cBhvr>
                                    </p:animEffect>
                                  </p:childTnLst>
                                  <p:subTnLst>
                                    <p:audio>
                                      <p:cMediaNode>
                                        <p:cTn display="0" masterRel="sameClick">
                                          <p:stCondLst>
                                            <p:cond evt="begin" delay="0">
                                              <p:tn val="34"/>
                                            </p:cond>
                                          </p:stCondLst>
                                          <p:endCondLst>
                                            <p:cond evt="onStopAudio" delay="0">
                                              <p:tgtEl>
                                                <p:sldTgt/>
                                              </p:tgtEl>
                                            </p:cond>
                                          </p:endCondLst>
                                        </p:cTn>
                                        <p:tgtEl>
                                          <p:sndTgt r:embed="rId7" name="cashreg.wav"/>
                                        </p:tgtEl>
                                      </p:cMediaNode>
                                    </p:audio>
                                  </p:subTnLst>
                                </p:cTn>
                              </p:par>
                              <p:par>
                                <p:cTn id="37" presetID="1" presetClass="entr" presetSubtype="0" fill="hold" grpId="1" nodeType="withEffect">
                                  <p:stCondLst>
                                    <p:cond delay="4000"/>
                                  </p:stCondLst>
                                  <p:childTnLst>
                                    <p:set>
                                      <p:cBhvr>
                                        <p:cTn id="38" dur="1" fill="hold">
                                          <p:stCondLst>
                                            <p:cond delay="0"/>
                                          </p:stCondLst>
                                        </p:cTn>
                                        <p:tgtEl>
                                          <p:spTgt spid="30"/>
                                        </p:tgtEl>
                                        <p:attrNameLst>
                                          <p:attrName>style.visibility</p:attrName>
                                        </p:attrNameLst>
                                      </p:cBhvr>
                                      <p:to>
                                        <p:strVal val="visible"/>
                                      </p:to>
                                    </p:set>
                                  </p:childTnLst>
                                </p:cTn>
                              </p:par>
                              <p:par>
                                <p:cTn id="39" presetID="1" presetClass="exit" presetSubtype="0" fill="hold" grpId="0" nodeType="withEffect">
                                  <p:stCondLst>
                                    <p:cond delay="5000"/>
                                  </p:stCondLst>
                                  <p:childTnLst>
                                    <p:set>
                                      <p:cBhvr>
                                        <p:cTn id="40" dur="1" fill="hold">
                                          <p:stCondLst>
                                            <p:cond delay="0"/>
                                          </p:stCondLst>
                                        </p:cTn>
                                        <p:tgtEl>
                                          <p:spTgt spid="30"/>
                                        </p:tgtEl>
                                        <p:attrNameLst>
                                          <p:attrName>style.visibility</p:attrName>
                                        </p:attrNameLst>
                                      </p:cBhvr>
                                      <p:to>
                                        <p:strVal val="hidden"/>
                                      </p:to>
                                    </p:set>
                                  </p:childTnLst>
                                </p:cTn>
                              </p:par>
                              <p:par>
                                <p:cTn id="41" presetID="21" presetClass="entr" presetSubtype="1" fill="hold" grpId="5" nodeType="withEffect">
                                  <p:stCondLst>
                                    <p:cond delay="4000"/>
                                  </p:stCondLst>
                                  <p:childTnLst>
                                    <p:set>
                                      <p:cBhvr>
                                        <p:cTn id="42" dur="1" fill="hold">
                                          <p:stCondLst>
                                            <p:cond delay="0"/>
                                          </p:stCondLst>
                                        </p:cTn>
                                        <p:tgtEl>
                                          <p:spTgt spid="35"/>
                                        </p:tgtEl>
                                        <p:attrNameLst>
                                          <p:attrName>style.visibility</p:attrName>
                                        </p:attrNameLst>
                                      </p:cBhvr>
                                      <p:to>
                                        <p:strVal val="visible"/>
                                      </p:to>
                                    </p:set>
                                    <p:animEffect transition="in" filter="wheel(1)">
                                      <p:cBhvr>
                                        <p:cTn id="43" dur="1000"/>
                                        <p:tgtEl>
                                          <p:spTgt spid="35"/>
                                        </p:tgtEl>
                                      </p:cBhvr>
                                    </p:animEffect>
                                  </p:childTnLst>
                                  <p:subTnLst>
                                    <p:audio>
                                      <p:cMediaNode>
                                        <p:cTn display="0" masterRel="sameClick">
                                          <p:stCondLst>
                                            <p:cond evt="begin" delay="0">
                                              <p:tn val="41"/>
                                            </p:cond>
                                          </p:stCondLst>
                                          <p:endCondLst>
                                            <p:cond evt="onStopAudio" delay="0">
                                              <p:tgtEl>
                                                <p:sldTgt/>
                                              </p:tgtEl>
                                            </p:cond>
                                          </p:endCondLst>
                                        </p:cTn>
                                        <p:tgtEl>
                                          <p:sndTgt r:embed="rId7" name="cashreg.wav"/>
                                        </p:tgtEl>
                                      </p:cMediaNode>
                                    </p:audio>
                                  </p:subTnLst>
                                </p:cTn>
                              </p:par>
                              <p:par>
                                <p:cTn id="44" presetID="1" presetClass="entr" presetSubtype="0" fill="hold" grpId="1" nodeType="withEffect">
                                  <p:stCondLst>
                                    <p:cond delay="5000"/>
                                  </p:stCondLst>
                                  <p:childTnLst>
                                    <p:set>
                                      <p:cBhvr>
                                        <p:cTn id="45" dur="1" fill="hold">
                                          <p:stCondLst>
                                            <p:cond delay="0"/>
                                          </p:stCondLst>
                                        </p:cTn>
                                        <p:tgtEl>
                                          <p:spTgt spid="29"/>
                                        </p:tgtEl>
                                        <p:attrNameLst>
                                          <p:attrName>style.visibility</p:attrName>
                                        </p:attrNameLst>
                                      </p:cBhvr>
                                      <p:to>
                                        <p:strVal val="visible"/>
                                      </p:to>
                                    </p:set>
                                  </p:childTnLst>
                                </p:cTn>
                              </p:par>
                              <p:par>
                                <p:cTn id="46" presetID="1" presetClass="exit" presetSubtype="0" fill="hold" grpId="0" nodeType="withEffect">
                                  <p:stCondLst>
                                    <p:cond delay="6000"/>
                                  </p:stCondLst>
                                  <p:childTnLst>
                                    <p:set>
                                      <p:cBhvr>
                                        <p:cTn id="47" dur="1" fill="hold">
                                          <p:stCondLst>
                                            <p:cond delay="0"/>
                                          </p:stCondLst>
                                        </p:cTn>
                                        <p:tgtEl>
                                          <p:spTgt spid="29"/>
                                        </p:tgtEl>
                                        <p:attrNameLst>
                                          <p:attrName>style.visibility</p:attrName>
                                        </p:attrNameLst>
                                      </p:cBhvr>
                                      <p:to>
                                        <p:strVal val="hidden"/>
                                      </p:to>
                                    </p:set>
                                  </p:childTnLst>
                                </p:cTn>
                              </p:par>
                              <p:par>
                                <p:cTn id="48" presetID="21" presetClass="entr" presetSubtype="1" fill="hold" grpId="6" nodeType="withEffect">
                                  <p:stCondLst>
                                    <p:cond delay="5000"/>
                                  </p:stCondLst>
                                  <p:childTnLst>
                                    <p:set>
                                      <p:cBhvr>
                                        <p:cTn id="49" dur="1" fill="hold">
                                          <p:stCondLst>
                                            <p:cond delay="0"/>
                                          </p:stCondLst>
                                        </p:cTn>
                                        <p:tgtEl>
                                          <p:spTgt spid="35"/>
                                        </p:tgtEl>
                                        <p:attrNameLst>
                                          <p:attrName>style.visibility</p:attrName>
                                        </p:attrNameLst>
                                      </p:cBhvr>
                                      <p:to>
                                        <p:strVal val="visible"/>
                                      </p:to>
                                    </p:set>
                                    <p:animEffect transition="in" filter="wheel(1)">
                                      <p:cBhvr>
                                        <p:cTn id="50" dur="1000"/>
                                        <p:tgtEl>
                                          <p:spTgt spid="35"/>
                                        </p:tgtEl>
                                      </p:cBhvr>
                                    </p:animEffect>
                                  </p:childTnLst>
                                  <p:subTnLst>
                                    <p:audio>
                                      <p:cMediaNode>
                                        <p:cTn display="0" masterRel="sameClick">
                                          <p:stCondLst>
                                            <p:cond evt="begin" delay="0">
                                              <p:tn val="48"/>
                                            </p:cond>
                                          </p:stCondLst>
                                          <p:endCondLst>
                                            <p:cond evt="onStopAudio" delay="0">
                                              <p:tgtEl>
                                                <p:sldTgt/>
                                              </p:tgtEl>
                                            </p:cond>
                                          </p:endCondLst>
                                        </p:cTn>
                                        <p:tgtEl>
                                          <p:sndTgt r:embed="rId7" name="cashreg.wav"/>
                                        </p:tgtEl>
                                      </p:cMediaNode>
                                    </p:audio>
                                  </p:subTnLst>
                                </p:cTn>
                              </p:par>
                              <p:par>
                                <p:cTn id="51" presetID="1" presetClass="entr" presetSubtype="0" fill="hold" grpId="1" nodeType="withEffect">
                                  <p:stCondLst>
                                    <p:cond delay="6000"/>
                                  </p:stCondLst>
                                  <p:childTnLst>
                                    <p:set>
                                      <p:cBhvr>
                                        <p:cTn id="52" dur="1" fill="hold">
                                          <p:stCondLst>
                                            <p:cond delay="0"/>
                                          </p:stCondLst>
                                        </p:cTn>
                                        <p:tgtEl>
                                          <p:spTgt spid="28"/>
                                        </p:tgtEl>
                                        <p:attrNameLst>
                                          <p:attrName>style.visibility</p:attrName>
                                        </p:attrNameLst>
                                      </p:cBhvr>
                                      <p:to>
                                        <p:strVal val="visible"/>
                                      </p:to>
                                    </p:set>
                                  </p:childTnLst>
                                </p:cTn>
                              </p:par>
                              <p:par>
                                <p:cTn id="53" presetID="1" presetClass="exit" presetSubtype="0" fill="hold" grpId="0" nodeType="withEffect">
                                  <p:stCondLst>
                                    <p:cond delay="7000"/>
                                  </p:stCondLst>
                                  <p:childTnLst>
                                    <p:set>
                                      <p:cBhvr>
                                        <p:cTn id="54" dur="1" fill="hold">
                                          <p:stCondLst>
                                            <p:cond delay="0"/>
                                          </p:stCondLst>
                                        </p:cTn>
                                        <p:tgtEl>
                                          <p:spTgt spid="28"/>
                                        </p:tgtEl>
                                        <p:attrNameLst>
                                          <p:attrName>style.visibility</p:attrName>
                                        </p:attrNameLst>
                                      </p:cBhvr>
                                      <p:to>
                                        <p:strVal val="hidden"/>
                                      </p:to>
                                    </p:set>
                                  </p:childTnLst>
                                </p:cTn>
                              </p:par>
                              <p:par>
                                <p:cTn id="55" presetID="21" presetClass="entr" presetSubtype="1" fill="hold" grpId="7" nodeType="withEffect">
                                  <p:stCondLst>
                                    <p:cond delay="6000"/>
                                  </p:stCondLst>
                                  <p:childTnLst>
                                    <p:set>
                                      <p:cBhvr>
                                        <p:cTn id="56" dur="1" fill="hold">
                                          <p:stCondLst>
                                            <p:cond delay="0"/>
                                          </p:stCondLst>
                                        </p:cTn>
                                        <p:tgtEl>
                                          <p:spTgt spid="35"/>
                                        </p:tgtEl>
                                        <p:attrNameLst>
                                          <p:attrName>style.visibility</p:attrName>
                                        </p:attrNameLst>
                                      </p:cBhvr>
                                      <p:to>
                                        <p:strVal val="visible"/>
                                      </p:to>
                                    </p:set>
                                    <p:animEffect transition="in" filter="wheel(1)">
                                      <p:cBhvr>
                                        <p:cTn id="57" dur="1000"/>
                                        <p:tgtEl>
                                          <p:spTgt spid="35"/>
                                        </p:tgtEl>
                                      </p:cBhvr>
                                    </p:animEffect>
                                  </p:childTnLst>
                                  <p:subTnLst>
                                    <p:audio>
                                      <p:cMediaNode>
                                        <p:cTn display="0" masterRel="sameClick">
                                          <p:stCondLst>
                                            <p:cond evt="begin" delay="0">
                                              <p:tn val="55"/>
                                            </p:cond>
                                          </p:stCondLst>
                                          <p:endCondLst>
                                            <p:cond evt="onStopAudio" delay="0">
                                              <p:tgtEl>
                                                <p:sldTgt/>
                                              </p:tgtEl>
                                            </p:cond>
                                          </p:endCondLst>
                                        </p:cTn>
                                        <p:tgtEl>
                                          <p:sndTgt r:embed="rId7" name="cashreg.wav"/>
                                        </p:tgtEl>
                                      </p:cMediaNode>
                                    </p:audio>
                                  </p:subTnLst>
                                </p:cTn>
                              </p:par>
                              <p:par>
                                <p:cTn id="58" presetID="1" presetClass="entr" presetSubtype="0" fill="hold" grpId="1" nodeType="withEffect">
                                  <p:stCondLst>
                                    <p:cond delay="7000"/>
                                  </p:stCondLst>
                                  <p:childTnLst>
                                    <p:set>
                                      <p:cBhvr>
                                        <p:cTn id="59" dur="1" fill="hold">
                                          <p:stCondLst>
                                            <p:cond delay="0"/>
                                          </p:stCondLst>
                                        </p:cTn>
                                        <p:tgtEl>
                                          <p:spTgt spid="27"/>
                                        </p:tgtEl>
                                        <p:attrNameLst>
                                          <p:attrName>style.visibility</p:attrName>
                                        </p:attrNameLst>
                                      </p:cBhvr>
                                      <p:to>
                                        <p:strVal val="visible"/>
                                      </p:to>
                                    </p:set>
                                  </p:childTnLst>
                                </p:cTn>
                              </p:par>
                              <p:par>
                                <p:cTn id="60" presetID="1" presetClass="exit" presetSubtype="0" fill="hold" grpId="0" nodeType="withEffect">
                                  <p:stCondLst>
                                    <p:cond delay="8000"/>
                                  </p:stCondLst>
                                  <p:childTnLst>
                                    <p:set>
                                      <p:cBhvr>
                                        <p:cTn id="61" dur="1" fill="hold">
                                          <p:stCondLst>
                                            <p:cond delay="0"/>
                                          </p:stCondLst>
                                        </p:cTn>
                                        <p:tgtEl>
                                          <p:spTgt spid="27"/>
                                        </p:tgtEl>
                                        <p:attrNameLst>
                                          <p:attrName>style.visibility</p:attrName>
                                        </p:attrNameLst>
                                      </p:cBhvr>
                                      <p:to>
                                        <p:strVal val="hidden"/>
                                      </p:to>
                                    </p:set>
                                  </p:childTnLst>
                                </p:cTn>
                              </p:par>
                              <p:par>
                                <p:cTn id="62" presetID="21" presetClass="entr" presetSubtype="1" fill="hold" grpId="8" nodeType="withEffect">
                                  <p:stCondLst>
                                    <p:cond delay="7000"/>
                                  </p:stCondLst>
                                  <p:childTnLst>
                                    <p:set>
                                      <p:cBhvr>
                                        <p:cTn id="63" dur="1" fill="hold">
                                          <p:stCondLst>
                                            <p:cond delay="0"/>
                                          </p:stCondLst>
                                        </p:cTn>
                                        <p:tgtEl>
                                          <p:spTgt spid="35"/>
                                        </p:tgtEl>
                                        <p:attrNameLst>
                                          <p:attrName>style.visibility</p:attrName>
                                        </p:attrNameLst>
                                      </p:cBhvr>
                                      <p:to>
                                        <p:strVal val="visible"/>
                                      </p:to>
                                    </p:set>
                                    <p:animEffect transition="in" filter="wheel(1)">
                                      <p:cBhvr>
                                        <p:cTn id="64" dur="1000"/>
                                        <p:tgtEl>
                                          <p:spTgt spid="35"/>
                                        </p:tgtEl>
                                      </p:cBhvr>
                                    </p:animEffect>
                                  </p:childTnLst>
                                  <p:subTnLst>
                                    <p:audio>
                                      <p:cMediaNode>
                                        <p:cTn display="0" masterRel="sameClick">
                                          <p:stCondLst>
                                            <p:cond evt="begin" delay="0">
                                              <p:tn val="62"/>
                                            </p:cond>
                                          </p:stCondLst>
                                          <p:endCondLst>
                                            <p:cond evt="onStopAudio" delay="0">
                                              <p:tgtEl>
                                                <p:sldTgt/>
                                              </p:tgtEl>
                                            </p:cond>
                                          </p:endCondLst>
                                        </p:cTn>
                                        <p:tgtEl>
                                          <p:sndTgt r:embed="rId7" name="cashreg.wav"/>
                                        </p:tgtEl>
                                      </p:cMediaNode>
                                    </p:audio>
                                  </p:subTnLst>
                                </p:cTn>
                              </p:par>
                              <p:par>
                                <p:cTn id="65" presetID="1" presetClass="entr" presetSubtype="0" fill="hold" grpId="1" nodeType="withEffect">
                                  <p:stCondLst>
                                    <p:cond delay="8000"/>
                                  </p:stCondLst>
                                  <p:childTnLst>
                                    <p:set>
                                      <p:cBhvr>
                                        <p:cTn id="66" dur="1" fill="hold">
                                          <p:stCondLst>
                                            <p:cond delay="0"/>
                                          </p:stCondLst>
                                        </p:cTn>
                                        <p:tgtEl>
                                          <p:spTgt spid="26"/>
                                        </p:tgtEl>
                                        <p:attrNameLst>
                                          <p:attrName>style.visibility</p:attrName>
                                        </p:attrNameLst>
                                      </p:cBhvr>
                                      <p:to>
                                        <p:strVal val="visible"/>
                                      </p:to>
                                    </p:set>
                                  </p:childTnLst>
                                </p:cTn>
                              </p:par>
                              <p:par>
                                <p:cTn id="67" presetID="1" presetClass="exit" presetSubtype="0" fill="hold" grpId="0" nodeType="withEffect">
                                  <p:stCondLst>
                                    <p:cond delay="9000"/>
                                  </p:stCondLst>
                                  <p:childTnLst>
                                    <p:set>
                                      <p:cBhvr>
                                        <p:cTn id="68" dur="1" fill="hold">
                                          <p:stCondLst>
                                            <p:cond delay="0"/>
                                          </p:stCondLst>
                                        </p:cTn>
                                        <p:tgtEl>
                                          <p:spTgt spid="26"/>
                                        </p:tgtEl>
                                        <p:attrNameLst>
                                          <p:attrName>style.visibility</p:attrName>
                                        </p:attrNameLst>
                                      </p:cBhvr>
                                      <p:to>
                                        <p:strVal val="hidden"/>
                                      </p:to>
                                    </p:set>
                                  </p:childTnLst>
                                </p:cTn>
                              </p:par>
                              <p:par>
                                <p:cTn id="69" presetID="21" presetClass="entr" presetSubtype="1" fill="hold" grpId="2" nodeType="withEffect">
                                  <p:stCondLst>
                                    <p:cond delay="8000"/>
                                  </p:stCondLst>
                                  <p:childTnLst>
                                    <p:set>
                                      <p:cBhvr>
                                        <p:cTn id="70" dur="1" fill="hold">
                                          <p:stCondLst>
                                            <p:cond delay="0"/>
                                          </p:stCondLst>
                                        </p:cTn>
                                        <p:tgtEl>
                                          <p:spTgt spid="35"/>
                                        </p:tgtEl>
                                        <p:attrNameLst>
                                          <p:attrName>style.visibility</p:attrName>
                                        </p:attrNameLst>
                                      </p:cBhvr>
                                      <p:to>
                                        <p:strVal val="visible"/>
                                      </p:to>
                                    </p:set>
                                    <p:animEffect transition="in" filter="wheel(1)">
                                      <p:cBhvr>
                                        <p:cTn id="71" dur="1000"/>
                                        <p:tgtEl>
                                          <p:spTgt spid="35"/>
                                        </p:tgtEl>
                                      </p:cBhvr>
                                    </p:animEffect>
                                  </p:childTnLst>
                                  <p:subTnLst>
                                    <p:audio>
                                      <p:cMediaNode>
                                        <p:cTn display="0" masterRel="sameClick">
                                          <p:stCondLst>
                                            <p:cond evt="begin" delay="0">
                                              <p:tn val="69"/>
                                            </p:cond>
                                          </p:stCondLst>
                                          <p:endCondLst>
                                            <p:cond evt="onStopAudio" delay="0">
                                              <p:tgtEl>
                                                <p:sldTgt/>
                                              </p:tgtEl>
                                            </p:cond>
                                          </p:endCondLst>
                                        </p:cTn>
                                        <p:tgtEl>
                                          <p:sndTgt r:embed="rId7" name="cashreg.wav"/>
                                        </p:tgtEl>
                                      </p:cMediaNode>
                                    </p:audio>
                                  </p:subTnLst>
                                </p:cTn>
                              </p:par>
                              <p:par>
                                <p:cTn id="72" presetID="1" presetClass="entr" presetSubtype="0" fill="hold" grpId="1" nodeType="withEffect">
                                  <p:stCondLst>
                                    <p:cond delay="9000"/>
                                  </p:stCondLst>
                                  <p:childTnLst>
                                    <p:set>
                                      <p:cBhvr>
                                        <p:cTn id="73" dur="1" fill="hold">
                                          <p:stCondLst>
                                            <p:cond delay="0"/>
                                          </p:stCondLst>
                                        </p:cTn>
                                        <p:tgtEl>
                                          <p:spTgt spid="25"/>
                                        </p:tgtEl>
                                        <p:attrNameLst>
                                          <p:attrName>style.visibility</p:attrName>
                                        </p:attrNameLst>
                                      </p:cBhvr>
                                      <p:to>
                                        <p:strVal val="visible"/>
                                      </p:to>
                                    </p:set>
                                  </p:childTnLst>
                                </p:cTn>
                              </p:par>
                              <p:par>
                                <p:cTn id="74" presetID="1" presetClass="exit" presetSubtype="0" fill="hold" grpId="0" nodeType="withEffect">
                                  <p:stCondLst>
                                    <p:cond delay="10000"/>
                                  </p:stCondLst>
                                  <p:childTnLst>
                                    <p:set>
                                      <p:cBhvr>
                                        <p:cTn id="75" dur="1" fill="hold">
                                          <p:stCondLst>
                                            <p:cond delay="0"/>
                                          </p:stCondLst>
                                        </p:cTn>
                                        <p:tgtEl>
                                          <p:spTgt spid="25"/>
                                        </p:tgtEl>
                                        <p:attrNameLst>
                                          <p:attrName>style.visibility</p:attrName>
                                        </p:attrNameLst>
                                      </p:cBhvr>
                                      <p:to>
                                        <p:strVal val="hidden"/>
                                      </p:to>
                                    </p:set>
                                  </p:childTnLst>
                                </p:cTn>
                              </p:par>
                              <p:par>
                                <p:cTn id="76" presetID="21" presetClass="entr" presetSubtype="1" fill="hold" grpId="10" nodeType="withEffect">
                                  <p:stCondLst>
                                    <p:cond delay="9000"/>
                                  </p:stCondLst>
                                  <p:childTnLst>
                                    <p:set>
                                      <p:cBhvr>
                                        <p:cTn id="77" dur="1" fill="hold">
                                          <p:stCondLst>
                                            <p:cond delay="0"/>
                                          </p:stCondLst>
                                        </p:cTn>
                                        <p:tgtEl>
                                          <p:spTgt spid="35"/>
                                        </p:tgtEl>
                                        <p:attrNameLst>
                                          <p:attrName>style.visibility</p:attrName>
                                        </p:attrNameLst>
                                      </p:cBhvr>
                                      <p:to>
                                        <p:strVal val="visible"/>
                                      </p:to>
                                    </p:set>
                                    <p:animEffect transition="in" filter="wheel(1)">
                                      <p:cBhvr>
                                        <p:cTn id="78" dur="1000"/>
                                        <p:tgtEl>
                                          <p:spTgt spid="35"/>
                                        </p:tgtEl>
                                      </p:cBhvr>
                                    </p:animEffect>
                                  </p:childTnLst>
                                  <p:subTnLst>
                                    <p:audio>
                                      <p:cMediaNode>
                                        <p:cTn display="0" masterRel="sameClick">
                                          <p:stCondLst>
                                            <p:cond evt="begin" delay="0">
                                              <p:tn val="76"/>
                                            </p:cond>
                                          </p:stCondLst>
                                          <p:endCondLst>
                                            <p:cond evt="onStopAudio" delay="0">
                                              <p:tgtEl>
                                                <p:sldTgt/>
                                              </p:tgtEl>
                                            </p:cond>
                                          </p:endCondLst>
                                        </p:cTn>
                                        <p:tgtEl>
                                          <p:sndTgt r:embed="rId7" name="cashreg.wav"/>
                                        </p:tgtEl>
                                      </p:cMediaNode>
                                    </p:audio>
                                  </p:subTnLst>
                                </p:cTn>
                              </p:par>
                              <p:par>
                                <p:cTn id="79" presetID="1" presetClass="entr" presetSubtype="0" fill="hold" grpId="1" nodeType="withEffect">
                                  <p:stCondLst>
                                    <p:cond delay="10000"/>
                                  </p:stCondLst>
                                  <p:childTnLst>
                                    <p:set>
                                      <p:cBhvr>
                                        <p:cTn id="80" dur="1" fill="hold">
                                          <p:stCondLst>
                                            <p:cond delay="0"/>
                                          </p:stCondLst>
                                        </p:cTn>
                                        <p:tgtEl>
                                          <p:spTgt spid="24"/>
                                        </p:tgtEl>
                                        <p:attrNameLst>
                                          <p:attrName>style.visibility</p:attrName>
                                        </p:attrNameLst>
                                      </p:cBhvr>
                                      <p:to>
                                        <p:strVal val="visible"/>
                                      </p:to>
                                    </p:set>
                                  </p:childTnLst>
                                </p:cTn>
                              </p:par>
                              <p:par>
                                <p:cTn id="81" presetID="1" presetClass="exit" presetSubtype="0" fill="hold" grpId="0" nodeType="withEffect">
                                  <p:stCondLst>
                                    <p:cond delay="11000"/>
                                  </p:stCondLst>
                                  <p:childTnLst>
                                    <p:set>
                                      <p:cBhvr>
                                        <p:cTn id="82" dur="1" fill="hold">
                                          <p:stCondLst>
                                            <p:cond delay="0"/>
                                          </p:stCondLst>
                                        </p:cTn>
                                        <p:tgtEl>
                                          <p:spTgt spid="24"/>
                                        </p:tgtEl>
                                        <p:attrNameLst>
                                          <p:attrName>style.visibility</p:attrName>
                                        </p:attrNameLst>
                                      </p:cBhvr>
                                      <p:to>
                                        <p:strVal val="hidden"/>
                                      </p:to>
                                    </p:set>
                                  </p:childTnLst>
                                </p:cTn>
                              </p:par>
                              <p:par>
                                <p:cTn id="83" presetID="21" presetClass="entr" presetSubtype="1" fill="hold" grpId="11" nodeType="withEffect">
                                  <p:stCondLst>
                                    <p:cond delay="10000"/>
                                  </p:stCondLst>
                                  <p:childTnLst>
                                    <p:set>
                                      <p:cBhvr>
                                        <p:cTn id="84" dur="1" fill="hold">
                                          <p:stCondLst>
                                            <p:cond delay="0"/>
                                          </p:stCondLst>
                                        </p:cTn>
                                        <p:tgtEl>
                                          <p:spTgt spid="35"/>
                                        </p:tgtEl>
                                        <p:attrNameLst>
                                          <p:attrName>style.visibility</p:attrName>
                                        </p:attrNameLst>
                                      </p:cBhvr>
                                      <p:to>
                                        <p:strVal val="visible"/>
                                      </p:to>
                                    </p:set>
                                    <p:animEffect transition="in" filter="wheel(1)">
                                      <p:cBhvr>
                                        <p:cTn id="85" dur="1000"/>
                                        <p:tgtEl>
                                          <p:spTgt spid="35"/>
                                        </p:tgtEl>
                                      </p:cBhvr>
                                    </p:animEffect>
                                  </p:childTnLst>
                                  <p:subTnLst>
                                    <p:audio>
                                      <p:cMediaNode>
                                        <p:cTn display="0" masterRel="sameClick">
                                          <p:stCondLst>
                                            <p:cond evt="begin" delay="0">
                                              <p:tn val="83"/>
                                            </p:cond>
                                          </p:stCondLst>
                                          <p:endCondLst>
                                            <p:cond evt="onStopAudio" delay="0">
                                              <p:tgtEl>
                                                <p:sldTgt/>
                                              </p:tgtEl>
                                            </p:cond>
                                          </p:endCondLst>
                                        </p:cTn>
                                        <p:tgtEl>
                                          <p:sndTgt r:embed="rId7" name="cashreg.wav"/>
                                        </p:tgtEl>
                                      </p:cMediaNode>
                                    </p:audio>
                                  </p:subTnLst>
                                </p:cTn>
                              </p:par>
                              <p:par>
                                <p:cTn id="86" presetID="1" presetClass="entr" presetSubtype="0" fill="hold" grpId="1" nodeType="withEffect">
                                  <p:stCondLst>
                                    <p:cond delay="11000"/>
                                  </p:stCondLst>
                                  <p:childTnLst>
                                    <p:set>
                                      <p:cBhvr>
                                        <p:cTn id="87" dur="1" fill="hold">
                                          <p:stCondLst>
                                            <p:cond delay="0"/>
                                          </p:stCondLst>
                                        </p:cTn>
                                        <p:tgtEl>
                                          <p:spTgt spid="23"/>
                                        </p:tgtEl>
                                        <p:attrNameLst>
                                          <p:attrName>style.visibility</p:attrName>
                                        </p:attrNameLst>
                                      </p:cBhvr>
                                      <p:to>
                                        <p:strVal val="visible"/>
                                      </p:to>
                                    </p:set>
                                  </p:childTnLst>
                                </p:cTn>
                              </p:par>
                              <p:par>
                                <p:cTn id="88" presetID="1" presetClass="exit" presetSubtype="0" fill="hold" grpId="0" nodeType="withEffect">
                                  <p:stCondLst>
                                    <p:cond delay="12000"/>
                                  </p:stCondLst>
                                  <p:childTnLst>
                                    <p:set>
                                      <p:cBhvr>
                                        <p:cTn id="89" dur="1" fill="hold">
                                          <p:stCondLst>
                                            <p:cond delay="0"/>
                                          </p:stCondLst>
                                        </p:cTn>
                                        <p:tgtEl>
                                          <p:spTgt spid="23"/>
                                        </p:tgtEl>
                                        <p:attrNameLst>
                                          <p:attrName>style.visibility</p:attrName>
                                        </p:attrNameLst>
                                      </p:cBhvr>
                                      <p:to>
                                        <p:strVal val="hidden"/>
                                      </p:to>
                                    </p:set>
                                  </p:childTnLst>
                                </p:cTn>
                              </p:par>
                              <p:par>
                                <p:cTn id="90" presetID="21" presetClass="entr" presetSubtype="1" fill="hold" grpId="12" nodeType="withEffect">
                                  <p:stCondLst>
                                    <p:cond delay="11000"/>
                                  </p:stCondLst>
                                  <p:childTnLst>
                                    <p:set>
                                      <p:cBhvr>
                                        <p:cTn id="91" dur="1" fill="hold">
                                          <p:stCondLst>
                                            <p:cond delay="0"/>
                                          </p:stCondLst>
                                        </p:cTn>
                                        <p:tgtEl>
                                          <p:spTgt spid="35"/>
                                        </p:tgtEl>
                                        <p:attrNameLst>
                                          <p:attrName>style.visibility</p:attrName>
                                        </p:attrNameLst>
                                      </p:cBhvr>
                                      <p:to>
                                        <p:strVal val="visible"/>
                                      </p:to>
                                    </p:set>
                                    <p:animEffect transition="in" filter="wheel(1)">
                                      <p:cBhvr>
                                        <p:cTn id="92" dur="1000"/>
                                        <p:tgtEl>
                                          <p:spTgt spid="35"/>
                                        </p:tgtEl>
                                      </p:cBhvr>
                                    </p:animEffect>
                                  </p:childTnLst>
                                  <p:subTnLst>
                                    <p:audio>
                                      <p:cMediaNode>
                                        <p:cTn display="0" masterRel="sameClick">
                                          <p:stCondLst>
                                            <p:cond evt="begin" delay="0">
                                              <p:tn val="90"/>
                                            </p:cond>
                                          </p:stCondLst>
                                          <p:endCondLst>
                                            <p:cond evt="onStopAudio" delay="0">
                                              <p:tgtEl>
                                                <p:sldTgt/>
                                              </p:tgtEl>
                                            </p:cond>
                                          </p:endCondLst>
                                        </p:cTn>
                                        <p:tgtEl>
                                          <p:sndTgt r:embed="rId7" name="cashreg.wav"/>
                                        </p:tgtEl>
                                      </p:cMediaNode>
                                    </p:audio>
                                  </p:subTnLst>
                                </p:cTn>
                              </p:par>
                              <p:par>
                                <p:cTn id="93" presetID="1" presetClass="entr" presetSubtype="0" fill="hold" grpId="1" nodeType="withEffect">
                                  <p:stCondLst>
                                    <p:cond delay="12000"/>
                                  </p:stCondLst>
                                  <p:childTnLst>
                                    <p:set>
                                      <p:cBhvr>
                                        <p:cTn id="94" dur="1" fill="hold">
                                          <p:stCondLst>
                                            <p:cond delay="0"/>
                                          </p:stCondLst>
                                        </p:cTn>
                                        <p:tgtEl>
                                          <p:spTgt spid="22"/>
                                        </p:tgtEl>
                                        <p:attrNameLst>
                                          <p:attrName>style.visibility</p:attrName>
                                        </p:attrNameLst>
                                      </p:cBhvr>
                                      <p:to>
                                        <p:strVal val="visible"/>
                                      </p:to>
                                    </p:set>
                                  </p:childTnLst>
                                </p:cTn>
                              </p:par>
                              <p:par>
                                <p:cTn id="95" presetID="1" presetClass="exit" presetSubtype="0" fill="hold" grpId="0" nodeType="withEffect">
                                  <p:stCondLst>
                                    <p:cond delay="13000"/>
                                  </p:stCondLst>
                                  <p:childTnLst>
                                    <p:set>
                                      <p:cBhvr>
                                        <p:cTn id="96" dur="1" fill="hold">
                                          <p:stCondLst>
                                            <p:cond delay="0"/>
                                          </p:stCondLst>
                                        </p:cTn>
                                        <p:tgtEl>
                                          <p:spTgt spid="22"/>
                                        </p:tgtEl>
                                        <p:attrNameLst>
                                          <p:attrName>style.visibility</p:attrName>
                                        </p:attrNameLst>
                                      </p:cBhvr>
                                      <p:to>
                                        <p:strVal val="hidden"/>
                                      </p:to>
                                    </p:set>
                                  </p:childTnLst>
                                </p:cTn>
                              </p:par>
                              <p:par>
                                <p:cTn id="97" presetID="21" presetClass="entr" presetSubtype="1" fill="hold" grpId="13" nodeType="withEffect">
                                  <p:stCondLst>
                                    <p:cond delay="12000"/>
                                  </p:stCondLst>
                                  <p:childTnLst>
                                    <p:set>
                                      <p:cBhvr>
                                        <p:cTn id="98" dur="1" fill="hold">
                                          <p:stCondLst>
                                            <p:cond delay="0"/>
                                          </p:stCondLst>
                                        </p:cTn>
                                        <p:tgtEl>
                                          <p:spTgt spid="35"/>
                                        </p:tgtEl>
                                        <p:attrNameLst>
                                          <p:attrName>style.visibility</p:attrName>
                                        </p:attrNameLst>
                                      </p:cBhvr>
                                      <p:to>
                                        <p:strVal val="visible"/>
                                      </p:to>
                                    </p:set>
                                    <p:animEffect transition="in" filter="wheel(1)">
                                      <p:cBhvr>
                                        <p:cTn id="99" dur="1000"/>
                                        <p:tgtEl>
                                          <p:spTgt spid="35"/>
                                        </p:tgtEl>
                                      </p:cBhvr>
                                    </p:animEffect>
                                  </p:childTnLst>
                                  <p:subTnLst>
                                    <p:audio>
                                      <p:cMediaNode>
                                        <p:cTn display="0" masterRel="sameClick">
                                          <p:stCondLst>
                                            <p:cond evt="begin" delay="0">
                                              <p:tn val="97"/>
                                            </p:cond>
                                          </p:stCondLst>
                                          <p:endCondLst>
                                            <p:cond evt="onStopAudio" delay="0">
                                              <p:tgtEl>
                                                <p:sldTgt/>
                                              </p:tgtEl>
                                            </p:cond>
                                          </p:endCondLst>
                                        </p:cTn>
                                        <p:tgtEl>
                                          <p:sndTgt r:embed="rId7" name="cashreg.wav"/>
                                        </p:tgtEl>
                                      </p:cMediaNode>
                                    </p:audio>
                                  </p:subTnLst>
                                </p:cTn>
                              </p:par>
                              <p:par>
                                <p:cTn id="100" presetID="1" presetClass="entr" presetSubtype="0" fill="hold" grpId="1" nodeType="withEffect">
                                  <p:stCondLst>
                                    <p:cond delay="13000"/>
                                  </p:stCondLst>
                                  <p:childTnLst>
                                    <p:set>
                                      <p:cBhvr>
                                        <p:cTn id="101" dur="1" fill="hold">
                                          <p:stCondLst>
                                            <p:cond delay="0"/>
                                          </p:stCondLst>
                                        </p:cTn>
                                        <p:tgtEl>
                                          <p:spTgt spid="21"/>
                                        </p:tgtEl>
                                        <p:attrNameLst>
                                          <p:attrName>style.visibility</p:attrName>
                                        </p:attrNameLst>
                                      </p:cBhvr>
                                      <p:to>
                                        <p:strVal val="visible"/>
                                      </p:to>
                                    </p:set>
                                  </p:childTnLst>
                                </p:cTn>
                              </p:par>
                              <p:par>
                                <p:cTn id="102" presetID="1" presetClass="exit" presetSubtype="0" fill="hold" grpId="0" nodeType="withEffect">
                                  <p:stCondLst>
                                    <p:cond delay="14000"/>
                                  </p:stCondLst>
                                  <p:childTnLst>
                                    <p:set>
                                      <p:cBhvr>
                                        <p:cTn id="103" dur="1" fill="hold">
                                          <p:stCondLst>
                                            <p:cond delay="0"/>
                                          </p:stCondLst>
                                        </p:cTn>
                                        <p:tgtEl>
                                          <p:spTgt spid="21"/>
                                        </p:tgtEl>
                                        <p:attrNameLst>
                                          <p:attrName>style.visibility</p:attrName>
                                        </p:attrNameLst>
                                      </p:cBhvr>
                                      <p:to>
                                        <p:strVal val="hidden"/>
                                      </p:to>
                                    </p:set>
                                  </p:childTnLst>
                                </p:cTn>
                              </p:par>
                              <p:par>
                                <p:cTn id="104" presetID="21" presetClass="entr" presetSubtype="1" fill="hold" grpId="14" nodeType="withEffect">
                                  <p:stCondLst>
                                    <p:cond delay="13000"/>
                                  </p:stCondLst>
                                  <p:childTnLst>
                                    <p:set>
                                      <p:cBhvr>
                                        <p:cTn id="105" dur="1" fill="hold">
                                          <p:stCondLst>
                                            <p:cond delay="0"/>
                                          </p:stCondLst>
                                        </p:cTn>
                                        <p:tgtEl>
                                          <p:spTgt spid="35"/>
                                        </p:tgtEl>
                                        <p:attrNameLst>
                                          <p:attrName>style.visibility</p:attrName>
                                        </p:attrNameLst>
                                      </p:cBhvr>
                                      <p:to>
                                        <p:strVal val="visible"/>
                                      </p:to>
                                    </p:set>
                                    <p:animEffect transition="in" filter="wheel(1)">
                                      <p:cBhvr>
                                        <p:cTn id="106" dur="1000"/>
                                        <p:tgtEl>
                                          <p:spTgt spid="35"/>
                                        </p:tgtEl>
                                      </p:cBhvr>
                                    </p:animEffect>
                                  </p:childTnLst>
                                  <p:subTnLst>
                                    <p:audio>
                                      <p:cMediaNode>
                                        <p:cTn display="0" masterRel="sameClick">
                                          <p:stCondLst>
                                            <p:cond evt="begin" delay="0">
                                              <p:tn val="104"/>
                                            </p:cond>
                                          </p:stCondLst>
                                          <p:endCondLst>
                                            <p:cond evt="onStopAudio" delay="0">
                                              <p:tgtEl>
                                                <p:sldTgt/>
                                              </p:tgtEl>
                                            </p:cond>
                                          </p:endCondLst>
                                        </p:cTn>
                                        <p:tgtEl>
                                          <p:sndTgt r:embed="rId7" name="cashreg.wav"/>
                                        </p:tgtEl>
                                      </p:cMediaNode>
                                    </p:audio>
                                  </p:subTnLst>
                                </p:cTn>
                              </p:par>
                              <p:par>
                                <p:cTn id="107" presetID="1" presetClass="entr" presetSubtype="0" fill="hold" grpId="1" nodeType="withEffect">
                                  <p:stCondLst>
                                    <p:cond delay="14000"/>
                                  </p:stCondLst>
                                  <p:childTnLst>
                                    <p:set>
                                      <p:cBhvr>
                                        <p:cTn id="108" dur="1" fill="hold">
                                          <p:stCondLst>
                                            <p:cond delay="0"/>
                                          </p:stCondLst>
                                        </p:cTn>
                                        <p:tgtEl>
                                          <p:spTgt spid="20"/>
                                        </p:tgtEl>
                                        <p:attrNameLst>
                                          <p:attrName>style.visibility</p:attrName>
                                        </p:attrNameLst>
                                      </p:cBhvr>
                                      <p:to>
                                        <p:strVal val="visible"/>
                                      </p:to>
                                    </p:set>
                                  </p:childTnLst>
                                  <p:subTnLst>
                                    <p:audio>
                                      <p:cMediaNode vol="100000">
                                        <p:cTn display="0" masterRel="sameClick">
                                          <p:stCondLst>
                                            <p:cond evt="begin" delay="0">
                                              <p:tn val="107"/>
                                            </p:cond>
                                          </p:stCondLst>
                                          <p:endCondLst>
                                            <p:cond evt="onStopAudio" delay="0">
                                              <p:tgtEl>
                                                <p:sldTgt/>
                                              </p:tgtEl>
                                            </p:cond>
                                          </p:endCondLst>
                                        </p:cTn>
                                        <p:tgtEl>
                                          <p:sndTgt r:embed="rId7" name="cashreg.wav"/>
                                        </p:tgtEl>
                                      </p:cMediaNode>
                                    </p:audio>
                                  </p:subTnLst>
                                </p:cTn>
                              </p:par>
                              <p:par>
                                <p:cTn id="109" presetID="1" presetClass="exit" presetSubtype="0" fill="hold" grpId="0" nodeType="withEffect">
                                  <p:stCondLst>
                                    <p:cond delay="15000"/>
                                  </p:stCondLst>
                                  <p:childTnLst>
                                    <p:set>
                                      <p:cBhvr>
                                        <p:cTn id="110"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09"/>
                                            </p:cond>
                                          </p:stCondLst>
                                          <p:endCondLst>
                                            <p:cond evt="onStopAudio" delay="0">
                                              <p:tgtEl>
                                                <p:sldTgt/>
                                              </p:tgtEl>
                                            </p:cond>
                                          </p:endCondLst>
                                        </p:cTn>
                                        <p:tgtEl>
                                          <p:sndTgt r:embed="rId8" name="cashreg.wav"/>
                                        </p:tgtEl>
                                      </p:cMediaNode>
                                    </p:audio>
                                  </p:subTnLst>
                                </p:cTn>
                              </p:par>
                              <p:par>
                                <p:cTn id="111" presetID="21" presetClass="entr" presetSubtype="1" fill="hold" grpId="9" nodeType="withEffect">
                                  <p:stCondLst>
                                    <p:cond delay="14000"/>
                                  </p:stCondLst>
                                  <p:childTnLst>
                                    <p:set>
                                      <p:cBhvr>
                                        <p:cTn id="112" dur="1" fill="hold">
                                          <p:stCondLst>
                                            <p:cond delay="0"/>
                                          </p:stCondLst>
                                        </p:cTn>
                                        <p:tgtEl>
                                          <p:spTgt spid="35"/>
                                        </p:tgtEl>
                                        <p:attrNameLst>
                                          <p:attrName>style.visibility</p:attrName>
                                        </p:attrNameLst>
                                      </p:cBhvr>
                                      <p:to>
                                        <p:strVal val="visible"/>
                                      </p:to>
                                    </p:set>
                                    <p:animEffect transition="in" filter="wheel(1)">
                                      <p:cBhvr>
                                        <p:cTn id="113" dur="1000"/>
                                        <p:tgtEl>
                                          <p:spTgt spid="35"/>
                                        </p:tgtEl>
                                      </p:cBhvr>
                                    </p:animEffect>
                                  </p:childTnLst>
                                  <p:subTnLst>
                                    <p:audio>
                                      <p:cMediaNode>
                                        <p:cTn display="0" masterRel="sameClick">
                                          <p:stCondLst>
                                            <p:cond evt="begin" delay="0">
                                              <p:tn val="111"/>
                                            </p:cond>
                                          </p:stCondLst>
                                          <p:endCondLst>
                                            <p:cond evt="onStopAudio" delay="0">
                                              <p:tgtEl>
                                                <p:sldTgt/>
                                              </p:tgtEl>
                                            </p:cond>
                                          </p:endCondLst>
                                        </p:cTn>
                                        <p:tgtEl>
                                          <p:sndTgt r:embed="rId7" name="cashreg.wav"/>
                                        </p:tgtEl>
                                      </p:cMediaNode>
                                    </p:audio>
                                  </p:subTnLst>
                                </p:cTn>
                              </p:par>
                              <p:par>
                                <p:cTn id="114" presetID="1" presetClass="entr" presetSubtype="0" fill="hold" grpId="1" nodeType="withEffect">
                                  <p:stCondLst>
                                    <p:cond delay="15000"/>
                                  </p:stCondLst>
                                  <p:childTnLst>
                                    <p:set>
                                      <p:cBhvr>
                                        <p:cTn id="115"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14"/>
                                            </p:cond>
                                          </p:stCondLst>
                                          <p:endCondLst>
                                            <p:cond evt="onStopAudio" delay="0">
                                              <p:tgtEl>
                                                <p:sldTgt/>
                                              </p:tgtEl>
                                            </p:cond>
                                          </p:endCondLst>
                                        </p:cTn>
                                        <p:tgtEl>
                                          <p:sndTgt r:embed="rId8" name="cashreg.wav"/>
                                        </p:tgtEl>
                                      </p:cMediaNode>
                                    </p:audio>
                                  </p:subTnLst>
                                </p:cTn>
                              </p:par>
                              <p:par>
                                <p:cTn id="116" presetID="1" presetClass="exit" presetSubtype="0" fill="hold" grpId="0" nodeType="withEffect">
                                  <p:stCondLst>
                                    <p:cond delay="16000"/>
                                  </p:stCondLst>
                                  <p:childTnLst>
                                    <p:set>
                                      <p:cBhvr>
                                        <p:cTn id="117" dur="1" fill="hold">
                                          <p:stCondLst>
                                            <p:cond delay="0"/>
                                          </p:stCondLst>
                                        </p:cTn>
                                        <p:tgtEl>
                                          <p:spTgt spid="19"/>
                                        </p:tgtEl>
                                        <p:attrNameLst>
                                          <p:attrName>style.visibility</p:attrName>
                                        </p:attrNameLst>
                                      </p:cBhvr>
                                      <p:to>
                                        <p:strVal val="hidden"/>
                                      </p:to>
                                    </p:set>
                                  </p:childTnLst>
                                </p:cTn>
                              </p:par>
                              <p:par>
                                <p:cTn id="118" presetID="21" presetClass="entr" presetSubtype="1" fill="hold" grpId="0" nodeType="withEffect">
                                  <p:stCondLst>
                                    <p:cond delay="15000"/>
                                  </p:stCondLst>
                                  <p:childTnLst>
                                    <p:set>
                                      <p:cBhvr>
                                        <p:cTn id="119" dur="1" fill="hold">
                                          <p:stCondLst>
                                            <p:cond delay="0"/>
                                          </p:stCondLst>
                                        </p:cTn>
                                        <p:tgtEl>
                                          <p:spTgt spid="35"/>
                                        </p:tgtEl>
                                        <p:attrNameLst>
                                          <p:attrName>style.visibility</p:attrName>
                                        </p:attrNameLst>
                                      </p:cBhvr>
                                      <p:to>
                                        <p:strVal val="visible"/>
                                      </p:to>
                                    </p:set>
                                    <p:animEffect transition="in" filter="wheel(1)">
                                      <p:cBhvr>
                                        <p:cTn id="120" dur="1000"/>
                                        <p:tgtEl>
                                          <p:spTgt spid="35"/>
                                        </p:tgtEl>
                                      </p:cBhvr>
                                    </p:animEffect>
                                  </p:childTnLst>
                                  <p:subTnLst>
                                    <p:audio>
                                      <p:cMediaNode vol="100000">
                                        <p:cTn display="0" masterRel="sameClick">
                                          <p:stCondLst>
                                            <p:cond evt="begin" delay="0">
                                              <p:tn val="118"/>
                                            </p:cond>
                                          </p:stCondLst>
                                          <p:endCondLst>
                                            <p:cond evt="onStopAudio" delay="0">
                                              <p:tgtEl>
                                                <p:sldTgt/>
                                              </p:tgtEl>
                                            </p:cond>
                                          </p:endCondLst>
                                        </p:cTn>
                                        <p:tgtEl>
                                          <p:sndTgt r:embed="rId8" name="cashreg.wav"/>
                                        </p:tgtEl>
                                      </p:cMediaNode>
                                    </p:audio>
                                  </p:subTnLst>
                                </p:cTn>
                              </p:par>
                              <p:par>
                                <p:cTn id="121" presetID="1" presetClass="exit" presetSubtype="0" fill="hold" grpId="15" nodeType="withEffect">
                                  <p:stCondLst>
                                    <p:cond delay="16000"/>
                                  </p:stCondLst>
                                  <p:childTnLst>
                                    <p:set>
                                      <p:cBhvr>
                                        <p:cTn id="122" dur="1" fill="hold">
                                          <p:stCondLst>
                                            <p:cond delay="0"/>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3" fill="hold" display="0">
                  <p:stCondLst>
                    <p:cond delay="indefinite"/>
                  </p:stCondLst>
                  <p:endCondLst>
                    <p:cond evt="onStopAudio" delay="0">
                      <p:tgtEl>
                        <p:sldTgt/>
                      </p:tgtEl>
                    </p:cond>
                  </p:endCondLst>
                </p:cTn>
                <p:tgtEl>
                  <p:spTgt spid="16"/>
                </p:tgtEl>
              </p:cMediaNode>
            </p:audio>
            <p:video>
              <p:cMediaNode vol="80000">
                <p:cTn id="124" fill="hold" display="0">
                  <p:stCondLst>
                    <p:cond delay="indefinite"/>
                  </p:stCondLst>
                </p:cTn>
                <p:tgtEl>
                  <p:spTgt spid="3"/>
                </p:tgtEl>
              </p:cMediaNode>
            </p:video>
          </p:childTnLst>
        </p:cTn>
      </p:par>
    </p:tnLst>
    <p:bldLst>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lectric Bolts Motion Background">
            <a:hlinkClick r:id="" action="ppaction://media"/>
            <a:extLst>
              <a:ext uri="{FF2B5EF4-FFF2-40B4-BE49-F238E27FC236}">
                <a16:creationId xmlns:a16="http://schemas.microsoft.com/office/drawing/2014/main" id="{4A4CBA69-8EBF-4290-8565-87A249ECFE96}"/>
              </a:ext>
            </a:extLst>
          </p:cNvPr>
          <p:cNvPicPr>
            <a:picLocks noChangeAspect="1"/>
          </p:cNvPicPr>
          <p:nvPr>
            <a:videoFile r:link="rId2"/>
            <p:extLst>
              <p:ext uri="{DAA4B4D4-6D71-4841-9C94-3DE7FCFB9230}">
                <p14:media xmlns:p14="http://schemas.microsoft.com/office/powerpoint/2010/main" r:embed="rId3">
                  <p14:trim end="5194.3333"/>
                </p14:media>
              </p:ext>
            </p:extLst>
          </p:nvPr>
        </p:nvPicPr>
        <p:blipFill>
          <a:blip r:embed="rId9"/>
          <a:stretch>
            <a:fillRect/>
          </a:stretch>
        </p:blipFill>
        <p:spPr>
          <a:xfrm>
            <a:off x="0" y="0"/>
            <a:ext cx="12192000" cy="6858000"/>
          </a:xfrm>
          <a:prstGeom prst="rect">
            <a:avLst/>
          </a:prstGeom>
        </p:spPr>
      </p:pic>
      <p:pic>
        <p:nvPicPr>
          <p:cNvPr id="16" name="nhac 10s 2.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0" cstate="print"/>
          <a:stretch>
            <a:fillRect/>
          </a:stretch>
        </p:blipFill>
        <p:spPr>
          <a:xfrm>
            <a:off x="-1407751" y="1"/>
            <a:ext cx="548243" cy="548243"/>
          </a:xfrm>
          <a:prstGeom prst="rect">
            <a:avLst/>
          </a:prstGeom>
        </p:spPr>
      </p:pic>
      <p:sp>
        <p:nvSpPr>
          <p:cNvPr id="19" name="TextBox 18"/>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00</a:t>
            </a:r>
            <a:endParaRPr lang="vi-VN" sz="4800" b="1" kern="0">
              <a:solidFill>
                <a:sysClr val="windowText" lastClr="000000"/>
              </a:solidFill>
            </a:endParaRPr>
          </a:p>
        </p:txBody>
      </p:sp>
      <p:sp>
        <p:nvSpPr>
          <p:cNvPr id="20" name="TextBox 19"/>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01</a:t>
            </a:r>
            <a:endParaRPr lang="vi-VN" sz="4800" b="1" kern="0">
              <a:solidFill>
                <a:sysClr val="windowText" lastClr="000000"/>
              </a:solidFill>
            </a:endParaRPr>
          </a:p>
        </p:txBody>
      </p:sp>
      <p:sp>
        <p:nvSpPr>
          <p:cNvPr id="21" name="TextBox 20"/>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02</a:t>
            </a:r>
            <a:endParaRPr lang="vi-VN" sz="4800" b="1" kern="0">
              <a:solidFill>
                <a:sysClr val="windowText" lastClr="000000"/>
              </a:solidFill>
            </a:endParaRPr>
          </a:p>
        </p:txBody>
      </p:sp>
      <p:sp>
        <p:nvSpPr>
          <p:cNvPr id="22" name="TextBox 21"/>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03</a:t>
            </a:r>
            <a:endParaRPr lang="vi-VN" sz="4800" b="1" kern="0">
              <a:solidFill>
                <a:sysClr val="windowText" lastClr="000000"/>
              </a:solidFill>
            </a:endParaRPr>
          </a:p>
        </p:txBody>
      </p:sp>
      <p:sp>
        <p:nvSpPr>
          <p:cNvPr id="23" name="TextBox 22"/>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04</a:t>
            </a:r>
            <a:endParaRPr lang="vi-VN" sz="4800" b="1" kern="0">
              <a:solidFill>
                <a:sysClr val="windowText" lastClr="000000"/>
              </a:solidFill>
            </a:endParaRPr>
          </a:p>
        </p:txBody>
      </p:sp>
      <p:sp>
        <p:nvSpPr>
          <p:cNvPr id="24" name="TextBox 23"/>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05</a:t>
            </a:r>
            <a:endParaRPr lang="vi-VN" sz="4800" b="1" kern="0">
              <a:solidFill>
                <a:sysClr val="windowText" lastClr="000000"/>
              </a:solidFill>
            </a:endParaRPr>
          </a:p>
        </p:txBody>
      </p:sp>
      <p:sp>
        <p:nvSpPr>
          <p:cNvPr id="25" name="TextBox 24"/>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06</a:t>
            </a:r>
            <a:endParaRPr lang="vi-VN" sz="4800" b="1" kern="0">
              <a:solidFill>
                <a:sysClr val="windowText" lastClr="000000"/>
              </a:solidFill>
            </a:endParaRPr>
          </a:p>
        </p:txBody>
      </p:sp>
      <p:sp>
        <p:nvSpPr>
          <p:cNvPr id="26" name="TextBox 25"/>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07</a:t>
            </a:r>
            <a:endParaRPr lang="vi-VN" sz="4800" b="1" kern="0">
              <a:solidFill>
                <a:sysClr val="windowText" lastClr="000000"/>
              </a:solidFill>
            </a:endParaRPr>
          </a:p>
        </p:txBody>
      </p:sp>
      <p:sp>
        <p:nvSpPr>
          <p:cNvPr id="27" name="TextBox 26"/>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08</a:t>
            </a:r>
            <a:endParaRPr lang="vi-VN" sz="4800" b="1" kern="0">
              <a:solidFill>
                <a:sysClr val="windowText" lastClr="000000"/>
              </a:solidFill>
            </a:endParaRPr>
          </a:p>
        </p:txBody>
      </p:sp>
      <p:sp>
        <p:nvSpPr>
          <p:cNvPr id="28" name="TextBox 27"/>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09</a:t>
            </a:r>
            <a:endParaRPr lang="vi-VN" sz="4800" b="1" kern="0">
              <a:solidFill>
                <a:sysClr val="windowText" lastClr="000000"/>
              </a:solidFill>
            </a:endParaRPr>
          </a:p>
        </p:txBody>
      </p:sp>
      <p:sp>
        <p:nvSpPr>
          <p:cNvPr id="29" name="TextBox 28"/>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10</a:t>
            </a:r>
            <a:endParaRPr lang="vi-VN" sz="4800" b="1" kern="0">
              <a:solidFill>
                <a:sysClr val="windowText" lastClr="000000"/>
              </a:solidFill>
            </a:endParaRPr>
          </a:p>
        </p:txBody>
      </p:sp>
      <p:sp>
        <p:nvSpPr>
          <p:cNvPr id="30" name="TextBox 29"/>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11</a:t>
            </a:r>
            <a:endParaRPr lang="vi-VN" sz="4800" b="1" kern="0">
              <a:solidFill>
                <a:sysClr val="windowText" lastClr="000000"/>
              </a:solidFill>
            </a:endParaRPr>
          </a:p>
        </p:txBody>
      </p:sp>
      <p:sp>
        <p:nvSpPr>
          <p:cNvPr id="31" name="TextBox 30"/>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12</a:t>
            </a:r>
            <a:endParaRPr lang="vi-VN" sz="4800" b="1" kern="0">
              <a:solidFill>
                <a:sysClr val="windowText" lastClr="000000"/>
              </a:solidFill>
            </a:endParaRPr>
          </a:p>
        </p:txBody>
      </p:sp>
      <p:sp>
        <p:nvSpPr>
          <p:cNvPr id="32" name="TextBox 31"/>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13</a:t>
            </a:r>
            <a:endParaRPr lang="vi-VN" sz="4800" b="1" kern="0">
              <a:solidFill>
                <a:sysClr val="windowText" lastClr="000000"/>
              </a:solidFill>
            </a:endParaRPr>
          </a:p>
        </p:txBody>
      </p:sp>
      <p:sp>
        <p:nvSpPr>
          <p:cNvPr id="33" name="TextBox 32"/>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14</a:t>
            </a:r>
            <a:endParaRPr lang="vi-VN" sz="4800" b="1" kern="0">
              <a:solidFill>
                <a:sysClr val="windowText" lastClr="000000"/>
              </a:solidFill>
            </a:endParaRPr>
          </a:p>
        </p:txBody>
      </p:sp>
      <p:sp>
        <p:nvSpPr>
          <p:cNvPr id="34" name="TextBox 33"/>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dirty="0">
                <a:solidFill>
                  <a:sysClr val="windowText" lastClr="000000"/>
                </a:solidFill>
              </a:rPr>
              <a:t>15</a:t>
            </a:r>
            <a:endParaRPr lang="vi-VN" sz="4800" b="1" kern="0" dirty="0">
              <a:solidFill>
                <a:sysClr val="windowText" lastClr="000000"/>
              </a:solidFill>
            </a:endParaRPr>
          </a:p>
        </p:txBody>
      </p:sp>
      <p:sp>
        <p:nvSpPr>
          <p:cNvPr id="35" name="Donut 34"/>
          <p:cNvSpPr/>
          <p:nvPr/>
        </p:nvSpPr>
        <p:spPr>
          <a:xfrm>
            <a:off x="132148" y="1066373"/>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lIns="91436" tIns="45719" rIns="91436" bIns="45719" rtlCol="0" anchor="ctr"/>
          <a:lstStyle/>
          <a:p>
            <a:pPr algn="ctr" defTabSz="913697">
              <a:defRPr/>
            </a:pPr>
            <a:endParaRPr lang="vi-VN" sz="4000" kern="0">
              <a:solidFill>
                <a:sysClr val="windowText" lastClr="000000"/>
              </a:solidFill>
            </a:endParaRPr>
          </a:p>
        </p:txBody>
      </p:sp>
      <p:grpSp>
        <p:nvGrpSpPr>
          <p:cNvPr id="45" name="Nhóm 44">
            <a:extLst>
              <a:ext uri="{FF2B5EF4-FFF2-40B4-BE49-F238E27FC236}">
                <a16:creationId xmlns:a16="http://schemas.microsoft.com/office/drawing/2014/main" id="{8F2EBFAD-18BB-4FAE-B325-E9A8EA8F09B8}"/>
              </a:ext>
            </a:extLst>
          </p:cNvPr>
          <p:cNvGrpSpPr/>
          <p:nvPr/>
        </p:nvGrpSpPr>
        <p:grpSpPr>
          <a:xfrm>
            <a:off x="1695451" y="40967"/>
            <a:ext cx="8458200" cy="4833324"/>
            <a:chOff x="1695451" y="40964"/>
            <a:chExt cx="8458200" cy="4833324"/>
          </a:xfrm>
        </p:grpSpPr>
        <p:sp>
          <p:nvSpPr>
            <p:cNvPr id="40" name="Đám mây 39">
              <a:extLst>
                <a:ext uri="{FF2B5EF4-FFF2-40B4-BE49-F238E27FC236}">
                  <a16:creationId xmlns:a16="http://schemas.microsoft.com/office/drawing/2014/main" id="{DC5931B3-0DD4-4150-8806-1608188D274B}"/>
                </a:ext>
              </a:extLst>
            </p:cNvPr>
            <p:cNvSpPr/>
            <p:nvPr/>
          </p:nvSpPr>
          <p:spPr>
            <a:xfrm>
              <a:off x="1695451" y="1531419"/>
              <a:ext cx="8458200" cy="3342869"/>
            </a:xfrm>
            <a:prstGeom prst="cloud">
              <a:avLst/>
            </a:prstGeom>
            <a:solidFill>
              <a:schemeClr val="bg1"/>
            </a:solidFill>
            <a:effectLst>
              <a:glow rad="190500">
                <a:schemeClr val="bg1">
                  <a:alpha val="92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67">
                <a:defRPr/>
              </a:pPr>
              <a:endParaRPr lang="en-BZ" sz="1867">
                <a:solidFill>
                  <a:prstClr val="white"/>
                </a:solidFill>
              </a:endParaRPr>
            </a:p>
          </p:txBody>
        </p:sp>
        <p:cxnSp>
          <p:nvCxnSpPr>
            <p:cNvPr id="42" name="Đường nối Thẳng 41">
              <a:extLst>
                <a:ext uri="{FF2B5EF4-FFF2-40B4-BE49-F238E27FC236}">
                  <a16:creationId xmlns:a16="http://schemas.microsoft.com/office/drawing/2014/main" id="{D9FC6944-D4B5-4030-BC6A-C791147291E1}"/>
                </a:ext>
              </a:extLst>
            </p:cNvPr>
            <p:cNvCxnSpPr>
              <a:cxnSpLocks/>
            </p:cNvCxnSpPr>
            <p:nvPr/>
          </p:nvCxnSpPr>
          <p:spPr>
            <a:xfrm>
              <a:off x="6062662" y="40964"/>
              <a:ext cx="0" cy="1713900"/>
            </a:xfrm>
            <a:prstGeom prst="line">
              <a:avLst/>
            </a:prstGeom>
            <a:ln>
              <a:solidFill>
                <a:schemeClr val="bg1"/>
              </a:solidFill>
            </a:ln>
          </p:spPr>
          <p:style>
            <a:lnRef idx="3">
              <a:schemeClr val="accent3"/>
            </a:lnRef>
            <a:fillRef idx="0">
              <a:schemeClr val="accent3"/>
            </a:fillRef>
            <a:effectRef idx="2">
              <a:schemeClr val="accent3"/>
            </a:effectRef>
            <a:fontRef idx="minor">
              <a:schemeClr val="tx1"/>
            </a:fontRef>
          </p:style>
        </p:cxnSp>
      </p:grpSp>
      <p:sp>
        <p:nvSpPr>
          <p:cNvPr id="2" name="Hình chữ nhật 1">
            <a:extLst>
              <a:ext uri="{FF2B5EF4-FFF2-40B4-BE49-F238E27FC236}">
                <a16:creationId xmlns:a16="http://schemas.microsoft.com/office/drawing/2014/main" id="{CBBA5AD0-B737-49F6-8DEB-7CFC619F67A6}"/>
              </a:ext>
            </a:extLst>
          </p:cNvPr>
          <p:cNvSpPr/>
          <p:nvPr/>
        </p:nvSpPr>
        <p:spPr>
          <a:xfrm>
            <a:off x="2540000" y="2006600"/>
            <a:ext cx="6776280" cy="1757210"/>
          </a:xfrm>
          <a:prstGeom prst="rect">
            <a:avLst/>
          </a:prstGeom>
        </p:spPr>
        <p:txBody>
          <a:bodyPr wrap="square" lIns="91436" tIns="45719" rIns="91436" bIns="45719">
            <a:spAutoFit/>
          </a:bodyPr>
          <a:lstStyle/>
          <a:p>
            <a:pPr marL="30480" marR="30480" algn="just">
              <a:lnSpc>
                <a:spcPct val="115000"/>
              </a:lnSpc>
              <a:spcAft>
                <a:spcPts val="1000"/>
              </a:spcAft>
            </a:pPr>
            <a:r>
              <a:rPr lang="en-US" sz="2400" dirty="0" err="1">
                <a:latin typeface="Times New Roman" panose="02020603050405020304" pitchFamily="18" charset="0"/>
                <a:ea typeface="Times New Roman" panose="02020603050405020304" pitchFamily="18" charset="0"/>
              </a:rPr>
              <a:t>Đ</a:t>
            </a:r>
            <a:r>
              <a:rPr lang="en-US" sz="2400" dirty="0" err="1">
                <a:effectLst/>
                <a:latin typeface="Times New Roman" panose="02020603050405020304" pitchFamily="18" charset="0"/>
                <a:ea typeface="Times New Roman" panose="02020603050405020304" pitchFamily="18" charset="0"/>
              </a:rPr>
              <a:t>iền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từ</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thích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hợp</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vào</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chỗ</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trống</a:t>
            </a:r>
            <a:r>
              <a:rPr lang="en-US" sz="2400"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Các</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khối</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hơi</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nước</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bốc</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lên</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từ</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mặt</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biển</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sông</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hồ</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bị</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ánh</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nắng</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mặt</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trời</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chiếu</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vào</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nên</a:t>
            </a:r>
            <a:r>
              <a:rPr lang="en-US" sz="2400" b="1" dirty="0">
                <a:effectLst/>
                <a:latin typeface="Times New Roman" panose="02020603050405020304" pitchFamily="18" charset="0"/>
                <a:ea typeface="Times New Roman" panose="02020603050405020304" pitchFamily="18" charset="0"/>
              </a:rPr>
              <a:t>.............., ………….., ………… </a:t>
            </a:r>
            <a:r>
              <a:rPr lang="en-US" sz="2400" b="1" dirty="0" err="1">
                <a:effectLst/>
                <a:latin typeface="Times New Roman" panose="02020603050405020304" pitchFamily="18" charset="0"/>
                <a:ea typeface="Times New Roman" panose="02020603050405020304" pitchFamily="18" charset="0"/>
              </a:rPr>
              <a:t>và</a:t>
            </a:r>
            <a:r>
              <a:rPr lang="en-US" sz="2400" b="1" dirty="0">
                <a:effectLst/>
                <a:latin typeface="Times New Roman" panose="02020603050405020304" pitchFamily="18" charset="0"/>
                <a:ea typeface="Times New Roman" panose="02020603050405020304" pitchFamily="18" charset="0"/>
              </a:rPr>
              <a:t> bay </a:t>
            </a:r>
            <a:r>
              <a:rPr lang="en-US" sz="2400" b="1" dirty="0" err="1">
                <a:effectLst/>
                <a:latin typeface="Times New Roman" panose="02020603050405020304" pitchFamily="18" charset="0"/>
                <a:ea typeface="Times New Roman" panose="02020603050405020304" pitchFamily="18" charset="0"/>
              </a:rPr>
              <a:t>lên</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tạo</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thành</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mây</a:t>
            </a:r>
            <a:r>
              <a:rPr lang="en-US" sz="2400" b="1" dirty="0">
                <a:effectLst/>
                <a:latin typeface="Times New Roman" panose="02020603050405020304" pitchFamily="18" charset="0"/>
                <a:ea typeface="Times New Roman" panose="02020603050405020304" pitchFamily="18" charset="0"/>
              </a:rPr>
              <a:t>.</a:t>
            </a:r>
          </a:p>
        </p:txBody>
      </p:sp>
      <p:pic>
        <p:nvPicPr>
          <p:cNvPr id="38" name="Hình ảnh 37" descr="Ảnh có chứa trong nhà, đối tượng&#10;&#10;Mô tả được tạo với mức tin cậy cao">
            <a:extLst>
              <a:ext uri="{FF2B5EF4-FFF2-40B4-BE49-F238E27FC236}">
                <a16:creationId xmlns:a16="http://schemas.microsoft.com/office/drawing/2014/main" id="{2BC85DF2-9DC7-4F33-986C-6C5DA5F8E91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76801" y="4642713"/>
            <a:ext cx="3090863" cy="2747433"/>
          </a:xfrm>
          <a:prstGeom prst="rect">
            <a:avLst/>
          </a:prstGeom>
        </p:spPr>
      </p:pic>
      <p:grpSp>
        <p:nvGrpSpPr>
          <p:cNvPr id="36" name="Group 35"/>
          <p:cNvGrpSpPr/>
          <p:nvPr/>
        </p:nvGrpSpPr>
        <p:grpSpPr>
          <a:xfrm>
            <a:off x="10196728" y="5245894"/>
            <a:ext cx="1385672" cy="1231107"/>
            <a:chOff x="7647546" y="3934420"/>
            <a:chExt cx="1039254" cy="923330"/>
          </a:xfrm>
        </p:grpSpPr>
        <p:sp>
          <p:nvSpPr>
            <p:cNvPr id="37" name="Flowchart: Connector 36"/>
            <p:cNvSpPr/>
            <p:nvPr/>
          </p:nvSpPr>
          <p:spPr>
            <a:xfrm>
              <a:off x="7647546" y="3945043"/>
              <a:ext cx="1039254" cy="912707"/>
            </a:xfrm>
            <a:prstGeom prst="flowChartConnector">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400"/>
            </a:p>
          </p:txBody>
        </p:sp>
        <p:sp>
          <p:nvSpPr>
            <p:cNvPr id="39" name="Flowchart: Connector 38"/>
            <p:cNvSpPr/>
            <p:nvPr/>
          </p:nvSpPr>
          <p:spPr>
            <a:xfrm>
              <a:off x="7772400" y="4095750"/>
              <a:ext cx="762000" cy="6096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1" name="Rectangle 40"/>
            <p:cNvSpPr/>
            <p:nvPr/>
          </p:nvSpPr>
          <p:spPr>
            <a:xfrm>
              <a:off x="7922476" y="3934420"/>
              <a:ext cx="535724" cy="923329"/>
            </a:xfrm>
            <a:prstGeom prst="rect">
              <a:avLst/>
            </a:prstGeom>
            <a:noFill/>
          </p:spPr>
          <p:txBody>
            <a:bodyPr wrap="none" lIns="121920" tIns="60960" rIns="121920" bIns="6096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6</a:t>
              </a:r>
            </a:p>
          </p:txBody>
        </p:sp>
      </p:grpSp>
    </p:spTree>
    <p:custDataLst>
      <p:tags r:id="rId1"/>
    </p:custDataLst>
    <p:extLst>
      <p:ext uri="{BB962C8B-B14F-4D97-AF65-F5344CB8AC3E}">
        <p14:creationId xmlns:p14="http://schemas.microsoft.com/office/powerpoint/2010/main" val="618936500"/>
      </p:ext>
    </p:extLst>
  </p:cSld>
  <p:clrMapOvr>
    <a:masterClrMapping/>
  </p:clrMapOvr>
  <mc:AlternateContent xmlns:mc="http://schemas.openxmlformats.org/markup-compatibility/2006" xmlns:p14="http://schemas.microsoft.com/office/powerpoint/2010/main">
    <mc:Choice Requires="p14">
      <p:transition p14:dur="10">
        <p:fade/>
        <p:sndAc>
          <p:stSnd>
            <p:snd r:embed="rId7" name="cashreg.wav"/>
          </p:stSnd>
        </p:sndAc>
      </p:transition>
    </mc:Choice>
    <mc:Fallback xmlns="">
      <p:transition>
        <p:fade/>
        <p:sndAc>
          <p:stSnd>
            <p:snd r:embed="rId15" name="cashreg.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1" presetClass="mediacall" presetSubtype="0" fill="hold" nodeType="withEffect">
                                  <p:stCondLst>
                                    <p:cond delay="0"/>
                                  </p:stCondLst>
                                  <p:childTnLst>
                                    <p:cmd type="call" cmd="playFrom(0.0)">
                                      <p:cBhvr>
                                        <p:cTn id="8" dur="14914" fill="hold"/>
                                        <p:tgtEl>
                                          <p:spTgt spid="3"/>
                                        </p:tgtEl>
                                      </p:cBhvr>
                                    </p:cmd>
                                  </p:childTnLst>
                                </p:cTn>
                              </p:par>
                              <p:par>
                                <p:cTn id="9" presetID="1" presetClass="entr" presetSubtype="0" fill="hold" grpId="1"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xit" presetSubtype="0" fill="hold" grpId="0" nodeType="withEffect">
                                  <p:stCondLst>
                                    <p:cond delay="1000"/>
                                  </p:stCondLst>
                                  <p:childTnLst>
                                    <p:set>
                                      <p:cBhvr>
                                        <p:cTn id="12" dur="1" fill="hold">
                                          <p:stCondLst>
                                            <p:cond delay="0"/>
                                          </p:stCondLst>
                                        </p:cTn>
                                        <p:tgtEl>
                                          <p:spTgt spid="34"/>
                                        </p:tgtEl>
                                        <p:attrNameLst>
                                          <p:attrName>style.visibility</p:attrName>
                                        </p:attrNameLst>
                                      </p:cBhvr>
                                      <p:to>
                                        <p:strVal val="hidden"/>
                                      </p:to>
                                    </p:set>
                                  </p:childTnLst>
                                </p:cTn>
                              </p:par>
                              <p:par>
                                <p:cTn id="13" presetID="21" presetClass="entr" presetSubtype="1" fill="hold" grpId="16"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heel(1)">
                                      <p:cBhvr>
                                        <p:cTn id="15" dur="1000"/>
                                        <p:tgtEl>
                                          <p:spTgt spid="35"/>
                                        </p:tgtEl>
                                      </p:cBhvr>
                                    </p:animEffect>
                                  </p:childTnLst>
                                </p:cTn>
                              </p:par>
                              <p:par>
                                <p:cTn id="16" presetID="1" presetClass="entr" presetSubtype="0" fill="hold" grpId="1" nodeType="withEffect">
                                  <p:stCondLst>
                                    <p:cond delay="1000"/>
                                  </p:stCondLst>
                                  <p:childTnLst>
                                    <p:set>
                                      <p:cBhvr>
                                        <p:cTn id="17" dur="1" fill="hold">
                                          <p:stCondLst>
                                            <p:cond delay="0"/>
                                          </p:stCondLst>
                                        </p:cTn>
                                        <p:tgtEl>
                                          <p:spTgt spid="33"/>
                                        </p:tgtEl>
                                        <p:attrNameLst>
                                          <p:attrName>style.visibility</p:attrName>
                                        </p:attrNameLst>
                                      </p:cBhvr>
                                      <p:to>
                                        <p:strVal val="visible"/>
                                      </p:to>
                                    </p:set>
                                  </p:childTnLst>
                                </p:cTn>
                              </p:par>
                              <p:par>
                                <p:cTn id="18" presetID="1" presetClass="exit" presetSubtype="0" fill="hold" grpId="0" nodeType="withEffect">
                                  <p:stCondLst>
                                    <p:cond delay="2000"/>
                                  </p:stCondLst>
                                  <p:childTnLst>
                                    <p:set>
                                      <p:cBhvr>
                                        <p:cTn id="19" dur="1" fill="hold">
                                          <p:stCondLst>
                                            <p:cond delay="0"/>
                                          </p:stCondLst>
                                        </p:cTn>
                                        <p:tgtEl>
                                          <p:spTgt spid="33"/>
                                        </p:tgtEl>
                                        <p:attrNameLst>
                                          <p:attrName>style.visibility</p:attrName>
                                        </p:attrNameLst>
                                      </p:cBhvr>
                                      <p:to>
                                        <p:strVal val="hidden"/>
                                      </p:to>
                                    </p:set>
                                  </p:childTnLst>
                                </p:cTn>
                              </p:par>
                              <p:par>
                                <p:cTn id="20" presetID="21" presetClass="entr" presetSubtype="1" fill="hold" grpId="1" nodeType="withEffect">
                                  <p:stCondLst>
                                    <p:cond delay="1000"/>
                                  </p:stCondLst>
                                  <p:childTnLst>
                                    <p:set>
                                      <p:cBhvr>
                                        <p:cTn id="21" dur="1" fill="hold">
                                          <p:stCondLst>
                                            <p:cond delay="0"/>
                                          </p:stCondLst>
                                        </p:cTn>
                                        <p:tgtEl>
                                          <p:spTgt spid="35"/>
                                        </p:tgtEl>
                                        <p:attrNameLst>
                                          <p:attrName>style.visibility</p:attrName>
                                        </p:attrNameLst>
                                      </p:cBhvr>
                                      <p:to>
                                        <p:strVal val="visible"/>
                                      </p:to>
                                    </p:set>
                                    <p:animEffect transition="in" filter="wheel(1)">
                                      <p:cBhvr>
                                        <p:cTn id="22" dur="1000"/>
                                        <p:tgtEl>
                                          <p:spTgt spid="35"/>
                                        </p:tgtEl>
                                      </p:cBhvr>
                                    </p:animEffect>
                                  </p:childTnLst>
                                  <p:subTnLst>
                                    <p:audio>
                                      <p:cMediaNode>
                                        <p:cTn display="0" masterRel="sameClick">
                                          <p:stCondLst>
                                            <p:cond evt="begin" delay="0">
                                              <p:tn val="20"/>
                                            </p:cond>
                                          </p:stCondLst>
                                          <p:endCondLst>
                                            <p:cond evt="onStopAudio" delay="0">
                                              <p:tgtEl>
                                                <p:sldTgt/>
                                              </p:tgtEl>
                                            </p:cond>
                                          </p:endCondLst>
                                        </p:cTn>
                                        <p:tgtEl>
                                          <p:sndTgt r:embed="rId7" name="cashreg.wav"/>
                                        </p:tgtEl>
                                      </p:cMediaNode>
                                    </p:audio>
                                  </p:subTnLst>
                                </p:cTn>
                              </p:par>
                              <p:par>
                                <p:cTn id="23" presetID="1" presetClass="entr" presetSubtype="0" fill="hold" grpId="1" nodeType="withEffect">
                                  <p:stCondLst>
                                    <p:cond delay="200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xit" presetSubtype="0" fill="hold" grpId="0" nodeType="withEffect">
                                  <p:stCondLst>
                                    <p:cond delay="3000"/>
                                  </p:stCondLst>
                                  <p:childTnLst>
                                    <p:set>
                                      <p:cBhvr>
                                        <p:cTn id="26" dur="1" fill="hold">
                                          <p:stCondLst>
                                            <p:cond delay="0"/>
                                          </p:stCondLst>
                                        </p:cTn>
                                        <p:tgtEl>
                                          <p:spTgt spid="32"/>
                                        </p:tgtEl>
                                        <p:attrNameLst>
                                          <p:attrName>style.visibility</p:attrName>
                                        </p:attrNameLst>
                                      </p:cBhvr>
                                      <p:to>
                                        <p:strVal val="hidden"/>
                                      </p:to>
                                    </p:set>
                                  </p:childTnLst>
                                </p:cTn>
                              </p:par>
                              <p:par>
                                <p:cTn id="27" presetID="21" presetClass="entr" presetSubtype="1" fill="hold" grpId="3" nodeType="withEffect">
                                  <p:stCondLst>
                                    <p:cond delay="2000"/>
                                  </p:stCondLst>
                                  <p:childTnLst>
                                    <p:set>
                                      <p:cBhvr>
                                        <p:cTn id="28" dur="1" fill="hold">
                                          <p:stCondLst>
                                            <p:cond delay="0"/>
                                          </p:stCondLst>
                                        </p:cTn>
                                        <p:tgtEl>
                                          <p:spTgt spid="35"/>
                                        </p:tgtEl>
                                        <p:attrNameLst>
                                          <p:attrName>style.visibility</p:attrName>
                                        </p:attrNameLst>
                                      </p:cBhvr>
                                      <p:to>
                                        <p:strVal val="visible"/>
                                      </p:to>
                                    </p:set>
                                    <p:animEffect transition="in" filter="wheel(1)">
                                      <p:cBhvr>
                                        <p:cTn id="29" dur="1000"/>
                                        <p:tgtEl>
                                          <p:spTgt spid="35"/>
                                        </p:tgtEl>
                                      </p:cBhvr>
                                    </p:animEffect>
                                  </p:childTnLst>
                                  <p:subTnLst>
                                    <p:audio>
                                      <p:cMediaNode>
                                        <p:cTn display="0" masterRel="sameClick">
                                          <p:stCondLst>
                                            <p:cond evt="begin" delay="0">
                                              <p:tn val="27"/>
                                            </p:cond>
                                          </p:stCondLst>
                                          <p:endCondLst>
                                            <p:cond evt="onStopAudio" delay="0">
                                              <p:tgtEl>
                                                <p:sldTgt/>
                                              </p:tgtEl>
                                            </p:cond>
                                          </p:endCondLst>
                                        </p:cTn>
                                        <p:tgtEl>
                                          <p:sndTgt r:embed="rId7" name="cashreg.wav"/>
                                        </p:tgtEl>
                                      </p:cMediaNode>
                                    </p:audio>
                                  </p:subTnLst>
                                </p:cTn>
                              </p:par>
                              <p:par>
                                <p:cTn id="30" presetID="1" presetClass="entr" presetSubtype="0" fill="hold" grpId="1" nodeType="withEffect">
                                  <p:stCondLst>
                                    <p:cond delay="3000"/>
                                  </p:stCondLst>
                                  <p:childTnLst>
                                    <p:set>
                                      <p:cBhvr>
                                        <p:cTn id="31" dur="1" fill="hold">
                                          <p:stCondLst>
                                            <p:cond delay="0"/>
                                          </p:stCondLst>
                                        </p:cTn>
                                        <p:tgtEl>
                                          <p:spTgt spid="31"/>
                                        </p:tgtEl>
                                        <p:attrNameLst>
                                          <p:attrName>style.visibility</p:attrName>
                                        </p:attrNameLst>
                                      </p:cBhvr>
                                      <p:to>
                                        <p:strVal val="visible"/>
                                      </p:to>
                                    </p:set>
                                  </p:childTnLst>
                                </p:cTn>
                              </p:par>
                              <p:par>
                                <p:cTn id="32" presetID="1" presetClass="exit" presetSubtype="0" fill="hold" grpId="0" nodeType="withEffect">
                                  <p:stCondLst>
                                    <p:cond delay="4000"/>
                                  </p:stCondLst>
                                  <p:childTnLst>
                                    <p:set>
                                      <p:cBhvr>
                                        <p:cTn id="33" dur="1" fill="hold">
                                          <p:stCondLst>
                                            <p:cond delay="0"/>
                                          </p:stCondLst>
                                        </p:cTn>
                                        <p:tgtEl>
                                          <p:spTgt spid="31"/>
                                        </p:tgtEl>
                                        <p:attrNameLst>
                                          <p:attrName>style.visibility</p:attrName>
                                        </p:attrNameLst>
                                      </p:cBhvr>
                                      <p:to>
                                        <p:strVal val="hidden"/>
                                      </p:to>
                                    </p:set>
                                  </p:childTnLst>
                                </p:cTn>
                              </p:par>
                              <p:par>
                                <p:cTn id="34" presetID="21" presetClass="entr" presetSubtype="1" fill="hold" grpId="4" nodeType="withEffect">
                                  <p:stCondLst>
                                    <p:cond delay="3000"/>
                                  </p:stCondLst>
                                  <p:childTnLst>
                                    <p:set>
                                      <p:cBhvr>
                                        <p:cTn id="35" dur="1" fill="hold">
                                          <p:stCondLst>
                                            <p:cond delay="0"/>
                                          </p:stCondLst>
                                        </p:cTn>
                                        <p:tgtEl>
                                          <p:spTgt spid="35"/>
                                        </p:tgtEl>
                                        <p:attrNameLst>
                                          <p:attrName>style.visibility</p:attrName>
                                        </p:attrNameLst>
                                      </p:cBhvr>
                                      <p:to>
                                        <p:strVal val="visible"/>
                                      </p:to>
                                    </p:set>
                                    <p:animEffect transition="in" filter="wheel(1)">
                                      <p:cBhvr>
                                        <p:cTn id="36" dur="1000"/>
                                        <p:tgtEl>
                                          <p:spTgt spid="35"/>
                                        </p:tgtEl>
                                      </p:cBhvr>
                                    </p:animEffect>
                                  </p:childTnLst>
                                  <p:subTnLst>
                                    <p:audio>
                                      <p:cMediaNode>
                                        <p:cTn display="0" masterRel="sameClick">
                                          <p:stCondLst>
                                            <p:cond evt="begin" delay="0">
                                              <p:tn val="34"/>
                                            </p:cond>
                                          </p:stCondLst>
                                          <p:endCondLst>
                                            <p:cond evt="onStopAudio" delay="0">
                                              <p:tgtEl>
                                                <p:sldTgt/>
                                              </p:tgtEl>
                                            </p:cond>
                                          </p:endCondLst>
                                        </p:cTn>
                                        <p:tgtEl>
                                          <p:sndTgt r:embed="rId7" name="cashreg.wav"/>
                                        </p:tgtEl>
                                      </p:cMediaNode>
                                    </p:audio>
                                  </p:subTnLst>
                                </p:cTn>
                              </p:par>
                              <p:par>
                                <p:cTn id="37" presetID="1" presetClass="entr" presetSubtype="0" fill="hold" grpId="1" nodeType="withEffect">
                                  <p:stCondLst>
                                    <p:cond delay="4000"/>
                                  </p:stCondLst>
                                  <p:childTnLst>
                                    <p:set>
                                      <p:cBhvr>
                                        <p:cTn id="38" dur="1" fill="hold">
                                          <p:stCondLst>
                                            <p:cond delay="0"/>
                                          </p:stCondLst>
                                        </p:cTn>
                                        <p:tgtEl>
                                          <p:spTgt spid="30"/>
                                        </p:tgtEl>
                                        <p:attrNameLst>
                                          <p:attrName>style.visibility</p:attrName>
                                        </p:attrNameLst>
                                      </p:cBhvr>
                                      <p:to>
                                        <p:strVal val="visible"/>
                                      </p:to>
                                    </p:set>
                                  </p:childTnLst>
                                </p:cTn>
                              </p:par>
                              <p:par>
                                <p:cTn id="39" presetID="1" presetClass="exit" presetSubtype="0" fill="hold" grpId="0" nodeType="withEffect">
                                  <p:stCondLst>
                                    <p:cond delay="5000"/>
                                  </p:stCondLst>
                                  <p:childTnLst>
                                    <p:set>
                                      <p:cBhvr>
                                        <p:cTn id="40" dur="1" fill="hold">
                                          <p:stCondLst>
                                            <p:cond delay="0"/>
                                          </p:stCondLst>
                                        </p:cTn>
                                        <p:tgtEl>
                                          <p:spTgt spid="30"/>
                                        </p:tgtEl>
                                        <p:attrNameLst>
                                          <p:attrName>style.visibility</p:attrName>
                                        </p:attrNameLst>
                                      </p:cBhvr>
                                      <p:to>
                                        <p:strVal val="hidden"/>
                                      </p:to>
                                    </p:set>
                                  </p:childTnLst>
                                </p:cTn>
                              </p:par>
                              <p:par>
                                <p:cTn id="41" presetID="21" presetClass="entr" presetSubtype="1" fill="hold" grpId="5" nodeType="withEffect">
                                  <p:stCondLst>
                                    <p:cond delay="4000"/>
                                  </p:stCondLst>
                                  <p:childTnLst>
                                    <p:set>
                                      <p:cBhvr>
                                        <p:cTn id="42" dur="1" fill="hold">
                                          <p:stCondLst>
                                            <p:cond delay="0"/>
                                          </p:stCondLst>
                                        </p:cTn>
                                        <p:tgtEl>
                                          <p:spTgt spid="35"/>
                                        </p:tgtEl>
                                        <p:attrNameLst>
                                          <p:attrName>style.visibility</p:attrName>
                                        </p:attrNameLst>
                                      </p:cBhvr>
                                      <p:to>
                                        <p:strVal val="visible"/>
                                      </p:to>
                                    </p:set>
                                    <p:animEffect transition="in" filter="wheel(1)">
                                      <p:cBhvr>
                                        <p:cTn id="43" dur="1000"/>
                                        <p:tgtEl>
                                          <p:spTgt spid="35"/>
                                        </p:tgtEl>
                                      </p:cBhvr>
                                    </p:animEffect>
                                  </p:childTnLst>
                                  <p:subTnLst>
                                    <p:audio>
                                      <p:cMediaNode>
                                        <p:cTn display="0" masterRel="sameClick">
                                          <p:stCondLst>
                                            <p:cond evt="begin" delay="0">
                                              <p:tn val="41"/>
                                            </p:cond>
                                          </p:stCondLst>
                                          <p:endCondLst>
                                            <p:cond evt="onStopAudio" delay="0">
                                              <p:tgtEl>
                                                <p:sldTgt/>
                                              </p:tgtEl>
                                            </p:cond>
                                          </p:endCondLst>
                                        </p:cTn>
                                        <p:tgtEl>
                                          <p:sndTgt r:embed="rId7" name="cashreg.wav"/>
                                        </p:tgtEl>
                                      </p:cMediaNode>
                                    </p:audio>
                                  </p:subTnLst>
                                </p:cTn>
                              </p:par>
                              <p:par>
                                <p:cTn id="44" presetID="1" presetClass="entr" presetSubtype="0" fill="hold" grpId="1" nodeType="withEffect">
                                  <p:stCondLst>
                                    <p:cond delay="5000"/>
                                  </p:stCondLst>
                                  <p:childTnLst>
                                    <p:set>
                                      <p:cBhvr>
                                        <p:cTn id="45" dur="1" fill="hold">
                                          <p:stCondLst>
                                            <p:cond delay="0"/>
                                          </p:stCondLst>
                                        </p:cTn>
                                        <p:tgtEl>
                                          <p:spTgt spid="29"/>
                                        </p:tgtEl>
                                        <p:attrNameLst>
                                          <p:attrName>style.visibility</p:attrName>
                                        </p:attrNameLst>
                                      </p:cBhvr>
                                      <p:to>
                                        <p:strVal val="visible"/>
                                      </p:to>
                                    </p:set>
                                  </p:childTnLst>
                                </p:cTn>
                              </p:par>
                              <p:par>
                                <p:cTn id="46" presetID="1" presetClass="exit" presetSubtype="0" fill="hold" grpId="0" nodeType="withEffect">
                                  <p:stCondLst>
                                    <p:cond delay="6000"/>
                                  </p:stCondLst>
                                  <p:childTnLst>
                                    <p:set>
                                      <p:cBhvr>
                                        <p:cTn id="47" dur="1" fill="hold">
                                          <p:stCondLst>
                                            <p:cond delay="0"/>
                                          </p:stCondLst>
                                        </p:cTn>
                                        <p:tgtEl>
                                          <p:spTgt spid="29"/>
                                        </p:tgtEl>
                                        <p:attrNameLst>
                                          <p:attrName>style.visibility</p:attrName>
                                        </p:attrNameLst>
                                      </p:cBhvr>
                                      <p:to>
                                        <p:strVal val="hidden"/>
                                      </p:to>
                                    </p:set>
                                  </p:childTnLst>
                                </p:cTn>
                              </p:par>
                              <p:par>
                                <p:cTn id="48" presetID="21" presetClass="entr" presetSubtype="1" fill="hold" grpId="6" nodeType="withEffect">
                                  <p:stCondLst>
                                    <p:cond delay="5000"/>
                                  </p:stCondLst>
                                  <p:childTnLst>
                                    <p:set>
                                      <p:cBhvr>
                                        <p:cTn id="49" dur="1" fill="hold">
                                          <p:stCondLst>
                                            <p:cond delay="0"/>
                                          </p:stCondLst>
                                        </p:cTn>
                                        <p:tgtEl>
                                          <p:spTgt spid="35"/>
                                        </p:tgtEl>
                                        <p:attrNameLst>
                                          <p:attrName>style.visibility</p:attrName>
                                        </p:attrNameLst>
                                      </p:cBhvr>
                                      <p:to>
                                        <p:strVal val="visible"/>
                                      </p:to>
                                    </p:set>
                                    <p:animEffect transition="in" filter="wheel(1)">
                                      <p:cBhvr>
                                        <p:cTn id="50" dur="1000"/>
                                        <p:tgtEl>
                                          <p:spTgt spid="35"/>
                                        </p:tgtEl>
                                      </p:cBhvr>
                                    </p:animEffect>
                                  </p:childTnLst>
                                  <p:subTnLst>
                                    <p:audio>
                                      <p:cMediaNode>
                                        <p:cTn display="0" masterRel="sameClick">
                                          <p:stCondLst>
                                            <p:cond evt="begin" delay="0">
                                              <p:tn val="48"/>
                                            </p:cond>
                                          </p:stCondLst>
                                          <p:endCondLst>
                                            <p:cond evt="onStopAudio" delay="0">
                                              <p:tgtEl>
                                                <p:sldTgt/>
                                              </p:tgtEl>
                                            </p:cond>
                                          </p:endCondLst>
                                        </p:cTn>
                                        <p:tgtEl>
                                          <p:sndTgt r:embed="rId7" name="cashreg.wav"/>
                                        </p:tgtEl>
                                      </p:cMediaNode>
                                    </p:audio>
                                  </p:subTnLst>
                                </p:cTn>
                              </p:par>
                              <p:par>
                                <p:cTn id="51" presetID="1" presetClass="entr" presetSubtype="0" fill="hold" grpId="1" nodeType="withEffect">
                                  <p:stCondLst>
                                    <p:cond delay="6000"/>
                                  </p:stCondLst>
                                  <p:childTnLst>
                                    <p:set>
                                      <p:cBhvr>
                                        <p:cTn id="52" dur="1" fill="hold">
                                          <p:stCondLst>
                                            <p:cond delay="0"/>
                                          </p:stCondLst>
                                        </p:cTn>
                                        <p:tgtEl>
                                          <p:spTgt spid="28"/>
                                        </p:tgtEl>
                                        <p:attrNameLst>
                                          <p:attrName>style.visibility</p:attrName>
                                        </p:attrNameLst>
                                      </p:cBhvr>
                                      <p:to>
                                        <p:strVal val="visible"/>
                                      </p:to>
                                    </p:set>
                                  </p:childTnLst>
                                </p:cTn>
                              </p:par>
                              <p:par>
                                <p:cTn id="53" presetID="1" presetClass="exit" presetSubtype="0" fill="hold" grpId="0" nodeType="withEffect">
                                  <p:stCondLst>
                                    <p:cond delay="7000"/>
                                  </p:stCondLst>
                                  <p:childTnLst>
                                    <p:set>
                                      <p:cBhvr>
                                        <p:cTn id="54" dur="1" fill="hold">
                                          <p:stCondLst>
                                            <p:cond delay="0"/>
                                          </p:stCondLst>
                                        </p:cTn>
                                        <p:tgtEl>
                                          <p:spTgt spid="28"/>
                                        </p:tgtEl>
                                        <p:attrNameLst>
                                          <p:attrName>style.visibility</p:attrName>
                                        </p:attrNameLst>
                                      </p:cBhvr>
                                      <p:to>
                                        <p:strVal val="hidden"/>
                                      </p:to>
                                    </p:set>
                                  </p:childTnLst>
                                </p:cTn>
                              </p:par>
                              <p:par>
                                <p:cTn id="55" presetID="21" presetClass="entr" presetSubtype="1" fill="hold" grpId="7" nodeType="withEffect">
                                  <p:stCondLst>
                                    <p:cond delay="6000"/>
                                  </p:stCondLst>
                                  <p:childTnLst>
                                    <p:set>
                                      <p:cBhvr>
                                        <p:cTn id="56" dur="1" fill="hold">
                                          <p:stCondLst>
                                            <p:cond delay="0"/>
                                          </p:stCondLst>
                                        </p:cTn>
                                        <p:tgtEl>
                                          <p:spTgt spid="35"/>
                                        </p:tgtEl>
                                        <p:attrNameLst>
                                          <p:attrName>style.visibility</p:attrName>
                                        </p:attrNameLst>
                                      </p:cBhvr>
                                      <p:to>
                                        <p:strVal val="visible"/>
                                      </p:to>
                                    </p:set>
                                    <p:animEffect transition="in" filter="wheel(1)">
                                      <p:cBhvr>
                                        <p:cTn id="57" dur="1000"/>
                                        <p:tgtEl>
                                          <p:spTgt spid="35"/>
                                        </p:tgtEl>
                                      </p:cBhvr>
                                    </p:animEffect>
                                  </p:childTnLst>
                                  <p:subTnLst>
                                    <p:audio>
                                      <p:cMediaNode>
                                        <p:cTn display="0" masterRel="sameClick">
                                          <p:stCondLst>
                                            <p:cond evt="begin" delay="0">
                                              <p:tn val="55"/>
                                            </p:cond>
                                          </p:stCondLst>
                                          <p:endCondLst>
                                            <p:cond evt="onStopAudio" delay="0">
                                              <p:tgtEl>
                                                <p:sldTgt/>
                                              </p:tgtEl>
                                            </p:cond>
                                          </p:endCondLst>
                                        </p:cTn>
                                        <p:tgtEl>
                                          <p:sndTgt r:embed="rId7" name="cashreg.wav"/>
                                        </p:tgtEl>
                                      </p:cMediaNode>
                                    </p:audio>
                                  </p:subTnLst>
                                </p:cTn>
                              </p:par>
                              <p:par>
                                <p:cTn id="58" presetID="1" presetClass="entr" presetSubtype="0" fill="hold" grpId="1" nodeType="withEffect">
                                  <p:stCondLst>
                                    <p:cond delay="7000"/>
                                  </p:stCondLst>
                                  <p:childTnLst>
                                    <p:set>
                                      <p:cBhvr>
                                        <p:cTn id="59" dur="1" fill="hold">
                                          <p:stCondLst>
                                            <p:cond delay="0"/>
                                          </p:stCondLst>
                                        </p:cTn>
                                        <p:tgtEl>
                                          <p:spTgt spid="27"/>
                                        </p:tgtEl>
                                        <p:attrNameLst>
                                          <p:attrName>style.visibility</p:attrName>
                                        </p:attrNameLst>
                                      </p:cBhvr>
                                      <p:to>
                                        <p:strVal val="visible"/>
                                      </p:to>
                                    </p:set>
                                  </p:childTnLst>
                                </p:cTn>
                              </p:par>
                              <p:par>
                                <p:cTn id="60" presetID="1" presetClass="exit" presetSubtype="0" fill="hold" grpId="0" nodeType="withEffect">
                                  <p:stCondLst>
                                    <p:cond delay="8000"/>
                                  </p:stCondLst>
                                  <p:childTnLst>
                                    <p:set>
                                      <p:cBhvr>
                                        <p:cTn id="61" dur="1" fill="hold">
                                          <p:stCondLst>
                                            <p:cond delay="0"/>
                                          </p:stCondLst>
                                        </p:cTn>
                                        <p:tgtEl>
                                          <p:spTgt spid="27"/>
                                        </p:tgtEl>
                                        <p:attrNameLst>
                                          <p:attrName>style.visibility</p:attrName>
                                        </p:attrNameLst>
                                      </p:cBhvr>
                                      <p:to>
                                        <p:strVal val="hidden"/>
                                      </p:to>
                                    </p:set>
                                  </p:childTnLst>
                                </p:cTn>
                              </p:par>
                              <p:par>
                                <p:cTn id="62" presetID="21" presetClass="entr" presetSubtype="1" fill="hold" grpId="8" nodeType="withEffect">
                                  <p:stCondLst>
                                    <p:cond delay="7000"/>
                                  </p:stCondLst>
                                  <p:childTnLst>
                                    <p:set>
                                      <p:cBhvr>
                                        <p:cTn id="63" dur="1" fill="hold">
                                          <p:stCondLst>
                                            <p:cond delay="0"/>
                                          </p:stCondLst>
                                        </p:cTn>
                                        <p:tgtEl>
                                          <p:spTgt spid="35"/>
                                        </p:tgtEl>
                                        <p:attrNameLst>
                                          <p:attrName>style.visibility</p:attrName>
                                        </p:attrNameLst>
                                      </p:cBhvr>
                                      <p:to>
                                        <p:strVal val="visible"/>
                                      </p:to>
                                    </p:set>
                                    <p:animEffect transition="in" filter="wheel(1)">
                                      <p:cBhvr>
                                        <p:cTn id="64" dur="1000"/>
                                        <p:tgtEl>
                                          <p:spTgt spid="35"/>
                                        </p:tgtEl>
                                      </p:cBhvr>
                                    </p:animEffect>
                                  </p:childTnLst>
                                  <p:subTnLst>
                                    <p:audio>
                                      <p:cMediaNode>
                                        <p:cTn display="0" masterRel="sameClick">
                                          <p:stCondLst>
                                            <p:cond evt="begin" delay="0">
                                              <p:tn val="62"/>
                                            </p:cond>
                                          </p:stCondLst>
                                          <p:endCondLst>
                                            <p:cond evt="onStopAudio" delay="0">
                                              <p:tgtEl>
                                                <p:sldTgt/>
                                              </p:tgtEl>
                                            </p:cond>
                                          </p:endCondLst>
                                        </p:cTn>
                                        <p:tgtEl>
                                          <p:sndTgt r:embed="rId7" name="cashreg.wav"/>
                                        </p:tgtEl>
                                      </p:cMediaNode>
                                    </p:audio>
                                  </p:subTnLst>
                                </p:cTn>
                              </p:par>
                              <p:par>
                                <p:cTn id="65" presetID="1" presetClass="entr" presetSubtype="0" fill="hold" grpId="1" nodeType="withEffect">
                                  <p:stCondLst>
                                    <p:cond delay="8000"/>
                                  </p:stCondLst>
                                  <p:childTnLst>
                                    <p:set>
                                      <p:cBhvr>
                                        <p:cTn id="66" dur="1" fill="hold">
                                          <p:stCondLst>
                                            <p:cond delay="0"/>
                                          </p:stCondLst>
                                        </p:cTn>
                                        <p:tgtEl>
                                          <p:spTgt spid="26"/>
                                        </p:tgtEl>
                                        <p:attrNameLst>
                                          <p:attrName>style.visibility</p:attrName>
                                        </p:attrNameLst>
                                      </p:cBhvr>
                                      <p:to>
                                        <p:strVal val="visible"/>
                                      </p:to>
                                    </p:set>
                                  </p:childTnLst>
                                </p:cTn>
                              </p:par>
                              <p:par>
                                <p:cTn id="67" presetID="1" presetClass="exit" presetSubtype="0" fill="hold" grpId="0" nodeType="withEffect">
                                  <p:stCondLst>
                                    <p:cond delay="9000"/>
                                  </p:stCondLst>
                                  <p:childTnLst>
                                    <p:set>
                                      <p:cBhvr>
                                        <p:cTn id="68" dur="1" fill="hold">
                                          <p:stCondLst>
                                            <p:cond delay="0"/>
                                          </p:stCondLst>
                                        </p:cTn>
                                        <p:tgtEl>
                                          <p:spTgt spid="26"/>
                                        </p:tgtEl>
                                        <p:attrNameLst>
                                          <p:attrName>style.visibility</p:attrName>
                                        </p:attrNameLst>
                                      </p:cBhvr>
                                      <p:to>
                                        <p:strVal val="hidden"/>
                                      </p:to>
                                    </p:set>
                                  </p:childTnLst>
                                </p:cTn>
                              </p:par>
                              <p:par>
                                <p:cTn id="69" presetID="21" presetClass="entr" presetSubtype="1" fill="hold" grpId="2" nodeType="withEffect">
                                  <p:stCondLst>
                                    <p:cond delay="8000"/>
                                  </p:stCondLst>
                                  <p:childTnLst>
                                    <p:set>
                                      <p:cBhvr>
                                        <p:cTn id="70" dur="1" fill="hold">
                                          <p:stCondLst>
                                            <p:cond delay="0"/>
                                          </p:stCondLst>
                                        </p:cTn>
                                        <p:tgtEl>
                                          <p:spTgt spid="35"/>
                                        </p:tgtEl>
                                        <p:attrNameLst>
                                          <p:attrName>style.visibility</p:attrName>
                                        </p:attrNameLst>
                                      </p:cBhvr>
                                      <p:to>
                                        <p:strVal val="visible"/>
                                      </p:to>
                                    </p:set>
                                    <p:animEffect transition="in" filter="wheel(1)">
                                      <p:cBhvr>
                                        <p:cTn id="71" dur="1000"/>
                                        <p:tgtEl>
                                          <p:spTgt spid="35"/>
                                        </p:tgtEl>
                                      </p:cBhvr>
                                    </p:animEffect>
                                  </p:childTnLst>
                                  <p:subTnLst>
                                    <p:audio>
                                      <p:cMediaNode>
                                        <p:cTn display="0" masterRel="sameClick">
                                          <p:stCondLst>
                                            <p:cond evt="begin" delay="0">
                                              <p:tn val="69"/>
                                            </p:cond>
                                          </p:stCondLst>
                                          <p:endCondLst>
                                            <p:cond evt="onStopAudio" delay="0">
                                              <p:tgtEl>
                                                <p:sldTgt/>
                                              </p:tgtEl>
                                            </p:cond>
                                          </p:endCondLst>
                                        </p:cTn>
                                        <p:tgtEl>
                                          <p:sndTgt r:embed="rId7" name="cashreg.wav"/>
                                        </p:tgtEl>
                                      </p:cMediaNode>
                                    </p:audio>
                                  </p:subTnLst>
                                </p:cTn>
                              </p:par>
                              <p:par>
                                <p:cTn id="72" presetID="1" presetClass="entr" presetSubtype="0" fill="hold" grpId="1" nodeType="withEffect">
                                  <p:stCondLst>
                                    <p:cond delay="9000"/>
                                  </p:stCondLst>
                                  <p:childTnLst>
                                    <p:set>
                                      <p:cBhvr>
                                        <p:cTn id="73" dur="1" fill="hold">
                                          <p:stCondLst>
                                            <p:cond delay="0"/>
                                          </p:stCondLst>
                                        </p:cTn>
                                        <p:tgtEl>
                                          <p:spTgt spid="25"/>
                                        </p:tgtEl>
                                        <p:attrNameLst>
                                          <p:attrName>style.visibility</p:attrName>
                                        </p:attrNameLst>
                                      </p:cBhvr>
                                      <p:to>
                                        <p:strVal val="visible"/>
                                      </p:to>
                                    </p:set>
                                  </p:childTnLst>
                                </p:cTn>
                              </p:par>
                              <p:par>
                                <p:cTn id="74" presetID="1" presetClass="exit" presetSubtype="0" fill="hold" grpId="0" nodeType="withEffect">
                                  <p:stCondLst>
                                    <p:cond delay="10000"/>
                                  </p:stCondLst>
                                  <p:childTnLst>
                                    <p:set>
                                      <p:cBhvr>
                                        <p:cTn id="75" dur="1" fill="hold">
                                          <p:stCondLst>
                                            <p:cond delay="0"/>
                                          </p:stCondLst>
                                        </p:cTn>
                                        <p:tgtEl>
                                          <p:spTgt spid="25"/>
                                        </p:tgtEl>
                                        <p:attrNameLst>
                                          <p:attrName>style.visibility</p:attrName>
                                        </p:attrNameLst>
                                      </p:cBhvr>
                                      <p:to>
                                        <p:strVal val="hidden"/>
                                      </p:to>
                                    </p:set>
                                  </p:childTnLst>
                                </p:cTn>
                              </p:par>
                              <p:par>
                                <p:cTn id="76" presetID="21" presetClass="entr" presetSubtype="1" fill="hold" grpId="10" nodeType="withEffect">
                                  <p:stCondLst>
                                    <p:cond delay="9000"/>
                                  </p:stCondLst>
                                  <p:childTnLst>
                                    <p:set>
                                      <p:cBhvr>
                                        <p:cTn id="77" dur="1" fill="hold">
                                          <p:stCondLst>
                                            <p:cond delay="0"/>
                                          </p:stCondLst>
                                        </p:cTn>
                                        <p:tgtEl>
                                          <p:spTgt spid="35"/>
                                        </p:tgtEl>
                                        <p:attrNameLst>
                                          <p:attrName>style.visibility</p:attrName>
                                        </p:attrNameLst>
                                      </p:cBhvr>
                                      <p:to>
                                        <p:strVal val="visible"/>
                                      </p:to>
                                    </p:set>
                                    <p:animEffect transition="in" filter="wheel(1)">
                                      <p:cBhvr>
                                        <p:cTn id="78" dur="1000"/>
                                        <p:tgtEl>
                                          <p:spTgt spid="35"/>
                                        </p:tgtEl>
                                      </p:cBhvr>
                                    </p:animEffect>
                                  </p:childTnLst>
                                  <p:subTnLst>
                                    <p:audio>
                                      <p:cMediaNode>
                                        <p:cTn display="0" masterRel="sameClick">
                                          <p:stCondLst>
                                            <p:cond evt="begin" delay="0">
                                              <p:tn val="76"/>
                                            </p:cond>
                                          </p:stCondLst>
                                          <p:endCondLst>
                                            <p:cond evt="onStopAudio" delay="0">
                                              <p:tgtEl>
                                                <p:sldTgt/>
                                              </p:tgtEl>
                                            </p:cond>
                                          </p:endCondLst>
                                        </p:cTn>
                                        <p:tgtEl>
                                          <p:sndTgt r:embed="rId7" name="cashreg.wav"/>
                                        </p:tgtEl>
                                      </p:cMediaNode>
                                    </p:audio>
                                  </p:subTnLst>
                                </p:cTn>
                              </p:par>
                              <p:par>
                                <p:cTn id="79" presetID="1" presetClass="entr" presetSubtype="0" fill="hold" grpId="1" nodeType="withEffect">
                                  <p:stCondLst>
                                    <p:cond delay="10000"/>
                                  </p:stCondLst>
                                  <p:childTnLst>
                                    <p:set>
                                      <p:cBhvr>
                                        <p:cTn id="80" dur="1" fill="hold">
                                          <p:stCondLst>
                                            <p:cond delay="0"/>
                                          </p:stCondLst>
                                        </p:cTn>
                                        <p:tgtEl>
                                          <p:spTgt spid="24"/>
                                        </p:tgtEl>
                                        <p:attrNameLst>
                                          <p:attrName>style.visibility</p:attrName>
                                        </p:attrNameLst>
                                      </p:cBhvr>
                                      <p:to>
                                        <p:strVal val="visible"/>
                                      </p:to>
                                    </p:set>
                                  </p:childTnLst>
                                </p:cTn>
                              </p:par>
                              <p:par>
                                <p:cTn id="81" presetID="1" presetClass="exit" presetSubtype="0" fill="hold" grpId="0" nodeType="withEffect">
                                  <p:stCondLst>
                                    <p:cond delay="11000"/>
                                  </p:stCondLst>
                                  <p:childTnLst>
                                    <p:set>
                                      <p:cBhvr>
                                        <p:cTn id="82" dur="1" fill="hold">
                                          <p:stCondLst>
                                            <p:cond delay="0"/>
                                          </p:stCondLst>
                                        </p:cTn>
                                        <p:tgtEl>
                                          <p:spTgt spid="24"/>
                                        </p:tgtEl>
                                        <p:attrNameLst>
                                          <p:attrName>style.visibility</p:attrName>
                                        </p:attrNameLst>
                                      </p:cBhvr>
                                      <p:to>
                                        <p:strVal val="hidden"/>
                                      </p:to>
                                    </p:set>
                                  </p:childTnLst>
                                </p:cTn>
                              </p:par>
                              <p:par>
                                <p:cTn id="83" presetID="21" presetClass="entr" presetSubtype="1" fill="hold" grpId="11" nodeType="withEffect">
                                  <p:stCondLst>
                                    <p:cond delay="10000"/>
                                  </p:stCondLst>
                                  <p:childTnLst>
                                    <p:set>
                                      <p:cBhvr>
                                        <p:cTn id="84" dur="1" fill="hold">
                                          <p:stCondLst>
                                            <p:cond delay="0"/>
                                          </p:stCondLst>
                                        </p:cTn>
                                        <p:tgtEl>
                                          <p:spTgt spid="35"/>
                                        </p:tgtEl>
                                        <p:attrNameLst>
                                          <p:attrName>style.visibility</p:attrName>
                                        </p:attrNameLst>
                                      </p:cBhvr>
                                      <p:to>
                                        <p:strVal val="visible"/>
                                      </p:to>
                                    </p:set>
                                    <p:animEffect transition="in" filter="wheel(1)">
                                      <p:cBhvr>
                                        <p:cTn id="85" dur="1000"/>
                                        <p:tgtEl>
                                          <p:spTgt spid="35"/>
                                        </p:tgtEl>
                                      </p:cBhvr>
                                    </p:animEffect>
                                  </p:childTnLst>
                                  <p:subTnLst>
                                    <p:audio>
                                      <p:cMediaNode>
                                        <p:cTn display="0" masterRel="sameClick">
                                          <p:stCondLst>
                                            <p:cond evt="begin" delay="0">
                                              <p:tn val="83"/>
                                            </p:cond>
                                          </p:stCondLst>
                                          <p:endCondLst>
                                            <p:cond evt="onStopAudio" delay="0">
                                              <p:tgtEl>
                                                <p:sldTgt/>
                                              </p:tgtEl>
                                            </p:cond>
                                          </p:endCondLst>
                                        </p:cTn>
                                        <p:tgtEl>
                                          <p:sndTgt r:embed="rId7" name="cashreg.wav"/>
                                        </p:tgtEl>
                                      </p:cMediaNode>
                                    </p:audio>
                                  </p:subTnLst>
                                </p:cTn>
                              </p:par>
                              <p:par>
                                <p:cTn id="86" presetID="1" presetClass="entr" presetSubtype="0" fill="hold" grpId="1" nodeType="withEffect">
                                  <p:stCondLst>
                                    <p:cond delay="11000"/>
                                  </p:stCondLst>
                                  <p:childTnLst>
                                    <p:set>
                                      <p:cBhvr>
                                        <p:cTn id="87" dur="1" fill="hold">
                                          <p:stCondLst>
                                            <p:cond delay="0"/>
                                          </p:stCondLst>
                                        </p:cTn>
                                        <p:tgtEl>
                                          <p:spTgt spid="23"/>
                                        </p:tgtEl>
                                        <p:attrNameLst>
                                          <p:attrName>style.visibility</p:attrName>
                                        </p:attrNameLst>
                                      </p:cBhvr>
                                      <p:to>
                                        <p:strVal val="visible"/>
                                      </p:to>
                                    </p:set>
                                  </p:childTnLst>
                                </p:cTn>
                              </p:par>
                              <p:par>
                                <p:cTn id="88" presetID="1" presetClass="exit" presetSubtype="0" fill="hold" grpId="0" nodeType="withEffect">
                                  <p:stCondLst>
                                    <p:cond delay="12000"/>
                                  </p:stCondLst>
                                  <p:childTnLst>
                                    <p:set>
                                      <p:cBhvr>
                                        <p:cTn id="89" dur="1" fill="hold">
                                          <p:stCondLst>
                                            <p:cond delay="0"/>
                                          </p:stCondLst>
                                        </p:cTn>
                                        <p:tgtEl>
                                          <p:spTgt spid="23"/>
                                        </p:tgtEl>
                                        <p:attrNameLst>
                                          <p:attrName>style.visibility</p:attrName>
                                        </p:attrNameLst>
                                      </p:cBhvr>
                                      <p:to>
                                        <p:strVal val="hidden"/>
                                      </p:to>
                                    </p:set>
                                  </p:childTnLst>
                                </p:cTn>
                              </p:par>
                              <p:par>
                                <p:cTn id="90" presetID="21" presetClass="entr" presetSubtype="1" fill="hold" grpId="12" nodeType="withEffect">
                                  <p:stCondLst>
                                    <p:cond delay="11000"/>
                                  </p:stCondLst>
                                  <p:childTnLst>
                                    <p:set>
                                      <p:cBhvr>
                                        <p:cTn id="91" dur="1" fill="hold">
                                          <p:stCondLst>
                                            <p:cond delay="0"/>
                                          </p:stCondLst>
                                        </p:cTn>
                                        <p:tgtEl>
                                          <p:spTgt spid="35"/>
                                        </p:tgtEl>
                                        <p:attrNameLst>
                                          <p:attrName>style.visibility</p:attrName>
                                        </p:attrNameLst>
                                      </p:cBhvr>
                                      <p:to>
                                        <p:strVal val="visible"/>
                                      </p:to>
                                    </p:set>
                                    <p:animEffect transition="in" filter="wheel(1)">
                                      <p:cBhvr>
                                        <p:cTn id="92" dur="1000"/>
                                        <p:tgtEl>
                                          <p:spTgt spid="35"/>
                                        </p:tgtEl>
                                      </p:cBhvr>
                                    </p:animEffect>
                                  </p:childTnLst>
                                  <p:subTnLst>
                                    <p:audio>
                                      <p:cMediaNode>
                                        <p:cTn display="0" masterRel="sameClick">
                                          <p:stCondLst>
                                            <p:cond evt="begin" delay="0">
                                              <p:tn val="90"/>
                                            </p:cond>
                                          </p:stCondLst>
                                          <p:endCondLst>
                                            <p:cond evt="onStopAudio" delay="0">
                                              <p:tgtEl>
                                                <p:sldTgt/>
                                              </p:tgtEl>
                                            </p:cond>
                                          </p:endCondLst>
                                        </p:cTn>
                                        <p:tgtEl>
                                          <p:sndTgt r:embed="rId7" name="cashreg.wav"/>
                                        </p:tgtEl>
                                      </p:cMediaNode>
                                    </p:audio>
                                  </p:subTnLst>
                                </p:cTn>
                              </p:par>
                              <p:par>
                                <p:cTn id="93" presetID="1" presetClass="entr" presetSubtype="0" fill="hold" grpId="1" nodeType="withEffect">
                                  <p:stCondLst>
                                    <p:cond delay="12000"/>
                                  </p:stCondLst>
                                  <p:childTnLst>
                                    <p:set>
                                      <p:cBhvr>
                                        <p:cTn id="94" dur="1" fill="hold">
                                          <p:stCondLst>
                                            <p:cond delay="0"/>
                                          </p:stCondLst>
                                        </p:cTn>
                                        <p:tgtEl>
                                          <p:spTgt spid="22"/>
                                        </p:tgtEl>
                                        <p:attrNameLst>
                                          <p:attrName>style.visibility</p:attrName>
                                        </p:attrNameLst>
                                      </p:cBhvr>
                                      <p:to>
                                        <p:strVal val="visible"/>
                                      </p:to>
                                    </p:set>
                                  </p:childTnLst>
                                </p:cTn>
                              </p:par>
                              <p:par>
                                <p:cTn id="95" presetID="1" presetClass="exit" presetSubtype="0" fill="hold" grpId="0" nodeType="withEffect">
                                  <p:stCondLst>
                                    <p:cond delay="13000"/>
                                  </p:stCondLst>
                                  <p:childTnLst>
                                    <p:set>
                                      <p:cBhvr>
                                        <p:cTn id="96" dur="1" fill="hold">
                                          <p:stCondLst>
                                            <p:cond delay="0"/>
                                          </p:stCondLst>
                                        </p:cTn>
                                        <p:tgtEl>
                                          <p:spTgt spid="22"/>
                                        </p:tgtEl>
                                        <p:attrNameLst>
                                          <p:attrName>style.visibility</p:attrName>
                                        </p:attrNameLst>
                                      </p:cBhvr>
                                      <p:to>
                                        <p:strVal val="hidden"/>
                                      </p:to>
                                    </p:set>
                                  </p:childTnLst>
                                </p:cTn>
                              </p:par>
                              <p:par>
                                <p:cTn id="97" presetID="21" presetClass="entr" presetSubtype="1" fill="hold" grpId="13" nodeType="withEffect">
                                  <p:stCondLst>
                                    <p:cond delay="12000"/>
                                  </p:stCondLst>
                                  <p:childTnLst>
                                    <p:set>
                                      <p:cBhvr>
                                        <p:cTn id="98" dur="1" fill="hold">
                                          <p:stCondLst>
                                            <p:cond delay="0"/>
                                          </p:stCondLst>
                                        </p:cTn>
                                        <p:tgtEl>
                                          <p:spTgt spid="35"/>
                                        </p:tgtEl>
                                        <p:attrNameLst>
                                          <p:attrName>style.visibility</p:attrName>
                                        </p:attrNameLst>
                                      </p:cBhvr>
                                      <p:to>
                                        <p:strVal val="visible"/>
                                      </p:to>
                                    </p:set>
                                    <p:animEffect transition="in" filter="wheel(1)">
                                      <p:cBhvr>
                                        <p:cTn id="99" dur="1000"/>
                                        <p:tgtEl>
                                          <p:spTgt spid="35"/>
                                        </p:tgtEl>
                                      </p:cBhvr>
                                    </p:animEffect>
                                  </p:childTnLst>
                                  <p:subTnLst>
                                    <p:audio>
                                      <p:cMediaNode>
                                        <p:cTn display="0" masterRel="sameClick">
                                          <p:stCondLst>
                                            <p:cond evt="begin" delay="0">
                                              <p:tn val="97"/>
                                            </p:cond>
                                          </p:stCondLst>
                                          <p:endCondLst>
                                            <p:cond evt="onStopAudio" delay="0">
                                              <p:tgtEl>
                                                <p:sldTgt/>
                                              </p:tgtEl>
                                            </p:cond>
                                          </p:endCondLst>
                                        </p:cTn>
                                        <p:tgtEl>
                                          <p:sndTgt r:embed="rId7" name="cashreg.wav"/>
                                        </p:tgtEl>
                                      </p:cMediaNode>
                                    </p:audio>
                                  </p:subTnLst>
                                </p:cTn>
                              </p:par>
                              <p:par>
                                <p:cTn id="100" presetID="1" presetClass="entr" presetSubtype="0" fill="hold" grpId="1" nodeType="withEffect">
                                  <p:stCondLst>
                                    <p:cond delay="13000"/>
                                  </p:stCondLst>
                                  <p:childTnLst>
                                    <p:set>
                                      <p:cBhvr>
                                        <p:cTn id="101" dur="1" fill="hold">
                                          <p:stCondLst>
                                            <p:cond delay="0"/>
                                          </p:stCondLst>
                                        </p:cTn>
                                        <p:tgtEl>
                                          <p:spTgt spid="21"/>
                                        </p:tgtEl>
                                        <p:attrNameLst>
                                          <p:attrName>style.visibility</p:attrName>
                                        </p:attrNameLst>
                                      </p:cBhvr>
                                      <p:to>
                                        <p:strVal val="visible"/>
                                      </p:to>
                                    </p:set>
                                  </p:childTnLst>
                                </p:cTn>
                              </p:par>
                              <p:par>
                                <p:cTn id="102" presetID="1" presetClass="exit" presetSubtype="0" fill="hold" grpId="0" nodeType="withEffect">
                                  <p:stCondLst>
                                    <p:cond delay="14000"/>
                                  </p:stCondLst>
                                  <p:childTnLst>
                                    <p:set>
                                      <p:cBhvr>
                                        <p:cTn id="103" dur="1" fill="hold">
                                          <p:stCondLst>
                                            <p:cond delay="0"/>
                                          </p:stCondLst>
                                        </p:cTn>
                                        <p:tgtEl>
                                          <p:spTgt spid="21"/>
                                        </p:tgtEl>
                                        <p:attrNameLst>
                                          <p:attrName>style.visibility</p:attrName>
                                        </p:attrNameLst>
                                      </p:cBhvr>
                                      <p:to>
                                        <p:strVal val="hidden"/>
                                      </p:to>
                                    </p:set>
                                  </p:childTnLst>
                                </p:cTn>
                              </p:par>
                              <p:par>
                                <p:cTn id="104" presetID="21" presetClass="entr" presetSubtype="1" fill="hold" grpId="14" nodeType="withEffect">
                                  <p:stCondLst>
                                    <p:cond delay="13000"/>
                                  </p:stCondLst>
                                  <p:childTnLst>
                                    <p:set>
                                      <p:cBhvr>
                                        <p:cTn id="105" dur="1" fill="hold">
                                          <p:stCondLst>
                                            <p:cond delay="0"/>
                                          </p:stCondLst>
                                        </p:cTn>
                                        <p:tgtEl>
                                          <p:spTgt spid="35"/>
                                        </p:tgtEl>
                                        <p:attrNameLst>
                                          <p:attrName>style.visibility</p:attrName>
                                        </p:attrNameLst>
                                      </p:cBhvr>
                                      <p:to>
                                        <p:strVal val="visible"/>
                                      </p:to>
                                    </p:set>
                                    <p:animEffect transition="in" filter="wheel(1)">
                                      <p:cBhvr>
                                        <p:cTn id="106" dur="1000"/>
                                        <p:tgtEl>
                                          <p:spTgt spid="35"/>
                                        </p:tgtEl>
                                      </p:cBhvr>
                                    </p:animEffect>
                                  </p:childTnLst>
                                  <p:subTnLst>
                                    <p:audio>
                                      <p:cMediaNode>
                                        <p:cTn display="0" masterRel="sameClick">
                                          <p:stCondLst>
                                            <p:cond evt="begin" delay="0">
                                              <p:tn val="104"/>
                                            </p:cond>
                                          </p:stCondLst>
                                          <p:endCondLst>
                                            <p:cond evt="onStopAudio" delay="0">
                                              <p:tgtEl>
                                                <p:sldTgt/>
                                              </p:tgtEl>
                                            </p:cond>
                                          </p:endCondLst>
                                        </p:cTn>
                                        <p:tgtEl>
                                          <p:sndTgt r:embed="rId7" name="cashreg.wav"/>
                                        </p:tgtEl>
                                      </p:cMediaNode>
                                    </p:audio>
                                  </p:subTnLst>
                                </p:cTn>
                              </p:par>
                              <p:par>
                                <p:cTn id="107" presetID="1" presetClass="entr" presetSubtype="0" fill="hold" grpId="1" nodeType="withEffect">
                                  <p:stCondLst>
                                    <p:cond delay="14000"/>
                                  </p:stCondLst>
                                  <p:childTnLst>
                                    <p:set>
                                      <p:cBhvr>
                                        <p:cTn id="108" dur="1" fill="hold">
                                          <p:stCondLst>
                                            <p:cond delay="0"/>
                                          </p:stCondLst>
                                        </p:cTn>
                                        <p:tgtEl>
                                          <p:spTgt spid="20"/>
                                        </p:tgtEl>
                                        <p:attrNameLst>
                                          <p:attrName>style.visibility</p:attrName>
                                        </p:attrNameLst>
                                      </p:cBhvr>
                                      <p:to>
                                        <p:strVal val="visible"/>
                                      </p:to>
                                    </p:set>
                                  </p:childTnLst>
                                  <p:subTnLst>
                                    <p:audio>
                                      <p:cMediaNode vol="100000">
                                        <p:cTn display="0" masterRel="sameClick">
                                          <p:stCondLst>
                                            <p:cond evt="begin" delay="0">
                                              <p:tn val="107"/>
                                            </p:cond>
                                          </p:stCondLst>
                                          <p:endCondLst>
                                            <p:cond evt="onStopAudio" delay="0">
                                              <p:tgtEl>
                                                <p:sldTgt/>
                                              </p:tgtEl>
                                            </p:cond>
                                          </p:endCondLst>
                                        </p:cTn>
                                        <p:tgtEl>
                                          <p:sndTgt r:embed="rId7" name="cashreg.wav"/>
                                        </p:tgtEl>
                                      </p:cMediaNode>
                                    </p:audio>
                                  </p:subTnLst>
                                </p:cTn>
                              </p:par>
                              <p:par>
                                <p:cTn id="109" presetID="1" presetClass="exit" presetSubtype="0" fill="hold" grpId="0" nodeType="withEffect">
                                  <p:stCondLst>
                                    <p:cond delay="15000"/>
                                  </p:stCondLst>
                                  <p:childTnLst>
                                    <p:set>
                                      <p:cBhvr>
                                        <p:cTn id="110"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09"/>
                                            </p:cond>
                                          </p:stCondLst>
                                          <p:endCondLst>
                                            <p:cond evt="onStopAudio" delay="0">
                                              <p:tgtEl>
                                                <p:sldTgt/>
                                              </p:tgtEl>
                                            </p:cond>
                                          </p:endCondLst>
                                        </p:cTn>
                                        <p:tgtEl>
                                          <p:sndTgt r:embed="rId8" name="cashreg.wav"/>
                                        </p:tgtEl>
                                      </p:cMediaNode>
                                    </p:audio>
                                  </p:subTnLst>
                                </p:cTn>
                              </p:par>
                              <p:par>
                                <p:cTn id="111" presetID="21" presetClass="entr" presetSubtype="1" fill="hold" grpId="9" nodeType="withEffect">
                                  <p:stCondLst>
                                    <p:cond delay="14000"/>
                                  </p:stCondLst>
                                  <p:childTnLst>
                                    <p:set>
                                      <p:cBhvr>
                                        <p:cTn id="112" dur="1" fill="hold">
                                          <p:stCondLst>
                                            <p:cond delay="0"/>
                                          </p:stCondLst>
                                        </p:cTn>
                                        <p:tgtEl>
                                          <p:spTgt spid="35"/>
                                        </p:tgtEl>
                                        <p:attrNameLst>
                                          <p:attrName>style.visibility</p:attrName>
                                        </p:attrNameLst>
                                      </p:cBhvr>
                                      <p:to>
                                        <p:strVal val="visible"/>
                                      </p:to>
                                    </p:set>
                                    <p:animEffect transition="in" filter="wheel(1)">
                                      <p:cBhvr>
                                        <p:cTn id="113" dur="1000"/>
                                        <p:tgtEl>
                                          <p:spTgt spid="35"/>
                                        </p:tgtEl>
                                      </p:cBhvr>
                                    </p:animEffect>
                                  </p:childTnLst>
                                  <p:subTnLst>
                                    <p:audio>
                                      <p:cMediaNode>
                                        <p:cTn display="0" masterRel="sameClick">
                                          <p:stCondLst>
                                            <p:cond evt="begin" delay="0">
                                              <p:tn val="111"/>
                                            </p:cond>
                                          </p:stCondLst>
                                          <p:endCondLst>
                                            <p:cond evt="onStopAudio" delay="0">
                                              <p:tgtEl>
                                                <p:sldTgt/>
                                              </p:tgtEl>
                                            </p:cond>
                                          </p:endCondLst>
                                        </p:cTn>
                                        <p:tgtEl>
                                          <p:sndTgt r:embed="rId7" name="cashreg.wav"/>
                                        </p:tgtEl>
                                      </p:cMediaNode>
                                    </p:audio>
                                  </p:subTnLst>
                                </p:cTn>
                              </p:par>
                              <p:par>
                                <p:cTn id="114" presetID="1" presetClass="entr" presetSubtype="0" fill="hold" grpId="1" nodeType="withEffect">
                                  <p:stCondLst>
                                    <p:cond delay="15000"/>
                                  </p:stCondLst>
                                  <p:childTnLst>
                                    <p:set>
                                      <p:cBhvr>
                                        <p:cTn id="115"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14"/>
                                            </p:cond>
                                          </p:stCondLst>
                                          <p:endCondLst>
                                            <p:cond evt="onStopAudio" delay="0">
                                              <p:tgtEl>
                                                <p:sldTgt/>
                                              </p:tgtEl>
                                            </p:cond>
                                          </p:endCondLst>
                                        </p:cTn>
                                        <p:tgtEl>
                                          <p:sndTgt r:embed="rId8" name="cashreg.wav"/>
                                        </p:tgtEl>
                                      </p:cMediaNode>
                                    </p:audio>
                                  </p:subTnLst>
                                </p:cTn>
                              </p:par>
                              <p:par>
                                <p:cTn id="116" presetID="1" presetClass="exit" presetSubtype="0" fill="hold" grpId="0" nodeType="withEffect">
                                  <p:stCondLst>
                                    <p:cond delay="16000"/>
                                  </p:stCondLst>
                                  <p:childTnLst>
                                    <p:set>
                                      <p:cBhvr>
                                        <p:cTn id="117" dur="1" fill="hold">
                                          <p:stCondLst>
                                            <p:cond delay="0"/>
                                          </p:stCondLst>
                                        </p:cTn>
                                        <p:tgtEl>
                                          <p:spTgt spid="19"/>
                                        </p:tgtEl>
                                        <p:attrNameLst>
                                          <p:attrName>style.visibility</p:attrName>
                                        </p:attrNameLst>
                                      </p:cBhvr>
                                      <p:to>
                                        <p:strVal val="hidden"/>
                                      </p:to>
                                    </p:set>
                                  </p:childTnLst>
                                </p:cTn>
                              </p:par>
                              <p:par>
                                <p:cTn id="118" presetID="21" presetClass="entr" presetSubtype="1" fill="hold" grpId="0" nodeType="withEffect">
                                  <p:stCondLst>
                                    <p:cond delay="15000"/>
                                  </p:stCondLst>
                                  <p:childTnLst>
                                    <p:set>
                                      <p:cBhvr>
                                        <p:cTn id="119" dur="1" fill="hold">
                                          <p:stCondLst>
                                            <p:cond delay="0"/>
                                          </p:stCondLst>
                                        </p:cTn>
                                        <p:tgtEl>
                                          <p:spTgt spid="35"/>
                                        </p:tgtEl>
                                        <p:attrNameLst>
                                          <p:attrName>style.visibility</p:attrName>
                                        </p:attrNameLst>
                                      </p:cBhvr>
                                      <p:to>
                                        <p:strVal val="visible"/>
                                      </p:to>
                                    </p:set>
                                    <p:animEffect transition="in" filter="wheel(1)">
                                      <p:cBhvr>
                                        <p:cTn id="120" dur="1000"/>
                                        <p:tgtEl>
                                          <p:spTgt spid="35"/>
                                        </p:tgtEl>
                                      </p:cBhvr>
                                    </p:animEffect>
                                  </p:childTnLst>
                                  <p:subTnLst>
                                    <p:audio>
                                      <p:cMediaNode vol="100000">
                                        <p:cTn display="0" masterRel="sameClick">
                                          <p:stCondLst>
                                            <p:cond evt="begin" delay="0">
                                              <p:tn val="118"/>
                                            </p:cond>
                                          </p:stCondLst>
                                          <p:endCondLst>
                                            <p:cond evt="onStopAudio" delay="0">
                                              <p:tgtEl>
                                                <p:sldTgt/>
                                              </p:tgtEl>
                                            </p:cond>
                                          </p:endCondLst>
                                        </p:cTn>
                                        <p:tgtEl>
                                          <p:sndTgt r:embed="rId8" name="cashreg.wav"/>
                                        </p:tgtEl>
                                      </p:cMediaNode>
                                    </p:audio>
                                  </p:subTnLst>
                                </p:cTn>
                              </p:par>
                              <p:par>
                                <p:cTn id="121" presetID="1" presetClass="exit" presetSubtype="0" fill="hold" grpId="15" nodeType="withEffect">
                                  <p:stCondLst>
                                    <p:cond delay="16000"/>
                                  </p:stCondLst>
                                  <p:childTnLst>
                                    <p:set>
                                      <p:cBhvr>
                                        <p:cTn id="122" dur="1" fill="hold">
                                          <p:stCondLst>
                                            <p:cond delay="0"/>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3" fill="hold" display="0">
                  <p:stCondLst>
                    <p:cond delay="indefinite"/>
                  </p:stCondLst>
                  <p:endCondLst>
                    <p:cond evt="onStopAudio" delay="0">
                      <p:tgtEl>
                        <p:sldTgt/>
                      </p:tgtEl>
                    </p:cond>
                  </p:endCondLst>
                </p:cTn>
                <p:tgtEl>
                  <p:spTgt spid="16"/>
                </p:tgtEl>
              </p:cMediaNode>
            </p:audio>
            <p:video>
              <p:cMediaNode vol="80000">
                <p:cTn id="124" fill="hold" display="0">
                  <p:stCondLst>
                    <p:cond delay="indefinite"/>
                  </p:stCondLst>
                </p:cTn>
                <p:tgtEl>
                  <p:spTgt spid="3"/>
                </p:tgtEl>
              </p:cMediaNode>
            </p:video>
          </p:childTnLst>
        </p:cTn>
      </p:par>
    </p:tnLst>
    <p:bldLst>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lectric Bolts Motion Background">
            <a:hlinkClick r:id="" action="ppaction://media"/>
            <a:extLst>
              <a:ext uri="{FF2B5EF4-FFF2-40B4-BE49-F238E27FC236}">
                <a16:creationId xmlns:a16="http://schemas.microsoft.com/office/drawing/2014/main" id="{4A4CBA69-8EBF-4290-8565-87A249ECFE96}"/>
              </a:ext>
            </a:extLst>
          </p:cNvPr>
          <p:cNvPicPr>
            <a:picLocks noChangeAspect="1"/>
          </p:cNvPicPr>
          <p:nvPr>
            <a:videoFile r:link="rId2"/>
            <p:extLst>
              <p:ext uri="{DAA4B4D4-6D71-4841-9C94-3DE7FCFB9230}">
                <p14:media xmlns:p14="http://schemas.microsoft.com/office/powerpoint/2010/main" r:embed="rId3">
                  <p14:trim end="5194.3333"/>
                </p14:media>
              </p:ext>
            </p:extLst>
          </p:nvPr>
        </p:nvPicPr>
        <p:blipFill>
          <a:blip r:embed="rId9"/>
          <a:stretch>
            <a:fillRect/>
          </a:stretch>
        </p:blipFill>
        <p:spPr>
          <a:xfrm>
            <a:off x="0" y="0"/>
            <a:ext cx="12192000" cy="6858000"/>
          </a:xfrm>
          <a:prstGeom prst="rect">
            <a:avLst/>
          </a:prstGeom>
        </p:spPr>
      </p:pic>
      <p:pic>
        <p:nvPicPr>
          <p:cNvPr id="16" name="nhac 10s 2.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0" cstate="print"/>
          <a:stretch>
            <a:fillRect/>
          </a:stretch>
        </p:blipFill>
        <p:spPr>
          <a:xfrm>
            <a:off x="-1407751" y="1"/>
            <a:ext cx="548243" cy="548243"/>
          </a:xfrm>
          <a:prstGeom prst="rect">
            <a:avLst/>
          </a:prstGeom>
        </p:spPr>
      </p:pic>
      <p:sp>
        <p:nvSpPr>
          <p:cNvPr id="19" name="TextBox 18"/>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00</a:t>
            </a:r>
            <a:endParaRPr lang="vi-VN" sz="4800" b="1" kern="0">
              <a:solidFill>
                <a:sysClr val="windowText" lastClr="000000"/>
              </a:solidFill>
            </a:endParaRPr>
          </a:p>
        </p:txBody>
      </p:sp>
      <p:sp>
        <p:nvSpPr>
          <p:cNvPr id="20" name="TextBox 19"/>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01</a:t>
            </a:r>
            <a:endParaRPr lang="vi-VN" sz="4800" b="1" kern="0">
              <a:solidFill>
                <a:sysClr val="windowText" lastClr="000000"/>
              </a:solidFill>
            </a:endParaRPr>
          </a:p>
        </p:txBody>
      </p:sp>
      <p:sp>
        <p:nvSpPr>
          <p:cNvPr id="21" name="TextBox 20"/>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02</a:t>
            </a:r>
            <a:endParaRPr lang="vi-VN" sz="4800" b="1" kern="0">
              <a:solidFill>
                <a:sysClr val="windowText" lastClr="000000"/>
              </a:solidFill>
            </a:endParaRPr>
          </a:p>
        </p:txBody>
      </p:sp>
      <p:sp>
        <p:nvSpPr>
          <p:cNvPr id="22" name="TextBox 21"/>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03</a:t>
            </a:r>
            <a:endParaRPr lang="vi-VN" sz="4800" b="1" kern="0">
              <a:solidFill>
                <a:sysClr val="windowText" lastClr="000000"/>
              </a:solidFill>
            </a:endParaRPr>
          </a:p>
        </p:txBody>
      </p:sp>
      <p:sp>
        <p:nvSpPr>
          <p:cNvPr id="23" name="TextBox 22"/>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04</a:t>
            </a:r>
            <a:endParaRPr lang="vi-VN" sz="4800" b="1" kern="0">
              <a:solidFill>
                <a:sysClr val="windowText" lastClr="000000"/>
              </a:solidFill>
            </a:endParaRPr>
          </a:p>
        </p:txBody>
      </p:sp>
      <p:sp>
        <p:nvSpPr>
          <p:cNvPr id="24" name="TextBox 23"/>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05</a:t>
            </a:r>
            <a:endParaRPr lang="vi-VN" sz="4800" b="1" kern="0">
              <a:solidFill>
                <a:sysClr val="windowText" lastClr="000000"/>
              </a:solidFill>
            </a:endParaRPr>
          </a:p>
        </p:txBody>
      </p:sp>
      <p:sp>
        <p:nvSpPr>
          <p:cNvPr id="25" name="TextBox 24"/>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06</a:t>
            </a:r>
            <a:endParaRPr lang="vi-VN" sz="4800" b="1" kern="0">
              <a:solidFill>
                <a:sysClr val="windowText" lastClr="000000"/>
              </a:solidFill>
            </a:endParaRPr>
          </a:p>
        </p:txBody>
      </p:sp>
      <p:sp>
        <p:nvSpPr>
          <p:cNvPr id="26" name="TextBox 25"/>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07</a:t>
            </a:r>
            <a:endParaRPr lang="vi-VN" sz="4800" b="1" kern="0">
              <a:solidFill>
                <a:sysClr val="windowText" lastClr="000000"/>
              </a:solidFill>
            </a:endParaRPr>
          </a:p>
        </p:txBody>
      </p:sp>
      <p:sp>
        <p:nvSpPr>
          <p:cNvPr id="27" name="TextBox 26"/>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08</a:t>
            </a:r>
            <a:endParaRPr lang="vi-VN" sz="4800" b="1" kern="0">
              <a:solidFill>
                <a:sysClr val="windowText" lastClr="000000"/>
              </a:solidFill>
            </a:endParaRPr>
          </a:p>
        </p:txBody>
      </p:sp>
      <p:sp>
        <p:nvSpPr>
          <p:cNvPr id="28" name="TextBox 27"/>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09</a:t>
            </a:r>
            <a:endParaRPr lang="vi-VN" sz="4800" b="1" kern="0">
              <a:solidFill>
                <a:sysClr val="windowText" lastClr="000000"/>
              </a:solidFill>
            </a:endParaRPr>
          </a:p>
        </p:txBody>
      </p:sp>
      <p:sp>
        <p:nvSpPr>
          <p:cNvPr id="29" name="TextBox 28"/>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10</a:t>
            </a:r>
            <a:endParaRPr lang="vi-VN" sz="4800" b="1" kern="0">
              <a:solidFill>
                <a:sysClr val="windowText" lastClr="000000"/>
              </a:solidFill>
            </a:endParaRPr>
          </a:p>
        </p:txBody>
      </p:sp>
      <p:sp>
        <p:nvSpPr>
          <p:cNvPr id="30" name="TextBox 29"/>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11</a:t>
            </a:r>
            <a:endParaRPr lang="vi-VN" sz="4800" b="1" kern="0">
              <a:solidFill>
                <a:sysClr val="windowText" lastClr="000000"/>
              </a:solidFill>
            </a:endParaRPr>
          </a:p>
        </p:txBody>
      </p:sp>
      <p:sp>
        <p:nvSpPr>
          <p:cNvPr id="31" name="TextBox 30"/>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12</a:t>
            </a:r>
            <a:endParaRPr lang="vi-VN" sz="4800" b="1" kern="0">
              <a:solidFill>
                <a:sysClr val="windowText" lastClr="000000"/>
              </a:solidFill>
            </a:endParaRPr>
          </a:p>
        </p:txBody>
      </p:sp>
      <p:sp>
        <p:nvSpPr>
          <p:cNvPr id="32" name="TextBox 31"/>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13</a:t>
            </a:r>
            <a:endParaRPr lang="vi-VN" sz="4800" b="1" kern="0">
              <a:solidFill>
                <a:sysClr val="windowText" lastClr="000000"/>
              </a:solidFill>
            </a:endParaRPr>
          </a:p>
        </p:txBody>
      </p:sp>
      <p:sp>
        <p:nvSpPr>
          <p:cNvPr id="33" name="TextBox 32"/>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14</a:t>
            </a:r>
            <a:endParaRPr lang="vi-VN" sz="4800" b="1" kern="0">
              <a:solidFill>
                <a:sysClr val="windowText" lastClr="000000"/>
              </a:solidFill>
            </a:endParaRPr>
          </a:p>
        </p:txBody>
      </p:sp>
      <p:sp>
        <p:nvSpPr>
          <p:cNvPr id="34" name="TextBox 33"/>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dirty="0">
                <a:solidFill>
                  <a:sysClr val="windowText" lastClr="000000"/>
                </a:solidFill>
              </a:rPr>
              <a:t>15</a:t>
            </a:r>
            <a:endParaRPr lang="vi-VN" sz="4800" b="1" kern="0" dirty="0">
              <a:solidFill>
                <a:sysClr val="windowText" lastClr="000000"/>
              </a:solidFill>
            </a:endParaRPr>
          </a:p>
        </p:txBody>
      </p:sp>
      <p:sp>
        <p:nvSpPr>
          <p:cNvPr id="35" name="Donut 34"/>
          <p:cNvSpPr/>
          <p:nvPr/>
        </p:nvSpPr>
        <p:spPr>
          <a:xfrm>
            <a:off x="132148" y="1066373"/>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lIns="91436" tIns="45719" rIns="91436" bIns="45719" rtlCol="0" anchor="ctr"/>
          <a:lstStyle/>
          <a:p>
            <a:pPr algn="ctr" defTabSz="913697">
              <a:defRPr/>
            </a:pPr>
            <a:endParaRPr lang="vi-VN" sz="4000" kern="0">
              <a:solidFill>
                <a:sysClr val="windowText" lastClr="000000"/>
              </a:solidFill>
            </a:endParaRPr>
          </a:p>
        </p:txBody>
      </p:sp>
      <p:grpSp>
        <p:nvGrpSpPr>
          <p:cNvPr id="45" name="Nhóm 44">
            <a:extLst>
              <a:ext uri="{FF2B5EF4-FFF2-40B4-BE49-F238E27FC236}">
                <a16:creationId xmlns:a16="http://schemas.microsoft.com/office/drawing/2014/main" id="{8F2EBFAD-18BB-4FAE-B325-E9A8EA8F09B8}"/>
              </a:ext>
            </a:extLst>
          </p:cNvPr>
          <p:cNvGrpSpPr/>
          <p:nvPr/>
        </p:nvGrpSpPr>
        <p:grpSpPr>
          <a:xfrm>
            <a:off x="1695451" y="40967"/>
            <a:ext cx="8458200" cy="4833324"/>
            <a:chOff x="1695451" y="40964"/>
            <a:chExt cx="8458200" cy="4833324"/>
          </a:xfrm>
        </p:grpSpPr>
        <p:sp>
          <p:nvSpPr>
            <p:cNvPr id="40" name="Đám mây 39">
              <a:extLst>
                <a:ext uri="{FF2B5EF4-FFF2-40B4-BE49-F238E27FC236}">
                  <a16:creationId xmlns:a16="http://schemas.microsoft.com/office/drawing/2014/main" id="{DC5931B3-0DD4-4150-8806-1608188D274B}"/>
                </a:ext>
              </a:extLst>
            </p:cNvPr>
            <p:cNvSpPr/>
            <p:nvPr/>
          </p:nvSpPr>
          <p:spPr>
            <a:xfrm>
              <a:off x="1695451" y="1531419"/>
              <a:ext cx="8458200" cy="3342869"/>
            </a:xfrm>
            <a:prstGeom prst="cloud">
              <a:avLst/>
            </a:prstGeom>
            <a:solidFill>
              <a:schemeClr val="bg1"/>
            </a:solidFill>
            <a:effectLst>
              <a:glow rad="190500">
                <a:schemeClr val="bg1">
                  <a:alpha val="92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67">
                <a:defRPr/>
              </a:pPr>
              <a:endParaRPr lang="en-BZ" sz="1867">
                <a:solidFill>
                  <a:prstClr val="white"/>
                </a:solidFill>
              </a:endParaRPr>
            </a:p>
          </p:txBody>
        </p:sp>
        <p:cxnSp>
          <p:nvCxnSpPr>
            <p:cNvPr id="42" name="Đường nối Thẳng 41">
              <a:extLst>
                <a:ext uri="{FF2B5EF4-FFF2-40B4-BE49-F238E27FC236}">
                  <a16:creationId xmlns:a16="http://schemas.microsoft.com/office/drawing/2014/main" id="{D9FC6944-D4B5-4030-BC6A-C791147291E1}"/>
                </a:ext>
              </a:extLst>
            </p:cNvPr>
            <p:cNvCxnSpPr>
              <a:cxnSpLocks/>
            </p:cNvCxnSpPr>
            <p:nvPr/>
          </p:nvCxnSpPr>
          <p:spPr>
            <a:xfrm>
              <a:off x="6062662" y="40964"/>
              <a:ext cx="0" cy="1713900"/>
            </a:xfrm>
            <a:prstGeom prst="line">
              <a:avLst/>
            </a:prstGeom>
            <a:ln>
              <a:solidFill>
                <a:schemeClr val="bg1"/>
              </a:solidFill>
            </a:ln>
          </p:spPr>
          <p:style>
            <a:lnRef idx="3">
              <a:schemeClr val="accent3"/>
            </a:lnRef>
            <a:fillRef idx="0">
              <a:schemeClr val="accent3"/>
            </a:fillRef>
            <a:effectRef idx="2">
              <a:schemeClr val="accent3"/>
            </a:effectRef>
            <a:fontRef idx="minor">
              <a:schemeClr val="tx1"/>
            </a:fontRef>
          </p:style>
        </p:cxnSp>
      </p:grpSp>
      <p:sp>
        <p:nvSpPr>
          <p:cNvPr id="2" name="Hình chữ nhật 1">
            <a:extLst>
              <a:ext uri="{FF2B5EF4-FFF2-40B4-BE49-F238E27FC236}">
                <a16:creationId xmlns:a16="http://schemas.microsoft.com/office/drawing/2014/main" id="{CBBA5AD0-B737-49F6-8DEB-7CFC619F67A6}"/>
              </a:ext>
            </a:extLst>
          </p:cNvPr>
          <p:cNvSpPr/>
          <p:nvPr/>
        </p:nvSpPr>
        <p:spPr>
          <a:xfrm>
            <a:off x="2774120" y="2153249"/>
            <a:ext cx="6280984" cy="2123656"/>
          </a:xfrm>
          <a:prstGeom prst="rect">
            <a:avLst/>
          </a:prstGeom>
        </p:spPr>
        <p:txBody>
          <a:bodyPr wrap="square" lIns="91436" tIns="45719" rIns="91436" bIns="45719">
            <a:spAutoFit/>
          </a:bodyPr>
          <a:lstStyle/>
          <a:p>
            <a:pPr algn="ctr" defTabSz="457167">
              <a:defRPr/>
            </a:pPr>
            <a:r>
              <a:rPr lang="en-US" sz="4400" dirty="0" err="1">
                <a:effectLst/>
                <a:latin typeface="Times New Roman" panose="02020603050405020304" pitchFamily="18" charset="0"/>
                <a:ea typeface="Times New Roman" panose="02020603050405020304" pitchFamily="18" charset="0"/>
              </a:rPr>
              <a:t>Tại</a:t>
            </a:r>
            <a:r>
              <a:rPr lang="en-US" sz="4400" dirty="0">
                <a:effectLst/>
                <a:latin typeface="Times New Roman" panose="02020603050405020304" pitchFamily="18" charset="0"/>
                <a:ea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rPr>
              <a:t>sao</a:t>
            </a:r>
            <a:r>
              <a:rPr lang="en-US" sz="4400" dirty="0">
                <a:effectLst/>
                <a:latin typeface="Times New Roman" panose="02020603050405020304" pitchFamily="18" charset="0"/>
                <a:ea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rPr>
              <a:t>chỗ</a:t>
            </a:r>
            <a:r>
              <a:rPr lang="en-US" sz="4400" dirty="0">
                <a:effectLst/>
                <a:latin typeface="Times New Roman" panose="02020603050405020304" pitchFamily="18" charset="0"/>
                <a:ea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rPr>
              <a:t>tiếp</a:t>
            </a:r>
            <a:r>
              <a:rPr lang="en-US" sz="4400" dirty="0">
                <a:effectLst/>
                <a:latin typeface="Times New Roman" panose="02020603050405020304" pitchFamily="18" charset="0"/>
                <a:ea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rPr>
              <a:t>nối</a:t>
            </a:r>
            <a:r>
              <a:rPr lang="en-US" sz="4400" dirty="0">
                <a:effectLst/>
                <a:latin typeface="Times New Roman" panose="02020603050405020304" pitchFamily="18" charset="0"/>
                <a:ea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rPr>
              <a:t>của</a:t>
            </a:r>
            <a:r>
              <a:rPr lang="en-US" sz="4400" dirty="0">
                <a:effectLst/>
                <a:latin typeface="Times New Roman" panose="02020603050405020304" pitchFamily="18" charset="0"/>
                <a:ea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rPr>
              <a:t>hai</a:t>
            </a:r>
            <a:r>
              <a:rPr lang="en-US" sz="4400" dirty="0">
                <a:effectLst/>
                <a:latin typeface="Times New Roman" panose="02020603050405020304" pitchFamily="18" charset="0"/>
                <a:ea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rPr>
              <a:t>thanh</a:t>
            </a:r>
            <a:r>
              <a:rPr lang="en-US" sz="4400" dirty="0">
                <a:effectLst/>
                <a:latin typeface="Times New Roman" panose="02020603050405020304" pitchFamily="18" charset="0"/>
                <a:ea typeface="Times New Roman" panose="02020603050405020304" pitchFamily="18" charset="0"/>
              </a:rPr>
              <a:t> ray </a:t>
            </a:r>
            <a:r>
              <a:rPr lang="en-US" sz="4400" dirty="0" err="1">
                <a:effectLst/>
                <a:latin typeface="Times New Roman" panose="02020603050405020304" pitchFamily="18" charset="0"/>
                <a:ea typeface="Times New Roman" panose="02020603050405020304" pitchFamily="18" charset="0"/>
              </a:rPr>
              <a:t>đường</a:t>
            </a:r>
            <a:r>
              <a:rPr lang="en-US" sz="4400" dirty="0">
                <a:effectLst/>
                <a:latin typeface="Times New Roman" panose="02020603050405020304" pitchFamily="18" charset="0"/>
                <a:ea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rPr>
              <a:t>sắt</a:t>
            </a:r>
            <a:r>
              <a:rPr lang="en-US" sz="4400" dirty="0">
                <a:effectLst/>
                <a:latin typeface="Times New Roman" panose="02020603050405020304" pitchFamily="18" charset="0"/>
                <a:ea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rPr>
              <a:t>lại</a:t>
            </a:r>
            <a:r>
              <a:rPr lang="en-US" sz="4400" dirty="0">
                <a:effectLst/>
                <a:latin typeface="Times New Roman" panose="02020603050405020304" pitchFamily="18" charset="0"/>
                <a:ea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rPr>
              <a:t>có</a:t>
            </a:r>
            <a:r>
              <a:rPr lang="en-US" sz="4400" dirty="0">
                <a:effectLst/>
                <a:latin typeface="Times New Roman" panose="02020603050405020304" pitchFamily="18" charset="0"/>
                <a:ea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rPr>
              <a:t>một</a:t>
            </a:r>
            <a:r>
              <a:rPr lang="en-US" sz="4400" dirty="0">
                <a:effectLst/>
                <a:latin typeface="Times New Roman" panose="02020603050405020304" pitchFamily="18" charset="0"/>
                <a:ea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rPr>
              <a:t>khe</a:t>
            </a:r>
            <a:r>
              <a:rPr lang="en-US" sz="4400" dirty="0">
                <a:effectLst/>
                <a:latin typeface="Times New Roman" panose="02020603050405020304" pitchFamily="18" charset="0"/>
                <a:ea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rPr>
              <a:t>hở</a:t>
            </a:r>
            <a:r>
              <a:rPr lang="en-US" sz="4400" dirty="0">
                <a:effectLst/>
                <a:latin typeface="Times New Roman" panose="02020603050405020304" pitchFamily="18" charset="0"/>
                <a:ea typeface="Times New Roman" panose="02020603050405020304" pitchFamily="18" charset="0"/>
              </a:rPr>
              <a:t>?</a:t>
            </a:r>
            <a:endParaRPr lang="en-BZ" sz="9600" b="1" dirty="0">
              <a:solidFill>
                <a:prstClr val="black"/>
              </a:solidFill>
            </a:endParaRPr>
          </a:p>
        </p:txBody>
      </p:sp>
      <p:pic>
        <p:nvPicPr>
          <p:cNvPr id="38" name="Hình ảnh 37" descr="Ảnh có chứa trong nhà, đối tượng&#10;&#10;Mô tả được tạo với mức tin cậy cao">
            <a:extLst>
              <a:ext uri="{FF2B5EF4-FFF2-40B4-BE49-F238E27FC236}">
                <a16:creationId xmlns:a16="http://schemas.microsoft.com/office/drawing/2014/main" id="{2BC85DF2-9DC7-4F33-986C-6C5DA5F8E91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10165" y="4642714"/>
            <a:ext cx="3090863" cy="2747433"/>
          </a:xfrm>
          <a:prstGeom prst="rect">
            <a:avLst/>
          </a:prstGeom>
        </p:spPr>
      </p:pic>
      <p:grpSp>
        <p:nvGrpSpPr>
          <p:cNvPr id="36" name="Group 35"/>
          <p:cNvGrpSpPr/>
          <p:nvPr/>
        </p:nvGrpSpPr>
        <p:grpSpPr>
          <a:xfrm>
            <a:off x="10196728" y="5245894"/>
            <a:ext cx="1385672" cy="1231107"/>
            <a:chOff x="7647546" y="3934420"/>
            <a:chExt cx="1039254" cy="923330"/>
          </a:xfrm>
        </p:grpSpPr>
        <p:sp>
          <p:nvSpPr>
            <p:cNvPr id="37" name="Flowchart: Connector 36"/>
            <p:cNvSpPr/>
            <p:nvPr/>
          </p:nvSpPr>
          <p:spPr>
            <a:xfrm>
              <a:off x="7647546" y="3945043"/>
              <a:ext cx="1039254" cy="912707"/>
            </a:xfrm>
            <a:prstGeom prst="flowChartConnector">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400"/>
            </a:p>
          </p:txBody>
        </p:sp>
        <p:sp>
          <p:nvSpPr>
            <p:cNvPr id="39" name="Flowchart: Connector 38"/>
            <p:cNvSpPr/>
            <p:nvPr/>
          </p:nvSpPr>
          <p:spPr>
            <a:xfrm>
              <a:off x="7772400" y="4095750"/>
              <a:ext cx="762000" cy="6096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1" name="Rectangle 40"/>
            <p:cNvSpPr/>
            <p:nvPr/>
          </p:nvSpPr>
          <p:spPr>
            <a:xfrm>
              <a:off x="7922476" y="3934420"/>
              <a:ext cx="535724" cy="923329"/>
            </a:xfrm>
            <a:prstGeom prst="rect">
              <a:avLst/>
            </a:prstGeom>
            <a:noFill/>
          </p:spPr>
          <p:txBody>
            <a:bodyPr wrap="none" lIns="121920" tIns="60960" rIns="121920" bIns="6096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7</a:t>
              </a:r>
            </a:p>
          </p:txBody>
        </p:sp>
      </p:grpSp>
    </p:spTree>
    <p:custDataLst>
      <p:tags r:id="rId1"/>
    </p:custDataLst>
    <p:extLst>
      <p:ext uri="{BB962C8B-B14F-4D97-AF65-F5344CB8AC3E}">
        <p14:creationId xmlns:p14="http://schemas.microsoft.com/office/powerpoint/2010/main" val="820312277"/>
      </p:ext>
    </p:extLst>
  </p:cSld>
  <p:clrMapOvr>
    <a:masterClrMapping/>
  </p:clrMapOvr>
  <mc:AlternateContent xmlns:mc="http://schemas.openxmlformats.org/markup-compatibility/2006" xmlns:p14="http://schemas.microsoft.com/office/powerpoint/2010/main">
    <mc:Choice Requires="p14">
      <p:transition p14:dur="10">
        <p:fade/>
        <p:sndAc>
          <p:stSnd>
            <p:snd r:embed="rId7" name="cashreg.wav"/>
          </p:stSnd>
        </p:sndAc>
      </p:transition>
    </mc:Choice>
    <mc:Fallback xmlns="">
      <p:transition>
        <p:fade/>
        <p:sndAc>
          <p:stSnd>
            <p:snd r:embed="rId15" name="cashreg.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1" presetClass="mediacall" presetSubtype="0" fill="hold" nodeType="withEffect">
                                  <p:stCondLst>
                                    <p:cond delay="0"/>
                                  </p:stCondLst>
                                  <p:childTnLst>
                                    <p:cmd type="call" cmd="playFrom(0.0)">
                                      <p:cBhvr>
                                        <p:cTn id="8" dur="14914" fill="hold"/>
                                        <p:tgtEl>
                                          <p:spTgt spid="3"/>
                                        </p:tgtEl>
                                      </p:cBhvr>
                                    </p:cmd>
                                  </p:childTnLst>
                                </p:cTn>
                              </p:par>
                              <p:par>
                                <p:cTn id="9" presetID="1" presetClass="entr" presetSubtype="0" fill="hold" grpId="1"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xit" presetSubtype="0" fill="hold" grpId="0" nodeType="withEffect">
                                  <p:stCondLst>
                                    <p:cond delay="1000"/>
                                  </p:stCondLst>
                                  <p:childTnLst>
                                    <p:set>
                                      <p:cBhvr>
                                        <p:cTn id="12" dur="1" fill="hold">
                                          <p:stCondLst>
                                            <p:cond delay="0"/>
                                          </p:stCondLst>
                                        </p:cTn>
                                        <p:tgtEl>
                                          <p:spTgt spid="34"/>
                                        </p:tgtEl>
                                        <p:attrNameLst>
                                          <p:attrName>style.visibility</p:attrName>
                                        </p:attrNameLst>
                                      </p:cBhvr>
                                      <p:to>
                                        <p:strVal val="hidden"/>
                                      </p:to>
                                    </p:set>
                                  </p:childTnLst>
                                </p:cTn>
                              </p:par>
                              <p:par>
                                <p:cTn id="13" presetID="21" presetClass="entr" presetSubtype="1" fill="hold" grpId="16"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heel(1)">
                                      <p:cBhvr>
                                        <p:cTn id="15" dur="1000"/>
                                        <p:tgtEl>
                                          <p:spTgt spid="35"/>
                                        </p:tgtEl>
                                      </p:cBhvr>
                                    </p:animEffect>
                                  </p:childTnLst>
                                </p:cTn>
                              </p:par>
                              <p:par>
                                <p:cTn id="16" presetID="1" presetClass="entr" presetSubtype="0" fill="hold" grpId="1" nodeType="withEffect">
                                  <p:stCondLst>
                                    <p:cond delay="1000"/>
                                  </p:stCondLst>
                                  <p:childTnLst>
                                    <p:set>
                                      <p:cBhvr>
                                        <p:cTn id="17" dur="1" fill="hold">
                                          <p:stCondLst>
                                            <p:cond delay="0"/>
                                          </p:stCondLst>
                                        </p:cTn>
                                        <p:tgtEl>
                                          <p:spTgt spid="33"/>
                                        </p:tgtEl>
                                        <p:attrNameLst>
                                          <p:attrName>style.visibility</p:attrName>
                                        </p:attrNameLst>
                                      </p:cBhvr>
                                      <p:to>
                                        <p:strVal val="visible"/>
                                      </p:to>
                                    </p:set>
                                  </p:childTnLst>
                                </p:cTn>
                              </p:par>
                              <p:par>
                                <p:cTn id="18" presetID="1" presetClass="exit" presetSubtype="0" fill="hold" grpId="0" nodeType="withEffect">
                                  <p:stCondLst>
                                    <p:cond delay="2000"/>
                                  </p:stCondLst>
                                  <p:childTnLst>
                                    <p:set>
                                      <p:cBhvr>
                                        <p:cTn id="19" dur="1" fill="hold">
                                          <p:stCondLst>
                                            <p:cond delay="0"/>
                                          </p:stCondLst>
                                        </p:cTn>
                                        <p:tgtEl>
                                          <p:spTgt spid="33"/>
                                        </p:tgtEl>
                                        <p:attrNameLst>
                                          <p:attrName>style.visibility</p:attrName>
                                        </p:attrNameLst>
                                      </p:cBhvr>
                                      <p:to>
                                        <p:strVal val="hidden"/>
                                      </p:to>
                                    </p:set>
                                  </p:childTnLst>
                                </p:cTn>
                              </p:par>
                              <p:par>
                                <p:cTn id="20" presetID="21" presetClass="entr" presetSubtype="1" fill="hold" grpId="1" nodeType="withEffect">
                                  <p:stCondLst>
                                    <p:cond delay="1000"/>
                                  </p:stCondLst>
                                  <p:childTnLst>
                                    <p:set>
                                      <p:cBhvr>
                                        <p:cTn id="21" dur="1" fill="hold">
                                          <p:stCondLst>
                                            <p:cond delay="0"/>
                                          </p:stCondLst>
                                        </p:cTn>
                                        <p:tgtEl>
                                          <p:spTgt spid="35"/>
                                        </p:tgtEl>
                                        <p:attrNameLst>
                                          <p:attrName>style.visibility</p:attrName>
                                        </p:attrNameLst>
                                      </p:cBhvr>
                                      <p:to>
                                        <p:strVal val="visible"/>
                                      </p:to>
                                    </p:set>
                                    <p:animEffect transition="in" filter="wheel(1)">
                                      <p:cBhvr>
                                        <p:cTn id="22" dur="1000"/>
                                        <p:tgtEl>
                                          <p:spTgt spid="35"/>
                                        </p:tgtEl>
                                      </p:cBhvr>
                                    </p:animEffect>
                                  </p:childTnLst>
                                  <p:subTnLst>
                                    <p:audio>
                                      <p:cMediaNode>
                                        <p:cTn display="0" masterRel="sameClick">
                                          <p:stCondLst>
                                            <p:cond evt="begin" delay="0">
                                              <p:tn val="20"/>
                                            </p:cond>
                                          </p:stCondLst>
                                          <p:endCondLst>
                                            <p:cond evt="onStopAudio" delay="0">
                                              <p:tgtEl>
                                                <p:sldTgt/>
                                              </p:tgtEl>
                                            </p:cond>
                                          </p:endCondLst>
                                        </p:cTn>
                                        <p:tgtEl>
                                          <p:sndTgt r:embed="rId7" name="cashreg.wav"/>
                                        </p:tgtEl>
                                      </p:cMediaNode>
                                    </p:audio>
                                  </p:subTnLst>
                                </p:cTn>
                              </p:par>
                              <p:par>
                                <p:cTn id="23" presetID="1" presetClass="entr" presetSubtype="0" fill="hold" grpId="1" nodeType="withEffect">
                                  <p:stCondLst>
                                    <p:cond delay="200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xit" presetSubtype="0" fill="hold" grpId="0" nodeType="withEffect">
                                  <p:stCondLst>
                                    <p:cond delay="3000"/>
                                  </p:stCondLst>
                                  <p:childTnLst>
                                    <p:set>
                                      <p:cBhvr>
                                        <p:cTn id="26" dur="1" fill="hold">
                                          <p:stCondLst>
                                            <p:cond delay="0"/>
                                          </p:stCondLst>
                                        </p:cTn>
                                        <p:tgtEl>
                                          <p:spTgt spid="32"/>
                                        </p:tgtEl>
                                        <p:attrNameLst>
                                          <p:attrName>style.visibility</p:attrName>
                                        </p:attrNameLst>
                                      </p:cBhvr>
                                      <p:to>
                                        <p:strVal val="hidden"/>
                                      </p:to>
                                    </p:set>
                                  </p:childTnLst>
                                </p:cTn>
                              </p:par>
                              <p:par>
                                <p:cTn id="27" presetID="21" presetClass="entr" presetSubtype="1" fill="hold" grpId="3" nodeType="withEffect">
                                  <p:stCondLst>
                                    <p:cond delay="2000"/>
                                  </p:stCondLst>
                                  <p:childTnLst>
                                    <p:set>
                                      <p:cBhvr>
                                        <p:cTn id="28" dur="1" fill="hold">
                                          <p:stCondLst>
                                            <p:cond delay="0"/>
                                          </p:stCondLst>
                                        </p:cTn>
                                        <p:tgtEl>
                                          <p:spTgt spid="35"/>
                                        </p:tgtEl>
                                        <p:attrNameLst>
                                          <p:attrName>style.visibility</p:attrName>
                                        </p:attrNameLst>
                                      </p:cBhvr>
                                      <p:to>
                                        <p:strVal val="visible"/>
                                      </p:to>
                                    </p:set>
                                    <p:animEffect transition="in" filter="wheel(1)">
                                      <p:cBhvr>
                                        <p:cTn id="29" dur="1000"/>
                                        <p:tgtEl>
                                          <p:spTgt spid="35"/>
                                        </p:tgtEl>
                                      </p:cBhvr>
                                    </p:animEffect>
                                  </p:childTnLst>
                                  <p:subTnLst>
                                    <p:audio>
                                      <p:cMediaNode>
                                        <p:cTn display="0" masterRel="sameClick">
                                          <p:stCondLst>
                                            <p:cond evt="begin" delay="0">
                                              <p:tn val="27"/>
                                            </p:cond>
                                          </p:stCondLst>
                                          <p:endCondLst>
                                            <p:cond evt="onStopAudio" delay="0">
                                              <p:tgtEl>
                                                <p:sldTgt/>
                                              </p:tgtEl>
                                            </p:cond>
                                          </p:endCondLst>
                                        </p:cTn>
                                        <p:tgtEl>
                                          <p:sndTgt r:embed="rId7" name="cashreg.wav"/>
                                        </p:tgtEl>
                                      </p:cMediaNode>
                                    </p:audio>
                                  </p:subTnLst>
                                </p:cTn>
                              </p:par>
                              <p:par>
                                <p:cTn id="30" presetID="1" presetClass="entr" presetSubtype="0" fill="hold" grpId="1" nodeType="withEffect">
                                  <p:stCondLst>
                                    <p:cond delay="3000"/>
                                  </p:stCondLst>
                                  <p:childTnLst>
                                    <p:set>
                                      <p:cBhvr>
                                        <p:cTn id="31" dur="1" fill="hold">
                                          <p:stCondLst>
                                            <p:cond delay="0"/>
                                          </p:stCondLst>
                                        </p:cTn>
                                        <p:tgtEl>
                                          <p:spTgt spid="31"/>
                                        </p:tgtEl>
                                        <p:attrNameLst>
                                          <p:attrName>style.visibility</p:attrName>
                                        </p:attrNameLst>
                                      </p:cBhvr>
                                      <p:to>
                                        <p:strVal val="visible"/>
                                      </p:to>
                                    </p:set>
                                  </p:childTnLst>
                                </p:cTn>
                              </p:par>
                              <p:par>
                                <p:cTn id="32" presetID="1" presetClass="exit" presetSubtype="0" fill="hold" grpId="0" nodeType="withEffect">
                                  <p:stCondLst>
                                    <p:cond delay="4000"/>
                                  </p:stCondLst>
                                  <p:childTnLst>
                                    <p:set>
                                      <p:cBhvr>
                                        <p:cTn id="33" dur="1" fill="hold">
                                          <p:stCondLst>
                                            <p:cond delay="0"/>
                                          </p:stCondLst>
                                        </p:cTn>
                                        <p:tgtEl>
                                          <p:spTgt spid="31"/>
                                        </p:tgtEl>
                                        <p:attrNameLst>
                                          <p:attrName>style.visibility</p:attrName>
                                        </p:attrNameLst>
                                      </p:cBhvr>
                                      <p:to>
                                        <p:strVal val="hidden"/>
                                      </p:to>
                                    </p:set>
                                  </p:childTnLst>
                                </p:cTn>
                              </p:par>
                              <p:par>
                                <p:cTn id="34" presetID="21" presetClass="entr" presetSubtype="1" fill="hold" grpId="4" nodeType="withEffect">
                                  <p:stCondLst>
                                    <p:cond delay="3000"/>
                                  </p:stCondLst>
                                  <p:childTnLst>
                                    <p:set>
                                      <p:cBhvr>
                                        <p:cTn id="35" dur="1" fill="hold">
                                          <p:stCondLst>
                                            <p:cond delay="0"/>
                                          </p:stCondLst>
                                        </p:cTn>
                                        <p:tgtEl>
                                          <p:spTgt spid="35"/>
                                        </p:tgtEl>
                                        <p:attrNameLst>
                                          <p:attrName>style.visibility</p:attrName>
                                        </p:attrNameLst>
                                      </p:cBhvr>
                                      <p:to>
                                        <p:strVal val="visible"/>
                                      </p:to>
                                    </p:set>
                                    <p:animEffect transition="in" filter="wheel(1)">
                                      <p:cBhvr>
                                        <p:cTn id="36" dur="1000"/>
                                        <p:tgtEl>
                                          <p:spTgt spid="35"/>
                                        </p:tgtEl>
                                      </p:cBhvr>
                                    </p:animEffect>
                                  </p:childTnLst>
                                  <p:subTnLst>
                                    <p:audio>
                                      <p:cMediaNode>
                                        <p:cTn display="0" masterRel="sameClick">
                                          <p:stCondLst>
                                            <p:cond evt="begin" delay="0">
                                              <p:tn val="34"/>
                                            </p:cond>
                                          </p:stCondLst>
                                          <p:endCondLst>
                                            <p:cond evt="onStopAudio" delay="0">
                                              <p:tgtEl>
                                                <p:sldTgt/>
                                              </p:tgtEl>
                                            </p:cond>
                                          </p:endCondLst>
                                        </p:cTn>
                                        <p:tgtEl>
                                          <p:sndTgt r:embed="rId7" name="cashreg.wav"/>
                                        </p:tgtEl>
                                      </p:cMediaNode>
                                    </p:audio>
                                  </p:subTnLst>
                                </p:cTn>
                              </p:par>
                              <p:par>
                                <p:cTn id="37" presetID="1" presetClass="entr" presetSubtype="0" fill="hold" grpId="1" nodeType="withEffect">
                                  <p:stCondLst>
                                    <p:cond delay="4000"/>
                                  </p:stCondLst>
                                  <p:childTnLst>
                                    <p:set>
                                      <p:cBhvr>
                                        <p:cTn id="38" dur="1" fill="hold">
                                          <p:stCondLst>
                                            <p:cond delay="0"/>
                                          </p:stCondLst>
                                        </p:cTn>
                                        <p:tgtEl>
                                          <p:spTgt spid="30"/>
                                        </p:tgtEl>
                                        <p:attrNameLst>
                                          <p:attrName>style.visibility</p:attrName>
                                        </p:attrNameLst>
                                      </p:cBhvr>
                                      <p:to>
                                        <p:strVal val="visible"/>
                                      </p:to>
                                    </p:set>
                                  </p:childTnLst>
                                </p:cTn>
                              </p:par>
                              <p:par>
                                <p:cTn id="39" presetID="1" presetClass="exit" presetSubtype="0" fill="hold" grpId="0" nodeType="withEffect">
                                  <p:stCondLst>
                                    <p:cond delay="5000"/>
                                  </p:stCondLst>
                                  <p:childTnLst>
                                    <p:set>
                                      <p:cBhvr>
                                        <p:cTn id="40" dur="1" fill="hold">
                                          <p:stCondLst>
                                            <p:cond delay="0"/>
                                          </p:stCondLst>
                                        </p:cTn>
                                        <p:tgtEl>
                                          <p:spTgt spid="30"/>
                                        </p:tgtEl>
                                        <p:attrNameLst>
                                          <p:attrName>style.visibility</p:attrName>
                                        </p:attrNameLst>
                                      </p:cBhvr>
                                      <p:to>
                                        <p:strVal val="hidden"/>
                                      </p:to>
                                    </p:set>
                                  </p:childTnLst>
                                </p:cTn>
                              </p:par>
                              <p:par>
                                <p:cTn id="41" presetID="21" presetClass="entr" presetSubtype="1" fill="hold" grpId="5" nodeType="withEffect">
                                  <p:stCondLst>
                                    <p:cond delay="4000"/>
                                  </p:stCondLst>
                                  <p:childTnLst>
                                    <p:set>
                                      <p:cBhvr>
                                        <p:cTn id="42" dur="1" fill="hold">
                                          <p:stCondLst>
                                            <p:cond delay="0"/>
                                          </p:stCondLst>
                                        </p:cTn>
                                        <p:tgtEl>
                                          <p:spTgt spid="35"/>
                                        </p:tgtEl>
                                        <p:attrNameLst>
                                          <p:attrName>style.visibility</p:attrName>
                                        </p:attrNameLst>
                                      </p:cBhvr>
                                      <p:to>
                                        <p:strVal val="visible"/>
                                      </p:to>
                                    </p:set>
                                    <p:animEffect transition="in" filter="wheel(1)">
                                      <p:cBhvr>
                                        <p:cTn id="43" dur="1000"/>
                                        <p:tgtEl>
                                          <p:spTgt spid="35"/>
                                        </p:tgtEl>
                                      </p:cBhvr>
                                    </p:animEffect>
                                  </p:childTnLst>
                                  <p:subTnLst>
                                    <p:audio>
                                      <p:cMediaNode>
                                        <p:cTn display="0" masterRel="sameClick">
                                          <p:stCondLst>
                                            <p:cond evt="begin" delay="0">
                                              <p:tn val="41"/>
                                            </p:cond>
                                          </p:stCondLst>
                                          <p:endCondLst>
                                            <p:cond evt="onStopAudio" delay="0">
                                              <p:tgtEl>
                                                <p:sldTgt/>
                                              </p:tgtEl>
                                            </p:cond>
                                          </p:endCondLst>
                                        </p:cTn>
                                        <p:tgtEl>
                                          <p:sndTgt r:embed="rId7" name="cashreg.wav"/>
                                        </p:tgtEl>
                                      </p:cMediaNode>
                                    </p:audio>
                                  </p:subTnLst>
                                </p:cTn>
                              </p:par>
                              <p:par>
                                <p:cTn id="44" presetID="1" presetClass="entr" presetSubtype="0" fill="hold" grpId="1" nodeType="withEffect">
                                  <p:stCondLst>
                                    <p:cond delay="5000"/>
                                  </p:stCondLst>
                                  <p:childTnLst>
                                    <p:set>
                                      <p:cBhvr>
                                        <p:cTn id="45" dur="1" fill="hold">
                                          <p:stCondLst>
                                            <p:cond delay="0"/>
                                          </p:stCondLst>
                                        </p:cTn>
                                        <p:tgtEl>
                                          <p:spTgt spid="29"/>
                                        </p:tgtEl>
                                        <p:attrNameLst>
                                          <p:attrName>style.visibility</p:attrName>
                                        </p:attrNameLst>
                                      </p:cBhvr>
                                      <p:to>
                                        <p:strVal val="visible"/>
                                      </p:to>
                                    </p:set>
                                  </p:childTnLst>
                                </p:cTn>
                              </p:par>
                              <p:par>
                                <p:cTn id="46" presetID="1" presetClass="exit" presetSubtype="0" fill="hold" grpId="0" nodeType="withEffect">
                                  <p:stCondLst>
                                    <p:cond delay="6000"/>
                                  </p:stCondLst>
                                  <p:childTnLst>
                                    <p:set>
                                      <p:cBhvr>
                                        <p:cTn id="47" dur="1" fill="hold">
                                          <p:stCondLst>
                                            <p:cond delay="0"/>
                                          </p:stCondLst>
                                        </p:cTn>
                                        <p:tgtEl>
                                          <p:spTgt spid="29"/>
                                        </p:tgtEl>
                                        <p:attrNameLst>
                                          <p:attrName>style.visibility</p:attrName>
                                        </p:attrNameLst>
                                      </p:cBhvr>
                                      <p:to>
                                        <p:strVal val="hidden"/>
                                      </p:to>
                                    </p:set>
                                  </p:childTnLst>
                                </p:cTn>
                              </p:par>
                              <p:par>
                                <p:cTn id="48" presetID="21" presetClass="entr" presetSubtype="1" fill="hold" grpId="6" nodeType="withEffect">
                                  <p:stCondLst>
                                    <p:cond delay="5000"/>
                                  </p:stCondLst>
                                  <p:childTnLst>
                                    <p:set>
                                      <p:cBhvr>
                                        <p:cTn id="49" dur="1" fill="hold">
                                          <p:stCondLst>
                                            <p:cond delay="0"/>
                                          </p:stCondLst>
                                        </p:cTn>
                                        <p:tgtEl>
                                          <p:spTgt spid="35"/>
                                        </p:tgtEl>
                                        <p:attrNameLst>
                                          <p:attrName>style.visibility</p:attrName>
                                        </p:attrNameLst>
                                      </p:cBhvr>
                                      <p:to>
                                        <p:strVal val="visible"/>
                                      </p:to>
                                    </p:set>
                                    <p:animEffect transition="in" filter="wheel(1)">
                                      <p:cBhvr>
                                        <p:cTn id="50" dur="1000"/>
                                        <p:tgtEl>
                                          <p:spTgt spid="35"/>
                                        </p:tgtEl>
                                      </p:cBhvr>
                                    </p:animEffect>
                                  </p:childTnLst>
                                  <p:subTnLst>
                                    <p:audio>
                                      <p:cMediaNode>
                                        <p:cTn display="0" masterRel="sameClick">
                                          <p:stCondLst>
                                            <p:cond evt="begin" delay="0">
                                              <p:tn val="48"/>
                                            </p:cond>
                                          </p:stCondLst>
                                          <p:endCondLst>
                                            <p:cond evt="onStopAudio" delay="0">
                                              <p:tgtEl>
                                                <p:sldTgt/>
                                              </p:tgtEl>
                                            </p:cond>
                                          </p:endCondLst>
                                        </p:cTn>
                                        <p:tgtEl>
                                          <p:sndTgt r:embed="rId7" name="cashreg.wav"/>
                                        </p:tgtEl>
                                      </p:cMediaNode>
                                    </p:audio>
                                  </p:subTnLst>
                                </p:cTn>
                              </p:par>
                              <p:par>
                                <p:cTn id="51" presetID="1" presetClass="entr" presetSubtype="0" fill="hold" grpId="1" nodeType="withEffect">
                                  <p:stCondLst>
                                    <p:cond delay="6000"/>
                                  </p:stCondLst>
                                  <p:childTnLst>
                                    <p:set>
                                      <p:cBhvr>
                                        <p:cTn id="52" dur="1" fill="hold">
                                          <p:stCondLst>
                                            <p:cond delay="0"/>
                                          </p:stCondLst>
                                        </p:cTn>
                                        <p:tgtEl>
                                          <p:spTgt spid="28"/>
                                        </p:tgtEl>
                                        <p:attrNameLst>
                                          <p:attrName>style.visibility</p:attrName>
                                        </p:attrNameLst>
                                      </p:cBhvr>
                                      <p:to>
                                        <p:strVal val="visible"/>
                                      </p:to>
                                    </p:set>
                                  </p:childTnLst>
                                </p:cTn>
                              </p:par>
                              <p:par>
                                <p:cTn id="53" presetID="1" presetClass="exit" presetSubtype="0" fill="hold" grpId="0" nodeType="withEffect">
                                  <p:stCondLst>
                                    <p:cond delay="7000"/>
                                  </p:stCondLst>
                                  <p:childTnLst>
                                    <p:set>
                                      <p:cBhvr>
                                        <p:cTn id="54" dur="1" fill="hold">
                                          <p:stCondLst>
                                            <p:cond delay="0"/>
                                          </p:stCondLst>
                                        </p:cTn>
                                        <p:tgtEl>
                                          <p:spTgt spid="28"/>
                                        </p:tgtEl>
                                        <p:attrNameLst>
                                          <p:attrName>style.visibility</p:attrName>
                                        </p:attrNameLst>
                                      </p:cBhvr>
                                      <p:to>
                                        <p:strVal val="hidden"/>
                                      </p:to>
                                    </p:set>
                                  </p:childTnLst>
                                </p:cTn>
                              </p:par>
                              <p:par>
                                <p:cTn id="55" presetID="21" presetClass="entr" presetSubtype="1" fill="hold" grpId="7" nodeType="withEffect">
                                  <p:stCondLst>
                                    <p:cond delay="6000"/>
                                  </p:stCondLst>
                                  <p:childTnLst>
                                    <p:set>
                                      <p:cBhvr>
                                        <p:cTn id="56" dur="1" fill="hold">
                                          <p:stCondLst>
                                            <p:cond delay="0"/>
                                          </p:stCondLst>
                                        </p:cTn>
                                        <p:tgtEl>
                                          <p:spTgt spid="35"/>
                                        </p:tgtEl>
                                        <p:attrNameLst>
                                          <p:attrName>style.visibility</p:attrName>
                                        </p:attrNameLst>
                                      </p:cBhvr>
                                      <p:to>
                                        <p:strVal val="visible"/>
                                      </p:to>
                                    </p:set>
                                    <p:animEffect transition="in" filter="wheel(1)">
                                      <p:cBhvr>
                                        <p:cTn id="57" dur="1000"/>
                                        <p:tgtEl>
                                          <p:spTgt spid="35"/>
                                        </p:tgtEl>
                                      </p:cBhvr>
                                    </p:animEffect>
                                  </p:childTnLst>
                                  <p:subTnLst>
                                    <p:audio>
                                      <p:cMediaNode>
                                        <p:cTn display="0" masterRel="sameClick">
                                          <p:stCondLst>
                                            <p:cond evt="begin" delay="0">
                                              <p:tn val="55"/>
                                            </p:cond>
                                          </p:stCondLst>
                                          <p:endCondLst>
                                            <p:cond evt="onStopAudio" delay="0">
                                              <p:tgtEl>
                                                <p:sldTgt/>
                                              </p:tgtEl>
                                            </p:cond>
                                          </p:endCondLst>
                                        </p:cTn>
                                        <p:tgtEl>
                                          <p:sndTgt r:embed="rId7" name="cashreg.wav"/>
                                        </p:tgtEl>
                                      </p:cMediaNode>
                                    </p:audio>
                                  </p:subTnLst>
                                </p:cTn>
                              </p:par>
                              <p:par>
                                <p:cTn id="58" presetID="1" presetClass="entr" presetSubtype="0" fill="hold" grpId="1" nodeType="withEffect">
                                  <p:stCondLst>
                                    <p:cond delay="7000"/>
                                  </p:stCondLst>
                                  <p:childTnLst>
                                    <p:set>
                                      <p:cBhvr>
                                        <p:cTn id="59" dur="1" fill="hold">
                                          <p:stCondLst>
                                            <p:cond delay="0"/>
                                          </p:stCondLst>
                                        </p:cTn>
                                        <p:tgtEl>
                                          <p:spTgt spid="27"/>
                                        </p:tgtEl>
                                        <p:attrNameLst>
                                          <p:attrName>style.visibility</p:attrName>
                                        </p:attrNameLst>
                                      </p:cBhvr>
                                      <p:to>
                                        <p:strVal val="visible"/>
                                      </p:to>
                                    </p:set>
                                  </p:childTnLst>
                                </p:cTn>
                              </p:par>
                              <p:par>
                                <p:cTn id="60" presetID="1" presetClass="exit" presetSubtype="0" fill="hold" grpId="0" nodeType="withEffect">
                                  <p:stCondLst>
                                    <p:cond delay="8000"/>
                                  </p:stCondLst>
                                  <p:childTnLst>
                                    <p:set>
                                      <p:cBhvr>
                                        <p:cTn id="61" dur="1" fill="hold">
                                          <p:stCondLst>
                                            <p:cond delay="0"/>
                                          </p:stCondLst>
                                        </p:cTn>
                                        <p:tgtEl>
                                          <p:spTgt spid="27"/>
                                        </p:tgtEl>
                                        <p:attrNameLst>
                                          <p:attrName>style.visibility</p:attrName>
                                        </p:attrNameLst>
                                      </p:cBhvr>
                                      <p:to>
                                        <p:strVal val="hidden"/>
                                      </p:to>
                                    </p:set>
                                  </p:childTnLst>
                                </p:cTn>
                              </p:par>
                              <p:par>
                                <p:cTn id="62" presetID="21" presetClass="entr" presetSubtype="1" fill="hold" grpId="8" nodeType="withEffect">
                                  <p:stCondLst>
                                    <p:cond delay="7000"/>
                                  </p:stCondLst>
                                  <p:childTnLst>
                                    <p:set>
                                      <p:cBhvr>
                                        <p:cTn id="63" dur="1" fill="hold">
                                          <p:stCondLst>
                                            <p:cond delay="0"/>
                                          </p:stCondLst>
                                        </p:cTn>
                                        <p:tgtEl>
                                          <p:spTgt spid="35"/>
                                        </p:tgtEl>
                                        <p:attrNameLst>
                                          <p:attrName>style.visibility</p:attrName>
                                        </p:attrNameLst>
                                      </p:cBhvr>
                                      <p:to>
                                        <p:strVal val="visible"/>
                                      </p:to>
                                    </p:set>
                                    <p:animEffect transition="in" filter="wheel(1)">
                                      <p:cBhvr>
                                        <p:cTn id="64" dur="1000"/>
                                        <p:tgtEl>
                                          <p:spTgt spid="35"/>
                                        </p:tgtEl>
                                      </p:cBhvr>
                                    </p:animEffect>
                                  </p:childTnLst>
                                  <p:subTnLst>
                                    <p:audio>
                                      <p:cMediaNode>
                                        <p:cTn display="0" masterRel="sameClick">
                                          <p:stCondLst>
                                            <p:cond evt="begin" delay="0">
                                              <p:tn val="62"/>
                                            </p:cond>
                                          </p:stCondLst>
                                          <p:endCondLst>
                                            <p:cond evt="onStopAudio" delay="0">
                                              <p:tgtEl>
                                                <p:sldTgt/>
                                              </p:tgtEl>
                                            </p:cond>
                                          </p:endCondLst>
                                        </p:cTn>
                                        <p:tgtEl>
                                          <p:sndTgt r:embed="rId7" name="cashreg.wav"/>
                                        </p:tgtEl>
                                      </p:cMediaNode>
                                    </p:audio>
                                  </p:subTnLst>
                                </p:cTn>
                              </p:par>
                              <p:par>
                                <p:cTn id="65" presetID="1" presetClass="entr" presetSubtype="0" fill="hold" grpId="1" nodeType="withEffect">
                                  <p:stCondLst>
                                    <p:cond delay="8000"/>
                                  </p:stCondLst>
                                  <p:childTnLst>
                                    <p:set>
                                      <p:cBhvr>
                                        <p:cTn id="66" dur="1" fill="hold">
                                          <p:stCondLst>
                                            <p:cond delay="0"/>
                                          </p:stCondLst>
                                        </p:cTn>
                                        <p:tgtEl>
                                          <p:spTgt spid="26"/>
                                        </p:tgtEl>
                                        <p:attrNameLst>
                                          <p:attrName>style.visibility</p:attrName>
                                        </p:attrNameLst>
                                      </p:cBhvr>
                                      <p:to>
                                        <p:strVal val="visible"/>
                                      </p:to>
                                    </p:set>
                                  </p:childTnLst>
                                </p:cTn>
                              </p:par>
                              <p:par>
                                <p:cTn id="67" presetID="1" presetClass="exit" presetSubtype="0" fill="hold" grpId="0" nodeType="withEffect">
                                  <p:stCondLst>
                                    <p:cond delay="9000"/>
                                  </p:stCondLst>
                                  <p:childTnLst>
                                    <p:set>
                                      <p:cBhvr>
                                        <p:cTn id="68" dur="1" fill="hold">
                                          <p:stCondLst>
                                            <p:cond delay="0"/>
                                          </p:stCondLst>
                                        </p:cTn>
                                        <p:tgtEl>
                                          <p:spTgt spid="26"/>
                                        </p:tgtEl>
                                        <p:attrNameLst>
                                          <p:attrName>style.visibility</p:attrName>
                                        </p:attrNameLst>
                                      </p:cBhvr>
                                      <p:to>
                                        <p:strVal val="hidden"/>
                                      </p:to>
                                    </p:set>
                                  </p:childTnLst>
                                </p:cTn>
                              </p:par>
                              <p:par>
                                <p:cTn id="69" presetID="21" presetClass="entr" presetSubtype="1" fill="hold" grpId="2" nodeType="withEffect">
                                  <p:stCondLst>
                                    <p:cond delay="8000"/>
                                  </p:stCondLst>
                                  <p:childTnLst>
                                    <p:set>
                                      <p:cBhvr>
                                        <p:cTn id="70" dur="1" fill="hold">
                                          <p:stCondLst>
                                            <p:cond delay="0"/>
                                          </p:stCondLst>
                                        </p:cTn>
                                        <p:tgtEl>
                                          <p:spTgt spid="35"/>
                                        </p:tgtEl>
                                        <p:attrNameLst>
                                          <p:attrName>style.visibility</p:attrName>
                                        </p:attrNameLst>
                                      </p:cBhvr>
                                      <p:to>
                                        <p:strVal val="visible"/>
                                      </p:to>
                                    </p:set>
                                    <p:animEffect transition="in" filter="wheel(1)">
                                      <p:cBhvr>
                                        <p:cTn id="71" dur="1000"/>
                                        <p:tgtEl>
                                          <p:spTgt spid="35"/>
                                        </p:tgtEl>
                                      </p:cBhvr>
                                    </p:animEffect>
                                  </p:childTnLst>
                                  <p:subTnLst>
                                    <p:audio>
                                      <p:cMediaNode>
                                        <p:cTn display="0" masterRel="sameClick">
                                          <p:stCondLst>
                                            <p:cond evt="begin" delay="0">
                                              <p:tn val="69"/>
                                            </p:cond>
                                          </p:stCondLst>
                                          <p:endCondLst>
                                            <p:cond evt="onStopAudio" delay="0">
                                              <p:tgtEl>
                                                <p:sldTgt/>
                                              </p:tgtEl>
                                            </p:cond>
                                          </p:endCondLst>
                                        </p:cTn>
                                        <p:tgtEl>
                                          <p:sndTgt r:embed="rId7" name="cashreg.wav"/>
                                        </p:tgtEl>
                                      </p:cMediaNode>
                                    </p:audio>
                                  </p:subTnLst>
                                </p:cTn>
                              </p:par>
                              <p:par>
                                <p:cTn id="72" presetID="1" presetClass="entr" presetSubtype="0" fill="hold" grpId="1" nodeType="withEffect">
                                  <p:stCondLst>
                                    <p:cond delay="9000"/>
                                  </p:stCondLst>
                                  <p:childTnLst>
                                    <p:set>
                                      <p:cBhvr>
                                        <p:cTn id="73" dur="1" fill="hold">
                                          <p:stCondLst>
                                            <p:cond delay="0"/>
                                          </p:stCondLst>
                                        </p:cTn>
                                        <p:tgtEl>
                                          <p:spTgt spid="25"/>
                                        </p:tgtEl>
                                        <p:attrNameLst>
                                          <p:attrName>style.visibility</p:attrName>
                                        </p:attrNameLst>
                                      </p:cBhvr>
                                      <p:to>
                                        <p:strVal val="visible"/>
                                      </p:to>
                                    </p:set>
                                  </p:childTnLst>
                                </p:cTn>
                              </p:par>
                              <p:par>
                                <p:cTn id="74" presetID="1" presetClass="exit" presetSubtype="0" fill="hold" grpId="0" nodeType="withEffect">
                                  <p:stCondLst>
                                    <p:cond delay="10000"/>
                                  </p:stCondLst>
                                  <p:childTnLst>
                                    <p:set>
                                      <p:cBhvr>
                                        <p:cTn id="75" dur="1" fill="hold">
                                          <p:stCondLst>
                                            <p:cond delay="0"/>
                                          </p:stCondLst>
                                        </p:cTn>
                                        <p:tgtEl>
                                          <p:spTgt spid="25"/>
                                        </p:tgtEl>
                                        <p:attrNameLst>
                                          <p:attrName>style.visibility</p:attrName>
                                        </p:attrNameLst>
                                      </p:cBhvr>
                                      <p:to>
                                        <p:strVal val="hidden"/>
                                      </p:to>
                                    </p:set>
                                  </p:childTnLst>
                                </p:cTn>
                              </p:par>
                              <p:par>
                                <p:cTn id="76" presetID="21" presetClass="entr" presetSubtype="1" fill="hold" grpId="10" nodeType="withEffect">
                                  <p:stCondLst>
                                    <p:cond delay="9000"/>
                                  </p:stCondLst>
                                  <p:childTnLst>
                                    <p:set>
                                      <p:cBhvr>
                                        <p:cTn id="77" dur="1" fill="hold">
                                          <p:stCondLst>
                                            <p:cond delay="0"/>
                                          </p:stCondLst>
                                        </p:cTn>
                                        <p:tgtEl>
                                          <p:spTgt spid="35"/>
                                        </p:tgtEl>
                                        <p:attrNameLst>
                                          <p:attrName>style.visibility</p:attrName>
                                        </p:attrNameLst>
                                      </p:cBhvr>
                                      <p:to>
                                        <p:strVal val="visible"/>
                                      </p:to>
                                    </p:set>
                                    <p:animEffect transition="in" filter="wheel(1)">
                                      <p:cBhvr>
                                        <p:cTn id="78" dur="1000"/>
                                        <p:tgtEl>
                                          <p:spTgt spid="35"/>
                                        </p:tgtEl>
                                      </p:cBhvr>
                                    </p:animEffect>
                                  </p:childTnLst>
                                  <p:subTnLst>
                                    <p:audio>
                                      <p:cMediaNode>
                                        <p:cTn display="0" masterRel="sameClick">
                                          <p:stCondLst>
                                            <p:cond evt="begin" delay="0">
                                              <p:tn val="76"/>
                                            </p:cond>
                                          </p:stCondLst>
                                          <p:endCondLst>
                                            <p:cond evt="onStopAudio" delay="0">
                                              <p:tgtEl>
                                                <p:sldTgt/>
                                              </p:tgtEl>
                                            </p:cond>
                                          </p:endCondLst>
                                        </p:cTn>
                                        <p:tgtEl>
                                          <p:sndTgt r:embed="rId7" name="cashreg.wav"/>
                                        </p:tgtEl>
                                      </p:cMediaNode>
                                    </p:audio>
                                  </p:subTnLst>
                                </p:cTn>
                              </p:par>
                              <p:par>
                                <p:cTn id="79" presetID="1" presetClass="entr" presetSubtype="0" fill="hold" grpId="1" nodeType="withEffect">
                                  <p:stCondLst>
                                    <p:cond delay="10000"/>
                                  </p:stCondLst>
                                  <p:childTnLst>
                                    <p:set>
                                      <p:cBhvr>
                                        <p:cTn id="80" dur="1" fill="hold">
                                          <p:stCondLst>
                                            <p:cond delay="0"/>
                                          </p:stCondLst>
                                        </p:cTn>
                                        <p:tgtEl>
                                          <p:spTgt spid="24"/>
                                        </p:tgtEl>
                                        <p:attrNameLst>
                                          <p:attrName>style.visibility</p:attrName>
                                        </p:attrNameLst>
                                      </p:cBhvr>
                                      <p:to>
                                        <p:strVal val="visible"/>
                                      </p:to>
                                    </p:set>
                                  </p:childTnLst>
                                </p:cTn>
                              </p:par>
                              <p:par>
                                <p:cTn id="81" presetID="1" presetClass="exit" presetSubtype="0" fill="hold" grpId="0" nodeType="withEffect">
                                  <p:stCondLst>
                                    <p:cond delay="11000"/>
                                  </p:stCondLst>
                                  <p:childTnLst>
                                    <p:set>
                                      <p:cBhvr>
                                        <p:cTn id="82" dur="1" fill="hold">
                                          <p:stCondLst>
                                            <p:cond delay="0"/>
                                          </p:stCondLst>
                                        </p:cTn>
                                        <p:tgtEl>
                                          <p:spTgt spid="24"/>
                                        </p:tgtEl>
                                        <p:attrNameLst>
                                          <p:attrName>style.visibility</p:attrName>
                                        </p:attrNameLst>
                                      </p:cBhvr>
                                      <p:to>
                                        <p:strVal val="hidden"/>
                                      </p:to>
                                    </p:set>
                                  </p:childTnLst>
                                </p:cTn>
                              </p:par>
                              <p:par>
                                <p:cTn id="83" presetID="21" presetClass="entr" presetSubtype="1" fill="hold" grpId="11" nodeType="withEffect">
                                  <p:stCondLst>
                                    <p:cond delay="10000"/>
                                  </p:stCondLst>
                                  <p:childTnLst>
                                    <p:set>
                                      <p:cBhvr>
                                        <p:cTn id="84" dur="1" fill="hold">
                                          <p:stCondLst>
                                            <p:cond delay="0"/>
                                          </p:stCondLst>
                                        </p:cTn>
                                        <p:tgtEl>
                                          <p:spTgt spid="35"/>
                                        </p:tgtEl>
                                        <p:attrNameLst>
                                          <p:attrName>style.visibility</p:attrName>
                                        </p:attrNameLst>
                                      </p:cBhvr>
                                      <p:to>
                                        <p:strVal val="visible"/>
                                      </p:to>
                                    </p:set>
                                    <p:animEffect transition="in" filter="wheel(1)">
                                      <p:cBhvr>
                                        <p:cTn id="85" dur="1000"/>
                                        <p:tgtEl>
                                          <p:spTgt spid="35"/>
                                        </p:tgtEl>
                                      </p:cBhvr>
                                    </p:animEffect>
                                  </p:childTnLst>
                                  <p:subTnLst>
                                    <p:audio>
                                      <p:cMediaNode>
                                        <p:cTn display="0" masterRel="sameClick">
                                          <p:stCondLst>
                                            <p:cond evt="begin" delay="0">
                                              <p:tn val="83"/>
                                            </p:cond>
                                          </p:stCondLst>
                                          <p:endCondLst>
                                            <p:cond evt="onStopAudio" delay="0">
                                              <p:tgtEl>
                                                <p:sldTgt/>
                                              </p:tgtEl>
                                            </p:cond>
                                          </p:endCondLst>
                                        </p:cTn>
                                        <p:tgtEl>
                                          <p:sndTgt r:embed="rId7" name="cashreg.wav"/>
                                        </p:tgtEl>
                                      </p:cMediaNode>
                                    </p:audio>
                                  </p:subTnLst>
                                </p:cTn>
                              </p:par>
                              <p:par>
                                <p:cTn id="86" presetID="1" presetClass="entr" presetSubtype="0" fill="hold" grpId="1" nodeType="withEffect">
                                  <p:stCondLst>
                                    <p:cond delay="11000"/>
                                  </p:stCondLst>
                                  <p:childTnLst>
                                    <p:set>
                                      <p:cBhvr>
                                        <p:cTn id="87" dur="1" fill="hold">
                                          <p:stCondLst>
                                            <p:cond delay="0"/>
                                          </p:stCondLst>
                                        </p:cTn>
                                        <p:tgtEl>
                                          <p:spTgt spid="23"/>
                                        </p:tgtEl>
                                        <p:attrNameLst>
                                          <p:attrName>style.visibility</p:attrName>
                                        </p:attrNameLst>
                                      </p:cBhvr>
                                      <p:to>
                                        <p:strVal val="visible"/>
                                      </p:to>
                                    </p:set>
                                  </p:childTnLst>
                                </p:cTn>
                              </p:par>
                              <p:par>
                                <p:cTn id="88" presetID="1" presetClass="exit" presetSubtype="0" fill="hold" grpId="0" nodeType="withEffect">
                                  <p:stCondLst>
                                    <p:cond delay="12000"/>
                                  </p:stCondLst>
                                  <p:childTnLst>
                                    <p:set>
                                      <p:cBhvr>
                                        <p:cTn id="89" dur="1" fill="hold">
                                          <p:stCondLst>
                                            <p:cond delay="0"/>
                                          </p:stCondLst>
                                        </p:cTn>
                                        <p:tgtEl>
                                          <p:spTgt spid="23"/>
                                        </p:tgtEl>
                                        <p:attrNameLst>
                                          <p:attrName>style.visibility</p:attrName>
                                        </p:attrNameLst>
                                      </p:cBhvr>
                                      <p:to>
                                        <p:strVal val="hidden"/>
                                      </p:to>
                                    </p:set>
                                  </p:childTnLst>
                                </p:cTn>
                              </p:par>
                              <p:par>
                                <p:cTn id="90" presetID="21" presetClass="entr" presetSubtype="1" fill="hold" grpId="12" nodeType="withEffect">
                                  <p:stCondLst>
                                    <p:cond delay="11000"/>
                                  </p:stCondLst>
                                  <p:childTnLst>
                                    <p:set>
                                      <p:cBhvr>
                                        <p:cTn id="91" dur="1" fill="hold">
                                          <p:stCondLst>
                                            <p:cond delay="0"/>
                                          </p:stCondLst>
                                        </p:cTn>
                                        <p:tgtEl>
                                          <p:spTgt spid="35"/>
                                        </p:tgtEl>
                                        <p:attrNameLst>
                                          <p:attrName>style.visibility</p:attrName>
                                        </p:attrNameLst>
                                      </p:cBhvr>
                                      <p:to>
                                        <p:strVal val="visible"/>
                                      </p:to>
                                    </p:set>
                                    <p:animEffect transition="in" filter="wheel(1)">
                                      <p:cBhvr>
                                        <p:cTn id="92" dur="1000"/>
                                        <p:tgtEl>
                                          <p:spTgt spid="35"/>
                                        </p:tgtEl>
                                      </p:cBhvr>
                                    </p:animEffect>
                                  </p:childTnLst>
                                  <p:subTnLst>
                                    <p:audio>
                                      <p:cMediaNode>
                                        <p:cTn display="0" masterRel="sameClick">
                                          <p:stCondLst>
                                            <p:cond evt="begin" delay="0">
                                              <p:tn val="90"/>
                                            </p:cond>
                                          </p:stCondLst>
                                          <p:endCondLst>
                                            <p:cond evt="onStopAudio" delay="0">
                                              <p:tgtEl>
                                                <p:sldTgt/>
                                              </p:tgtEl>
                                            </p:cond>
                                          </p:endCondLst>
                                        </p:cTn>
                                        <p:tgtEl>
                                          <p:sndTgt r:embed="rId7" name="cashreg.wav"/>
                                        </p:tgtEl>
                                      </p:cMediaNode>
                                    </p:audio>
                                  </p:subTnLst>
                                </p:cTn>
                              </p:par>
                              <p:par>
                                <p:cTn id="93" presetID="1" presetClass="entr" presetSubtype="0" fill="hold" grpId="1" nodeType="withEffect">
                                  <p:stCondLst>
                                    <p:cond delay="12000"/>
                                  </p:stCondLst>
                                  <p:childTnLst>
                                    <p:set>
                                      <p:cBhvr>
                                        <p:cTn id="94" dur="1" fill="hold">
                                          <p:stCondLst>
                                            <p:cond delay="0"/>
                                          </p:stCondLst>
                                        </p:cTn>
                                        <p:tgtEl>
                                          <p:spTgt spid="22"/>
                                        </p:tgtEl>
                                        <p:attrNameLst>
                                          <p:attrName>style.visibility</p:attrName>
                                        </p:attrNameLst>
                                      </p:cBhvr>
                                      <p:to>
                                        <p:strVal val="visible"/>
                                      </p:to>
                                    </p:set>
                                  </p:childTnLst>
                                </p:cTn>
                              </p:par>
                              <p:par>
                                <p:cTn id="95" presetID="1" presetClass="exit" presetSubtype="0" fill="hold" grpId="0" nodeType="withEffect">
                                  <p:stCondLst>
                                    <p:cond delay="13000"/>
                                  </p:stCondLst>
                                  <p:childTnLst>
                                    <p:set>
                                      <p:cBhvr>
                                        <p:cTn id="96" dur="1" fill="hold">
                                          <p:stCondLst>
                                            <p:cond delay="0"/>
                                          </p:stCondLst>
                                        </p:cTn>
                                        <p:tgtEl>
                                          <p:spTgt spid="22"/>
                                        </p:tgtEl>
                                        <p:attrNameLst>
                                          <p:attrName>style.visibility</p:attrName>
                                        </p:attrNameLst>
                                      </p:cBhvr>
                                      <p:to>
                                        <p:strVal val="hidden"/>
                                      </p:to>
                                    </p:set>
                                  </p:childTnLst>
                                </p:cTn>
                              </p:par>
                              <p:par>
                                <p:cTn id="97" presetID="21" presetClass="entr" presetSubtype="1" fill="hold" grpId="13" nodeType="withEffect">
                                  <p:stCondLst>
                                    <p:cond delay="12000"/>
                                  </p:stCondLst>
                                  <p:childTnLst>
                                    <p:set>
                                      <p:cBhvr>
                                        <p:cTn id="98" dur="1" fill="hold">
                                          <p:stCondLst>
                                            <p:cond delay="0"/>
                                          </p:stCondLst>
                                        </p:cTn>
                                        <p:tgtEl>
                                          <p:spTgt spid="35"/>
                                        </p:tgtEl>
                                        <p:attrNameLst>
                                          <p:attrName>style.visibility</p:attrName>
                                        </p:attrNameLst>
                                      </p:cBhvr>
                                      <p:to>
                                        <p:strVal val="visible"/>
                                      </p:to>
                                    </p:set>
                                    <p:animEffect transition="in" filter="wheel(1)">
                                      <p:cBhvr>
                                        <p:cTn id="99" dur="1000"/>
                                        <p:tgtEl>
                                          <p:spTgt spid="35"/>
                                        </p:tgtEl>
                                      </p:cBhvr>
                                    </p:animEffect>
                                  </p:childTnLst>
                                  <p:subTnLst>
                                    <p:audio>
                                      <p:cMediaNode>
                                        <p:cTn display="0" masterRel="sameClick">
                                          <p:stCondLst>
                                            <p:cond evt="begin" delay="0">
                                              <p:tn val="97"/>
                                            </p:cond>
                                          </p:stCondLst>
                                          <p:endCondLst>
                                            <p:cond evt="onStopAudio" delay="0">
                                              <p:tgtEl>
                                                <p:sldTgt/>
                                              </p:tgtEl>
                                            </p:cond>
                                          </p:endCondLst>
                                        </p:cTn>
                                        <p:tgtEl>
                                          <p:sndTgt r:embed="rId7" name="cashreg.wav"/>
                                        </p:tgtEl>
                                      </p:cMediaNode>
                                    </p:audio>
                                  </p:subTnLst>
                                </p:cTn>
                              </p:par>
                              <p:par>
                                <p:cTn id="100" presetID="1" presetClass="entr" presetSubtype="0" fill="hold" grpId="1" nodeType="withEffect">
                                  <p:stCondLst>
                                    <p:cond delay="13000"/>
                                  </p:stCondLst>
                                  <p:childTnLst>
                                    <p:set>
                                      <p:cBhvr>
                                        <p:cTn id="101" dur="1" fill="hold">
                                          <p:stCondLst>
                                            <p:cond delay="0"/>
                                          </p:stCondLst>
                                        </p:cTn>
                                        <p:tgtEl>
                                          <p:spTgt spid="21"/>
                                        </p:tgtEl>
                                        <p:attrNameLst>
                                          <p:attrName>style.visibility</p:attrName>
                                        </p:attrNameLst>
                                      </p:cBhvr>
                                      <p:to>
                                        <p:strVal val="visible"/>
                                      </p:to>
                                    </p:set>
                                  </p:childTnLst>
                                </p:cTn>
                              </p:par>
                              <p:par>
                                <p:cTn id="102" presetID="1" presetClass="exit" presetSubtype="0" fill="hold" grpId="0" nodeType="withEffect">
                                  <p:stCondLst>
                                    <p:cond delay="14000"/>
                                  </p:stCondLst>
                                  <p:childTnLst>
                                    <p:set>
                                      <p:cBhvr>
                                        <p:cTn id="103" dur="1" fill="hold">
                                          <p:stCondLst>
                                            <p:cond delay="0"/>
                                          </p:stCondLst>
                                        </p:cTn>
                                        <p:tgtEl>
                                          <p:spTgt spid="21"/>
                                        </p:tgtEl>
                                        <p:attrNameLst>
                                          <p:attrName>style.visibility</p:attrName>
                                        </p:attrNameLst>
                                      </p:cBhvr>
                                      <p:to>
                                        <p:strVal val="hidden"/>
                                      </p:to>
                                    </p:set>
                                  </p:childTnLst>
                                </p:cTn>
                              </p:par>
                              <p:par>
                                <p:cTn id="104" presetID="21" presetClass="entr" presetSubtype="1" fill="hold" grpId="14" nodeType="withEffect">
                                  <p:stCondLst>
                                    <p:cond delay="13000"/>
                                  </p:stCondLst>
                                  <p:childTnLst>
                                    <p:set>
                                      <p:cBhvr>
                                        <p:cTn id="105" dur="1" fill="hold">
                                          <p:stCondLst>
                                            <p:cond delay="0"/>
                                          </p:stCondLst>
                                        </p:cTn>
                                        <p:tgtEl>
                                          <p:spTgt spid="35"/>
                                        </p:tgtEl>
                                        <p:attrNameLst>
                                          <p:attrName>style.visibility</p:attrName>
                                        </p:attrNameLst>
                                      </p:cBhvr>
                                      <p:to>
                                        <p:strVal val="visible"/>
                                      </p:to>
                                    </p:set>
                                    <p:animEffect transition="in" filter="wheel(1)">
                                      <p:cBhvr>
                                        <p:cTn id="106" dur="1000"/>
                                        <p:tgtEl>
                                          <p:spTgt spid="35"/>
                                        </p:tgtEl>
                                      </p:cBhvr>
                                    </p:animEffect>
                                  </p:childTnLst>
                                  <p:subTnLst>
                                    <p:audio>
                                      <p:cMediaNode>
                                        <p:cTn display="0" masterRel="sameClick">
                                          <p:stCondLst>
                                            <p:cond evt="begin" delay="0">
                                              <p:tn val="104"/>
                                            </p:cond>
                                          </p:stCondLst>
                                          <p:endCondLst>
                                            <p:cond evt="onStopAudio" delay="0">
                                              <p:tgtEl>
                                                <p:sldTgt/>
                                              </p:tgtEl>
                                            </p:cond>
                                          </p:endCondLst>
                                        </p:cTn>
                                        <p:tgtEl>
                                          <p:sndTgt r:embed="rId7" name="cashreg.wav"/>
                                        </p:tgtEl>
                                      </p:cMediaNode>
                                    </p:audio>
                                  </p:subTnLst>
                                </p:cTn>
                              </p:par>
                              <p:par>
                                <p:cTn id="107" presetID="1" presetClass="entr" presetSubtype="0" fill="hold" grpId="1" nodeType="withEffect">
                                  <p:stCondLst>
                                    <p:cond delay="14000"/>
                                  </p:stCondLst>
                                  <p:childTnLst>
                                    <p:set>
                                      <p:cBhvr>
                                        <p:cTn id="108" dur="1" fill="hold">
                                          <p:stCondLst>
                                            <p:cond delay="0"/>
                                          </p:stCondLst>
                                        </p:cTn>
                                        <p:tgtEl>
                                          <p:spTgt spid="20"/>
                                        </p:tgtEl>
                                        <p:attrNameLst>
                                          <p:attrName>style.visibility</p:attrName>
                                        </p:attrNameLst>
                                      </p:cBhvr>
                                      <p:to>
                                        <p:strVal val="visible"/>
                                      </p:to>
                                    </p:set>
                                  </p:childTnLst>
                                  <p:subTnLst>
                                    <p:audio>
                                      <p:cMediaNode vol="100000">
                                        <p:cTn display="0" masterRel="sameClick">
                                          <p:stCondLst>
                                            <p:cond evt="begin" delay="0">
                                              <p:tn val="107"/>
                                            </p:cond>
                                          </p:stCondLst>
                                          <p:endCondLst>
                                            <p:cond evt="onStopAudio" delay="0">
                                              <p:tgtEl>
                                                <p:sldTgt/>
                                              </p:tgtEl>
                                            </p:cond>
                                          </p:endCondLst>
                                        </p:cTn>
                                        <p:tgtEl>
                                          <p:sndTgt r:embed="rId7" name="cashreg.wav"/>
                                        </p:tgtEl>
                                      </p:cMediaNode>
                                    </p:audio>
                                  </p:subTnLst>
                                </p:cTn>
                              </p:par>
                              <p:par>
                                <p:cTn id="109" presetID="1" presetClass="exit" presetSubtype="0" fill="hold" grpId="0" nodeType="withEffect">
                                  <p:stCondLst>
                                    <p:cond delay="15000"/>
                                  </p:stCondLst>
                                  <p:childTnLst>
                                    <p:set>
                                      <p:cBhvr>
                                        <p:cTn id="110"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09"/>
                                            </p:cond>
                                          </p:stCondLst>
                                          <p:endCondLst>
                                            <p:cond evt="onStopAudio" delay="0">
                                              <p:tgtEl>
                                                <p:sldTgt/>
                                              </p:tgtEl>
                                            </p:cond>
                                          </p:endCondLst>
                                        </p:cTn>
                                        <p:tgtEl>
                                          <p:sndTgt r:embed="rId8" name="cashreg.wav"/>
                                        </p:tgtEl>
                                      </p:cMediaNode>
                                    </p:audio>
                                  </p:subTnLst>
                                </p:cTn>
                              </p:par>
                              <p:par>
                                <p:cTn id="111" presetID="21" presetClass="entr" presetSubtype="1" fill="hold" grpId="9" nodeType="withEffect">
                                  <p:stCondLst>
                                    <p:cond delay="14000"/>
                                  </p:stCondLst>
                                  <p:childTnLst>
                                    <p:set>
                                      <p:cBhvr>
                                        <p:cTn id="112" dur="1" fill="hold">
                                          <p:stCondLst>
                                            <p:cond delay="0"/>
                                          </p:stCondLst>
                                        </p:cTn>
                                        <p:tgtEl>
                                          <p:spTgt spid="35"/>
                                        </p:tgtEl>
                                        <p:attrNameLst>
                                          <p:attrName>style.visibility</p:attrName>
                                        </p:attrNameLst>
                                      </p:cBhvr>
                                      <p:to>
                                        <p:strVal val="visible"/>
                                      </p:to>
                                    </p:set>
                                    <p:animEffect transition="in" filter="wheel(1)">
                                      <p:cBhvr>
                                        <p:cTn id="113" dur="1000"/>
                                        <p:tgtEl>
                                          <p:spTgt spid="35"/>
                                        </p:tgtEl>
                                      </p:cBhvr>
                                    </p:animEffect>
                                  </p:childTnLst>
                                  <p:subTnLst>
                                    <p:audio>
                                      <p:cMediaNode>
                                        <p:cTn display="0" masterRel="sameClick">
                                          <p:stCondLst>
                                            <p:cond evt="begin" delay="0">
                                              <p:tn val="111"/>
                                            </p:cond>
                                          </p:stCondLst>
                                          <p:endCondLst>
                                            <p:cond evt="onStopAudio" delay="0">
                                              <p:tgtEl>
                                                <p:sldTgt/>
                                              </p:tgtEl>
                                            </p:cond>
                                          </p:endCondLst>
                                        </p:cTn>
                                        <p:tgtEl>
                                          <p:sndTgt r:embed="rId7" name="cashreg.wav"/>
                                        </p:tgtEl>
                                      </p:cMediaNode>
                                    </p:audio>
                                  </p:subTnLst>
                                </p:cTn>
                              </p:par>
                              <p:par>
                                <p:cTn id="114" presetID="1" presetClass="entr" presetSubtype="0" fill="hold" grpId="1" nodeType="withEffect">
                                  <p:stCondLst>
                                    <p:cond delay="15000"/>
                                  </p:stCondLst>
                                  <p:childTnLst>
                                    <p:set>
                                      <p:cBhvr>
                                        <p:cTn id="115"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14"/>
                                            </p:cond>
                                          </p:stCondLst>
                                          <p:endCondLst>
                                            <p:cond evt="onStopAudio" delay="0">
                                              <p:tgtEl>
                                                <p:sldTgt/>
                                              </p:tgtEl>
                                            </p:cond>
                                          </p:endCondLst>
                                        </p:cTn>
                                        <p:tgtEl>
                                          <p:sndTgt r:embed="rId8" name="cashreg.wav"/>
                                        </p:tgtEl>
                                      </p:cMediaNode>
                                    </p:audio>
                                  </p:subTnLst>
                                </p:cTn>
                              </p:par>
                              <p:par>
                                <p:cTn id="116" presetID="1" presetClass="exit" presetSubtype="0" fill="hold" grpId="0" nodeType="withEffect">
                                  <p:stCondLst>
                                    <p:cond delay="16000"/>
                                  </p:stCondLst>
                                  <p:childTnLst>
                                    <p:set>
                                      <p:cBhvr>
                                        <p:cTn id="117" dur="1" fill="hold">
                                          <p:stCondLst>
                                            <p:cond delay="0"/>
                                          </p:stCondLst>
                                        </p:cTn>
                                        <p:tgtEl>
                                          <p:spTgt spid="19"/>
                                        </p:tgtEl>
                                        <p:attrNameLst>
                                          <p:attrName>style.visibility</p:attrName>
                                        </p:attrNameLst>
                                      </p:cBhvr>
                                      <p:to>
                                        <p:strVal val="hidden"/>
                                      </p:to>
                                    </p:set>
                                  </p:childTnLst>
                                </p:cTn>
                              </p:par>
                              <p:par>
                                <p:cTn id="118" presetID="21" presetClass="entr" presetSubtype="1" fill="hold" grpId="0" nodeType="withEffect">
                                  <p:stCondLst>
                                    <p:cond delay="15000"/>
                                  </p:stCondLst>
                                  <p:childTnLst>
                                    <p:set>
                                      <p:cBhvr>
                                        <p:cTn id="119" dur="1" fill="hold">
                                          <p:stCondLst>
                                            <p:cond delay="0"/>
                                          </p:stCondLst>
                                        </p:cTn>
                                        <p:tgtEl>
                                          <p:spTgt spid="35"/>
                                        </p:tgtEl>
                                        <p:attrNameLst>
                                          <p:attrName>style.visibility</p:attrName>
                                        </p:attrNameLst>
                                      </p:cBhvr>
                                      <p:to>
                                        <p:strVal val="visible"/>
                                      </p:to>
                                    </p:set>
                                    <p:animEffect transition="in" filter="wheel(1)">
                                      <p:cBhvr>
                                        <p:cTn id="120" dur="1000"/>
                                        <p:tgtEl>
                                          <p:spTgt spid="35"/>
                                        </p:tgtEl>
                                      </p:cBhvr>
                                    </p:animEffect>
                                  </p:childTnLst>
                                  <p:subTnLst>
                                    <p:audio>
                                      <p:cMediaNode vol="100000">
                                        <p:cTn display="0" masterRel="sameClick">
                                          <p:stCondLst>
                                            <p:cond evt="begin" delay="0">
                                              <p:tn val="118"/>
                                            </p:cond>
                                          </p:stCondLst>
                                          <p:endCondLst>
                                            <p:cond evt="onStopAudio" delay="0">
                                              <p:tgtEl>
                                                <p:sldTgt/>
                                              </p:tgtEl>
                                            </p:cond>
                                          </p:endCondLst>
                                        </p:cTn>
                                        <p:tgtEl>
                                          <p:sndTgt r:embed="rId8" name="cashreg.wav"/>
                                        </p:tgtEl>
                                      </p:cMediaNode>
                                    </p:audio>
                                  </p:subTnLst>
                                </p:cTn>
                              </p:par>
                              <p:par>
                                <p:cTn id="121" presetID="1" presetClass="exit" presetSubtype="0" fill="hold" grpId="15" nodeType="withEffect">
                                  <p:stCondLst>
                                    <p:cond delay="16000"/>
                                  </p:stCondLst>
                                  <p:childTnLst>
                                    <p:set>
                                      <p:cBhvr>
                                        <p:cTn id="122" dur="1" fill="hold">
                                          <p:stCondLst>
                                            <p:cond delay="0"/>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3" fill="hold" display="0">
                  <p:stCondLst>
                    <p:cond delay="indefinite"/>
                  </p:stCondLst>
                  <p:endCondLst>
                    <p:cond evt="onStopAudio" delay="0">
                      <p:tgtEl>
                        <p:sldTgt/>
                      </p:tgtEl>
                    </p:cond>
                  </p:endCondLst>
                </p:cTn>
                <p:tgtEl>
                  <p:spTgt spid="16"/>
                </p:tgtEl>
              </p:cMediaNode>
            </p:audio>
            <p:video>
              <p:cMediaNode vol="80000">
                <p:cTn id="124" fill="hold" display="0">
                  <p:stCondLst>
                    <p:cond delay="indefinite"/>
                  </p:stCondLst>
                </p:cTn>
                <p:tgtEl>
                  <p:spTgt spid="3"/>
                </p:tgtEl>
              </p:cMediaNode>
            </p:video>
          </p:childTnLst>
        </p:cTn>
      </p:par>
    </p:tnLst>
    <p:bldLst>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lectric Bolts Motion Background">
            <a:hlinkClick r:id="" action="ppaction://media"/>
            <a:extLst>
              <a:ext uri="{FF2B5EF4-FFF2-40B4-BE49-F238E27FC236}">
                <a16:creationId xmlns:a16="http://schemas.microsoft.com/office/drawing/2014/main" id="{4A4CBA69-8EBF-4290-8565-87A249ECFE96}"/>
              </a:ext>
            </a:extLst>
          </p:cNvPr>
          <p:cNvPicPr>
            <a:picLocks noChangeAspect="1"/>
          </p:cNvPicPr>
          <p:nvPr>
            <a:videoFile r:link="rId2"/>
            <p:extLst>
              <p:ext uri="{DAA4B4D4-6D71-4841-9C94-3DE7FCFB9230}">
                <p14:media xmlns:p14="http://schemas.microsoft.com/office/powerpoint/2010/main" r:embed="rId3">
                  <p14:trim end="5194.3333"/>
                </p14:media>
              </p:ext>
            </p:extLst>
          </p:nvPr>
        </p:nvPicPr>
        <p:blipFill>
          <a:blip r:embed="rId9"/>
          <a:stretch>
            <a:fillRect/>
          </a:stretch>
        </p:blipFill>
        <p:spPr>
          <a:xfrm>
            <a:off x="0" y="0"/>
            <a:ext cx="12192000" cy="6858000"/>
          </a:xfrm>
          <a:prstGeom prst="rect">
            <a:avLst/>
          </a:prstGeom>
        </p:spPr>
      </p:pic>
      <p:pic>
        <p:nvPicPr>
          <p:cNvPr id="16" name="nhac 10s 2.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0" cstate="print"/>
          <a:stretch>
            <a:fillRect/>
          </a:stretch>
        </p:blipFill>
        <p:spPr>
          <a:xfrm>
            <a:off x="-1407751" y="1"/>
            <a:ext cx="548243" cy="548243"/>
          </a:xfrm>
          <a:prstGeom prst="rect">
            <a:avLst/>
          </a:prstGeom>
        </p:spPr>
      </p:pic>
      <p:sp>
        <p:nvSpPr>
          <p:cNvPr id="19" name="TextBox 18"/>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00</a:t>
            </a:r>
            <a:endParaRPr lang="vi-VN" sz="4800" b="1" kern="0">
              <a:solidFill>
                <a:sysClr val="windowText" lastClr="000000"/>
              </a:solidFill>
            </a:endParaRPr>
          </a:p>
        </p:txBody>
      </p:sp>
      <p:sp>
        <p:nvSpPr>
          <p:cNvPr id="20" name="TextBox 19"/>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01</a:t>
            </a:r>
            <a:endParaRPr lang="vi-VN" sz="4800" b="1" kern="0">
              <a:solidFill>
                <a:sysClr val="windowText" lastClr="000000"/>
              </a:solidFill>
            </a:endParaRPr>
          </a:p>
        </p:txBody>
      </p:sp>
      <p:sp>
        <p:nvSpPr>
          <p:cNvPr id="21" name="TextBox 20"/>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02</a:t>
            </a:r>
            <a:endParaRPr lang="vi-VN" sz="4800" b="1" kern="0">
              <a:solidFill>
                <a:sysClr val="windowText" lastClr="000000"/>
              </a:solidFill>
            </a:endParaRPr>
          </a:p>
        </p:txBody>
      </p:sp>
      <p:sp>
        <p:nvSpPr>
          <p:cNvPr id="22" name="TextBox 21"/>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03</a:t>
            </a:r>
            <a:endParaRPr lang="vi-VN" sz="4800" b="1" kern="0">
              <a:solidFill>
                <a:sysClr val="windowText" lastClr="000000"/>
              </a:solidFill>
            </a:endParaRPr>
          </a:p>
        </p:txBody>
      </p:sp>
      <p:sp>
        <p:nvSpPr>
          <p:cNvPr id="23" name="TextBox 22"/>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04</a:t>
            </a:r>
            <a:endParaRPr lang="vi-VN" sz="4800" b="1" kern="0">
              <a:solidFill>
                <a:sysClr val="windowText" lastClr="000000"/>
              </a:solidFill>
            </a:endParaRPr>
          </a:p>
        </p:txBody>
      </p:sp>
      <p:sp>
        <p:nvSpPr>
          <p:cNvPr id="24" name="TextBox 23"/>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05</a:t>
            </a:r>
            <a:endParaRPr lang="vi-VN" sz="4800" b="1" kern="0">
              <a:solidFill>
                <a:sysClr val="windowText" lastClr="000000"/>
              </a:solidFill>
            </a:endParaRPr>
          </a:p>
        </p:txBody>
      </p:sp>
      <p:sp>
        <p:nvSpPr>
          <p:cNvPr id="25" name="TextBox 24"/>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06</a:t>
            </a:r>
            <a:endParaRPr lang="vi-VN" sz="4800" b="1" kern="0">
              <a:solidFill>
                <a:sysClr val="windowText" lastClr="000000"/>
              </a:solidFill>
            </a:endParaRPr>
          </a:p>
        </p:txBody>
      </p:sp>
      <p:sp>
        <p:nvSpPr>
          <p:cNvPr id="26" name="TextBox 25"/>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07</a:t>
            </a:r>
            <a:endParaRPr lang="vi-VN" sz="4800" b="1" kern="0">
              <a:solidFill>
                <a:sysClr val="windowText" lastClr="000000"/>
              </a:solidFill>
            </a:endParaRPr>
          </a:p>
        </p:txBody>
      </p:sp>
      <p:sp>
        <p:nvSpPr>
          <p:cNvPr id="27" name="TextBox 26"/>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08</a:t>
            </a:r>
            <a:endParaRPr lang="vi-VN" sz="4800" b="1" kern="0">
              <a:solidFill>
                <a:sysClr val="windowText" lastClr="000000"/>
              </a:solidFill>
            </a:endParaRPr>
          </a:p>
        </p:txBody>
      </p:sp>
      <p:sp>
        <p:nvSpPr>
          <p:cNvPr id="28" name="TextBox 27"/>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09</a:t>
            </a:r>
            <a:endParaRPr lang="vi-VN" sz="4800" b="1" kern="0">
              <a:solidFill>
                <a:sysClr val="windowText" lastClr="000000"/>
              </a:solidFill>
            </a:endParaRPr>
          </a:p>
        </p:txBody>
      </p:sp>
      <p:sp>
        <p:nvSpPr>
          <p:cNvPr id="29" name="TextBox 28"/>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10</a:t>
            </a:r>
            <a:endParaRPr lang="vi-VN" sz="4800" b="1" kern="0">
              <a:solidFill>
                <a:sysClr val="windowText" lastClr="000000"/>
              </a:solidFill>
            </a:endParaRPr>
          </a:p>
        </p:txBody>
      </p:sp>
      <p:sp>
        <p:nvSpPr>
          <p:cNvPr id="30" name="TextBox 29"/>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11</a:t>
            </a:r>
            <a:endParaRPr lang="vi-VN" sz="4800" b="1" kern="0">
              <a:solidFill>
                <a:sysClr val="windowText" lastClr="000000"/>
              </a:solidFill>
            </a:endParaRPr>
          </a:p>
        </p:txBody>
      </p:sp>
      <p:sp>
        <p:nvSpPr>
          <p:cNvPr id="31" name="TextBox 30"/>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12</a:t>
            </a:r>
            <a:endParaRPr lang="vi-VN" sz="4800" b="1" kern="0">
              <a:solidFill>
                <a:sysClr val="windowText" lastClr="000000"/>
              </a:solidFill>
            </a:endParaRPr>
          </a:p>
        </p:txBody>
      </p:sp>
      <p:sp>
        <p:nvSpPr>
          <p:cNvPr id="32" name="TextBox 31"/>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13</a:t>
            </a:r>
            <a:endParaRPr lang="vi-VN" sz="4800" b="1" kern="0">
              <a:solidFill>
                <a:sysClr val="windowText" lastClr="000000"/>
              </a:solidFill>
            </a:endParaRPr>
          </a:p>
        </p:txBody>
      </p:sp>
      <p:sp>
        <p:nvSpPr>
          <p:cNvPr id="33" name="TextBox 32"/>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14</a:t>
            </a:r>
            <a:endParaRPr lang="vi-VN" sz="4800" b="1" kern="0">
              <a:solidFill>
                <a:sysClr val="windowText" lastClr="000000"/>
              </a:solidFill>
            </a:endParaRPr>
          </a:p>
        </p:txBody>
      </p:sp>
      <p:sp>
        <p:nvSpPr>
          <p:cNvPr id="34" name="TextBox 33"/>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dirty="0">
                <a:solidFill>
                  <a:sysClr val="windowText" lastClr="000000"/>
                </a:solidFill>
              </a:rPr>
              <a:t>15</a:t>
            </a:r>
            <a:endParaRPr lang="vi-VN" sz="4800" b="1" kern="0" dirty="0">
              <a:solidFill>
                <a:sysClr val="windowText" lastClr="000000"/>
              </a:solidFill>
            </a:endParaRPr>
          </a:p>
        </p:txBody>
      </p:sp>
      <p:sp>
        <p:nvSpPr>
          <p:cNvPr id="35" name="Donut 34"/>
          <p:cNvSpPr/>
          <p:nvPr/>
        </p:nvSpPr>
        <p:spPr>
          <a:xfrm>
            <a:off x="132148" y="1066373"/>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lIns="91436" tIns="45719" rIns="91436" bIns="45719" rtlCol="0" anchor="ctr"/>
          <a:lstStyle/>
          <a:p>
            <a:pPr algn="ctr" defTabSz="913697">
              <a:defRPr/>
            </a:pPr>
            <a:endParaRPr lang="vi-VN" sz="4000" kern="0">
              <a:solidFill>
                <a:sysClr val="windowText" lastClr="000000"/>
              </a:solidFill>
            </a:endParaRPr>
          </a:p>
        </p:txBody>
      </p:sp>
      <p:grpSp>
        <p:nvGrpSpPr>
          <p:cNvPr id="45" name="Nhóm 44">
            <a:extLst>
              <a:ext uri="{FF2B5EF4-FFF2-40B4-BE49-F238E27FC236}">
                <a16:creationId xmlns:a16="http://schemas.microsoft.com/office/drawing/2014/main" id="{8F2EBFAD-18BB-4FAE-B325-E9A8EA8F09B8}"/>
              </a:ext>
            </a:extLst>
          </p:cNvPr>
          <p:cNvGrpSpPr/>
          <p:nvPr/>
        </p:nvGrpSpPr>
        <p:grpSpPr>
          <a:xfrm>
            <a:off x="1695451" y="40967"/>
            <a:ext cx="8261349" cy="4833324"/>
            <a:chOff x="1695451" y="40964"/>
            <a:chExt cx="8261350" cy="4833324"/>
          </a:xfrm>
        </p:grpSpPr>
        <p:sp>
          <p:nvSpPr>
            <p:cNvPr id="40" name="Đám mây 39">
              <a:extLst>
                <a:ext uri="{FF2B5EF4-FFF2-40B4-BE49-F238E27FC236}">
                  <a16:creationId xmlns:a16="http://schemas.microsoft.com/office/drawing/2014/main" id="{DC5931B3-0DD4-4150-8806-1608188D274B}"/>
                </a:ext>
              </a:extLst>
            </p:cNvPr>
            <p:cNvSpPr/>
            <p:nvPr/>
          </p:nvSpPr>
          <p:spPr>
            <a:xfrm>
              <a:off x="1695451" y="1531419"/>
              <a:ext cx="8261350" cy="3342869"/>
            </a:xfrm>
            <a:prstGeom prst="cloud">
              <a:avLst/>
            </a:prstGeom>
            <a:solidFill>
              <a:schemeClr val="bg1"/>
            </a:solidFill>
            <a:effectLst>
              <a:glow rad="190500">
                <a:schemeClr val="bg1">
                  <a:alpha val="92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67">
                <a:defRPr/>
              </a:pPr>
              <a:r>
                <a:rPr lang="en-US" sz="3600" dirty="0" err="1">
                  <a:solidFill>
                    <a:schemeClr val="tx1"/>
                  </a:solidFill>
                  <a:effectLst/>
                  <a:latin typeface="Times New Roman" panose="02020603050405020304" pitchFamily="18" charset="0"/>
                  <a:ea typeface="Times New Roman" panose="02020603050405020304" pitchFamily="18" charset="0"/>
                </a:rPr>
                <a:t>Có</a:t>
              </a:r>
              <a:r>
                <a:rPr lang="en-US" sz="3600" dirty="0">
                  <a:solidFill>
                    <a:schemeClr val="tx1"/>
                  </a:solidFill>
                  <a:effectLst/>
                  <a:latin typeface="Times New Roman" panose="02020603050405020304" pitchFamily="18" charset="0"/>
                  <a:ea typeface="Times New Roman" panose="02020603050405020304" pitchFamily="18" charset="0"/>
                </a:rPr>
                <a:t> </a:t>
              </a:r>
              <a:r>
                <a:rPr lang="en-US" sz="3600" dirty="0" err="1">
                  <a:solidFill>
                    <a:schemeClr val="tx1"/>
                  </a:solidFill>
                  <a:effectLst/>
                  <a:latin typeface="Times New Roman" panose="02020603050405020304" pitchFamily="18" charset="0"/>
                  <a:ea typeface="Times New Roman" panose="02020603050405020304" pitchFamily="18" charset="0"/>
                </a:rPr>
                <a:t>một</a:t>
              </a:r>
              <a:r>
                <a:rPr lang="en-US" sz="3600" dirty="0">
                  <a:solidFill>
                    <a:schemeClr val="tx1"/>
                  </a:solidFill>
                  <a:effectLst/>
                  <a:latin typeface="Times New Roman" panose="02020603050405020304" pitchFamily="18" charset="0"/>
                  <a:ea typeface="Times New Roman" panose="02020603050405020304" pitchFamily="18" charset="0"/>
                </a:rPr>
                <a:t> </a:t>
              </a:r>
              <a:r>
                <a:rPr lang="en-US" sz="3600" dirty="0" err="1">
                  <a:solidFill>
                    <a:schemeClr val="tx1"/>
                  </a:solidFill>
                  <a:effectLst/>
                  <a:latin typeface="Times New Roman" panose="02020603050405020304" pitchFamily="18" charset="0"/>
                  <a:ea typeface="Times New Roman" panose="02020603050405020304" pitchFamily="18" charset="0"/>
                </a:rPr>
                <a:t>băng</a:t>
              </a:r>
              <a:r>
                <a:rPr lang="en-US" sz="3600" dirty="0">
                  <a:solidFill>
                    <a:schemeClr val="tx1"/>
                  </a:solidFill>
                  <a:effectLst/>
                  <a:latin typeface="Times New Roman" panose="02020603050405020304" pitchFamily="18" charset="0"/>
                  <a:ea typeface="Times New Roman" panose="02020603050405020304" pitchFamily="18" charset="0"/>
                </a:rPr>
                <a:t> </a:t>
              </a:r>
              <a:r>
                <a:rPr lang="en-US" sz="3600" dirty="0" err="1">
                  <a:solidFill>
                    <a:schemeClr val="tx1"/>
                  </a:solidFill>
                  <a:effectLst/>
                  <a:latin typeface="Times New Roman" panose="02020603050405020304" pitchFamily="18" charset="0"/>
                  <a:ea typeface="Times New Roman" panose="02020603050405020304" pitchFamily="18" charset="0"/>
                </a:rPr>
                <a:t>kép</a:t>
              </a:r>
              <a:r>
                <a:rPr lang="en-US" sz="3600" dirty="0">
                  <a:solidFill>
                    <a:schemeClr val="tx1"/>
                  </a:solidFill>
                  <a:effectLst/>
                  <a:latin typeface="Times New Roman" panose="02020603050405020304" pitchFamily="18" charset="0"/>
                  <a:ea typeface="Times New Roman" panose="02020603050405020304" pitchFamily="18" charset="0"/>
                </a:rPr>
                <a:t> </a:t>
              </a:r>
              <a:r>
                <a:rPr lang="en-US" sz="3600" dirty="0" err="1">
                  <a:solidFill>
                    <a:schemeClr val="tx1"/>
                  </a:solidFill>
                  <a:effectLst/>
                  <a:latin typeface="Times New Roman" panose="02020603050405020304" pitchFamily="18" charset="0"/>
                  <a:ea typeface="Times New Roman" panose="02020603050405020304" pitchFamily="18" charset="0"/>
                </a:rPr>
                <a:t>được</a:t>
              </a:r>
              <a:r>
                <a:rPr lang="en-US" sz="3600" dirty="0">
                  <a:solidFill>
                    <a:schemeClr val="tx1"/>
                  </a:solidFill>
                  <a:effectLst/>
                  <a:latin typeface="Times New Roman" panose="02020603050405020304" pitchFamily="18" charset="0"/>
                  <a:ea typeface="Times New Roman" panose="02020603050405020304" pitchFamily="18" charset="0"/>
                </a:rPr>
                <a:t> </a:t>
              </a:r>
              <a:r>
                <a:rPr lang="en-US" sz="3600" dirty="0" err="1">
                  <a:solidFill>
                    <a:schemeClr val="tx1"/>
                  </a:solidFill>
                  <a:effectLst/>
                  <a:latin typeface="Times New Roman" panose="02020603050405020304" pitchFamily="18" charset="0"/>
                  <a:ea typeface="Times New Roman" panose="02020603050405020304" pitchFamily="18" charset="0"/>
                </a:rPr>
                <a:t>làm</a:t>
              </a:r>
              <a:r>
                <a:rPr lang="en-US" sz="3600" dirty="0">
                  <a:solidFill>
                    <a:schemeClr val="tx1"/>
                  </a:solidFill>
                  <a:effectLst/>
                  <a:latin typeface="Times New Roman" panose="02020603050405020304" pitchFamily="18" charset="0"/>
                  <a:ea typeface="Times New Roman" panose="02020603050405020304" pitchFamily="18" charset="0"/>
                </a:rPr>
                <a:t> </a:t>
              </a:r>
              <a:r>
                <a:rPr lang="en-US" sz="3600" dirty="0" err="1">
                  <a:solidFill>
                    <a:schemeClr val="tx1"/>
                  </a:solidFill>
                  <a:effectLst/>
                  <a:latin typeface="Times New Roman" panose="02020603050405020304" pitchFamily="18" charset="0"/>
                  <a:ea typeface="Times New Roman" panose="02020603050405020304" pitchFamily="18" charset="0"/>
                </a:rPr>
                <a:t>từ</a:t>
              </a:r>
              <a:r>
                <a:rPr lang="en-US" sz="3600" dirty="0">
                  <a:solidFill>
                    <a:schemeClr val="tx1"/>
                  </a:solidFill>
                  <a:effectLst/>
                  <a:latin typeface="Times New Roman" panose="02020603050405020304" pitchFamily="18" charset="0"/>
                  <a:ea typeface="Times New Roman" panose="02020603050405020304" pitchFamily="18" charset="0"/>
                </a:rPr>
                <a:t> 2 </a:t>
              </a:r>
              <a:r>
                <a:rPr lang="en-US" sz="3600" dirty="0" err="1">
                  <a:solidFill>
                    <a:schemeClr val="tx1"/>
                  </a:solidFill>
                  <a:effectLst/>
                  <a:latin typeface="Times New Roman" panose="02020603050405020304" pitchFamily="18" charset="0"/>
                  <a:ea typeface="Times New Roman" panose="02020603050405020304" pitchFamily="18" charset="0"/>
                </a:rPr>
                <a:t>kim</a:t>
              </a:r>
              <a:r>
                <a:rPr lang="en-US" sz="3600" dirty="0">
                  <a:solidFill>
                    <a:schemeClr val="tx1"/>
                  </a:solidFill>
                  <a:effectLst/>
                  <a:latin typeface="Times New Roman" panose="02020603050405020304" pitchFamily="18" charset="0"/>
                  <a:ea typeface="Times New Roman" panose="02020603050405020304" pitchFamily="18" charset="0"/>
                </a:rPr>
                <a:t> </a:t>
              </a:r>
              <a:r>
                <a:rPr lang="en-US" sz="3600" dirty="0" err="1">
                  <a:solidFill>
                    <a:schemeClr val="tx1"/>
                  </a:solidFill>
                  <a:effectLst/>
                  <a:latin typeface="Times New Roman" panose="02020603050405020304" pitchFamily="18" charset="0"/>
                  <a:ea typeface="Times New Roman" panose="02020603050405020304" pitchFamily="18" charset="0"/>
                </a:rPr>
                <a:t>loại</a:t>
              </a:r>
              <a:r>
                <a:rPr lang="en-US" sz="3600" dirty="0">
                  <a:solidFill>
                    <a:schemeClr val="tx1"/>
                  </a:solidFill>
                  <a:effectLst/>
                  <a:latin typeface="Times New Roman" panose="02020603050405020304" pitchFamily="18" charset="0"/>
                  <a:ea typeface="Times New Roman" panose="02020603050405020304" pitchFamily="18" charset="0"/>
                </a:rPr>
                <a:t> </a:t>
              </a:r>
              <a:r>
                <a:rPr lang="en-US" sz="3600" dirty="0" err="1">
                  <a:solidFill>
                    <a:schemeClr val="tx1"/>
                  </a:solidFill>
                  <a:effectLst/>
                  <a:latin typeface="Times New Roman" panose="02020603050405020304" pitchFamily="18" charset="0"/>
                  <a:ea typeface="Times New Roman" panose="02020603050405020304" pitchFamily="18" charset="0"/>
                </a:rPr>
                <a:t>là</a:t>
              </a:r>
              <a:r>
                <a:rPr lang="en-US" sz="3600" dirty="0">
                  <a:solidFill>
                    <a:schemeClr val="tx1"/>
                  </a:solidFill>
                  <a:effectLst/>
                  <a:latin typeface="Times New Roman" panose="02020603050405020304" pitchFamily="18" charset="0"/>
                  <a:ea typeface="Times New Roman" panose="02020603050405020304" pitchFamily="18" charset="0"/>
                </a:rPr>
                <a:t> </a:t>
              </a:r>
              <a:r>
                <a:rPr lang="en-US" sz="3600" dirty="0" err="1">
                  <a:solidFill>
                    <a:schemeClr val="tx1"/>
                  </a:solidFill>
                  <a:effectLst/>
                  <a:latin typeface="Times New Roman" panose="02020603050405020304" pitchFamily="18" charset="0"/>
                  <a:ea typeface="Times New Roman" panose="02020603050405020304" pitchFamily="18" charset="0"/>
                </a:rPr>
                <a:t>đồng</a:t>
              </a:r>
              <a:r>
                <a:rPr lang="en-US" sz="3600" dirty="0">
                  <a:solidFill>
                    <a:schemeClr val="tx1"/>
                  </a:solidFill>
                  <a:effectLst/>
                  <a:latin typeface="Times New Roman" panose="02020603050405020304" pitchFamily="18" charset="0"/>
                  <a:ea typeface="Times New Roman" panose="02020603050405020304" pitchFamily="18" charset="0"/>
                </a:rPr>
                <a:t> </a:t>
              </a:r>
              <a:r>
                <a:rPr lang="en-US" sz="3600" dirty="0" err="1">
                  <a:solidFill>
                    <a:schemeClr val="tx1"/>
                  </a:solidFill>
                  <a:effectLst/>
                  <a:latin typeface="Times New Roman" panose="02020603050405020304" pitchFamily="18" charset="0"/>
                  <a:ea typeface="Times New Roman" panose="02020603050405020304" pitchFamily="18" charset="0"/>
                </a:rPr>
                <a:t>và</a:t>
              </a:r>
              <a:r>
                <a:rPr lang="en-US" sz="3600" dirty="0">
                  <a:solidFill>
                    <a:schemeClr val="tx1"/>
                  </a:solidFill>
                  <a:effectLst/>
                  <a:latin typeface="Times New Roman" panose="02020603050405020304" pitchFamily="18" charset="0"/>
                  <a:ea typeface="Times New Roman" panose="02020603050405020304" pitchFamily="18" charset="0"/>
                </a:rPr>
                <a:t> </a:t>
              </a:r>
              <a:r>
                <a:rPr lang="en-US" sz="3600" dirty="0" err="1">
                  <a:solidFill>
                    <a:schemeClr val="tx1"/>
                  </a:solidFill>
                  <a:effectLst/>
                  <a:latin typeface="Times New Roman" panose="02020603050405020304" pitchFamily="18" charset="0"/>
                  <a:ea typeface="Times New Roman" panose="02020603050405020304" pitchFamily="18" charset="0"/>
                </a:rPr>
                <a:t>sắt</a:t>
              </a:r>
              <a:r>
                <a:rPr lang="en-US" sz="3600" dirty="0">
                  <a:solidFill>
                    <a:schemeClr val="tx1"/>
                  </a:solidFill>
                  <a:effectLst/>
                  <a:latin typeface="Times New Roman" panose="02020603050405020304" pitchFamily="18" charset="0"/>
                  <a:ea typeface="Times New Roman" panose="02020603050405020304" pitchFamily="18" charset="0"/>
                </a:rPr>
                <a:t> (</a:t>
              </a:r>
              <a:r>
                <a:rPr lang="en-US" sz="3600" dirty="0" err="1">
                  <a:solidFill>
                    <a:schemeClr val="tx1"/>
                  </a:solidFill>
                  <a:effectLst/>
                  <a:latin typeface="Times New Roman" panose="02020603050405020304" pitchFamily="18" charset="0"/>
                  <a:ea typeface="Times New Roman" panose="02020603050405020304" pitchFamily="18" charset="0"/>
                </a:rPr>
                <a:t>đồng</a:t>
              </a:r>
              <a:r>
                <a:rPr lang="en-US" sz="3600" dirty="0">
                  <a:solidFill>
                    <a:schemeClr val="tx1"/>
                  </a:solidFill>
                  <a:effectLst/>
                  <a:latin typeface="Times New Roman" panose="02020603050405020304" pitchFamily="18" charset="0"/>
                  <a:ea typeface="Times New Roman" panose="02020603050405020304" pitchFamily="18" charset="0"/>
                </a:rPr>
                <a:t> </a:t>
              </a:r>
              <a:r>
                <a:rPr lang="en-US" sz="3600" dirty="0" err="1">
                  <a:solidFill>
                    <a:schemeClr val="tx1"/>
                  </a:solidFill>
                  <a:effectLst/>
                  <a:latin typeface="Times New Roman" panose="02020603050405020304" pitchFamily="18" charset="0"/>
                  <a:ea typeface="Times New Roman" panose="02020603050405020304" pitchFamily="18" charset="0"/>
                </a:rPr>
                <a:t>nở</a:t>
              </a:r>
              <a:r>
                <a:rPr lang="en-US" sz="3600" dirty="0">
                  <a:solidFill>
                    <a:schemeClr val="tx1"/>
                  </a:solidFill>
                  <a:effectLst/>
                  <a:latin typeface="Times New Roman" panose="02020603050405020304" pitchFamily="18" charset="0"/>
                  <a:ea typeface="Times New Roman" panose="02020603050405020304" pitchFamily="18" charset="0"/>
                </a:rPr>
                <a:t> </a:t>
              </a:r>
              <a:r>
                <a:rPr lang="en-US" sz="3600" dirty="0" err="1">
                  <a:solidFill>
                    <a:schemeClr val="tx1"/>
                  </a:solidFill>
                  <a:effectLst/>
                  <a:latin typeface="Times New Roman" panose="02020603050405020304" pitchFamily="18" charset="0"/>
                  <a:ea typeface="Times New Roman" panose="02020603050405020304" pitchFamily="18" charset="0"/>
                </a:rPr>
                <a:t>vì</a:t>
              </a:r>
              <a:r>
                <a:rPr lang="en-US" sz="3600" dirty="0">
                  <a:solidFill>
                    <a:schemeClr val="tx1"/>
                  </a:solidFill>
                  <a:effectLst/>
                  <a:latin typeface="Times New Roman" panose="02020603050405020304" pitchFamily="18" charset="0"/>
                  <a:ea typeface="Times New Roman" panose="02020603050405020304" pitchFamily="18" charset="0"/>
                </a:rPr>
                <a:t> </a:t>
              </a:r>
              <a:r>
                <a:rPr lang="en-US" sz="3600" dirty="0" err="1">
                  <a:solidFill>
                    <a:schemeClr val="tx1"/>
                  </a:solidFill>
                  <a:effectLst/>
                  <a:latin typeface="Times New Roman" panose="02020603050405020304" pitchFamily="18" charset="0"/>
                  <a:ea typeface="Times New Roman" panose="02020603050405020304" pitchFamily="18" charset="0"/>
                </a:rPr>
                <a:t>nhiệt</a:t>
              </a:r>
              <a:r>
                <a:rPr lang="en-US" sz="3600" dirty="0">
                  <a:solidFill>
                    <a:schemeClr val="tx1"/>
                  </a:solidFill>
                  <a:effectLst/>
                  <a:latin typeface="Times New Roman" panose="02020603050405020304" pitchFamily="18" charset="0"/>
                  <a:ea typeface="Times New Roman" panose="02020603050405020304" pitchFamily="18" charset="0"/>
                </a:rPr>
                <a:t> </a:t>
              </a:r>
              <a:r>
                <a:rPr lang="en-US" sz="3600" dirty="0" err="1">
                  <a:solidFill>
                    <a:schemeClr val="tx1"/>
                  </a:solidFill>
                  <a:effectLst/>
                  <a:latin typeface="Times New Roman" panose="02020603050405020304" pitchFamily="18" charset="0"/>
                  <a:ea typeface="Times New Roman" panose="02020603050405020304" pitchFamily="18" charset="0"/>
                </a:rPr>
                <a:t>nhiều</a:t>
              </a:r>
              <a:r>
                <a:rPr lang="en-US" sz="3600" dirty="0">
                  <a:solidFill>
                    <a:schemeClr val="tx1"/>
                  </a:solidFill>
                  <a:effectLst/>
                  <a:latin typeface="Times New Roman" panose="02020603050405020304" pitchFamily="18" charset="0"/>
                  <a:ea typeface="Times New Roman" panose="02020603050405020304" pitchFamily="18" charset="0"/>
                </a:rPr>
                <a:t> </a:t>
              </a:r>
              <a:r>
                <a:rPr lang="en-US" sz="3600" dirty="0" err="1">
                  <a:solidFill>
                    <a:schemeClr val="tx1"/>
                  </a:solidFill>
                  <a:effectLst/>
                  <a:latin typeface="Times New Roman" panose="02020603050405020304" pitchFamily="18" charset="0"/>
                  <a:ea typeface="Times New Roman" panose="02020603050405020304" pitchFamily="18" charset="0"/>
                </a:rPr>
                <a:t>hơn</a:t>
              </a:r>
              <a:r>
                <a:rPr lang="en-US" sz="3600" dirty="0">
                  <a:solidFill>
                    <a:schemeClr val="tx1"/>
                  </a:solidFill>
                  <a:effectLst/>
                  <a:latin typeface="Times New Roman" panose="02020603050405020304" pitchFamily="18" charset="0"/>
                  <a:ea typeface="Times New Roman" panose="02020603050405020304" pitchFamily="18" charset="0"/>
                </a:rPr>
                <a:t> </a:t>
              </a:r>
              <a:r>
                <a:rPr lang="en-US" sz="3600" dirty="0" err="1">
                  <a:solidFill>
                    <a:schemeClr val="tx1"/>
                  </a:solidFill>
                  <a:effectLst/>
                  <a:latin typeface="Times New Roman" panose="02020603050405020304" pitchFamily="18" charset="0"/>
                  <a:ea typeface="Times New Roman" panose="02020603050405020304" pitchFamily="18" charset="0"/>
                </a:rPr>
                <a:t>sắt</a:t>
              </a:r>
              <a:r>
                <a:rPr lang="en-US" sz="3600" dirty="0">
                  <a:solidFill>
                    <a:schemeClr val="tx1"/>
                  </a:solidFill>
                  <a:effectLst/>
                  <a:latin typeface="Times New Roman" panose="02020603050405020304" pitchFamily="18" charset="0"/>
                  <a:ea typeface="Times New Roman" panose="02020603050405020304" pitchFamily="18" charset="0"/>
                </a:rPr>
                <a:t>). Khi </a:t>
              </a:r>
              <a:r>
                <a:rPr lang="en-US" sz="3600" dirty="0" err="1">
                  <a:solidFill>
                    <a:schemeClr val="tx1"/>
                  </a:solidFill>
                  <a:effectLst/>
                  <a:latin typeface="Times New Roman" panose="02020603050405020304" pitchFamily="18" charset="0"/>
                  <a:ea typeface="Times New Roman" panose="02020603050405020304" pitchFamily="18" charset="0"/>
                </a:rPr>
                <a:t>nung</a:t>
              </a:r>
              <a:r>
                <a:rPr lang="en-US" sz="3600" dirty="0">
                  <a:solidFill>
                    <a:schemeClr val="tx1"/>
                  </a:solidFill>
                  <a:effectLst/>
                  <a:latin typeface="Times New Roman" panose="02020603050405020304" pitchFamily="18" charset="0"/>
                  <a:ea typeface="Times New Roman" panose="02020603050405020304" pitchFamily="18" charset="0"/>
                </a:rPr>
                <a:t> </a:t>
              </a:r>
              <a:r>
                <a:rPr lang="en-US" sz="3600" dirty="0" err="1">
                  <a:solidFill>
                    <a:schemeClr val="tx1"/>
                  </a:solidFill>
                  <a:effectLst/>
                  <a:latin typeface="Times New Roman" panose="02020603050405020304" pitchFamily="18" charset="0"/>
                  <a:ea typeface="Times New Roman" panose="02020603050405020304" pitchFamily="18" charset="0"/>
                </a:rPr>
                <a:t>nóng</a:t>
              </a:r>
              <a:r>
                <a:rPr lang="en-US" sz="3600" dirty="0">
                  <a:solidFill>
                    <a:schemeClr val="tx1"/>
                  </a:solidFill>
                  <a:effectLst/>
                  <a:latin typeface="Times New Roman" panose="02020603050405020304" pitchFamily="18" charset="0"/>
                  <a:ea typeface="Times New Roman" panose="02020603050405020304" pitchFamily="18" charset="0"/>
                </a:rPr>
                <a:t>, </a:t>
              </a:r>
              <a:r>
                <a:rPr lang="en-US" sz="3600" dirty="0" err="1">
                  <a:solidFill>
                    <a:schemeClr val="tx1"/>
                  </a:solidFill>
                  <a:effectLst/>
                  <a:latin typeface="Times New Roman" panose="02020603050405020304" pitchFamily="18" charset="0"/>
                  <a:ea typeface="Times New Roman" panose="02020603050405020304" pitchFamily="18" charset="0"/>
                </a:rPr>
                <a:t>băng</a:t>
              </a:r>
              <a:r>
                <a:rPr lang="en-US" sz="3600" dirty="0">
                  <a:solidFill>
                    <a:schemeClr val="tx1"/>
                  </a:solidFill>
                  <a:effectLst/>
                  <a:latin typeface="Times New Roman" panose="02020603050405020304" pitchFamily="18" charset="0"/>
                  <a:ea typeface="Times New Roman" panose="02020603050405020304" pitchFamily="18" charset="0"/>
                </a:rPr>
                <a:t> </a:t>
              </a:r>
              <a:r>
                <a:rPr lang="en-US" sz="3600" dirty="0" err="1">
                  <a:solidFill>
                    <a:schemeClr val="tx1"/>
                  </a:solidFill>
                  <a:effectLst/>
                  <a:latin typeface="Times New Roman" panose="02020603050405020304" pitchFamily="18" charset="0"/>
                  <a:ea typeface="Times New Roman" panose="02020603050405020304" pitchFamily="18" charset="0"/>
                </a:rPr>
                <a:t>kép</a:t>
              </a:r>
              <a:r>
                <a:rPr lang="en-US" sz="3600" dirty="0">
                  <a:solidFill>
                    <a:schemeClr val="tx1"/>
                  </a:solidFill>
                  <a:effectLst/>
                  <a:latin typeface="Times New Roman" panose="02020603050405020304" pitchFamily="18" charset="0"/>
                  <a:ea typeface="Times New Roman" panose="02020603050405020304" pitchFamily="18" charset="0"/>
                </a:rPr>
                <a:t> </a:t>
              </a:r>
              <a:r>
                <a:rPr lang="en-US" sz="3600" dirty="0" err="1">
                  <a:solidFill>
                    <a:schemeClr val="tx1"/>
                  </a:solidFill>
                  <a:effectLst/>
                  <a:latin typeface="Times New Roman" panose="02020603050405020304" pitchFamily="18" charset="0"/>
                  <a:ea typeface="Times New Roman" panose="02020603050405020304" pitchFamily="18" charset="0"/>
                </a:rPr>
                <a:t>sẽ</a:t>
              </a:r>
              <a:r>
                <a:rPr lang="en-US" sz="3600" dirty="0">
                  <a:solidFill>
                    <a:schemeClr val="tx1"/>
                  </a:solidFill>
                  <a:effectLst/>
                  <a:latin typeface="Times New Roman" panose="02020603050405020304" pitchFamily="18" charset="0"/>
                  <a:ea typeface="Times New Roman" panose="02020603050405020304" pitchFamily="18" charset="0"/>
                </a:rPr>
                <a:t> </a:t>
              </a:r>
              <a:r>
                <a:rPr lang="en-US" sz="3600" dirty="0" err="1">
                  <a:solidFill>
                    <a:schemeClr val="tx1"/>
                  </a:solidFill>
                  <a:effectLst/>
                  <a:latin typeface="Times New Roman" panose="02020603050405020304" pitchFamily="18" charset="0"/>
                  <a:ea typeface="Times New Roman" panose="02020603050405020304" pitchFamily="18" charset="0"/>
                </a:rPr>
                <a:t>như</a:t>
              </a:r>
              <a:r>
                <a:rPr lang="en-US" sz="3600" dirty="0">
                  <a:solidFill>
                    <a:schemeClr val="tx1"/>
                  </a:solidFill>
                  <a:effectLst/>
                  <a:latin typeface="Times New Roman" panose="02020603050405020304" pitchFamily="18" charset="0"/>
                  <a:ea typeface="Times New Roman" panose="02020603050405020304" pitchFamily="18" charset="0"/>
                </a:rPr>
                <a:t> </a:t>
              </a:r>
              <a:r>
                <a:rPr lang="en-US" sz="3600" dirty="0" err="1">
                  <a:solidFill>
                    <a:schemeClr val="tx1"/>
                  </a:solidFill>
                  <a:effectLst/>
                  <a:latin typeface="Times New Roman" panose="02020603050405020304" pitchFamily="18" charset="0"/>
                  <a:ea typeface="Times New Roman" panose="02020603050405020304" pitchFamily="18" charset="0"/>
                </a:rPr>
                <a:t>thế</a:t>
              </a:r>
              <a:r>
                <a:rPr lang="en-US" sz="3600" dirty="0">
                  <a:solidFill>
                    <a:schemeClr val="tx1"/>
                  </a:solidFill>
                  <a:effectLst/>
                  <a:latin typeface="Times New Roman" panose="02020603050405020304" pitchFamily="18" charset="0"/>
                  <a:ea typeface="Times New Roman" panose="02020603050405020304" pitchFamily="18" charset="0"/>
                </a:rPr>
                <a:t> </a:t>
              </a:r>
              <a:r>
                <a:rPr lang="en-US" sz="3600" dirty="0" err="1">
                  <a:solidFill>
                    <a:schemeClr val="tx1"/>
                  </a:solidFill>
                  <a:effectLst/>
                  <a:latin typeface="Times New Roman" panose="02020603050405020304" pitchFamily="18" charset="0"/>
                  <a:ea typeface="Times New Roman" panose="02020603050405020304" pitchFamily="18" charset="0"/>
                </a:rPr>
                <a:t>nào</a:t>
              </a:r>
              <a:r>
                <a:rPr lang="en-US" sz="3600" dirty="0">
                  <a:solidFill>
                    <a:schemeClr val="tx1"/>
                  </a:solidFill>
                  <a:effectLst/>
                  <a:latin typeface="Times New Roman" panose="02020603050405020304" pitchFamily="18" charset="0"/>
                  <a:ea typeface="Times New Roman" panose="02020603050405020304" pitchFamily="18" charset="0"/>
                </a:rPr>
                <a:t>?</a:t>
              </a:r>
              <a:endParaRPr lang="en-BZ" sz="7200" b="1" dirty="0">
                <a:solidFill>
                  <a:schemeClr val="tx1"/>
                </a:solidFill>
              </a:endParaRPr>
            </a:p>
          </p:txBody>
        </p:sp>
        <p:cxnSp>
          <p:nvCxnSpPr>
            <p:cNvPr id="42" name="Đường nối Thẳng 41">
              <a:extLst>
                <a:ext uri="{FF2B5EF4-FFF2-40B4-BE49-F238E27FC236}">
                  <a16:creationId xmlns:a16="http://schemas.microsoft.com/office/drawing/2014/main" id="{D9FC6944-D4B5-4030-BC6A-C791147291E1}"/>
                </a:ext>
              </a:extLst>
            </p:cNvPr>
            <p:cNvCxnSpPr>
              <a:cxnSpLocks/>
            </p:cNvCxnSpPr>
            <p:nvPr/>
          </p:nvCxnSpPr>
          <p:spPr>
            <a:xfrm>
              <a:off x="6062662" y="40964"/>
              <a:ext cx="0" cy="1713900"/>
            </a:xfrm>
            <a:prstGeom prst="line">
              <a:avLst/>
            </a:prstGeom>
            <a:ln>
              <a:solidFill>
                <a:schemeClr val="bg1"/>
              </a:solidFill>
            </a:ln>
          </p:spPr>
          <p:style>
            <a:lnRef idx="3">
              <a:schemeClr val="accent3"/>
            </a:lnRef>
            <a:fillRef idx="0">
              <a:schemeClr val="accent3"/>
            </a:fillRef>
            <a:effectRef idx="2">
              <a:schemeClr val="accent3"/>
            </a:effectRef>
            <a:fontRef idx="minor">
              <a:schemeClr val="tx1"/>
            </a:fontRef>
          </p:style>
        </p:cxnSp>
      </p:grpSp>
      <p:pic>
        <p:nvPicPr>
          <p:cNvPr id="38" name="Hình ảnh 37" descr="Ảnh có chứa trong nhà, đối tượng&#10;&#10;Mô tả được tạo với mức tin cậy cao">
            <a:extLst>
              <a:ext uri="{FF2B5EF4-FFF2-40B4-BE49-F238E27FC236}">
                <a16:creationId xmlns:a16="http://schemas.microsoft.com/office/drawing/2014/main" id="{2BC85DF2-9DC7-4F33-986C-6C5DA5F8E91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10165" y="4642714"/>
            <a:ext cx="3090863" cy="2747433"/>
          </a:xfrm>
          <a:prstGeom prst="rect">
            <a:avLst/>
          </a:prstGeom>
        </p:spPr>
      </p:pic>
      <p:grpSp>
        <p:nvGrpSpPr>
          <p:cNvPr id="36" name="Group 35"/>
          <p:cNvGrpSpPr/>
          <p:nvPr/>
        </p:nvGrpSpPr>
        <p:grpSpPr>
          <a:xfrm>
            <a:off x="10196728" y="5245894"/>
            <a:ext cx="1385672" cy="1231107"/>
            <a:chOff x="7647546" y="3934420"/>
            <a:chExt cx="1039254" cy="923330"/>
          </a:xfrm>
        </p:grpSpPr>
        <p:sp>
          <p:nvSpPr>
            <p:cNvPr id="37" name="Flowchart: Connector 36"/>
            <p:cNvSpPr/>
            <p:nvPr/>
          </p:nvSpPr>
          <p:spPr>
            <a:xfrm>
              <a:off x="7647546" y="3945043"/>
              <a:ext cx="1039254" cy="912707"/>
            </a:xfrm>
            <a:prstGeom prst="flowChartConnector">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400"/>
            </a:p>
          </p:txBody>
        </p:sp>
        <p:sp>
          <p:nvSpPr>
            <p:cNvPr id="39" name="Flowchart: Connector 38"/>
            <p:cNvSpPr/>
            <p:nvPr/>
          </p:nvSpPr>
          <p:spPr>
            <a:xfrm>
              <a:off x="7772400" y="4095750"/>
              <a:ext cx="762000" cy="6096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1" name="Rectangle 40"/>
            <p:cNvSpPr/>
            <p:nvPr/>
          </p:nvSpPr>
          <p:spPr>
            <a:xfrm>
              <a:off x="7922476" y="3934420"/>
              <a:ext cx="535724" cy="923329"/>
            </a:xfrm>
            <a:prstGeom prst="rect">
              <a:avLst/>
            </a:prstGeom>
            <a:noFill/>
          </p:spPr>
          <p:txBody>
            <a:bodyPr wrap="none" lIns="121920" tIns="60960" rIns="121920" bIns="6096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8</a:t>
              </a:r>
            </a:p>
          </p:txBody>
        </p:sp>
      </p:grpSp>
    </p:spTree>
    <p:custDataLst>
      <p:tags r:id="rId1"/>
    </p:custDataLst>
    <p:extLst>
      <p:ext uri="{BB962C8B-B14F-4D97-AF65-F5344CB8AC3E}">
        <p14:creationId xmlns:p14="http://schemas.microsoft.com/office/powerpoint/2010/main" val="390050396"/>
      </p:ext>
    </p:extLst>
  </p:cSld>
  <p:clrMapOvr>
    <a:masterClrMapping/>
  </p:clrMapOvr>
  <mc:AlternateContent xmlns:mc="http://schemas.openxmlformats.org/markup-compatibility/2006" xmlns:p14="http://schemas.microsoft.com/office/powerpoint/2010/main">
    <mc:Choice Requires="p14">
      <p:transition p14:dur="10">
        <p:fade/>
        <p:sndAc>
          <p:stSnd>
            <p:snd r:embed="rId7" name="cashreg.wav"/>
          </p:stSnd>
        </p:sndAc>
      </p:transition>
    </mc:Choice>
    <mc:Fallback xmlns="">
      <p:transition>
        <p:fade/>
        <p:sndAc>
          <p:stSnd>
            <p:snd r:embed="rId15" name="cashreg.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1" presetClass="mediacall" presetSubtype="0" fill="hold" nodeType="withEffect">
                                  <p:stCondLst>
                                    <p:cond delay="0"/>
                                  </p:stCondLst>
                                  <p:childTnLst>
                                    <p:cmd type="call" cmd="playFrom(0.0)">
                                      <p:cBhvr>
                                        <p:cTn id="8" dur="14914" fill="hold"/>
                                        <p:tgtEl>
                                          <p:spTgt spid="3"/>
                                        </p:tgtEl>
                                      </p:cBhvr>
                                    </p:cmd>
                                  </p:childTnLst>
                                </p:cTn>
                              </p:par>
                              <p:par>
                                <p:cTn id="9" presetID="1" presetClass="entr" presetSubtype="0" fill="hold" grpId="1"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xit" presetSubtype="0" fill="hold" grpId="0" nodeType="withEffect">
                                  <p:stCondLst>
                                    <p:cond delay="1000"/>
                                  </p:stCondLst>
                                  <p:childTnLst>
                                    <p:set>
                                      <p:cBhvr>
                                        <p:cTn id="12" dur="1" fill="hold">
                                          <p:stCondLst>
                                            <p:cond delay="0"/>
                                          </p:stCondLst>
                                        </p:cTn>
                                        <p:tgtEl>
                                          <p:spTgt spid="34"/>
                                        </p:tgtEl>
                                        <p:attrNameLst>
                                          <p:attrName>style.visibility</p:attrName>
                                        </p:attrNameLst>
                                      </p:cBhvr>
                                      <p:to>
                                        <p:strVal val="hidden"/>
                                      </p:to>
                                    </p:set>
                                  </p:childTnLst>
                                </p:cTn>
                              </p:par>
                              <p:par>
                                <p:cTn id="13" presetID="21" presetClass="entr" presetSubtype="1" fill="hold" grpId="16"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heel(1)">
                                      <p:cBhvr>
                                        <p:cTn id="15" dur="1000"/>
                                        <p:tgtEl>
                                          <p:spTgt spid="35"/>
                                        </p:tgtEl>
                                      </p:cBhvr>
                                    </p:animEffect>
                                  </p:childTnLst>
                                </p:cTn>
                              </p:par>
                              <p:par>
                                <p:cTn id="16" presetID="1" presetClass="entr" presetSubtype="0" fill="hold" grpId="1" nodeType="withEffect">
                                  <p:stCondLst>
                                    <p:cond delay="1000"/>
                                  </p:stCondLst>
                                  <p:childTnLst>
                                    <p:set>
                                      <p:cBhvr>
                                        <p:cTn id="17" dur="1" fill="hold">
                                          <p:stCondLst>
                                            <p:cond delay="0"/>
                                          </p:stCondLst>
                                        </p:cTn>
                                        <p:tgtEl>
                                          <p:spTgt spid="33"/>
                                        </p:tgtEl>
                                        <p:attrNameLst>
                                          <p:attrName>style.visibility</p:attrName>
                                        </p:attrNameLst>
                                      </p:cBhvr>
                                      <p:to>
                                        <p:strVal val="visible"/>
                                      </p:to>
                                    </p:set>
                                  </p:childTnLst>
                                </p:cTn>
                              </p:par>
                              <p:par>
                                <p:cTn id="18" presetID="1" presetClass="exit" presetSubtype="0" fill="hold" grpId="0" nodeType="withEffect">
                                  <p:stCondLst>
                                    <p:cond delay="2000"/>
                                  </p:stCondLst>
                                  <p:childTnLst>
                                    <p:set>
                                      <p:cBhvr>
                                        <p:cTn id="19" dur="1" fill="hold">
                                          <p:stCondLst>
                                            <p:cond delay="0"/>
                                          </p:stCondLst>
                                        </p:cTn>
                                        <p:tgtEl>
                                          <p:spTgt spid="33"/>
                                        </p:tgtEl>
                                        <p:attrNameLst>
                                          <p:attrName>style.visibility</p:attrName>
                                        </p:attrNameLst>
                                      </p:cBhvr>
                                      <p:to>
                                        <p:strVal val="hidden"/>
                                      </p:to>
                                    </p:set>
                                  </p:childTnLst>
                                </p:cTn>
                              </p:par>
                              <p:par>
                                <p:cTn id="20" presetID="21" presetClass="entr" presetSubtype="1" fill="hold" grpId="1" nodeType="withEffect">
                                  <p:stCondLst>
                                    <p:cond delay="1000"/>
                                  </p:stCondLst>
                                  <p:childTnLst>
                                    <p:set>
                                      <p:cBhvr>
                                        <p:cTn id="21" dur="1" fill="hold">
                                          <p:stCondLst>
                                            <p:cond delay="0"/>
                                          </p:stCondLst>
                                        </p:cTn>
                                        <p:tgtEl>
                                          <p:spTgt spid="35"/>
                                        </p:tgtEl>
                                        <p:attrNameLst>
                                          <p:attrName>style.visibility</p:attrName>
                                        </p:attrNameLst>
                                      </p:cBhvr>
                                      <p:to>
                                        <p:strVal val="visible"/>
                                      </p:to>
                                    </p:set>
                                    <p:animEffect transition="in" filter="wheel(1)">
                                      <p:cBhvr>
                                        <p:cTn id="22" dur="1000"/>
                                        <p:tgtEl>
                                          <p:spTgt spid="35"/>
                                        </p:tgtEl>
                                      </p:cBhvr>
                                    </p:animEffect>
                                  </p:childTnLst>
                                  <p:subTnLst>
                                    <p:audio>
                                      <p:cMediaNode>
                                        <p:cTn display="0" masterRel="sameClick">
                                          <p:stCondLst>
                                            <p:cond evt="begin" delay="0">
                                              <p:tn val="20"/>
                                            </p:cond>
                                          </p:stCondLst>
                                          <p:endCondLst>
                                            <p:cond evt="onStopAudio" delay="0">
                                              <p:tgtEl>
                                                <p:sldTgt/>
                                              </p:tgtEl>
                                            </p:cond>
                                          </p:endCondLst>
                                        </p:cTn>
                                        <p:tgtEl>
                                          <p:sndTgt r:embed="rId7" name="cashreg.wav"/>
                                        </p:tgtEl>
                                      </p:cMediaNode>
                                    </p:audio>
                                  </p:subTnLst>
                                </p:cTn>
                              </p:par>
                              <p:par>
                                <p:cTn id="23" presetID="1" presetClass="entr" presetSubtype="0" fill="hold" grpId="1" nodeType="withEffect">
                                  <p:stCondLst>
                                    <p:cond delay="200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xit" presetSubtype="0" fill="hold" grpId="0" nodeType="withEffect">
                                  <p:stCondLst>
                                    <p:cond delay="3000"/>
                                  </p:stCondLst>
                                  <p:childTnLst>
                                    <p:set>
                                      <p:cBhvr>
                                        <p:cTn id="26" dur="1" fill="hold">
                                          <p:stCondLst>
                                            <p:cond delay="0"/>
                                          </p:stCondLst>
                                        </p:cTn>
                                        <p:tgtEl>
                                          <p:spTgt spid="32"/>
                                        </p:tgtEl>
                                        <p:attrNameLst>
                                          <p:attrName>style.visibility</p:attrName>
                                        </p:attrNameLst>
                                      </p:cBhvr>
                                      <p:to>
                                        <p:strVal val="hidden"/>
                                      </p:to>
                                    </p:set>
                                  </p:childTnLst>
                                </p:cTn>
                              </p:par>
                              <p:par>
                                <p:cTn id="27" presetID="21" presetClass="entr" presetSubtype="1" fill="hold" grpId="3" nodeType="withEffect">
                                  <p:stCondLst>
                                    <p:cond delay="2000"/>
                                  </p:stCondLst>
                                  <p:childTnLst>
                                    <p:set>
                                      <p:cBhvr>
                                        <p:cTn id="28" dur="1" fill="hold">
                                          <p:stCondLst>
                                            <p:cond delay="0"/>
                                          </p:stCondLst>
                                        </p:cTn>
                                        <p:tgtEl>
                                          <p:spTgt spid="35"/>
                                        </p:tgtEl>
                                        <p:attrNameLst>
                                          <p:attrName>style.visibility</p:attrName>
                                        </p:attrNameLst>
                                      </p:cBhvr>
                                      <p:to>
                                        <p:strVal val="visible"/>
                                      </p:to>
                                    </p:set>
                                    <p:animEffect transition="in" filter="wheel(1)">
                                      <p:cBhvr>
                                        <p:cTn id="29" dur="1000"/>
                                        <p:tgtEl>
                                          <p:spTgt spid="35"/>
                                        </p:tgtEl>
                                      </p:cBhvr>
                                    </p:animEffect>
                                  </p:childTnLst>
                                  <p:subTnLst>
                                    <p:audio>
                                      <p:cMediaNode>
                                        <p:cTn display="0" masterRel="sameClick">
                                          <p:stCondLst>
                                            <p:cond evt="begin" delay="0">
                                              <p:tn val="27"/>
                                            </p:cond>
                                          </p:stCondLst>
                                          <p:endCondLst>
                                            <p:cond evt="onStopAudio" delay="0">
                                              <p:tgtEl>
                                                <p:sldTgt/>
                                              </p:tgtEl>
                                            </p:cond>
                                          </p:endCondLst>
                                        </p:cTn>
                                        <p:tgtEl>
                                          <p:sndTgt r:embed="rId7" name="cashreg.wav"/>
                                        </p:tgtEl>
                                      </p:cMediaNode>
                                    </p:audio>
                                  </p:subTnLst>
                                </p:cTn>
                              </p:par>
                              <p:par>
                                <p:cTn id="30" presetID="1" presetClass="entr" presetSubtype="0" fill="hold" grpId="1" nodeType="withEffect">
                                  <p:stCondLst>
                                    <p:cond delay="3000"/>
                                  </p:stCondLst>
                                  <p:childTnLst>
                                    <p:set>
                                      <p:cBhvr>
                                        <p:cTn id="31" dur="1" fill="hold">
                                          <p:stCondLst>
                                            <p:cond delay="0"/>
                                          </p:stCondLst>
                                        </p:cTn>
                                        <p:tgtEl>
                                          <p:spTgt spid="31"/>
                                        </p:tgtEl>
                                        <p:attrNameLst>
                                          <p:attrName>style.visibility</p:attrName>
                                        </p:attrNameLst>
                                      </p:cBhvr>
                                      <p:to>
                                        <p:strVal val="visible"/>
                                      </p:to>
                                    </p:set>
                                  </p:childTnLst>
                                </p:cTn>
                              </p:par>
                              <p:par>
                                <p:cTn id="32" presetID="1" presetClass="exit" presetSubtype="0" fill="hold" grpId="0" nodeType="withEffect">
                                  <p:stCondLst>
                                    <p:cond delay="4000"/>
                                  </p:stCondLst>
                                  <p:childTnLst>
                                    <p:set>
                                      <p:cBhvr>
                                        <p:cTn id="33" dur="1" fill="hold">
                                          <p:stCondLst>
                                            <p:cond delay="0"/>
                                          </p:stCondLst>
                                        </p:cTn>
                                        <p:tgtEl>
                                          <p:spTgt spid="31"/>
                                        </p:tgtEl>
                                        <p:attrNameLst>
                                          <p:attrName>style.visibility</p:attrName>
                                        </p:attrNameLst>
                                      </p:cBhvr>
                                      <p:to>
                                        <p:strVal val="hidden"/>
                                      </p:to>
                                    </p:set>
                                  </p:childTnLst>
                                </p:cTn>
                              </p:par>
                              <p:par>
                                <p:cTn id="34" presetID="21" presetClass="entr" presetSubtype="1" fill="hold" grpId="4" nodeType="withEffect">
                                  <p:stCondLst>
                                    <p:cond delay="3000"/>
                                  </p:stCondLst>
                                  <p:childTnLst>
                                    <p:set>
                                      <p:cBhvr>
                                        <p:cTn id="35" dur="1" fill="hold">
                                          <p:stCondLst>
                                            <p:cond delay="0"/>
                                          </p:stCondLst>
                                        </p:cTn>
                                        <p:tgtEl>
                                          <p:spTgt spid="35"/>
                                        </p:tgtEl>
                                        <p:attrNameLst>
                                          <p:attrName>style.visibility</p:attrName>
                                        </p:attrNameLst>
                                      </p:cBhvr>
                                      <p:to>
                                        <p:strVal val="visible"/>
                                      </p:to>
                                    </p:set>
                                    <p:animEffect transition="in" filter="wheel(1)">
                                      <p:cBhvr>
                                        <p:cTn id="36" dur="1000"/>
                                        <p:tgtEl>
                                          <p:spTgt spid="35"/>
                                        </p:tgtEl>
                                      </p:cBhvr>
                                    </p:animEffect>
                                  </p:childTnLst>
                                  <p:subTnLst>
                                    <p:audio>
                                      <p:cMediaNode>
                                        <p:cTn display="0" masterRel="sameClick">
                                          <p:stCondLst>
                                            <p:cond evt="begin" delay="0">
                                              <p:tn val="34"/>
                                            </p:cond>
                                          </p:stCondLst>
                                          <p:endCondLst>
                                            <p:cond evt="onStopAudio" delay="0">
                                              <p:tgtEl>
                                                <p:sldTgt/>
                                              </p:tgtEl>
                                            </p:cond>
                                          </p:endCondLst>
                                        </p:cTn>
                                        <p:tgtEl>
                                          <p:sndTgt r:embed="rId7" name="cashreg.wav"/>
                                        </p:tgtEl>
                                      </p:cMediaNode>
                                    </p:audio>
                                  </p:subTnLst>
                                </p:cTn>
                              </p:par>
                              <p:par>
                                <p:cTn id="37" presetID="1" presetClass="entr" presetSubtype="0" fill="hold" grpId="1" nodeType="withEffect">
                                  <p:stCondLst>
                                    <p:cond delay="4000"/>
                                  </p:stCondLst>
                                  <p:childTnLst>
                                    <p:set>
                                      <p:cBhvr>
                                        <p:cTn id="38" dur="1" fill="hold">
                                          <p:stCondLst>
                                            <p:cond delay="0"/>
                                          </p:stCondLst>
                                        </p:cTn>
                                        <p:tgtEl>
                                          <p:spTgt spid="30"/>
                                        </p:tgtEl>
                                        <p:attrNameLst>
                                          <p:attrName>style.visibility</p:attrName>
                                        </p:attrNameLst>
                                      </p:cBhvr>
                                      <p:to>
                                        <p:strVal val="visible"/>
                                      </p:to>
                                    </p:set>
                                  </p:childTnLst>
                                </p:cTn>
                              </p:par>
                              <p:par>
                                <p:cTn id="39" presetID="1" presetClass="exit" presetSubtype="0" fill="hold" grpId="0" nodeType="withEffect">
                                  <p:stCondLst>
                                    <p:cond delay="5000"/>
                                  </p:stCondLst>
                                  <p:childTnLst>
                                    <p:set>
                                      <p:cBhvr>
                                        <p:cTn id="40" dur="1" fill="hold">
                                          <p:stCondLst>
                                            <p:cond delay="0"/>
                                          </p:stCondLst>
                                        </p:cTn>
                                        <p:tgtEl>
                                          <p:spTgt spid="30"/>
                                        </p:tgtEl>
                                        <p:attrNameLst>
                                          <p:attrName>style.visibility</p:attrName>
                                        </p:attrNameLst>
                                      </p:cBhvr>
                                      <p:to>
                                        <p:strVal val="hidden"/>
                                      </p:to>
                                    </p:set>
                                  </p:childTnLst>
                                </p:cTn>
                              </p:par>
                              <p:par>
                                <p:cTn id="41" presetID="21" presetClass="entr" presetSubtype="1" fill="hold" grpId="5" nodeType="withEffect">
                                  <p:stCondLst>
                                    <p:cond delay="4000"/>
                                  </p:stCondLst>
                                  <p:childTnLst>
                                    <p:set>
                                      <p:cBhvr>
                                        <p:cTn id="42" dur="1" fill="hold">
                                          <p:stCondLst>
                                            <p:cond delay="0"/>
                                          </p:stCondLst>
                                        </p:cTn>
                                        <p:tgtEl>
                                          <p:spTgt spid="35"/>
                                        </p:tgtEl>
                                        <p:attrNameLst>
                                          <p:attrName>style.visibility</p:attrName>
                                        </p:attrNameLst>
                                      </p:cBhvr>
                                      <p:to>
                                        <p:strVal val="visible"/>
                                      </p:to>
                                    </p:set>
                                    <p:animEffect transition="in" filter="wheel(1)">
                                      <p:cBhvr>
                                        <p:cTn id="43" dur="1000"/>
                                        <p:tgtEl>
                                          <p:spTgt spid="35"/>
                                        </p:tgtEl>
                                      </p:cBhvr>
                                    </p:animEffect>
                                  </p:childTnLst>
                                  <p:subTnLst>
                                    <p:audio>
                                      <p:cMediaNode>
                                        <p:cTn display="0" masterRel="sameClick">
                                          <p:stCondLst>
                                            <p:cond evt="begin" delay="0">
                                              <p:tn val="41"/>
                                            </p:cond>
                                          </p:stCondLst>
                                          <p:endCondLst>
                                            <p:cond evt="onStopAudio" delay="0">
                                              <p:tgtEl>
                                                <p:sldTgt/>
                                              </p:tgtEl>
                                            </p:cond>
                                          </p:endCondLst>
                                        </p:cTn>
                                        <p:tgtEl>
                                          <p:sndTgt r:embed="rId7" name="cashreg.wav"/>
                                        </p:tgtEl>
                                      </p:cMediaNode>
                                    </p:audio>
                                  </p:subTnLst>
                                </p:cTn>
                              </p:par>
                              <p:par>
                                <p:cTn id="44" presetID="1" presetClass="entr" presetSubtype="0" fill="hold" grpId="1" nodeType="withEffect">
                                  <p:stCondLst>
                                    <p:cond delay="5000"/>
                                  </p:stCondLst>
                                  <p:childTnLst>
                                    <p:set>
                                      <p:cBhvr>
                                        <p:cTn id="45" dur="1" fill="hold">
                                          <p:stCondLst>
                                            <p:cond delay="0"/>
                                          </p:stCondLst>
                                        </p:cTn>
                                        <p:tgtEl>
                                          <p:spTgt spid="29"/>
                                        </p:tgtEl>
                                        <p:attrNameLst>
                                          <p:attrName>style.visibility</p:attrName>
                                        </p:attrNameLst>
                                      </p:cBhvr>
                                      <p:to>
                                        <p:strVal val="visible"/>
                                      </p:to>
                                    </p:set>
                                  </p:childTnLst>
                                </p:cTn>
                              </p:par>
                              <p:par>
                                <p:cTn id="46" presetID="1" presetClass="exit" presetSubtype="0" fill="hold" grpId="0" nodeType="withEffect">
                                  <p:stCondLst>
                                    <p:cond delay="6000"/>
                                  </p:stCondLst>
                                  <p:childTnLst>
                                    <p:set>
                                      <p:cBhvr>
                                        <p:cTn id="47" dur="1" fill="hold">
                                          <p:stCondLst>
                                            <p:cond delay="0"/>
                                          </p:stCondLst>
                                        </p:cTn>
                                        <p:tgtEl>
                                          <p:spTgt spid="29"/>
                                        </p:tgtEl>
                                        <p:attrNameLst>
                                          <p:attrName>style.visibility</p:attrName>
                                        </p:attrNameLst>
                                      </p:cBhvr>
                                      <p:to>
                                        <p:strVal val="hidden"/>
                                      </p:to>
                                    </p:set>
                                  </p:childTnLst>
                                </p:cTn>
                              </p:par>
                              <p:par>
                                <p:cTn id="48" presetID="21" presetClass="entr" presetSubtype="1" fill="hold" grpId="6" nodeType="withEffect">
                                  <p:stCondLst>
                                    <p:cond delay="5000"/>
                                  </p:stCondLst>
                                  <p:childTnLst>
                                    <p:set>
                                      <p:cBhvr>
                                        <p:cTn id="49" dur="1" fill="hold">
                                          <p:stCondLst>
                                            <p:cond delay="0"/>
                                          </p:stCondLst>
                                        </p:cTn>
                                        <p:tgtEl>
                                          <p:spTgt spid="35"/>
                                        </p:tgtEl>
                                        <p:attrNameLst>
                                          <p:attrName>style.visibility</p:attrName>
                                        </p:attrNameLst>
                                      </p:cBhvr>
                                      <p:to>
                                        <p:strVal val="visible"/>
                                      </p:to>
                                    </p:set>
                                    <p:animEffect transition="in" filter="wheel(1)">
                                      <p:cBhvr>
                                        <p:cTn id="50" dur="1000"/>
                                        <p:tgtEl>
                                          <p:spTgt spid="35"/>
                                        </p:tgtEl>
                                      </p:cBhvr>
                                    </p:animEffect>
                                  </p:childTnLst>
                                  <p:subTnLst>
                                    <p:audio>
                                      <p:cMediaNode>
                                        <p:cTn display="0" masterRel="sameClick">
                                          <p:stCondLst>
                                            <p:cond evt="begin" delay="0">
                                              <p:tn val="48"/>
                                            </p:cond>
                                          </p:stCondLst>
                                          <p:endCondLst>
                                            <p:cond evt="onStopAudio" delay="0">
                                              <p:tgtEl>
                                                <p:sldTgt/>
                                              </p:tgtEl>
                                            </p:cond>
                                          </p:endCondLst>
                                        </p:cTn>
                                        <p:tgtEl>
                                          <p:sndTgt r:embed="rId7" name="cashreg.wav"/>
                                        </p:tgtEl>
                                      </p:cMediaNode>
                                    </p:audio>
                                  </p:subTnLst>
                                </p:cTn>
                              </p:par>
                              <p:par>
                                <p:cTn id="51" presetID="1" presetClass="entr" presetSubtype="0" fill="hold" grpId="1" nodeType="withEffect">
                                  <p:stCondLst>
                                    <p:cond delay="6000"/>
                                  </p:stCondLst>
                                  <p:childTnLst>
                                    <p:set>
                                      <p:cBhvr>
                                        <p:cTn id="52" dur="1" fill="hold">
                                          <p:stCondLst>
                                            <p:cond delay="0"/>
                                          </p:stCondLst>
                                        </p:cTn>
                                        <p:tgtEl>
                                          <p:spTgt spid="28"/>
                                        </p:tgtEl>
                                        <p:attrNameLst>
                                          <p:attrName>style.visibility</p:attrName>
                                        </p:attrNameLst>
                                      </p:cBhvr>
                                      <p:to>
                                        <p:strVal val="visible"/>
                                      </p:to>
                                    </p:set>
                                  </p:childTnLst>
                                </p:cTn>
                              </p:par>
                              <p:par>
                                <p:cTn id="53" presetID="1" presetClass="exit" presetSubtype="0" fill="hold" grpId="0" nodeType="withEffect">
                                  <p:stCondLst>
                                    <p:cond delay="7000"/>
                                  </p:stCondLst>
                                  <p:childTnLst>
                                    <p:set>
                                      <p:cBhvr>
                                        <p:cTn id="54" dur="1" fill="hold">
                                          <p:stCondLst>
                                            <p:cond delay="0"/>
                                          </p:stCondLst>
                                        </p:cTn>
                                        <p:tgtEl>
                                          <p:spTgt spid="28"/>
                                        </p:tgtEl>
                                        <p:attrNameLst>
                                          <p:attrName>style.visibility</p:attrName>
                                        </p:attrNameLst>
                                      </p:cBhvr>
                                      <p:to>
                                        <p:strVal val="hidden"/>
                                      </p:to>
                                    </p:set>
                                  </p:childTnLst>
                                </p:cTn>
                              </p:par>
                              <p:par>
                                <p:cTn id="55" presetID="21" presetClass="entr" presetSubtype="1" fill="hold" grpId="7" nodeType="withEffect">
                                  <p:stCondLst>
                                    <p:cond delay="6000"/>
                                  </p:stCondLst>
                                  <p:childTnLst>
                                    <p:set>
                                      <p:cBhvr>
                                        <p:cTn id="56" dur="1" fill="hold">
                                          <p:stCondLst>
                                            <p:cond delay="0"/>
                                          </p:stCondLst>
                                        </p:cTn>
                                        <p:tgtEl>
                                          <p:spTgt spid="35"/>
                                        </p:tgtEl>
                                        <p:attrNameLst>
                                          <p:attrName>style.visibility</p:attrName>
                                        </p:attrNameLst>
                                      </p:cBhvr>
                                      <p:to>
                                        <p:strVal val="visible"/>
                                      </p:to>
                                    </p:set>
                                    <p:animEffect transition="in" filter="wheel(1)">
                                      <p:cBhvr>
                                        <p:cTn id="57" dur="1000"/>
                                        <p:tgtEl>
                                          <p:spTgt spid="35"/>
                                        </p:tgtEl>
                                      </p:cBhvr>
                                    </p:animEffect>
                                  </p:childTnLst>
                                  <p:subTnLst>
                                    <p:audio>
                                      <p:cMediaNode>
                                        <p:cTn display="0" masterRel="sameClick">
                                          <p:stCondLst>
                                            <p:cond evt="begin" delay="0">
                                              <p:tn val="55"/>
                                            </p:cond>
                                          </p:stCondLst>
                                          <p:endCondLst>
                                            <p:cond evt="onStopAudio" delay="0">
                                              <p:tgtEl>
                                                <p:sldTgt/>
                                              </p:tgtEl>
                                            </p:cond>
                                          </p:endCondLst>
                                        </p:cTn>
                                        <p:tgtEl>
                                          <p:sndTgt r:embed="rId7" name="cashreg.wav"/>
                                        </p:tgtEl>
                                      </p:cMediaNode>
                                    </p:audio>
                                  </p:subTnLst>
                                </p:cTn>
                              </p:par>
                              <p:par>
                                <p:cTn id="58" presetID="1" presetClass="entr" presetSubtype="0" fill="hold" grpId="1" nodeType="withEffect">
                                  <p:stCondLst>
                                    <p:cond delay="7000"/>
                                  </p:stCondLst>
                                  <p:childTnLst>
                                    <p:set>
                                      <p:cBhvr>
                                        <p:cTn id="59" dur="1" fill="hold">
                                          <p:stCondLst>
                                            <p:cond delay="0"/>
                                          </p:stCondLst>
                                        </p:cTn>
                                        <p:tgtEl>
                                          <p:spTgt spid="27"/>
                                        </p:tgtEl>
                                        <p:attrNameLst>
                                          <p:attrName>style.visibility</p:attrName>
                                        </p:attrNameLst>
                                      </p:cBhvr>
                                      <p:to>
                                        <p:strVal val="visible"/>
                                      </p:to>
                                    </p:set>
                                  </p:childTnLst>
                                </p:cTn>
                              </p:par>
                              <p:par>
                                <p:cTn id="60" presetID="1" presetClass="exit" presetSubtype="0" fill="hold" grpId="0" nodeType="withEffect">
                                  <p:stCondLst>
                                    <p:cond delay="8000"/>
                                  </p:stCondLst>
                                  <p:childTnLst>
                                    <p:set>
                                      <p:cBhvr>
                                        <p:cTn id="61" dur="1" fill="hold">
                                          <p:stCondLst>
                                            <p:cond delay="0"/>
                                          </p:stCondLst>
                                        </p:cTn>
                                        <p:tgtEl>
                                          <p:spTgt spid="27"/>
                                        </p:tgtEl>
                                        <p:attrNameLst>
                                          <p:attrName>style.visibility</p:attrName>
                                        </p:attrNameLst>
                                      </p:cBhvr>
                                      <p:to>
                                        <p:strVal val="hidden"/>
                                      </p:to>
                                    </p:set>
                                  </p:childTnLst>
                                </p:cTn>
                              </p:par>
                              <p:par>
                                <p:cTn id="62" presetID="21" presetClass="entr" presetSubtype="1" fill="hold" grpId="8" nodeType="withEffect">
                                  <p:stCondLst>
                                    <p:cond delay="7000"/>
                                  </p:stCondLst>
                                  <p:childTnLst>
                                    <p:set>
                                      <p:cBhvr>
                                        <p:cTn id="63" dur="1" fill="hold">
                                          <p:stCondLst>
                                            <p:cond delay="0"/>
                                          </p:stCondLst>
                                        </p:cTn>
                                        <p:tgtEl>
                                          <p:spTgt spid="35"/>
                                        </p:tgtEl>
                                        <p:attrNameLst>
                                          <p:attrName>style.visibility</p:attrName>
                                        </p:attrNameLst>
                                      </p:cBhvr>
                                      <p:to>
                                        <p:strVal val="visible"/>
                                      </p:to>
                                    </p:set>
                                    <p:animEffect transition="in" filter="wheel(1)">
                                      <p:cBhvr>
                                        <p:cTn id="64" dur="1000"/>
                                        <p:tgtEl>
                                          <p:spTgt spid="35"/>
                                        </p:tgtEl>
                                      </p:cBhvr>
                                    </p:animEffect>
                                  </p:childTnLst>
                                  <p:subTnLst>
                                    <p:audio>
                                      <p:cMediaNode>
                                        <p:cTn display="0" masterRel="sameClick">
                                          <p:stCondLst>
                                            <p:cond evt="begin" delay="0">
                                              <p:tn val="62"/>
                                            </p:cond>
                                          </p:stCondLst>
                                          <p:endCondLst>
                                            <p:cond evt="onStopAudio" delay="0">
                                              <p:tgtEl>
                                                <p:sldTgt/>
                                              </p:tgtEl>
                                            </p:cond>
                                          </p:endCondLst>
                                        </p:cTn>
                                        <p:tgtEl>
                                          <p:sndTgt r:embed="rId7" name="cashreg.wav"/>
                                        </p:tgtEl>
                                      </p:cMediaNode>
                                    </p:audio>
                                  </p:subTnLst>
                                </p:cTn>
                              </p:par>
                              <p:par>
                                <p:cTn id="65" presetID="1" presetClass="entr" presetSubtype="0" fill="hold" grpId="1" nodeType="withEffect">
                                  <p:stCondLst>
                                    <p:cond delay="8000"/>
                                  </p:stCondLst>
                                  <p:childTnLst>
                                    <p:set>
                                      <p:cBhvr>
                                        <p:cTn id="66" dur="1" fill="hold">
                                          <p:stCondLst>
                                            <p:cond delay="0"/>
                                          </p:stCondLst>
                                        </p:cTn>
                                        <p:tgtEl>
                                          <p:spTgt spid="26"/>
                                        </p:tgtEl>
                                        <p:attrNameLst>
                                          <p:attrName>style.visibility</p:attrName>
                                        </p:attrNameLst>
                                      </p:cBhvr>
                                      <p:to>
                                        <p:strVal val="visible"/>
                                      </p:to>
                                    </p:set>
                                  </p:childTnLst>
                                </p:cTn>
                              </p:par>
                              <p:par>
                                <p:cTn id="67" presetID="1" presetClass="exit" presetSubtype="0" fill="hold" grpId="0" nodeType="withEffect">
                                  <p:stCondLst>
                                    <p:cond delay="9000"/>
                                  </p:stCondLst>
                                  <p:childTnLst>
                                    <p:set>
                                      <p:cBhvr>
                                        <p:cTn id="68" dur="1" fill="hold">
                                          <p:stCondLst>
                                            <p:cond delay="0"/>
                                          </p:stCondLst>
                                        </p:cTn>
                                        <p:tgtEl>
                                          <p:spTgt spid="26"/>
                                        </p:tgtEl>
                                        <p:attrNameLst>
                                          <p:attrName>style.visibility</p:attrName>
                                        </p:attrNameLst>
                                      </p:cBhvr>
                                      <p:to>
                                        <p:strVal val="hidden"/>
                                      </p:to>
                                    </p:set>
                                  </p:childTnLst>
                                </p:cTn>
                              </p:par>
                              <p:par>
                                <p:cTn id="69" presetID="21" presetClass="entr" presetSubtype="1" fill="hold" grpId="2" nodeType="withEffect">
                                  <p:stCondLst>
                                    <p:cond delay="8000"/>
                                  </p:stCondLst>
                                  <p:childTnLst>
                                    <p:set>
                                      <p:cBhvr>
                                        <p:cTn id="70" dur="1" fill="hold">
                                          <p:stCondLst>
                                            <p:cond delay="0"/>
                                          </p:stCondLst>
                                        </p:cTn>
                                        <p:tgtEl>
                                          <p:spTgt spid="35"/>
                                        </p:tgtEl>
                                        <p:attrNameLst>
                                          <p:attrName>style.visibility</p:attrName>
                                        </p:attrNameLst>
                                      </p:cBhvr>
                                      <p:to>
                                        <p:strVal val="visible"/>
                                      </p:to>
                                    </p:set>
                                    <p:animEffect transition="in" filter="wheel(1)">
                                      <p:cBhvr>
                                        <p:cTn id="71" dur="1000"/>
                                        <p:tgtEl>
                                          <p:spTgt spid="35"/>
                                        </p:tgtEl>
                                      </p:cBhvr>
                                    </p:animEffect>
                                  </p:childTnLst>
                                  <p:subTnLst>
                                    <p:audio>
                                      <p:cMediaNode>
                                        <p:cTn display="0" masterRel="sameClick">
                                          <p:stCondLst>
                                            <p:cond evt="begin" delay="0">
                                              <p:tn val="69"/>
                                            </p:cond>
                                          </p:stCondLst>
                                          <p:endCondLst>
                                            <p:cond evt="onStopAudio" delay="0">
                                              <p:tgtEl>
                                                <p:sldTgt/>
                                              </p:tgtEl>
                                            </p:cond>
                                          </p:endCondLst>
                                        </p:cTn>
                                        <p:tgtEl>
                                          <p:sndTgt r:embed="rId7" name="cashreg.wav"/>
                                        </p:tgtEl>
                                      </p:cMediaNode>
                                    </p:audio>
                                  </p:subTnLst>
                                </p:cTn>
                              </p:par>
                              <p:par>
                                <p:cTn id="72" presetID="1" presetClass="entr" presetSubtype="0" fill="hold" grpId="1" nodeType="withEffect">
                                  <p:stCondLst>
                                    <p:cond delay="9000"/>
                                  </p:stCondLst>
                                  <p:childTnLst>
                                    <p:set>
                                      <p:cBhvr>
                                        <p:cTn id="73" dur="1" fill="hold">
                                          <p:stCondLst>
                                            <p:cond delay="0"/>
                                          </p:stCondLst>
                                        </p:cTn>
                                        <p:tgtEl>
                                          <p:spTgt spid="25"/>
                                        </p:tgtEl>
                                        <p:attrNameLst>
                                          <p:attrName>style.visibility</p:attrName>
                                        </p:attrNameLst>
                                      </p:cBhvr>
                                      <p:to>
                                        <p:strVal val="visible"/>
                                      </p:to>
                                    </p:set>
                                  </p:childTnLst>
                                </p:cTn>
                              </p:par>
                              <p:par>
                                <p:cTn id="74" presetID="1" presetClass="exit" presetSubtype="0" fill="hold" grpId="0" nodeType="withEffect">
                                  <p:stCondLst>
                                    <p:cond delay="10000"/>
                                  </p:stCondLst>
                                  <p:childTnLst>
                                    <p:set>
                                      <p:cBhvr>
                                        <p:cTn id="75" dur="1" fill="hold">
                                          <p:stCondLst>
                                            <p:cond delay="0"/>
                                          </p:stCondLst>
                                        </p:cTn>
                                        <p:tgtEl>
                                          <p:spTgt spid="25"/>
                                        </p:tgtEl>
                                        <p:attrNameLst>
                                          <p:attrName>style.visibility</p:attrName>
                                        </p:attrNameLst>
                                      </p:cBhvr>
                                      <p:to>
                                        <p:strVal val="hidden"/>
                                      </p:to>
                                    </p:set>
                                  </p:childTnLst>
                                </p:cTn>
                              </p:par>
                              <p:par>
                                <p:cTn id="76" presetID="21" presetClass="entr" presetSubtype="1" fill="hold" grpId="10" nodeType="withEffect">
                                  <p:stCondLst>
                                    <p:cond delay="9000"/>
                                  </p:stCondLst>
                                  <p:childTnLst>
                                    <p:set>
                                      <p:cBhvr>
                                        <p:cTn id="77" dur="1" fill="hold">
                                          <p:stCondLst>
                                            <p:cond delay="0"/>
                                          </p:stCondLst>
                                        </p:cTn>
                                        <p:tgtEl>
                                          <p:spTgt spid="35"/>
                                        </p:tgtEl>
                                        <p:attrNameLst>
                                          <p:attrName>style.visibility</p:attrName>
                                        </p:attrNameLst>
                                      </p:cBhvr>
                                      <p:to>
                                        <p:strVal val="visible"/>
                                      </p:to>
                                    </p:set>
                                    <p:animEffect transition="in" filter="wheel(1)">
                                      <p:cBhvr>
                                        <p:cTn id="78" dur="1000"/>
                                        <p:tgtEl>
                                          <p:spTgt spid="35"/>
                                        </p:tgtEl>
                                      </p:cBhvr>
                                    </p:animEffect>
                                  </p:childTnLst>
                                  <p:subTnLst>
                                    <p:audio>
                                      <p:cMediaNode>
                                        <p:cTn display="0" masterRel="sameClick">
                                          <p:stCondLst>
                                            <p:cond evt="begin" delay="0">
                                              <p:tn val="76"/>
                                            </p:cond>
                                          </p:stCondLst>
                                          <p:endCondLst>
                                            <p:cond evt="onStopAudio" delay="0">
                                              <p:tgtEl>
                                                <p:sldTgt/>
                                              </p:tgtEl>
                                            </p:cond>
                                          </p:endCondLst>
                                        </p:cTn>
                                        <p:tgtEl>
                                          <p:sndTgt r:embed="rId7" name="cashreg.wav"/>
                                        </p:tgtEl>
                                      </p:cMediaNode>
                                    </p:audio>
                                  </p:subTnLst>
                                </p:cTn>
                              </p:par>
                              <p:par>
                                <p:cTn id="79" presetID="1" presetClass="entr" presetSubtype="0" fill="hold" grpId="1" nodeType="withEffect">
                                  <p:stCondLst>
                                    <p:cond delay="10000"/>
                                  </p:stCondLst>
                                  <p:childTnLst>
                                    <p:set>
                                      <p:cBhvr>
                                        <p:cTn id="80" dur="1" fill="hold">
                                          <p:stCondLst>
                                            <p:cond delay="0"/>
                                          </p:stCondLst>
                                        </p:cTn>
                                        <p:tgtEl>
                                          <p:spTgt spid="24"/>
                                        </p:tgtEl>
                                        <p:attrNameLst>
                                          <p:attrName>style.visibility</p:attrName>
                                        </p:attrNameLst>
                                      </p:cBhvr>
                                      <p:to>
                                        <p:strVal val="visible"/>
                                      </p:to>
                                    </p:set>
                                  </p:childTnLst>
                                </p:cTn>
                              </p:par>
                              <p:par>
                                <p:cTn id="81" presetID="1" presetClass="exit" presetSubtype="0" fill="hold" grpId="0" nodeType="withEffect">
                                  <p:stCondLst>
                                    <p:cond delay="11000"/>
                                  </p:stCondLst>
                                  <p:childTnLst>
                                    <p:set>
                                      <p:cBhvr>
                                        <p:cTn id="82" dur="1" fill="hold">
                                          <p:stCondLst>
                                            <p:cond delay="0"/>
                                          </p:stCondLst>
                                        </p:cTn>
                                        <p:tgtEl>
                                          <p:spTgt spid="24"/>
                                        </p:tgtEl>
                                        <p:attrNameLst>
                                          <p:attrName>style.visibility</p:attrName>
                                        </p:attrNameLst>
                                      </p:cBhvr>
                                      <p:to>
                                        <p:strVal val="hidden"/>
                                      </p:to>
                                    </p:set>
                                  </p:childTnLst>
                                </p:cTn>
                              </p:par>
                              <p:par>
                                <p:cTn id="83" presetID="21" presetClass="entr" presetSubtype="1" fill="hold" grpId="11" nodeType="withEffect">
                                  <p:stCondLst>
                                    <p:cond delay="10000"/>
                                  </p:stCondLst>
                                  <p:childTnLst>
                                    <p:set>
                                      <p:cBhvr>
                                        <p:cTn id="84" dur="1" fill="hold">
                                          <p:stCondLst>
                                            <p:cond delay="0"/>
                                          </p:stCondLst>
                                        </p:cTn>
                                        <p:tgtEl>
                                          <p:spTgt spid="35"/>
                                        </p:tgtEl>
                                        <p:attrNameLst>
                                          <p:attrName>style.visibility</p:attrName>
                                        </p:attrNameLst>
                                      </p:cBhvr>
                                      <p:to>
                                        <p:strVal val="visible"/>
                                      </p:to>
                                    </p:set>
                                    <p:animEffect transition="in" filter="wheel(1)">
                                      <p:cBhvr>
                                        <p:cTn id="85" dur="1000"/>
                                        <p:tgtEl>
                                          <p:spTgt spid="35"/>
                                        </p:tgtEl>
                                      </p:cBhvr>
                                    </p:animEffect>
                                  </p:childTnLst>
                                  <p:subTnLst>
                                    <p:audio>
                                      <p:cMediaNode>
                                        <p:cTn display="0" masterRel="sameClick">
                                          <p:stCondLst>
                                            <p:cond evt="begin" delay="0">
                                              <p:tn val="83"/>
                                            </p:cond>
                                          </p:stCondLst>
                                          <p:endCondLst>
                                            <p:cond evt="onStopAudio" delay="0">
                                              <p:tgtEl>
                                                <p:sldTgt/>
                                              </p:tgtEl>
                                            </p:cond>
                                          </p:endCondLst>
                                        </p:cTn>
                                        <p:tgtEl>
                                          <p:sndTgt r:embed="rId7" name="cashreg.wav"/>
                                        </p:tgtEl>
                                      </p:cMediaNode>
                                    </p:audio>
                                  </p:subTnLst>
                                </p:cTn>
                              </p:par>
                              <p:par>
                                <p:cTn id="86" presetID="1" presetClass="entr" presetSubtype="0" fill="hold" grpId="1" nodeType="withEffect">
                                  <p:stCondLst>
                                    <p:cond delay="11000"/>
                                  </p:stCondLst>
                                  <p:childTnLst>
                                    <p:set>
                                      <p:cBhvr>
                                        <p:cTn id="87" dur="1" fill="hold">
                                          <p:stCondLst>
                                            <p:cond delay="0"/>
                                          </p:stCondLst>
                                        </p:cTn>
                                        <p:tgtEl>
                                          <p:spTgt spid="23"/>
                                        </p:tgtEl>
                                        <p:attrNameLst>
                                          <p:attrName>style.visibility</p:attrName>
                                        </p:attrNameLst>
                                      </p:cBhvr>
                                      <p:to>
                                        <p:strVal val="visible"/>
                                      </p:to>
                                    </p:set>
                                  </p:childTnLst>
                                </p:cTn>
                              </p:par>
                              <p:par>
                                <p:cTn id="88" presetID="1" presetClass="exit" presetSubtype="0" fill="hold" grpId="0" nodeType="withEffect">
                                  <p:stCondLst>
                                    <p:cond delay="12000"/>
                                  </p:stCondLst>
                                  <p:childTnLst>
                                    <p:set>
                                      <p:cBhvr>
                                        <p:cTn id="89" dur="1" fill="hold">
                                          <p:stCondLst>
                                            <p:cond delay="0"/>
                                          </p:stCondLst>
                                        </p:cTn>
                                        <p:tgtEl>
                                          <p:spTgt spid="23"/>
                                        </p:tgtEl>
                                        <p:attrNameLst>
                                          <p:attrName>style.visibility</p:attrName>
                                        </p:attrNameLst>
                                      </p:cBhvr>
                                      <p:to>
                                        <p:strVal val="hidden"/>
                                      </p:to>
                                    </p:set>
                                  </p:childTnLst>
                                </p:cTn>
                              </p:par>
                              <p:par>
                                <p:cTn id="90" presetID="21" presetClass="entr" presetSubtype="1" fill="hold" grpId="12" nodeType="withEffect">
                                  <p:stCondLst>
                                    <p:cond delay="11000"/>
                                  </p:stCondLst>
                                  <p:childTnLst>
                                    <p:set>
                                      <p:cBhvr>
                                        <p:cTn id="91" dur="1" fill="hold">
                                          <p:stCondLst>
                                            <p:cond delay="0"/>
                                          </p:stCondLst>
                                        </p:cTn>
                                        <p:tgtEl>
                                          <p:spTgt spid="35"/>
                                        </p:tgtEl>
                                        <p:attrNameLst>
                                          <p:attrName>style.visibility</p:attrName>
                                        </p:attrNameLst>
                                      </p:cBhvr>
                                      <p:to>
                                        <p:strVal val="visible"/>
                                      </p:to>
                                    </p:set>
                                    <p:animEffect transition="in" filter="wheel(1)">
                                      <p:cBhvr>
                                        <p:cTn id="92" dur="1000"/>
                                        <p:tgtEl>
                                          <p:spTgt spid="35"/>
                                        </p:tgtEl>
                                      </p:cBhvr>
                                    </p:animEffect>
                                  </p:childTnLst>
                                  <p:subTnLst>
                                    <p:audio>
                                      <p:cMediaNode>
                                        <p:cTn display="0" masterRel="sameClick">
                                          <p:stCondLst>
                                            <p:cond evt="begin" delay="0">
                                              <p:tn val="90"/>
                                            </p:cond>
                                          </p:stCondLst>
                                          <p:endCondLst>
                                            <p:cond evt="onStopAudio" delay="0">
                                              <p:tgtEl>
                                                <p:sldTgt/>
                                              </p:tgtEl>
                                            </p:cond>
                                          </p:endCondLst>
                                        </p:cTn>
                                        <p:tgtEl>
                                          <p:sndTgt r:embed="rId7" name="cashreg.wav"/>
                                        </p:tgtEl>
                                      </p:cMediaNode>
                                    </p:audio>
                                  </p:subTnLst>
                                </p:cTn>
                              </p:par>
                              <p:par>
                                <p:cTn id="93" presetID="1" presetClass="entr" presetSubtype="0" fill="hold" grpId="1" nodeType="withEffect">
                                  <p:stCondLst>
                                    <p:cond delay="12000"/>
                                  </p:stCondLst>
                                  <p:childTnLst>
                                    <p:set>
                                      <p:cBhvr>
                                        <p:cTn id="94" dur="1" fill="hold">
                                          <p:stCondLst>
                                            <p:cond delay="0"/>
                                          </p:stCondLst>
                                        </p:cTn>
                                        <p:tgtEl>
                                          <p:spTgt spid="22"/>
                                        </p:tgtEl>
                                        <p:attrNameLst>
                                          <p:attrName>style.visibility</p:attrName>
                                        </p:attrNameLst>
                                      </p:cBhvr>
                                      <p:to>
                                        <p:strVal val="visible"/>
                                      </p:to>
                                    </p:set>
                                  </p:childTnLst>
                                </p:cTn>
                              </p:par>
                              <p:par>
                                <p:cTn id="95" presetID="1" presetClass="exit" presetSubtype="0" fill="hold" grpId="0" nodeType="withEffect">
                                  <p:stCondLst>
                                    <p:cond delay="13000"/>
                                  </p:stCondLst>
                                  <p:childTnLst>
                                    <p:set>
                                      <p:cBhvr>
                                        <p:cTn id="96" dur="1" fill="hold">
                                          <p:stCondLst>
                                            <p:cond delay="0"/>
                                          </p:stCondLst>
                                        </p:cTn>
                                        <p:tgtEl>
                                          <p:spTgt spid="22"/>
                                        </p:tgtEl>
                                        <p:attrNameLst>
                                          <p:attrName>style.visibility</p:attrName>
                                        </p:attrNameLst>
                                      </p:cBhvr>
                                      <p:to>
                                        <p:strVal val="hidden"/>
                                      </p:to>
                                    </p:set>
                                  </p:childTnLst>
                                </p:cTn>
                              </p:par>
                              <p:par>
                                <p:cTn id="97" presetID="21" presetClass="entr" presetSubtype="1" fill="hold" grpId="13" nodeType="withEffect">
                                  <p:stCondLst>
                                    <p:cond delay="12000"/>
                                  </p:stCondLst>
                                  <p:childTnLst>
                                    <p:set>
                                      <p:cBhvr>
                                        <p:cTn id="98" dur="1" fill="hold">
                                          <p:stCondLst>
                                            <p:cond delay="0"/>
                                          </p:stCondLst>
                                        </p:cTn>
                                        <p:tgtEl>
                                          <p:spTgt spid="35"/>
                                        </p:tgtEl>
                                        <p:attrNameLst>
                                          <p:attrName>style.visibility</p:attrName>
                                        </p:attrNameLst>
                                      </p:cBhvr>
                                      <p:to>
                                        <p:strVal val="visible"/>
                                      </p:to>
                                    </p:set>
                                    <p:animEffect transition="in" filter="wheel(1)">
                                      <p:cBhvr>
                                        <p:cTn id="99" dur="1000"/>
                                        <p:tgtEl>
                                          <p:spTgt spid="35"/>
                                        </p:tgtEl>
                                      </p:cBhvr>
                                    </p:animEffect>
                                  </p:childTnLst>
                                  <p:subTnLst>
                                    <p:audio>
                                      <p:cMediaNode>
                                        <p:cTn display="0" masterRel="sameClick">
                                          <p:stCondLst>
                                            <p:cond evt="begin" delay="0">
                                              <p:tn val="97"/>
                                            </p:cond>
                                          </p:stCondLst>
                                          <p:endCondLst>
                                            <p:cond evt="onStopAudio" delay="0">
                                              <p:tgtEl>
                                                <p:sldTgt/>
                                              </p:tgtEl>
                                            </p:cond>
                                          </p:endCondLst>
                                        </p:cTn>
                                        <p:tgtEl>
                                          <p:sndTgt r:embed="rId7" name="cashreg.wav"/>
                                        </p:tgtEl>
                                      </p:cMediaNode>
                                    </p:audio>
                                  </p:subTnLst>
                                </p:cTn>
                              </p:par>
                              <p:par>
                                <p:cTn id="100" presetID="1" presetClass="entr" presetSubtype="0" fill="hold" grpId="1" nodeType="withEffect">
                                  <p:stCondLst>
                                    <p:cond delay="13000"/>
                                  </p:stCondLst>
                                  <p:childTnLst>
                                    <p:set>
                                      <p:cBhvr>
                                        <p:cTn id="101" dur="1" fill="hold">
                                          <p:stCondLst>
                                            <p:cond delay="0"/>
                                          </p:stCondLst>
                                        </p:cTn>
                                        <p:tgtEl>
                                          <p:spTgt spid="21"/>
                                        </p:tgtEl>
                                        <p:attrNameLst>
                                          <p:attrName>style.visibility</p:attrName>
                                        </p:attrNameLst>
                                      </p:cBhvr>
                                      <p:to>
                                        <p:strVal val="visible"/>
                                      </p:to>
                                    </p:set>
                                  </p:childTnLst>
                                </p:cTn>
                              </p:par>
                              <p:par>
                                <p:cTn id="102" presetID="1" presetClass="exit" presetSubtype="0" fill="hold" grpId="0" nodeType="withEffect">
                                  <p:stCondLst>
                                    <p:cond delay="14000"/>
                                  </p:stCondLst>
                                  <p:childTnLst>
                                    <p:set>
                                      <p:cBhvr>
                                        <p:cTn id="103" dur="1" fill="hold">
                                          <p:stCondLst>
                                            <p:cond delay="0"/>
                                          </p:stCondLst>
                                        </p:cTn>
                                        <p:tgtEl>
                                          <p:spTgt spid="21"/>
                                        </p:tgtEl>
                                        <p:attrNameLst>
                                          <p:attrName>style.visibility</p:attrName>
                                        </p:attrNameLst>
                                      </p:cBhvr>
                                      <p:to>
                                        <p:strVal val="hidden"/>
                                      </p:to>
                                    </p:set>
                                  </p:childTnLst>
                                </p:cTn>
                              </p:par>
                              <p:par>
                                <p:cTn id="104" presetID="21" presetClass="entr" presetSubtype="1" fill="hold" grpId="14" nodeType="withEffect">
                                  <p:stCondLst>
                                    <p:cond delay="13000"/>
                                  </p:stCondLst>
                                  <p:childTnLst>
                                    <p:set>
                                      <p:cBhvr>
                                        <p:cTn id="105" dur="1" fill="hold">
                                          <p:stCondLst>
                                            <p:cond delay="0"/>
                                          </p:stCondLst>
                                        </p:cTn>
                                        <p:tgtEl>
                                          <p:spTgt spid="35"/>
                                        </p:tgtEl>
                                        <p:attrNameLst>
                                          <p:attrName>style.visibility</p:attrName>
                                        </p:attrNameLst>
                                      </p:cBhvr>
                                      <p:to>
                                        <p:strVal val="visible"/>
                                      </p:to>
                                    </p:set>
                                    <p:animEffect transition="in" filter="wheel(1)">
                                      <p:cBhvr>
                                        <p:cTn id="106" dur="1000"/>
                                        <p:tgtEl>
                                          <p:spTgt spid="35"/>
                                        </p:tgtEl>
                                      </p:cBhvr>
                                    </p:animEffect>
                                  </p:childTnLst>
                                  <p:subTnLst>
                                    <p:audio>
                                      <p:cMediaNode>
                                        <p:cTn display="0" masterRel="sameClick">
                                          <p:stCondLst>
                                            <p:cond evt="begin" delay="0">
                                              <p:tn val="104"/>
                                            </p:cond>
                                          </p:stCondLst>
                                          <p:endCondLst>
                                            <p:cond evt="onStopAudio" delay="0">
                                              <p:tgtEl>
                                                <p:sldTgt/>
                                              </p:tgtEl>
                                            </p:cond>
                                          </p:endCondLst>
                                        </p:cTn>
                                        <p:tgtEl>
                                          <p:sndTgt r:embed="rId7" name="cashreg.wav"/>
                                        </p:tgtEl>
                                      </p:cMediaNode>
                                    </p:audio>
                                  </p:subTnLst>
                                </p:cTn>
                              </p:par>
                              <p:par>
                                <p:cTn id="107" presetID="1" presetClass="entr" presetSubtype="0" fill="hold" grpId="1" nodeType="withEffect">
                                  <p:stCondLst>
                                    <p:cond delay="14000"/>
                                  </p:stCondLst>
                                  <p:childTnLst>
                                    <p:set>
                                      <p:cBhvr>
                                        <p:cTn id="108" dur="1" fill="hold">
                                          <p:stCondLst>
                                            <p:cond delay="0"/>
                                          </p:stCondLst>
                                        </p:cTn>
                                        <p:tgtEl>
                                          <p:spTgt spid="20"/>
                                        </p:tgtEl>
                                        <p:attrNameLst>
                                          <p:attrName>style.visibility</p:attrName>
                                        </p:attrNameLst>
                                      </p:cBhvr>
                                      <p:to>
                                        <p:strVal val="visible"/>
                                      </p:to>
                                    </p:set>
                                  </p:childTnLst>
                                  <p:subTnLst>
                                    <p:audio>
                                      <p:cMediaNode vol="100000">
                                        <p:cTn display="0" masterRel="sameClick">
                                          <p:stCondLst>
                                            <p:cond evt="begin" delay="0">
                                              <p:tn val="107"/>
                                            </p:cond>
                                          </p:stCondLst>
                                          <p:endCondLst>
                                            <p:cond evt="onStopAudio" delay="0">
                                              <p:tgtEl>
                                                <p:sldTgt/>
                                              </p:tgtEl>
                                            </p:cond>
                                          </p:endCondLst>
                                        </p:cTn>
                                        <p:tgtEl>
                                          <p:sndTgt r:embed="rId7" name="cashreg.wav"/>
                                        </p:tgtEl>
                                      </p:cMediaNode>
                                    </p:audio>
                                  </p:subTnLst>
                                </p:cTn>
                              </p:par>
                              <p:par>
                                <p:cTn id="109" presetID="1" presetClass="exit" presetSubtype="0" fill="hold" grpId="0" nodeType="withEffect">
                                  <p:stCondLst>
                                    <p:cond delay="15000"/>
                                  </p:stCondLst>
                                  <p:childTnLst>
                                    <p:set>
                                      <p:cBhvr>
                                        <p:cTn id="110"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09"/>
                                            </p:cond>
                                          </p:stCondLst>
                                          <p:endCondLst>
                                            <p:cond evt="onStopAudio" delay="0">
                                              <p:tgtEl>
                                                <p:sldTgt/>
                                              </p:tgtEl>
                                            </p:cond>
                                          </p:endCondLst>
                                        </p:cTn>
                                        <p:tgtEl>
                                          <p:sndTgt r:embed="rId8" name="cashreg.wav"/>
                                        </p:tgtEl>
                                      </p:cMediaNode>
                                    </p:audio>
                                  </p:subTnLst>
                                </p:cTn>
                              </p:par>
                              <p:par>
                                <p:cTn id="111" presetID="21" presetClass="entr" presetSubtype="1" fill="hold" grpId="9" nodeType="withEffect">
                                  <p:stCondLst>
                                    <p:cond delay="14000"/>
                                  </p:stCondLst>
                                  <p:childTnLst>
                                    <p:set>
                                      <p:cBhvr>
                                        <p:cTn id="112" dur="1" fill="hold">
                                          <p:stCondLst>
                                            <p:cond delay="0"/>
                                          </p:stCondLst>
                                        </p:cTn>
                                        <p:tgtEl>
                                          <p:spTgt spid="35"/>
                                        </p:tgtEl>
                                        <p:attrNameLst>
                                          <p:attrName>style.visibility</p:attrName>
                                        </p:attrNameLst>
                                      </p:cBhvr>
                                      <p:to>
                                        <p:strVal val="visible"/>
                                      </p:to>
                                    </p:set>
                                    <p:animEffect transition="in" filter="wheel(1)">
                                      <p:cBhvr>
                                        <p:cTn id="113" dur="1000"/>
                                        <p:tgtEl>
                                          <p:spTgt spid="35"/>
                                        </p:tgtEl>
                                      </p:cBhvr>
                                    </p:animEffect>
                                  </p:childTnLst>
                                  <p:subTnLst>
                                    <p:audio>
                                      <p:cMediaNode>
                                        <p:cTn display="0" masterRel="sameClick">
                                          <p:stCondLst>
                                            <p:cond evt="begin" delay="0">
                                              <p:tn val="111"/>
                                            </p:cond>
                                          </p:stCondLst>
                                          <p:endCondLst>
                                            <p:cond evt="onStopAudio" delay="0">
                                              <p:tgtEl>
                                                <p:sldTgt/>
                                              </p:tgtEl>
                                            </p:cond>
                                          </p:endCondLst>
                                        </p:cTn>
                                        <p:tgtEl>
                                          <p:sndTgt r:embed="rId7" name="cashreg.wav"/>
                                        </p:tgtEl>
                                      </p:cMediaNode>
                                    </p:audio>
                                  </p:subTnLst>
                                </p:cTn>
                              </p:par>
                              <p:par>
                                <p:cTn id="114" presetID="1" presetClass="entr" presetSubtype="0" fill="hold" grpId="1" nodeType="withEffect">
                                  <p:stCondLst>
                                    <p:cond delay="15000"/>
                                  </p:stCondLst>
                                  <p:childTnLst>
                                    <p:set>
                                      <p:cBhvr>
                                        <p:cTn id="115"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14"/>
                                            </p:cond>
                                          </p:stCondLst>
                                          <p:endCondLst>
                                            <p:cond evt="onStopAudio" delay="0">
                                              <p:tgtEl>
                                                <p:sldTgt/>
                                              </p:tgtEl>
                                            </p:cond>
                                          </p:endCondLst>
                                        </p:cTn>
                                        <p:tgtEl>
                                          <p:sndTgt r:embed="rId8" name="cashreg.wav"/>
                                        </p:tgtEl>
                                      </p:cMediaNode>
                                    </p:audio>
                                  </p:subTnLst>
                                </p:cTn>
                              </p:par>
                              <p:par>
                                <p:cTn id="116" presetID="1" presetClass="exit" presetSubtype="0" fill="hold" grpId="0" nodeType="withEffect">
                                  <p:stCondLst>
                                    <p:cond delay="16000"/>
                                  </p:stCondLst>
                                  <p:childTnLst>
                                    <p:set>
                                      <p:cBhvr>
                                        <p:cTn id="117" dur="1" fill="hold">
                                          <p:stCondLst>
                                            <p:cond delay="0"/>
                                          </p:stCondLst>
                                        </p:cTn>
                                        <p:tgtEl>
                                          <p:spTgt spid="19"/>
                                        </p:tgtEl>
                                        <p:attrNameLst>
                                          <p:attrName>style.visibility</p:attrName>
                                        </p:attrNameLst>
                                      </p:cBhvr>
                                      <p:to>
                                        <p:strVal val="hidden"/>
                                      </p:to>
                                    </p:set>
                                  </p:childTnLst>
                                </p:cTn>
                              </p:par>
                              <p:par>
                                <p:cTn id="118" presetID="21" presetClass="entr" presetSubtype="1" fill="hold" grpId="0" nodeType="withEffect">
                                  <p:stCondLst>
                                    <p:cond delay="15000"/>
                                  </p:stCondLst>
                                  <p:childTnLst>
                                    <p:set>
                                      <p:cBhvr>
                                        <p:cTn id="119" dur="1" fill="hold">
                                          <p:stCondLst>
                                            <p:cond delay="0"/>
                                          </p:stCondLst>
                                        </p:cTn>
                                        <p:tgtEl>
                                          <p:spTgt spid="35"/>
                                        </p:tgtEl>
                                        <p:attrNameLst>
                                          <p:attrName>style.visibility</p:attrName>
                                        </p:attrNameLst>
                                      </p:cBhvr>
                                      <p:to>
                                        <p:strVal val="visible"/>
                                      </p:to>
                                    </p:set>
                                    <p:animEffect transition="in" filter="wheel(1)">
                                      <p:cBhvr>
                                        <p:cTn id="120" dur="1000"/>
                                        <p:tgtEl>
                                          <p:spTgt spid="35"/>
                                        </p:tgtEl>
                                      </p:cBhvr>
                                    </p:animEffect>
                                  </p:childTnLst>
                                  <p:subTnLst>
                                    <p:audio>
                                      <p:cMediaNode vol="100000">
                                        <p:cTn display="0" masterRel="sameClick">
                                          <p:stCondLst>
                                            <p:cond evt="begin" delay="0">
                                              <p:tn val="118"/>
                                            </p:cond>
                                          </p:stCondLst>
                                          <p:endCondLst>
                                            <p:cond evt="onStopAudio" delay="0">
                                              <p:tgtEl>
                                                <p:sldTgt/>
                                              </p:tgtEl>
                                            </p:cond>
                                          </p:endCondLst>
                                        </p:cTn>
                                        <p:tgtEl>
                                          <p:sndTgt r:embed="rId8" name="cashreg.wav"/>
                                        </p:tgtEl>
                                      </p:cMediaNode>
                                    </p:audio>
                                  </p:subTnLst>
                                </p:cTn>
                              </p:par>
                              <p:par>
                                <p:cTn id="121" presetID="1" presetClass="exit" presetSubtype="0" fill="hold" grpId="15" nodeType="withEffect">
                                  <p:stCondLst>
                                    <p:cond delay="16000"/>
                                  </p:stCondLst>
                                  <p:childTnLst>
                                    <p:set>
                                      <p:cBhvr>
                                        <p:cTn id="122" dur="1" fill="hold">
                                          <p:stCondLst>
                                            <p:cond delay="0"/>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3" fill="hold" display="0">
                  <p:stCondLst>
                    <p:cond delay="indefinite"/>
                  </p:stCondLst>
                  <p:endCondLst>
                    <p:cond evt="onStopAudio" delay="0">
                      <p:tgtEl>
                        <p:sldTgt/>
                      </p:tgtEl>
                    </p:cond>
                  </p:endCondLst>
                </p:cTn>
                <p:tgtEl>
                  <p:spTgt spid="16"/>
                </p:tgtEl>
              </p:cMediaNode>
            </p:audio>
            <p:video>
              <p:cMediaNode vol="80000">
                <p:cTn id="124" fill="hold" display="0">
                  <p:stCondLst>
                    <p:cond delay="indefinite"/>
                  </p:stCondLst>
                </p:cTn>
                <p:tgtEl>
                  <p:spTgt spid="3"/>
                </p:tgtEl>
              </p:cMediaNode>
            </p:video>
          </p:childTnLst>
        </p:cTn>
      </p:par>
    </p:tnLst>
    <p:bldLst>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lectric Bolts Motion Background">
            <a:hlinkClick r:id="" action="ppaction://media"/>
            <a:extLst>
              <a:ext uri="{FF2B5EF4-FFF2-40B4-BE49-F238E27FC236}">
                <a16:creationId xmlns:a16="http://schemas.microsoft.com/office/drawing/2014/main" id="{4A4CBA69-8EBF-4290-8565-87A249ECFE96}"/>
              </a:ext>
            </a:extLst>
          </p:cNvPr>
          <p:cNvPicPr>
            <a:picLocks noChangeAspect="1"/>
          </p:cNvPicPr>
          <p:nvPr>
            <a:videoFile r:link="rId2"/>
            <p:extLst>
              <p:ext uri="{DAA4B4D4-6D71-4841-9C94-3DE7FCFB9230}">
                <p14:media xmlns:p14="http://schemas.microsoft.com/office/powerpoint/2010/main" r:embed="rId3">
                  <p14:trim end="5194.3333"/>
                </p14:media>
              </p:ext>
            </p:extLst>
          </p:nvPr>
        </p:nvPicPr>
        <p:blipFill>
          <a:blip r:embed="rId9"/>
          <a:stretch>
            <a:fillRect/>
          </a:stretch>
        </p:blipFill>
        <p:spPr>
          <a:xfrm>
            <a:off x="0" y="0"/>
            <a:ext cx="12192000" cy="6858000"/>
          </a:xfrm>
          <a:prstGeom prst="rect">
            <a:avLst/>
          </a:prstGeom>
        </p:spPr>
      </p:pic>
      <p:pic>
        <p:nvPicPr>
          <p:cNvPr id="16" name="nhac 10s 2.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0" cstate="print"/>
          <a:stretch>
            <a:fillRect/>
          </a:stretch>
        </p:blipFill>
        <p:spPr>
          <a:xfrm>
            <a:off x="-1407751" y="1"/>
            <a:ext cx="548243" cy="548243"/>
          </a:xfrm>
          <a:prstGeom prst="rect">
            <a:avLst/>
          </a:prstGeom>
        </p:spPr>
      </p:pic>
      <p:sp>
        <p:nvSpPr>
          <p:cNvPr id="19" name="TextBox 18"/>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00</a:t>
            </a:r>
            <a:endParaRPr lang="vi-VN" sz="4800" b="1" kern="0">
              <a:solidFill>
                <a:sysClr val="windowText" lastClr="000000"/>
              </a:solidFill>
            </a:endParaRPr>
          </a:p>
        </p:txBody>
      </p:sp>
      <p:sp>
        <p:nvSpPr>
          <p:cNvPr id="20" name="TextBox 19"/>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01</a:t>
            </a:r>
            <a:endParaRPr lang="vi-VN" sz="4800" b="1" kern="0">
              <a:solidFill>
                <a:sysClr val="windowText" lastClr="000000"/>
              </a:solidFill>
            </a:endParaRPr>
          </a:p>
        </p:txBody>
      </p:sp>
      <p:sp>
        <p:nvSpPr>
          <p:cNvPr id="21" name="TextBox 20"/>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02</a:t>
            </a:r>
            <a:endParaRPr lang="vi-VN" sz="4800" b="1" kern="0">
              <a:solidFill>
                <a:sysClr val="windowText" lastClr="000000"/>
              </a:solidFill>
            </a:endParaRPr>
          </a:p>
        </p:txBody>
      </p:sp>
      <p:sp>
        <p:nvSpPr>
          <p:cNvPr id="22" name="TextBox 21"/>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03</a:t>
            </a:r>
            <a:endParaRPr lang="vi-VN" sz="4800" b="1" kern="0">
              <a:solidFill>
                <a:sysClr val="windowText" lastClr="000000"/>
              </a:solidFill>
            </a:endParaRPr>
          </a:p>
        </p:txBody>
      </p:sp>
      <p:sp>
        <p:nvSpPr>
          <p:cNvPr id="23" name="TextBox 22"/>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04</a:t>
            </a:r>
            <a:endParaRPr lang="vi-VN" sz="4800" b="1" kern="0">
              <a:solidFill>
                <a:sysClr val="windowText" lastClr="000000"/>
              </a:solidFill>
            </a:endParaRPr>
          </a:p>
        </p:txBody>
      </p:sp>
      <p:sp>
        <p:nvSpPr>
          <p:cNvPr id="24" name="TextBox 23"/>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05</a:t>
            </a:r>
            <a:endParaRPr lang="vi-VN" sz="4800" b="1" kern="0">
              <a:solidFill>
                <a:sysClr val="windowText" lastClr="000000"/>
              </a:solidFill>
            </a:endParaRPr>
          </a:p>
        </p:txBody>
      </p:sp>
      <p:sp>
        <p:nvSpPr>
          <p:cNvPr id="25" name="TextBox 24"/>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06</a:t>
            </a:r>
            <a:endParaRPr lang="vi-VN" sz="4800" b="1" kern="0">
              <a:solidFill>
                <a:sysClr val="windowText" lastClr="000000"/>
              </a:solidFill>
            </a:endParaRPr>
          </a:p>
        </p:txBody>
      </p:sp>
      <p:sp>
        <p:nvSpPr>
          <p:cNvPr id="26" name="TextBox 25"/>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07</a:t>
            </a:r>
            <a:endParaRPr lang="vi-VN" sz="4800" b="1" kern="0">
              <a:solidFill>
                <a:sysClr val="windowText" lastClr="000000"/>
              </a:solidFill>
            </a:endParaRPr>
          </a:p>
        </p:txBody>
      </p:sp>
      <p:sp>
        <p:nvSpPr>
          <p:cNvPr id="27" name="TextBox 26"/>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08</a:t>
            </a:r>
            <a:endParaRPr lang="vi-VN" sz="4800" b="1" kern="0">
              <a:solidFill>
                <a:sysClr val="windowText" lastClr="000000"/>
              </a:solidFill>
            </a:endParaRPr>
          </a:p>
        </p:txBody>
      </p:sp>
      <p:sp>
        <p:nvSpPr>
          <p:cNvPr id="28" name="TextBox 27"/>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09</a:t>
            </a:r>
            <a:endParaRPr lang="vi-VN" sz="4800" b="1" kern="0">
              <a:solidFill>
                <a:sysClr val="windowText" lastClr="000000"/>
              </a:solidFill>
            </a:endParaRPr>
          </a:p>
        </p:txBody>
      </p:sp>
      <p:sp>
        <p:nvSpPr>
          <p:cNvPr id="29" name="TextBox 28"/>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10</a:t>
            </a:r>
            <a:endParaRPr lang="vi-VN" sz="4800" b="1" kern="0">
              <a:solidFill>
                <a:sysClr val="windowText" lastClr="000000"/>
              </a:solidFill>
            </a:endParaRPr>
          </a:p>
        </p:txBody>
      </p:sp>
      <p:sp>
        <p:nvSpPr>
          <p:cNvPr id="30" name="TextBox 29"/>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11</a:t>
            </a:r>
            <a:endParaRPr lang="vi-VN" sz="4800" b="1" kern="0">
              <a:solidFill>
                <a:sysClr val="windowText" lastClr="000000"/>
              </a:solidFill>
            </a:endParaRPr>
          </a:p>
        </p:txBody>
      </p:sp>
      <p:sp>
        <p:nvSpPr>
          <p:cNvPr id="31" name="TextBox 30"/>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12</a:t>
            </a:r>
            <a:endParaRPr lang="vi-VN" sz="4800" b="1" kern="0">
              <a:solidFill>
                <a:sysClr val="windowText" lastClr="000000"/>
              </a:solidFill>
            </a:endParaRPr>
          </a:p>
        </p:txBody>
      </p:sp>
      <p:sp>
        <p:nvSpPr>
          <p:cNvPr id="32" name="TextBox 31"/>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13</a:t>
            </a:r>
            <a:endParaRPr lang="vi-VN" sz="4800" b="1" kern="0">
              <a:solidFill>
                <a:sysClr val="windowText" lastClr="000000"/>
              </a:solidFill>
            </a:endParaRPr>
          </a:p>
        </p:txBody>
      </p:sp>
      <p:sp>
        <p:nvSpPr>
          <p:cNvPr id="33" name="TextBox 32"/>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14</a:t>
            </a:r>
            <a:endParaRPr lang="vi-VN" sz="4800" b="1" kern="0">
              <a:solidFill>
                <a:sysClr val="windowText" lastClr="000000"/>
              </a:solidFill>
            </a:endParaRPr>
          </a:p>
        </p:txBody>
      </p:sp>
      <p:sp>
        <p:nvSpPr>
          <p:cNvPr id="34" name="TextBox 33"/>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dirty="0">
                <a:solidFill>
                  <a:sysClr val="windowText" lastClr="000000"/>
                </a:solidFill>
              </a:rPr>
              <a:t>15</a:t>
            </a:r>
            <a:endParaRPr lang="vi-VN" sz="4800" b="1" kern="0" dirty="0">
              <a:solidFill>
                <a:sysClr val="windowText" lastClr="000000"/>
              </a:solidFill>
            </a:endParaRPr>
          </a:p>
        </p:txBody>
      </p:sp>
      <p:sp>
        <p:nvSpPr>
          <p:cNvPr id="35" name="Donut 34"/>
          <p:cNvSpPr/>
          <p:nvPr/>
        </p:nvSpPr>
        <p:spPr>
          <a:xfrm>
            <a:off x="132148" y="1066373"/>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lIns="91436" tIns="45719" rIns="91436" bIns="45719" rtlCol="0" anchor="ctr"/>
          <a:lstStyle/>
          <a:p>
            <a:pPr algn="ctr" defTabSz="913697">
              <a:defRPr/>
            </a:pPr>
            <a:endParaRPr lang="vi-VN" sz="4000" kern="0">
              <a:solidFill>
                <a:sysClr val="windowText" lastClr="000000"/>
              </a:solidFill>
            </a:endParaRPr>
          </a:p>
        </p:txBody>
      </p:sp>
      <p:grpSp>
        <p:nvGrpSpPr>
          <p:cNvPr id="45" name="Nhóm 44">
            <a:extLst>
              <a:ext uri="{FF2B5EF4-FFF2-40B4-BE49-F238E27FC236}">
                <a16:creationId xmlns:a16="http://schemas.microsoft.com/office/drawing/2014/main" id="{8F2EBFAD-18BB-4FAE-B325-E9A8EA8F09B8}"/>
              </a:ext>
            </a:extLst>
          </p:cNvPr>
          <p:cNvGrpSpPr/>
          <p:nvPr/>
        </p:nvGrpSpPr>
        <p:grpSpPr>
          <a:xfrm>
            <a:off x="1695451" y="40967"/>
            <a:ext cx="8458200" cy="4833324"/>
            <a:chOff x="1695451" y="40964"/>
            <a:chExt cx="8458200" cy="4833324"/>
          </a:xfrm>
        </p:grpSpPr>
        <p:sp>
          <p:nvSpPr>
            <p:cNvPr id="40" name="Đám mây 39">
              <a:extLst>
                <a:ext uri="{FF2B5EF4-FFF2-40B4-BE49-F238E27FC236}">
                  <a16:creationId xmlns:a16="http://schemas.microsoft.com/office/drawing/2014/main" id="{DC5931B3-0DD4-4150-8806-1608188D274B}"/>
                </a:ext>
              </a:extLst>
            </p:cNvPr>
            <p:cNvSpPr/>
            <p:nvPr/>
          </p:nvSpPr>
          <p:spPr>
            <a:xfrm>
              <a:off x="1695451" y="1531419"/>
              <a:ext cx="8458200" cy="3342869"/>
            </a:xfrm>
            <a:prstGeom prst="cloud">
              <a:avLst/>
            </a:prstGeom>
            <a:solidFill>
              <a:schemeClr val="bg1"/>
            </a:solidFill>
            <a:effectLst>
              <a:glow rad="190500">
                <a:schemeClr val="bg1">
                  <a:alpha val="92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67">
                <a:defRPr/>
              </a:pPr>
              <a:endParaRPr lang="en-BZ" sz="1867">
                <a:solidFill>
                  <a:prstClr val="white"/>
                </a:solidFill>
              </a:endParaRPr>
            </a:p>
          </p:txBody>
        </p:sp>
        <p:cxnSp>
          <p:nvCxnSpPr>
            <p:cNvPr id="42" name="Đường nối Thẳng 41">
              <a:extLst>
                <a:ext uri="{FF2B5EF4-FFF2-40B4-BE49-F238E27FC236}">
                  <a16:creationId xmlns:a16="http://schemas.microsoft.com/office/drawing/2014/main" id="{D9FC6944-D4B5-4030-BC6A-C791147291E1}"/>
                </a:ext>
              </a:extLst>
            </p:cNvPr>
            <p:cNvCxnSpPr>
              <a:cxnSpLocks/>
            </p:cNvCxnSpPr>
            <p:nvPr/>
          </p:nvCxnSpPr>
          <p:spPr>
            <a:xfrm>
              <a:off x="6062662" y="40964"/>
              <a:ext cx="0" cy="1713900"/>
            </a:xfrm>
            <a:prstGeom prst="line">
              <a:avLst/>
            </a:prstGeom>
            <a:ln>
              <a:solidFill>
                <a:schemeClr val="bg1"/>
              </a:solidFill>
            </a:ln>
          </p:spPr>
          <p:style>
            <a:lnRef idx="3">
              <a:schemeClr val="accent3"/>
            </a:lnRef>
            <a:fillRef idx="0">
              <a:schemeClr val="accent3"/>
            </a:fillRef>
            <a:effectRef idx="2">
              <a:schemeClr val="accent3"/>
            </a:effectRef>
            <a:fontRef idx="minor">
              <a:schemeClr val="tx1"/>
            </a:fontRef>
          </p:style>
        </p:cxnSp>
      </p:grpSp>
      <p:sp>
        <p:nvSpPr>
          <p:cNvPr id="2" name="Hình chữ nhật 1">
            <a:extLst>
              <a:ext uri="{FF2B5EF4-FFF2-40B4-BE49-F238E27FC236}">
                <a16:creationId xmlns:a16="http://schemas.microsoft.com/office/drawing/2014/main" id="{CBBA5AD0-B737-49F6-8DEB-7CFC619F67A6}"/>
              </a:ext>
            </a:extLst>
          </p:cNvPr>
          <p:cNvSpPr/>
          <p:nvPr/>
        </p:nvSpPr>
        <p:spPr>
          <a:xfrm>
            <a:off x="2863016" y="2006601"/>
            <a:ext cx="6280984" cy="2308322"/>
          </a:xfrm>
          <a:prstGeom prst="rect">
            <a:avLst/>
          </a:prstGeom>
        </p:spPr>
        <p:txBody>
          <a:bodyPr wrap="square" lIns="91436" tIns="45719" rIns="91436" bIns="45719">
            <a:spAutoFit/>
          </a:bodyPr>
          <a:lstStyle/>
          <a:p>
            <a:pPr algn="ctr" defTabSz="457167">
              <a:defRPr/>
            </a:pPr>
            <a:r>
              <a:rPr lang="en-US" sz="3600" dirty="0" err="1">
                <a:effectLst/>
                <a:latin typeface="Times New Roman" panose="02020603050405020304" pitchFamily="18" charset="0"/>
                <a:ea typeface="Times New Roman" panose="02020603050405020304" pitchFamily="18" charset="0"/>
              </a:rPr>
              <a:t>Tại</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sao</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gạch</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lát</a:t>
            </a:r>
            <a:r>
              <a:rPr lang="en-US" sz="3600" dirty="0">
                <a:effectLst/>
                <a:latin typeface="Times New Roman" panose="02020603050405020304" pitchFamily="18" charset="0"/>
                <a:ea typeface="Times New Roman" panose="02020603050405020304" pitchFamily="18" charset="0"/>
              </a:rPr>
              <a:t> ở </a:t>
            </a:r>
            <a:r>
              <a:rPr lang="en-US" sz="3600" dirty="0" err="1">
                <a:effectLst/>
                <a:latin typeface="Times New Roman" panose="02020603050405020304" pitchFamily="18" charset="0"/>
                <a:ea typeface="Times New Roman" panose="02020603050405020304" pitchFamily="18" charset="0"/>
              </a:rPr>
              <a:t>vỉa</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hè</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có</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khoảng</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cách</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giữa</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các</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viên</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gạch</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lớn</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hơn</a:t>
            </a:r>
            <a:r>
              <a:rPr lang="en-US" sz="3600" dirty="0">
                <a:effectLst/>
                <a:latin typeface="Times New Roman" panose="02020603050405020304" pitchFamily="18" charset="0"/>
                <a:ea typeface="Times New Roman" panose="02020603050405020304" pitchFamily="18" charset="0"/>
              </a:rPr>
              <a:t> so </a:t>
            </a:r>
            <a:r>
              <a:rPr lang="en-US" sz="3600" dirty="0" err="1">
                <a:effectLst/>
                <a:latin typeface="Times New Roman" panose="02020603050405020304" pitchFamily="18" charset="0"/>
                <a:ea typeface="Times New Roman" panose="02020603050405020304" pitchFamily="18" charset="0"/>
              </a:rPr>
              <a:t>với</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các</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viên</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gạch</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được</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lát</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trong</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nhà</a:t>
            </a:r>
            <a:r>
              <a:rPr lang="en-US" sz="3600" dirty="0">
                <a:effectLst/>
                <a:latin typeface="Times New Roman" panose="02020603050405020304" pitchFamily="18" charset="0"/>
                <a:ea typeface="Times New Roman" panose="02020603050405020304" pitchFamily="18" charset="0"/>
              </a:rPr>
              <a:t>? </a:t>
            </a:r>
            <a:endParaRPr lang="en-BZ" sz="8000" b="1" dirty="0">
              <a:solidFill>
                <a:prstClr val="black"/>
              </a:solidFill>
            </a:endParaRPr>
          </a:p>
        </p:txBody>
      </p:sp>
      <p:pic>
        <p:nvPicPr>
          <p:cNvPr id="38" name="Hình ảnh 37" descr="Ảnh có chứa trong nhà, đối tượng&#10;&#10;Mô tả được tạo với mức tin cậy cao">
            <a:extLst>
              <a:ext uri="{FF2B5EF4-FFF2-40B4-BE49-F238E27FC236}">
                <a16:creationId xmlns:a16="http://schemas.microsoft.com/office/drawing/2014/main" id="{2BC85DF2-9DC7-4F33-986C-6C5DA5F8E91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10165" y="4642714"/>
            <a:ext cx="3090863" cy="2747433"/>
          </a:xfrm>
          <a:prstGeom prst="rect">
            <a:avLst/>
          </a:prstGeom>
        </p:spPr>
      </p:pic>
      <p:grpSp>
        <p:nvGrpSpPr>
          <p:cNvPr id="36" name="Group 35"/>
          <p:cNvGrpSpPr/>
          <p:nvPr/>
        </p:nvGrpSpPr>
        <p:grpSpPr>
          <a:xfrm>
            <a:off x="10196728" y="5245894"/>
            <a:ext cx="1385672" cy="1231107"/>
            <a:chOff x="7647546" y="3934420"/>
            <a:chExt cx="1039254" cy="923330"/>
          </a:xfrm>
        </p:grpSpPr>
        <p:sp>
          <p:nvSpPr>
            <p:cNvPr id="37" name="Flowchart: Connector 36"/>
            <p:cNvSpPr/>
            <p:nvPr/>
          </p:nvSpPr>
          <p:spPr>
            <a:xfrm>
              <a:off x="7647546" y="3945043"/>
              <a:ext cx="1039254" cy="912707"/>
            </a:xfrm>
            <a:prstGeom prst="flowChartConnector">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400"/>
            </a:p>
          </p:txBody>
        </p:sp>
        <p:sp>
          <p:nvSpPr>
            <p:cNvPr id="39" name="Flowchart: Connector 38"/>
            <p:cNvSpPr/>
            <p:nvPr/>
          </p:nvSpPr>
          <p:spPr>
            <a:xfrm>
              <a:off x="7772400" y="4095750"/>
              <a:ext cx="762000" cy="6096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1" name="Rectangle 40"/>
            <p:cNvSpPr/>
            <p:nvPr/>
          </p:nvSpPr>
          <p:spPr>
            <a:xfrm>
              <a:off x="7922476" y="3934420"/>
              <a:ext cx="535724" cy="923329"/>
            </a:xfrm>
            <a:prstGeom prst="rect">
              <a:avLst/>
            </a:prstGeom>
            <a:noFill/>
          </p:spPr>
          <p:txBody>
            <a:bodyPr wrap="none" lIns="121920" tIns="60960" rIns="121920" bIns="6096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9</a:t>
              </a:r>
            </a:p>
          </p:txBody>
        </p:sp>
      </p:grpSp>
    </p:spTree>
    <p:custDataLst>
      <p:tags r:id="rId1"/>
    </p:custDataLst>
    <p:extLst>
      <p:ext uri="{BB962C8B-B14F-4D97-AF65-F5344CB8AC3E}">
        <p14:creationId xmlns:p14="http://schemas.microsoft.com/office/powerpoint/2010/main" val="1559477783"/>
      </p:ext>
    </p:extLst>
  </p:cSld>
  <p:clrMapOvr>
    <a:masterClrMapping/>
  </p:clrMapOvr>
  <mc:AlternateContent xmlns:mc="http://schemas.openxmlformats.org/markup-compatibility/2006" xmlns:p14="http://schemas.microsoft.com/office/powerpoint/2010/main">
    <mc:Choice Requires="p14">
      <p:transition p14:dur="10">
        <p:fade/>
        <p:sndAc>
          <p:stSnd>
            <p:snd r:embed="rId7" name="cashreg.wav"/>
          </p:stSnd>
        </p:sndAc>
      </p:transition>
    </mc:Choice>
    <mc:Fallback xmlns="">
      <p:transition>
        <p:fade/>
        <p:sndAc>
          <p:stSnd>
            <p:snd r:embed="rId15" name="cashreg.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1" presetClass="mediacall" presetSubtype="0" fill="hold" nodeType="withEffect">
                                  <p:stCondLst>
                                    <p:cond delay="0"/>
                                  </p:stCondLst>
                                  <p:childTnLst>
                                    <p:cmd type="call" cmd="playFrom(0.0)">
                                      <p:cBhvr>
                                        <p:cTn id="8" dur="14914" fill="hold"/>
                                        <p:tgtEl>
                                          <p:spTgt spid="3"/>
                                        </p:tgtEl>
                                      </p:cBhvr>
                                    </p:cmd>
                                  </p:childTnLst>
                                </p:cTn>
                              </p:par>
                              <p:par>
                                <p:cTn id="9" presetID="1" presetClass="entr" presetSubtype="0" fill="hold" grpId="1"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xit" presetSubtype="0" fill="hold" grpId="0" nodeType="withEffect">
                                  <p:stCondLst>
                                    <p:cond delay="1000"/>
                                  </p:stCondLst>
                                  <p:childTnLst>
                                    <p:set>
                                      <p:cBhvr>
                                        <p:cTn id="12" dur="1" fill="hold">
                                          <p:stCondLst>
                                            <p:cond delay="0"/>
                                          </p:stCondLst>
                                        </p:cTn>
                                        <p:tgtEl>
                                          <p:spTgt spid="34"/>
                                        </p:tgtEl>
                                        <p:attrNameLst>
                                          <p:attrName>style.visibility</p:attrName>
                                        </p:attrNameLst>
                                      </p:cBhvr>
                                      <p:to>
                                        <p:strVal val="hidden"/>
                                      </p:to>
                                    </p:set>
                                  </p:childTnLst>
                                </p:cTn>
                              </p:par>
                              <p:par>
                                <p:cTn id="13" presetID="21" presetClass="entr" presetSubtype="1" fill="hold" grpId="16"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heel(1)">
                                      <p:cBhvr>
                                        <p:cTn id="15" dur="1000"/>
                                        <p:tgtEl>
                                          <p:spTgt spid="35"/>
                                        </p:tgtEl>
                                      </p:cBhvr>
                                    </p:animEffect>
                                  </p:childTnLst>
                                </p:cTn>
                              </p:par>
                              <p:par>
                                <p:cTn id="16" presetID="1" presetClass="entr" presetSubtype="0" fill="hold" grpId="1" nodeType="withEffect">
                                  <p:stCondLst>
                                    <p:cond delay="1000"/>
                                  </p:stCondLst>
                                  <p:childTnLst>
                                    <p:set>
                                      <p:cBhvr>
                                        <p:cTn id="17" dur="1" fill="hold">
                                          <p:stCondLst>
                                            <p:cond delay="0"/>
                                          </p:stCondLst>
                                        </p:cTn>
                                        <p:tgtEl>
                                          <p:spTgt spid="33"/>
                                        </p:tgtEl>
                                        <p:attrNameLst>
                                          <p:attrName>style.visibility</p:attrName>
                                        </p:attrNameLst>
                                      </p:cBhvr>
                                      <p:to>
                                        <p:strVal val="visible"/>
                                      </p:to>
                                    </p:set>
                                  </p:childTnLst>
                                </p:cTn>
                              </p:par>
                              <p:par>
                                <p:cTn id="18" presetID="1" presetClass="exit" presetSubtype="0" fill="hold" grpId="0" nodeType="withEffect">
                                  <p:stCondLst>
                                    <p:cond delay="2000"/>
                                  </p:stCondLst>
                                  <p:childTnLst>
                                    <p:set>
                                      <p:cBhvr>
                                        <p:cTn id="19" dur="1" fill="hold">
                                          <p:stCondLst>
                                            <p:cond delay="0"/>
                                          </p:stCondLst>
                                        </p:cTn>
                                        <p:tgtEl>
                                          <p:spTgt spid="33"/>
                                        </p:tgtEl>
                                        <p:attrNameLst>
                                          <p:attrName>style.visibility</p:attrName>
                                        </p:attrNameLst>
                                      </p:cBhvr>
                                      <p:to>
                                        <p:strVal val="hidden"/>
                                      </p:to>
                                    </p:set>
                                  </p:childTnLst>
                                </p:cTn>
                              </p:par>
                              <p:par>
                                <p:cTn id="20" presetID="21" presetClass="entr" presetSubtype="1" fill="hold" grpId="1" nodeType="withEffect">
                                  <p:stCondLst>
                                    <p:cond delay="1000"/>
                                  </p:stCondLst>
                                  <p:childTnLst>
                                    <p:set>
                                      <p:cBhvr>
                                        <p:cTn id="21" dur="1" fill="hold">
                                          <p:stCondLst>
                                            <p:cond delay="0"/>
                                          </p:stCondLst>
                                        </p:cTn>
                                        <p:tgtEl>
                                          <p:spTgt spid="35"/>
                                        </p:tgtEl>
                                        <p:attrNameLst>
                                          <p:attrName>style.visibility</p:attrName>
                                        </p:attrNameLst>
                                      </p:cBhvr>
                                      <p:to>
                                        <p:strVal val="visible"/>
                                      </p:to>
                                    </p:set>
                                    <p:animEffect transition="in" filter="wheel(1)">
                                      <p:cBhvr>
                                        <p:cTn id="22" dur="1000"/>
                                        <p:tgtEl>
                                          <p:spTgt spid="35"/>
                                        </p:tgtEl>
                                      </p:cBhvr>
                                    </p:animEffect>
                                  </p:childTnLst>
                                  <p:subTnLst>
                                    <p:audio>
                                      <p:cMediaNode>
                                        <p:cTn display="0" masterRel="sameClick">
                                          <p:stCondLst>
                                            <p:cond evt="begin" delay="0">
                                              <p:tn val="20"/>
                                            </p:cond>
                                          </p:stCondLst>
                                          <p:endCondLst>
                                            <p:cond evt="onStopAudio" delay="0">
                                              <p:tgtEl>
                                                <p:sldTgt/>
                                              </p:tgtEl>
                                            </p:cond>
                                          </p:endCondLst>
                                        </p:cTn>
                                        <p:tgtEl>
                                          <p:sndTgt r:embed="rId7" name="cashreg.wav"/>
                                        </p:tgtEl>
                                      </p:cMediaNode>
                                    </p:audio>
                                  </p:subTnLst>
                                </p:cTn>
                              </p:par>
                              <p:par>
                                <p:cTn id="23" presetID="1" presetClass="entr" presetSubtype="0" fill="hold" grpId="1" nodeType="withEffect">
                                  <p:stCondLst>
                                    <p:cond delay="200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xit" presetSubtype="0" fill="hold" grpId="0" nodeType="withEffect">
                                  <p:stCondLst>
                                    <p:cond delay="3000"/>
                                  </p:stCondLst>
                                  <p:childTnLst>
                                    <p:set>
                                      <p:cBhvr>
                                        <p:cTn id="26" dur="1" fill="hold">
                                          <p:stCondLst>
                                            <p:cond delay="0"/>
                                          </p:stCondLst>
                                        </p:cTn>
                                        <p:tgtEl>
                                          <p:spTgt spid="32"/>
                                        </p:tgtEl>
                                        <p:attrNameLst>
                                          <p:attrName>style.visibility</p:attrName>
                                        </p:attrNameLst>
                                      </p:cBhvr>
                                      <p:to>
                                        <p:strVal val="hidden"/>
                                      </p:to>
                                    </p:set>
                                  </p:childTnLst>
                                </p:cTn>
                              </p:par>
                              <p:par>
                                <p:cTn id="27" presetID="21" presetClass="entr" presetSubtype="1" fill="hold" grpId="3" nodeType="withEffect">
                                  <p:stCondLst>
                                    <p:cond delay="2000"/>
                                  </p:stCondLst>
                                  <p:childTnLst>
                                    <p:set>
                                      <p:cBhvr>
                                        <p:cTn id="28" dur="1" fill="hold">
                                          <p:stCondLst>
                                            <p:cond delay="0"/>
                                          </p:stCondLst>
                                        </p:cTn>
                                        <p:tgtEl>
                                          <p:spTgt spid="35"/>
                                        </p:tgtEl>
                                        <p:attrNameLst>
                                          <p:attrName>style.visibility</p:attrName>
                                        </p:attrNameLst>
                                      </p:cBhvr>
                                      <p:to>
                                        <p:strVal val="visible"/>
                                      </p:to>
                                    </p:set>
                                    <p:animEffect transition="in" filter="wheel(1)">
                                      <p:cBhvr>
                                        <p:cTn id="29" dur="1000"/>
                                        <p:tgtEl>
                                          <p:spTgt spid="35"/>
                                        </p:tgtEl>
                                      </p:cBhvr>
                                    </p:animEffect>
                                  </p:childTnLst>
                                  <p:subTnLst>
                                    <p:audio>
                                      <p:cMediaNode>
                                        <p:cTn display="0" masterRel="sameClick">
                                          <p:stCondLst>
                                            <p:cond evt="begin" delay="0">
                                              <p:tn val="27"/>
                                            </p:cond>
                                          </p:stCondLst>
                                          <p:endCondLst>
                                            <p:cond evt="onStopAudio" delay="0">
                                              <p:tgtEl>
                                                <p:sldTgt/>
                                              </p:tgtEl>
                                            </p:cond>
                                          </p:endCondLst>
                                        </p:cTn>
                                        <p:tgtEl>
                                          <p:sndTgt r:embed="rId7" name="cashreg.wav"/>
                                        </p:tgtEl>
                                      </p:cMediaNode>
                                    </p:audio>
                                  </p:subTnLst>
                                </p:cTn>
                              </p:par>
                              <p:par>
                                <p:cTn id="30" presetID="1" presetClass="entr" presetSubtype="0" fill="hold" grpId="1" nodeType="withEffect">
                                  <p:stCondLst>
                                    <p:cond delay="3000"/>
                                  </p:stCondLst>
                                  <p:childTnLst>
                                    <p:set>
                                      <p:cBhvr>
                                        <p:cTn id="31" dur="1" fill="hold">
                                          <p:stCondLst>
                                            <p:cond delay="0"/>
                                          </p:stCondLst>
                                        </p:cTn>
                                        <p:tgtEl>
                                          <p:spTgt spid="31"/>
                                        </p:tgtEl>
                                        <p:attrNameLst>
                                          <p:attrName>style.visibility</p:attrName>
                                        </p:attrNameLst>
                                      </p:cBhvr>
                                      <p:to>
                                        <p:strVal val="visible"/>
                                      </p:to>
                                    </p:set>
                                  </p:childTnLst>
                                </p:cTn>
                              </p:par>
                              <p:par>
                                <p:cTn id="32" presetID="1" presetClass="exit" presetSubtype="0" fill="hold" grpId="0" nodeType="withEffect">
                                  <p:stCondLst>
                                    <p:cond delay="4000"/>
                                  </p:stCondLst>
                                  <p:childTnLst>
                                    <p:set>
                                      <p:cBhvr>
                                        <p:cTn id="33" dur="1" fill="hold">
                                          <p:stCondLst>
                                            <p:cond delay="0"/>
                                          </p:stCondLst>
                                        </p:cTn>
                                        <p:tgtEl>
                                          <p:spTgt spid="31"/>
                                        </p:tgtEl>
                                        <p:attrNameLst>
                                          <p:attrName>style.visibility</p:attrName>
                                        </p:attrNameLst>
                                      </p:cBhvr>
                                      <p:to>
                                        <p:strVal val="hidden"/>
                                      </p:to>
                                    </p:set>
                                  </p:childTnLst>
                                </p:cTn>
                              </p:par>
                              <p:par>
                                <p:cTn id="34" presetID="21" presetClass="entr" presetSubtype="1" fill="hold" grpId="4" nodeType="withEffect">
                                  <p:stCondLst>
                                    <p:cond delay="3000"/>
                                  </p:stCondLst>
                                  <p:childTnLst>
                                    <p:set>
                                      <p:cBhvr>
                                        <p:cTn id="35" dur="1" fill="hold">
                                          <p:stCondLst>
                                            <p:cond delay="0"/>
                                          </p:stCondLst>
                                        </p:cTn>
                                        <p:tgtEl>
                                          <p:spTgt spid="35"/>
                                        </p:tgtEl>
                                        <p:attrNameLst>
                                          <p:attrName>style.visibility</p:attrName>
                                        </p:attrNameLst>
                                      </p:cBhvr>
                                      <p:to>
                                        <p:strVal val="visible"/>
                                      </p:to>
                                    </p:set>
                                    <p:animEffect transition="in" filter="wheel(1)">
                                      <p:cBhvr>
                                        <p:cTn id="36" dur="1000"/>
                                        <p:tgtEl>
                                          <p:spTgt spid="35"/>
                                        </p:tgtEl>
                                      </p:cBhvr>
                                    </p:animEffect>
                                  </p:childTnLst>
                                  <p:subTnLst>
                                    <p:audio>
                                      <p:cMediaNode>
                                        <p:cTn display="0" masterRel="sameClick">
                                          <p:stCondLst>
                                            <p:cond evt="begin" delay="0">
                                              <p:tn val="34"/>
                                            </p:cond>
                                          </p:stCondLst>
                                          <p:endCondLst>
                                            <p:cond evt="onStopAudio" delay="0">
                                              <p:tgtEl>
                                                <p:sldTgt/>
                                              </p:tgtEl>
                                            </p:cond>
                                          </p:endCondLst>
                                        </p:cTn>
                                        <p:tgtEl>
                                          <p:sndTgt r:embed="rId7" name="cashreg.wav"/>
                                        </p:tgtEl>
                                      </p:cMediaNode>
                                    </p:audio>
                                  </p:subTnLst>
                                </p:cTn>
                              </p:par>
                              <p:par>
                                <p:cTn id="37" presetID="1" presetClass="entr" presetSubtype="0" fill="hold" grpId="1" nodeType="withEffect">
                                  <p:stCondLst>
                                    <p:cond delay="4000"/>
                                  </p:stCondLst>
                                  <p:childTnLst>
                                    <p:set>
                                      <p:cBhvr>
                                        <p:cTn id="38" dur="1" fill="hold">
                                          <p:stCondLst>
                                            <p:cond delay="0"/>
                                          </p:stCondLst>
                                        </p:cTn>
                                        <p:tgtEl>
                                          <p:spTgt spid="30"/>
                                        </p:tgtEl>
                                        <p:attrNameLst>
                                          <p:attrName>style.visibility</p:attrName>
                                        </p:attrNameLst>
                                      </p:cBhvr>
                                      <p:to>
                                        <p:strVal val="visible"/>
                                      </p:to>
                                    </p:set>
                                  </p:childTnLst>
                                </p:cTn>
                              </p:par>
                              <p:par>
                                <p:cTn id="39" presetID="1" presetClass="exit" presetSubtype="0" fill="hold" grpId="0" nodeType="withEffect">
                                  <p:stCondLst>
                                    <p:cond delay="5000"/>
                                  </p:stCondLst>
                                  <p:childTnLst>
                                    <p:set>
                                      <p:cBhvr>
                                        <p:cTn id="40" dur="1" fill="hold">
                                          <p:stCondLst>
                                            <p:cond delay="0"/>
                                          </p:stCondLst>
                                        </p:cTn>
                                        <p:tgtEl>
                                          <p:spTgt spid="30"/>
                                        </p:tgtEl>
                                        <p:attrNameLst>
                                          <p:attrName>style.visibility</p:attrName>
                                        </p:attrNameLst>
                                      </p:cBhvr>
                                      <p:to>
                                        <p:strVal val="hidden"/>
                                      </p:to>
                                    </p:set>
                                  </p:childTnLst>
                                </p:cTn>
                              </p:par>
                              <p:par>
                                <p:cTn id="41" presetID="21" presetClass="entr" presetSubtype="1" fill="hold" grpId="5" nodeType="withEffect">
                                  <p:stCondLst>
                                    <p:cond delay="4000"/>
                                  </p:stCondLst>
                                  <p:childTnLst>
                                    <p:set>
                                      <p:cBhvr>
                                        <p:cTn id="42" dur="1" fill="hold">
                                          <p:stCondLst>
                                            <p:cond delay="0"/>
                                          </p:stCondLst>
                                        </p:cTn>
                                        <p:tgtEl>
                                          <p:spTgt spid="35"/>
                                        </p:tgtEl>
                                        <p:attrNameLst>
                                          <p:attrName>style.visibility</p:attrName>
                                        </p:attrNameLst>
                                      </p:cBhvr>
                                      <p:to>
                                        <p:strVal val="visible"/>
                                      </p:to>
                                    </p:set>
                                    <p:animEffect transition="in" filter="wheel(1)">
                                      <p:cBhvr>
                                        <p:cTn id="43" dur="1000"/>
                                        <p:tgtEl>
                                          <p:spTgt spid="35"/>
                                        </p:tgtEl>
                                      </p:cBhvr>
                                    </p:animEffect>
                                  </p:childTnLst>
                                  <p:subTnLst>
                                    <p:audio>
                                      <p:cMediaNode>
                                        <p:cTn display="0" masterRel="sameClick">
                                          <p:stCondLst>
                                            <p:cond evt="begin" delay="0">
                                              <p:tn val="41"/>
                                            </p:cond>
                                          </p:stCondLst>
                                          <p:endCondLst>
                                            <p:cond evt="onStopAudio" delay="0">
                                              <p:tgtEl>
                                                <p:sldTgt/>
                                              </p:tgtEl>
                                            </p:cond>
                                          </p:endCondLst>
                                        </p:cTn>
                                        <p:tgtEl>
                                          <p:sndTgt r:embed="rId7" name="cashreg.wav"/>
                                        </p:tgtEl>
                                      </p:cMediaNode>
                                    </p:audio>
                                  </p:subTnLst>
                                </p:cTn>
                              </p:par>
                              <p:par>
                                <p:cTn id="44" presetID="1" presetClass="entr" presetSubtype="0" fill="hold" grpId="1" nodeType="withEffect">
                                  <p:stCondLst>
                                    <p:cond delay="5000"/>
                                  </p:stCondLst>
                                  <p:childTnLst>
                                    <p:set>
                                      <p:cBhvr>
                                        <p:cTn id="45" dur="1" fill="hold">
                                          <p:stCondLst>
                                            <p:cond delay="0"/>
                                          </p:stCondLst>
                                        </p:cTn>
                                        <p:tgtEl>
                                          <p:spTgt spid="29"/>
                                        </p:tgtEl>
                                        <p:attrNameLst>
                                          <p:attrName>style.visibility</p:attrName>
                                        </p:attrNameLst>
                                      </p:cBhvr>
                                      <p:to>
                                        <p:strVal val="visible"/>
                                      </p:to>
                                    </p:set>
                                  </p:childTnLst>
                                </p:cTn>
                              </p:par>
                              <p:par>
                                <p:cTn id="46" presetID="1" presetClass="exit" presetSubtype="0" fill="hold" grpId="0" nodeType="withEffect">
                                  <p:stCondLst>
                                    <p:cond delay="6000"/>
                                  </p:stCondLst>
                                  <p:childTnLst>
                                    <p:set>
                                      <p:cBhvr>
                                        <p:cTn id="47" dur="1" fill="hold">
                                          <p:stCondLst>
                                            <p:cond delay="0"/>
                                          </p:stCondLst>
                                        </p:cTn>
                                        <p:tgtEl>
                                          <p:spTgt spid="29"/>
                                        </p:tgtEl>
                                        <p:attrNameLst>
                                          <p:attrName>style.visibility</p:attrName>
                                        </p:attrNameLst>
                                      </p:cBhvr>
                                      <p:to>
                                        <p:strVal val="hidden"/>
                                      </p:to>
                                    </p:set>
                                  </p:childTnLst>
                                </p:cTn>
                              </p:par>
                              <p:par>
                                <p:cTn id="48" presetID="21" presetClass="entr" presetSubtype="1" fill="hold" grpId="6" nodeType="withEffect">
                                  <p:stCondLst>
                                    <p:cond delay="5000"/>
                                  </p:stCondLst>
                                  <p:childTnLst>
                                    <p:set>
                                      <p:cBhvr>
                                        <p:cTn id="49" dur="1" fill="hold">
                                          <p:stCondLst>
                                            <p:cond delay="0"/>
                                          </p:stCondLst>
                                        </p:cTn>
                                        <p:tgtEl>
                                          <p:spTgt spid="35"/>
                                        </p:tgtEl>
                                        <p:attrNameLst>
                                          <p:attrName>style.visibility</p:attrName>
                                        </p:attrNameLst>
                                      </p:cBhvr>
                                      <p:to>
                                        <p:strVal val="visible"/>
                                      </p:to>
                                    </p:set>
                                    <p:animEffect transition="in" filter="wheel(1)">
                                      <p:cBhvr>
                                        <p:cTn id="50" dur="1000"/>
                                        <p:tgtEl>
                                          <p:spTgt spid="35"/>
                                        </p:tgtEl>
                                      </p:cBhvr>
                                    </p:animEffect>
                                  </p:childTnLst>
                                  <p:subTnLst>
                                    <p:audio>
                                      <p:cMediaNode>
                                        <p:cTn display="0" masterRel="sameClick">
                                          <p:stCondLst>
                                            <p:cond evt="begin" delay="0">
                                              <p:tn val="48"/>
                                            </p:cond>
                                          </p:stCondLst>
                                          <p:endCondLst>
                                            <p:cond evt="onStopAudio" delay="0">
                                              <p:tgtEl>
                                                <p:sldTgt/>
                                              </p:tgtEl>
                                            </p:cond>
                                          </p:endCondLst>
                                        </p:cTn>
                                        <p:tgtEl>
                                          <p:sndTgt r:embed="rId7" name="cashreg.wav"/>
                                        </p:tgtEl>
                                      </p:cMediaNode>
                                    </p:audio>
                                  </p:subTnLst>
                                </p:cTn>
                              </p:par>
                              <p:par>
                                <p:cTn id="51" presetID="1" presetClass="entr" presetSubtype="0" fill="hold" grpId="1" nodeType="withEffect">
                                  <p:stCondLst>
                                    <p:cond delay="6000"/>
                                  </p:stCondLst>
                                  <p:childTnLst>
                                    <p:set>
                                      <p:cBhvr>
                                        <p:cTn id="52" dur="1" fill="hold">
                                          <p:stCondLst>
                                            <p:cond delay="0"/>
                                          </p:stCondLst>
                                        </p:cTn>
                                        <p:tgtEl>
                                          <p:spTgt spid="28"/>
                                        </p:tgtEl>
                                        <p:attrNameLst>
                                          <p:attrName>style.visibility</p:attrName>
                                        </p:attrNameLst>
                                      </p:cBhvr>
                                      <p:to>
                                        <p:strVal val="visible"/>
                                      </p:to>
                                    </p:set>
                                  </p:childTnLst>
                                </p:cTn>
                              </p:par>
                              <p:par>
                                <p:cTn id="53" presetID="1" presetClass="exit" presetSubtype="0" fill="hold" grpId="0" nodeType="withEffect">
                                  <p:stCondLst>
                                    <p:cond delay="7000"/>
                                  </p:stCondLst>
                                  <p:childTnLst>
                                    <p:set>
                                      <p:cBhvr>
                                        <p:cTn id="54" dur="1" fill="hold">
                                          <p:stCondLst>
                                            <p:cond delay="0"/>
                                          </p:stCondLst>
                                        </p:cTn>
                                        <p:tgtEl>
                                          <p:spTgt spid="28"/>
                                        </p:tgtEl>
                                        <p:attrNameLst>
                                          <p:attrName>style.visibility</p:attrName>
                                        </p:attrNameLst>
                                      </p:cBhvr>
                                      <p:to>
                                        <p:strVal val="hidden"/>
                                      </p:to>
                                    </p:set>
                                  </p:childTnLst>
                                </p:cTn>
                              </p:par>
                              <p:par>
                                <p:cTn id="55" presetID="21" presetClass="entr" presetSubtype="1" fill="hold" grpId="7" nodeType="withEffect">
                                  <p:stCondLst>
                                    <p:cond delay="6000"/>
                                  </p:stCondLst>
                                  <p:childTnLst>
                                    <p:set>
                                      <p:cBhvr>
                                        <p:cTn id="56" dur="1" fill="hold">
                                          <p:stCondLst>
                                            <p:cond delay="0"/>
                                          </p:stCondLst>
                                        </p:cTn>
                                        <p:tgtEl>
                                          <p:spTgt spid="35"/>
                                        </p:tgtEl>
                                        <p:attrNameLst>
                                          <p:attrName>style.visibility</p:attrName>
                                        </p:attrNameLst>
                                      </p:cBhvr>
                                      <p:to>
                                        <p:strVal val="visible"/>
                                      </p:to>
                                    </p:set>
                                    <p:animEffect transition="in" filter="wheel(1)">
                                      <p:cBhvr>
                                        <p:cTn id="57" dur="1000"/>
                                        <p:tgtEl>
                                          <p:spTgt spid="35"/>
                                        </p:tgtEl>
                                      </p:cBhvr>
                                    </p:animEffect>
                                  </p:childTnLst>
                                  <p:subTnLst>
                                    <p:audio>
                                      <p:cMediaNode>
                                        <p:cTn display="0" masterRel="sameClick">
                                          <p:stCondLst>
                                            <p:cond evt="begin" delay="0">
                                              <p:tn val="55"/>
                                            </p:cond>
                                          </p:stCondLst>
                                          <p:endCondLst>
                                            <p:cond evt="onStopAudio" delay="0">
                                              <p:tgtEl>
                                                <p:sldTgt/>
                                              </p:tgtEl>
                                            </p:cond>
                                          </p:endCondLst>
                                        </p:cTn>
                                        <p:tgtEl>
                                          <p:sndTgt r:embed="rId7" name="cashreg.wav"/>
                                        </p:tgtEl>
                                      </p:cMediaNode>
                                    </p:audio>
                                  </p:subTnLst>
                                </p:cTn>
                              </p:par>
                              <p:par>
                                <p:cTn id="58" presetID="1" presetClass="entr" presetSubtype="0" fill="hold" grpId="1" nodeType="withEffect">
                                  <p:stCondLst>
                                    <p:cond delay="7000"/>
                                  </p:stCondLst>
                                  <p:childTnLst>
                                    <p:set>
                                      <p:cBhvr>
                                        <p:cTn id="59" dur="1" fill="hold">
                                          <p:stCondLst>
                                            <p:cond delay="0"/>
                                          </p:stCondLst>
                                        </p:cTn>
                                        <p:tgtEl>
                                          <p:spTgt spid="27"/>
                                        </p:tgtEl>
                                        <p:attrNameLst>
                                          <p:attrName>style.visibility</p:attrName>
                                        </p:attrNameLst>
                                      </p:cBhvr>
                                      <p:to>
                                        <p:strVal val="visible"/>
                                      </p:to>
                                    </p:set>
                                  </p:childTnLst>
                                </p:cTn>
                              </p:par>
                              <p:par>
                                <p:cTn id="60" presetID="1" presetClass="exit" presetSubtype="0" fill="hold" grpId="0" nodeType="withEffect">
                                  <p:stCondLst>
                                    <p:cond delay="8000"/>
                                  </p:stCondLst>
                                  <p:childTnLst>
                                    <p:set>
                                      <p:cBhvr>
                                        <p:cTn id="61" dur="1" fill="hold">
                                          <p:stCondLst>
                                            <p:cond delay="0"/>
                                          </p:stCondLst>
                                        </p:cTn>
                                        <p:tgtEl>
                                          <p:spTgt spid="27"/>
                                        </p:tgtEl>
                                        <p:attrNameLst>
                                          <p:attrName>style.visibility</p:attrName>
                                        </p:attrNameLst>
                                      </p:cBhvr>
                                      <p:to>
                                        <p:strVal val="hidden"/>
                                      </p:to>
                                    </p:set>
                                  </p:childTnLst>
                                </p:cTn>
                              </p:par>
                              <p:par>
                                <p:cTn id="62" presetID="21" presetClass="entr" presetSubtype="1" fill="hold" grpId="8" nodeType="withEffect">
                                  <p:stCondLst>
                                    <p:cond delay="7000"/>
                                  </p:stCondLst>
                                  <p:childTnLst>
                                    <p:set>
                                      <p:cBhvr>
                                        <p:cTn id="63" dur="1" fill="hold">
                                          <p:stCondLst>
                                            <p:cond delay="0"/>
                                          </p:stCondLst>
                                        </p:cTn>
                                        <p:tgtEl>
                                          <p:spTgt spid="35"/>
                                        </p:tgtEl>
                                        <p:attrNameLst>
                                          <p:attrName>style.visibility</p:attrName>
                                        </p:attrNameLst>
                                      </p:cBhvr>
                                      <p:to>
                                        <p:strVal val="visible"/>
                                      </p:to>
                                    </p:set>
                                    <p:animEffect transition="in" filter="wheel(1)">
                                      <p:cBhvr>
                                        <p:cTn id="64" dur="1000"/>
                                        <p:tgtEl>
                                          <p:spTgt spid="35"/>
                                        </p:tgtEl>
                                      </p:cBhvr>
                                    </p:animEffect>
                                  </p:childTnLst>
                                  <p:subTnLst>
                                    <p:audio>
                                      <p:cMediaNode>
                                        <p:cTn display="0" masterRel="sameClick">
                                          <p:stCondLst>
                                            <p:cond evt="begin" delay="0">
                                              <p:tn val="62"/>
                                            </p:cond>
                                          </p:stCondLst>
                                          <p:endCondLst>
                                            <p:cond evt="onStopAudio" delay="0">
                                              <p:tgtEl>
                                                <p:sldTgt/>
                                              </p:tgtEl>
                                            </p:cond>
                                          </p:endCondLst>
                                        </p:cTn>
                                        <p:tgtEl>
                                          <p:sndTgt r:embed="rId7" name="cashreg.wav"/>
                                        </p:tgtEl>
                                      </p:cMediaNode>
                                    </p:audio>
                                  </p:subTnLst>
                                </p:cTn>
                              </p:par>
                              <p:par>
                                <p:cTn id="65" presetID="1" presetClass="entr" presetSubtype="0" fill="hold" grpId="1" nodeType="withEffect">
                                  <p:stCondLst>
                                    <p:cond delay="8000"/>
                                  </p:stCondLst>
                                  <p:childTnLst>
                                    <p:set>
                                      <p:cBhvr>
                                        <p:cTn id="66" dur="1" fill="hold">
                                          <p:stCondLst>
                                            <p:cond delay="0"/>
                                          </p:stCondLst>
                                        </p:cTn>
                                        <p:tgtEl>
                                          <p:spTgt spid="26"/>
                                        </p:tgtEl>
                                        <p:attrNameLst>
                                          <p:attrName>style.visibility</p:attrName>
                                        </p:attrNameLst>
                                      </p:cBhvr>
                                      <p:to>
                                        <p:strVal val="visible"/>
                                      </p:to>
                                    </p:set>
                                  </p:childTnLst>
                                </p:cTn>
                              </p:par>
                              <p:par>
                                <p:cTn id="67" presetID="1" presetClass="exit" presetSubtype="0" fill="hold" grpId="0" nodeType="withEffect">
                                  <p:stCondLst>
                                    <p:cond delay="9000"/>
                                  </p:stCondLst>
                                  <p:childTnLst>
                                    <p:set>
                                      <p:cBhvr>
                                        <p:cTn id="68" dur="1" fill="hold">
                                          <p:stCondLst>
                                            <p:cond delay="0"/>
                                          </p:stCondLst>
                                        </p:cTn>
                                        <p:tgtEl>
                                          <p:spTgt spid="26"/>
                                        </p:tgtEl>
                                        <p:attrNameLst>
                                          <p:attrName>style.visibility</p:attrName>
                                        </p:attrNameLst>
                                      </p:cBhvr>
                                      <p:to>
                                        <p:strVal val="hidden"/>
                                      </p:to>
                                    </p:set>
                                  </p:childTnLst>
                                </p:cTn>
                              </p:par>
                              <p:par>
                                <p:cTn id="69" presetID="21" presetClass="entr" presetSubtype="1" fill="hold" grpId="2" nodeType="withEffect">
                                  <p:stCondLst>
                                    <p:cond delay="8000"/>
                                  </p:stCondLst>
                                  <p:childTnLst>
                                    <p:set>
                                      <p:cBhvr>
                                        <p:cTn id="70" dur="1" fill="hold">
                                          <p:stCondLst>
                                            <p:cond delay="0"/>
                                          </p:stCondLst>
                                        </p:cTn>
                                        <p:tgtEl>
                                          <p:spTgt spid="35"/>
                                        </p:tgtEl>
                                        <p:attrNameLst>
                                          <p:attrName>style.visibility</p:attrName>
                                        </p:attrNameLst>
                                      </p:cBhvr>
                                      <p:to>
                                        <p:strVal val="visible"/>
                                      </p:to>
                                    </p:set>
                                    <p:animEffect transition="in" filter="wheel(1)">
                                      <p:cBhvr>
                                        <p:cTn id="71" dur="1000"/>
                                        <p:tgtEl>
                                          <p:spTgt spid="35"/>
                                        </p:tgtEl>
                                      </p:cBhvr>
                                    </p:animEffect>
                                  </p:childTnLst>
                                  <p:subTnLst>
                                    <p:audio>
                                      <p:cMediaNode>
                                        <p:cTn display="0" masterRel="sameClick">
                                          <p:stCondLst>
                                            <p:cond evt="begin" delay="0">
                                              <p:tn val="69"/>
                                            </p:cond>
                                          </p:stCondLst>
                                          <p:endCondLst>
                                            <p:cond evt="onStopAudio" delay="0">
                                              <p:tgtEl>
                                                <p:sldTgt/>
                                              </p:tgtEl>
                                            </p:cond>
                                          </p:endCondLst>
                                        </p:cTn>
                                        <p:tgtEl>
                                          <p:sndTgt r:embed="rId7" name="cashreg.wav"/>
                                        </p:tgtEl>
                                      </p:cMediaNode>
                                    </p:audio>
                                  </p:subTnLst>
                                </p:cTn>
                              </p:par>
                              <p:par>
                                <p:cTn id="72" presetID="1" presetClass="entr" presetSubtype="0" fill="hold" grpId="1" nodeType="withEffect">
                                  <p:stCondLst>
                                    <p:cond delay="9000"/>
                                  </p:stCondLst>
                                  <p:childTnLst>
                                    <p:set>
                                      <p:cBhvr>
                                        <p:cTn id="73" dur="1" fill="hold">
                                          <p:stCondLst>
                                            <p:cond delay="0"/>
                                          </p:stCondLst>
                                        </p:cTn>
                                        <p:tgtEl>
                                          <p:spTgt spid="25"/>
                                        </p:tgtEl>
                                        <p:attrNameLst>
                                          <p:attrName>style.visibility</p:attrName>
                                        </p:attrNameLst>
                                      </p:cBhvr>
                                      <p:to>
                                        <p:strVal val="visible"/>
                                      </p:to>
                                    </p:set>
                                  </p:childTnLst>
                                </p:cTn>
                              </p:par>
                              <p:par>
                                <p:cTn id="74" presetID="1" presetClass="exit" presetSubtype="0" fill="hold" grpId="0" nodeType="withEffect">
                                  <p:stCondLst>
                                    <p:cond delay="10000"/>
                                  </p:stCondLst>
                                  <p:childTnLst>
                                    <p:set>
                                      <p:cBhvr>
                                        <p:cTn id="75" dur="1" fill="hold">
                                          <p:stCondLst>
                                            <p:cond delay="0"/>
                                          </p:stCondLst>
                                        </p:cTn>
                                        <p:tgtEl>
                                          <p:spTgt spid="25"/>
                                        </p:tgtEl>
                                        <p:attrNameLst>
                                          <p:attrName>style.visibility</p:attrName>
                                        </p:attrNameLst>
                                      </p:cBhvr>
                                      <p:to>
                                        <p:strVal val="hidden"/>
                                      </p:to>
                                    </p:set>
                                  </p:childTnLst>
                                </p:cTn>
                              </p:par>
                              <p:par>
                                <p:cTn id="76" presetID="21" presetClass="entr" presetSubtype="1" fill="hold" grpId="10" nodeType="withEffect">
                                  <p:stCondLst>
                                    <p:cond delay="9000"/>
                                  </p:stCondLst>
                                  <p:childTnLst>
                                    <p:set>
                                      <p:cBhvr>
                                        <p:cTn id="77" dur="1" fill="hold">
                                          <p:stCondLst>
                                            <p:cond delay="0"/>
                                          </p:stCondLst>
                                        </p:cTn>
                                        <p:tgtEl>
                                          <p:spTgt spid="35"/>
                                        </p:tgtEl>
                                        <p:attrNameLst>
                                          <p:attrName>style.visibility</p:attrName>
                                        </p:attrNameLst>
                                      </p:cBhvr>
                                      <p:to>
                                        <p:strVal val="visible"/>
                                      </p:to>
                                    </p:set>
                                    <p:animEffect transition="in" filter="wheel(1)">
                                      <p:cBhvr>
                                        <p:cTn id="78" dur="1000"/>
                                        <p:tgtEl>
                                          <p:spTgt spid="35"/>
                                        </p:tgtEl>
                                      </p:cBhvr>
                                    </p:animEffect>
                                  </p:childTnLst>
                                  <p:subTnLst>
                                    <p:audio>
                                      <p:cMediaNode>
                                        <p:cTn display="0" masterRel="sameClick">
                                          <p:stCondLst>
                                            <p:cond evt="begin" delay="0">
                                              <p:tn val="76"/>
                                            </p:cond>
                                          </p:stCondLst>
                                          <p:endCondLst>
                                            <p:cond evt="onStopAudio" delay="0">
                                              <p:tgtEl>
                                                <p:sldTgt/>
                                              </p:tgtEl>
                                            </p:cond>
                                          </p:endCondLst>
                                        </p:cTn>
                                        <p:tgtEl>
                                          <p:sndTgt r:embed="rId7" name="cashreg.wav"/>
                                        </p:tgtEl>
                                      </p:cMediaNode>
                                    </p:audio>
                                  </p:subTnLst>
                                </p:cTn>
                              </p:par>
                              <p:par>
                                <p:cTn id="79" presetID="1" presetClass="entr" presetSubtype="0" fill="hold" grpId="1" nodeType="withEffect">
                                  <p:stCondLst>
                                    <p:cond delay="10000"/>
                                  </p:stCondLst>
                                  <p:childTnLst>
                                    <p:set>
                                      <p:cBhvr>
                                        <p:cTn id="80" dur="1" fill="hold">
                                          <p:stCondLst>
                                            <p:cond delay="0"/>
                                          </p:stCondLst>
                                        </p:cTn>
                                        <p:tgtEl>
                                          <p:spTgt spid="24"/>
                                        </p:tgtEl>
                                        <p:attrNameLst>
                                          <p:attrName>style.visibility</p:attrName>
                                        </p:attrNameLst>
                                      </p:cBhvr>
                                      <p:to>
                                        <p:strVal val="visible"/>
                                      </p:to>
                                    </p:set>
                                  </p:childTnLst>
                                </p:cTn>
                              </p:par>
                              <p:par>
                                <p:cTn id="81" presetID="1" presetClass="exit" presetSubtype="0" fill="hold" grpId="0" nodeType="withEffect">
                                  <p:stCondLst>
                                    <p:cond delay="11000"/>
                                  </p:stCondLst>
                                  <p:childTnLst>
                                    <p:set>
                                      <p:cBhvr>
                                        <p:cTn id="82" dur="1" fill="hold">
                                          <p:stCondLst>
                                            <p:cond delay="0"/>
                                          </p:stCondLst>
                                        </p:cTn>
                                        <p:tgtEl>
                                          <p:spTgt spid="24"/>
                                        </p:tgtEl>
                                        <p:attrNameLst>
                                          <p:attrName>style.visibility</p:attrName>
                                        </p:attrNameLst>
                                      </p:cBhvr>
                                      <p:to>
                                        <p:strVal val="hidden"/>
                                      </p:to>
                                    </p:set>
                                  </p:childTnLst>
                                </p:cTn>
                              </p:par>
                              <p:par>
                                <p:cTn id="83" presetID="21" presetClass="entr" presetSubtype="1" fill="hold" grpId="11" nodeType="withEffect">
                                  <p:stCondLst>
                                    <p:cond delay="10000"/>
                                  </p:stCondLst>
                                  <p:childTnLst>
                                    <p:set>
                                      <p:cBhvr>
                                        <p:cTn id="84" dur="1" fill="hold">
                                          <p:stCondLst>
                                            <p:cond delay="0"/>
                                          </p:stCondLst>
                                        </p:cTn>
                                        <p:tgtEl>
                                          <p:spTgt spid="35"/>
                                        </p:tgtEl>
                                        <p:attrNameLst>
                                          <p:attrName>style.visibility</p:attrName>
                                        </p:attrNameLst>
                                      </p:cBhvr>
                                      <p:to>
                                        <p:strVal val="visible"/>
                                      </p:to>
                                    </p:set>
                                    <p:animEffect transition="in" filter="wheel(1)">
                                      <p:cBhvr>
                                        <p:cTn id="85" dur="1000"/>
                                        <p:tgtEl>
                                          <p:spTgt spid="35"/>
                                        </p:tgtEl>
                                      </p:cBhvr>
                                    </p:animEffect>
                                  </p:childTnLst>
                                  <p:subTnLst>
                                    <p:audio>
                                      <p:cMediaNode>
                                        <p:cTn display="0" masterRel="sameClick">
                                          <p:stCondLst>
                                            <p:cond evt="begin" delay="0">
                                              <p:tn val="83"/>
                                            </p:cond>
                                          </p:stCondLst>
                                          <p:endCondLst>
                                            <p:cond evt="onStopAudio" delay="0">
                                              <p:tgtEl>
                                                <p:sldTgt/>
                                              </p:tgtEl>
                                            </p:cond>
                                          </p:endCondLst>
                                        </p:cTn>
                                        <p:tgtEl>
                                          <p:sndTgt r:embed="rId7" name="cashreg.wav"/>
                                        </p:tgtEl>
                                      </p:cMediaNode>
                                    </p:audio>
                                  </p:subTnLst>
                                </p:cTn>
                              </p:par>
                              <p:par>
                                <p:cTn id="86" presetID="1" presetClass="entr" presetSubtype="0" fill="hold" grpId="1" nodeType="withEffect">
                                  <p:stCondLst>
                                    <p:cond delay="11000"/>
                                  </p:stCondLst>
                                  <p:childTnLst>
                                    <p:set>
                                      <p:cBhvr>
                                        <p:cTn id="87" dur="1" fill="hold">
                                          <p:stCondLst>
                                            <p:cond delay="0"/>
                                          </p:stCondLst>
                                        </p:cTn>
                                        <p:tgtEl>
                                          <p:spTgt spid="23"/>
                                        </p:tgtEl>
                                        <p:attrNameLst>
                                          <p:attrName>style.visibility</p:attrName>
                                        </p:attrNameLst>
                                      </p:cBhvr>
                                      <p:to>
                                        <p:strVal val="visible"/>
                                      </p:to>
                                    </p:set>
                                  </p:childTnLst>
                                </p:cTn>
                              </p:par>
                              <p:par>
                                <p:cTn id="88" presetID="1" presetClass="exit" presetSubtype="0" fill="hold" grpId="0" nodeType="withEffect">
                                  <p:stCondLst>
                                    <p:cond delay="12000"/>
                                  </p:stCondLst>
                                  <p:childTnLst>
                                    <p:set>
                                      <p:cBhvr>
                                        <p:cTn id="89" dur="1" fill="hold">
                                          <p:stCondLst>
                                            <p:cond delay="0"/>
                                          </p:stCondLst>
                                        </p:cTn>
                                        <p:tgtEl>
                                          <p:spTgt spid="23"/>
                                        </p:tgtEl>
                                        <p:attrNameLst>
                                          <p:attrName>style.visibility</p:attrName>
                                        </p:attrNameLst>
                                      </p:cBhvr>
                                      <p:to>
                                        <p:strVal val="hidden"/>
                                      </p:to>
                                    </p:set>
                                  </p:childTnLst>
                                </p:cTn>
                              </p:par>
                              <p:par>
                                <p:cTn id="90" presetID="21" presetClass="entr" presetSubtype="1" fill="hold" grpId="12" nodeType="withEffect">
                                  <p:stCondLst>
                                    <p:cond delay="11000"/>
                                  </p:stCondLst>
                                  <p:childTnLst>
                                    <p:set>
                                      <p:cBhvr>
                                        <p:cTn id="91" dur="1" fill="hold">
                                          <p:stCondLst>
                                            <p:cond delay="0"/>
                                          </p:stCondLst>
                                        </p:cTn>
                                        <p:tgtEl>
                                          <p:spTgt spid="35"/>
                                        </p:tgtEl>
                                        <p:attrNameLst>
                                          <p:attrName>style.visibility</p:attrName>
                                        </p:attrNameLst>
                                      </p:cBhvr>
                                      <p:to>
                                        <p:strVal val="visible"/>
                                      </p:to>
                                    </p:set>
                                    <p:animEffect transition="in" filter="wheel(1)">
                                      <p:cBhvr>
                                        <p:cTn id="92" dur="1000"/>
                                        <p:tgtEl>
                                          <p:spTgt spid="35"/>
                                        </p:tgtEl>
                                      </p:cBhvr>
                                    </p:animEffect>
                                  </p:childTnLst>
                                  <p:subTnLst>
                                    <p:audio>
                                      <p:cMediaNode>
                                        <p:cTn display="0" masterRel="sameClick">
                                          <p:stCondLst>
                                            <p:cond evt="begin" delay="0">
                                              <p:tn val="90"/>
                                            </p:cond>
                                          </p:stCondLst>
                                          <p:endCondLst>
                                            <p:cond evt="onStopAudio" delay="0">
                                              <p:tgtEl>
                                                <p:sldTgt/>
                                              </p:tgtEl>
                                            </p:cond>
                                          </p:endCondLst>
                                        </p:cTn>
                                        <p:tgtEl>
                                          <p:sndTgt r:embed="rId7" name="cashreg.wav"/>
                                        </p:tgtEl>
                                      </p:cMediaNode>
                                    </p:audio>
                                  </p:subTnLst>
                                </p:cTn>
                              </p:par>
                              <p:par>
                                <p:cTn id="93" presetID="1" presetClass="entr" presetSubtype="0" fill="hold" grpId="1" nodeType="withEffect">
                                  <p:stCondLst>
                                    <p:cond delay="12000"/>
                                  </p:stCondLst>
                                  <p:childTnLst>
                                    <p:set>
                                      <p:cBhvr>
                                        <p:cTn id="94" dur="1" fill="hold">
                                          <p:stCondLst>
                                            <p:cond delay="0"/>
                                          </p:stCondLst>
                                        </p:cTn>
                                        <p:tgtEl>
                                          <p:spTgt spid="22"/>
                                        </p:tgtEl>
                                        <p:attrNameLst>
                                          <p:attrName>style.visibility</p:attrName>
                                        </p:attrNameLst>
                                      </p:cBhvr>
                                      <p:to>
                                        <p:strVal val="visible"/>
                                      </p:to>
                                    </p:set>
                                  </p:childTnLst>
                                </p:cTn>
                              </p:par>
                              <p:par>
                                <p:cTn id="95" presetID="1" presetClass="exit" presetSubtype="0" fill="hold" grpId="0" nodeType="withEffect">
                                  <p:stCondLst>
                                    <p:cond delay="13000"/>
                                  </p:stCondLst>
                                  <p:childTnLst>
                                    <p:set>
                                      <p:cBhvr>
                                        <p:cTn id="96" dur="1" fill="hold">
                                          <p:stCondLst>
                                            <p:cond delay="0"/>
                                          </p:stCondLst>
                                        </p:cTn>
                                        <p:tgtEl>
                                          <p:spTgt spid="22"/>
                                        </p:tgtEl>
                                        <p:attrNameLst>
                                          <p:attrName>style.visibility</p:attrName>
                                        </p:attrNameLst>
                                      </p:cBhvr>
                                      <p:to>
                                        <p:strVal val="hidden"/>
                                      </p:to>
                                    </p:set>
                                  </p:childTnLst>
                                </p:cTn>
                              </p:par>
                              <p:par>
                                <p:cTn id="97" presetID="21" presetClass="entr" presetSubtype="1" fill="hold" grpId="13" nodeType="withEffect">
                                  <p:stCondLst>
                                    <p:cond delay="12000"/>
                                  </p:stCondLst>
                                  <p:childTnLst>
                                    <p:set>
                                      <p:cBhvr>
                                        <p:cTn id="98" dur="1" fill="hold">
                                          <p:stCondLst>
                                            <p:cond delay="0"/>
                                          </p:stCondLst>
                                        </p:cTn>
                                        <p:tgtEl>
                                          <p:spTgt spid="35"/>
                                        </p:tgtEl>
                                        <p:attrNameLst>
                                          <p:attrName>style.visibility</p:attrName>
                                        </p:attrNameLst>
                                      </p:cBhvr>
                                      <p:to>
                                        <p:strVal val="visible"/>
                                      </p:to>
                                    </p:set>
                                    <p:animEffect transition="in" filter="wheel(1)">
                                      <p:cBhvr>
                                        <p:cTn id="99" dur="1000"/>
                                        <p:tgtEl>
                                          <p:spTgt spid="35"/>
                                        </p:tgtEl>
                                      </p:cBhvr>
                                    </p:animEffect>
                                  </p:childTnLst>
                                  <p:subTnLst>
                                    <p:audio>
                                      <p:cMediaNode>
                                        <p:cTn display="0" masterRel="sameClick">
                                          <p:stCondLst>
                                            <p:cond evt="begin" delay="0">
                                              <p:tn val="97"/>
                                            </p:cond>
                                          </p:stCondLst>
                                          <p:endCondLst>
                                            <p:cond evt="onStopAudio" delay="0">
                                              <p:tgtEl>
                                                <p:sldTgt/>
                                              </p:tgtEl>
                                            </p:cond>
                                          </p:endCondLst>
                                        </p:cTn>
                                        <p:tgtEl>
                                          <p:sndTgt r:embed="rId7" name="cashreg.wav"/>
                                        </p:tgtEl>
                                      </p:cMediaNode>
                                    </p:audio>
                                  </p:subTnLst>
                                </p:cTn>
                              </p:par>
                              <p:par>
                                <p:cTn id="100" presetID="1" presetClass="entr" presetSubtype="0" fill="hold" grpId="1" nodeType="withEffect">
                                  <p:stCondLst>
                                    <p:cond delay="13000"/>
                                  </p:stCondLst>
                                  <p:childTnLst>
                                    <p:set>
                                      <p:cBhvr>
                                        <p:cTn id="101" dur="1" fill="hold">
                                          <p:stCondLst>
                                            <p:cond delay="0"/>
                                          </p:stCondLst>
                                        </p:cTn>
                                        <p:tgtEl>
                                          <p:spTgt spid="21"/>
                                        </p:tgtEl>
                                        <p:attrNameLst>
                                          <p:attrName>style.visibility</p:attrName>
                                        </p:attrNameLst>
                                      </p:cBhvr>
                                      <p:to>
                                        <p:strVal val="visible"/>
                                      </p:to>
                                    </p:set>
                                  </p:childTnLst>
                                </p:cTn>
                              </p:par>
                              <p:par>
                                <p:cTn id="102" presetID="1" presetClass="exit" presetSubtype="0" fill="hold" grpId="0" nodeType="withEffect">
                                  <p:stCondLst>
                                    <p:cond delay="14000"/>
                                  </p:stCondLst>
                                  <p:childTnLst>
                                    <p:set>
                                      <p:cBhvr>
                                        <p:cTn id="103" dur="1" fill="hold">
                                          <p:stCondLst>
                                            <p:cond delay="0"/>
                                          </p:stCondLst>
                                        </p:cTn>
                                        <p:tgtEl>
                                          <p:spTgt spid="21"/>
                                        </p:tgtEl>
                                        <p:attrNameLst>
                                          <p:attrName>style.visibility</p:attrName>
                                        </p:attrNameLst>
                                      </p:cBhvr>
                                      <p:to>
                                        <p:strVal val="hidden"/>
                                      </p:to>
                                    </p:set>
                                  </p:childTnLst>
                                </p:cTn>
                              </p:par>
                              <p:par>
                                <p:cTn id="104" presetID="21" presetClass="entr" presetSubtype="1" fill="hold" grpId="14" nodeType="withEffect">
                                  <p:stCondLst>
                                    <p:cond delay="13000"/>
                                  </p:stCondLst>
                                  <p:childTnLst>
                                    <p:set>
                                      <p:cBhvr>
                                        <p:cTn id="105" dur="1" fill="hold">
                                          <p:stCondLst>
                                            <p:cond delay="0"/>
                                          </p:stCondLst>
                                        </p:cTn>
                                        <p:tgtEl>
                                          <p:spTgt spid="35"/>
                                        </p:tgtEl>
                                        <p:attrNameLst>
                                          <p:attrName>style.visibility</p:attrName>
                                        </p:attrNameLst>
                                      </p:cBhvr>
                                      <p:to>
                                        <p:strVal val="visible"/>
                                      </p:to>
                                    </p:set>
                                    <p:animEffect transition="in" filter="wheel(1)">
                                      <p:cBhvr>
                                        <p:cTn id="106" dur="1000"/>
                                        <p:tgtEl>
                                          <p:spTgt spid="35"/>
                                        </p:tgtEl>
                                      </p:cBhvr>
                                    </p:animEffect>
                                  </p:childTnLst>
                                  <p:subTnLst>
                                    <p:audio>
                                      <p:cMediaNode>
                                        <p:cTn display="0" masterRel="sameClick">
                                          <p:stCondLst>
                                            <p:cond evt="begin" delay="0">
                                              <p:tn val="104"/>
                                            </p:cond>
                                          </p:stCondLst>
                                          <p:endCondLst>
                                            <p:cond evt="onStopAudio" delay="0">
                                              <p:tgtEl>
                                                <p:sldTgt/>
                                              </p:tgtEl>
                                            </p:cond>
                                          </p:endCondLst>
                                        </p:cTn>
                                        <p:tgtEl>
                                          <p:sndTgt r:embed="rId7" name="cashreg.wav"/>
                                        </p:tgtEl>
                                      </p:cMediaNode>
                                    </p:audio>
                                  </p:subTnLst>
                                </p:cTn>
                              </p:par>
                              <p:par>
                                <p:cTn id="107" presetID="1" presetClass="entr" presetSubtype="0" fill="hold" grpId="1" nodeType="withEffect">
                                  <p:stCondLst>
                                    <p:cond delay="14000"/>
                                  </p:stCondLst>
                                  <p:childTnLst>
                                    <p:set>
                                      <p:cBhvr>
                                        <p:cTn id="108" dur="1" fill="hold">
                                          <p:stCondLst>
                                            <p:cond delay="0"/>
                                          </p:stCondLst>
                                        </p:cTn>
                                        <p:tgtEl>
                                          <p:spTgt spid="20"/>
                                        </p:tgtEl>
                                        <p:attrNameLst>
                                          <p:attrName>style.visibility</p:attrName>
                                        </p:attrNameLst>
                                      </p:cBhvr>
                                      <p:to>
                                        <p:strVal val="visible"/>
                                      </p:to>
                                    </p:set>
                                  </p:childTnLst>
                                  <p:subTnLst>
                                    <p:audio>
                                      <p:cMediaNode vol="100000">
                                        <p:cTn display="0" masterRel="sameClick">
                                          <p:stCondLst>
                                            <p:cond evt="begin" delay="0">
                                              <p:tn val="107"/>
                                            </p:cond>
                                          </p:stCondLst>
                                          <p:endCondLst>
                                            <p:cond evt="onStopAudio" delay="0">
                                              <p:tgtEl>
                                                <p:sldTgt/>
                                              </p:tgtEl>
                                            </p:cond>
                                          </p:endCondLst>
                                        </p:cTn>
                                        <p:tgtEl>
                                          <p:sndTgt r:embed="rId7" name="cashreg.wav"/>
                                        </p:tgtEl>
                                      </p:cMediaNode>
                                    </p:audio>
                                  </p:subTnLst>
                                </p:cTn>
                              </p:par>
                              <p:par>
                                <p:cTn id="109" presetID="1" presetClass="exit" presetSubtype="0" fill="hold" grpId="0" nodeType="withEffect">
                                  <p:stCondLst>
                                    <p:cond delay="15000"/>
                                  </p:stCondLst>
                                  <p:childTnLst>
                                    <p:set>
                                      <p:cBhvr>
                                        <p:cTn id="110"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09"/>
                                            </p:cond>
                                          </p:stCondLst>
                                          <p:endCondLst>
                                            <p:cond evt="onStopAudio" delay="0">
                                              <p:tgtEl>
                                                <p:sldTgt/>
                                              </p:tgtEl>
                                            </p:cond>
                                          </p:endCondLst>
                                        </p:cTn>
                                        <p:tgtEl>
                                          <p:sndTgt r:embed="rId8" name="cashreg.wav"/>
                                        </p:tgtEl>
                                      </p:cMediaNode>
                                    </p:audio>
                                  </p:subTnLst>
                                </p:cTn>
                              </p:par>
                              <p:par>
                                <p:cTn id="111" presetID="21" presetClass="entr" presetSubtype="1" fill="hold" grpId="9" nodeType="withEffect">
                                  <p:stCondLst>
                                    <p:cond delay="14000"/>
                                  </p:stCondLst>
                                  <p:childTnLst>
                                    <p:set>
                                      <p:cBhvr>
                                        <p:cTn id="112" dur="1" fill="hold">
                                          <p:stCondLst>
                                            <p:cond delay="0"/>
                                          </p:stCondLst>
                                        </p:cTn>
                                        <p:tgtEl>
                                          <p:spTgt spid="35"/>
                                        </p:tgtEl>
                                        <p:attrNameLst>
                                          <p:attrName>style.visibility</p:attrName>
                                        </p:attrNameLst>
                                      </p:cBhvr>
                                      <p:to>
                                        <p:strVal val="visible"/>
                                      </p:to>
                                    </p:set>
                                    <p:animEffect transition="in" filter="wheel(1)">
                                      <p:cBhvr>
                                        <p:cTn id="113" dur="1000"/>
                                        <p:tgtEl>
                                          <p:spTgt spid="35"/>
                                        </p:tgtEl>
                                      </p:cBhvr>
                                    </p:animEffect>
                                  </p:childTnLst>
                                  <p:subTnLst>
                                    <p:audio>
                                      <p:cMediaNode>
                                        <p:cTn display="0" masterRel="sameClick">
                                          <p:stCondLst>
                                            <p:cond evt="begin" delay="0">
                                              <p:tn val="111"/>
                                            </p:cond>
                                          </p:stCondLst>
                                          <p:endCondLst>
                                            <p:cond evt="onStopAudio" delay="0">
                                              <p:tgtEl>
                                                <p:sldTgt/>
                                              </p:tgtEl>
                                            </p:cond>
                                          </p:endCondLst>
                                        </p:cTn>
                                        <p:tgtEl>
                                          <p:sndTgt r:embed="rId7" name="cashreg.wav"/>
                                        </p:tgtEl>
                                      </p:cMediaNode>
                                    </p:audio>
                                  </p:subTnLst>
                                </p:cTn>
                              </p:par>
                              <p:par>
                                <p:cTn id="114" presetID="1" presetClass="entr" presetSubtype="0" fill="hold" grpId="1" nodeType="withEffect">
                                  <p:stCondLst>
                                    <p:cond delay="15000"/>
                                  </p:stCondLst>
                                  <p:childTnLst>
                                    <p:set>
                                      <p:cBhvr>
                                        <p:cTn id="115"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14"/>
                                            </p:cond>
                                          </p:stCondLst>
                                          <p:endCondLst>
                                            <p:cond evt="onStopAudio" delay="0">
                                              <p:tgtEl>
                                                <p:sldTgt/>
                                              </p:tgtEl>
                                            </p:cond>
                                          </p:endCondLst>
                                        </p:cTn>
                                        <p:tgtEl>
                                          <p:sndTgt r:embed="rId8" name="cashreg.wav"/>
                                        </p:tgtEl>
                                      </p:cMediaNode>
                                    </p:audio>
                                  </p:subTnLst>
                                </p:cTn>
                              </p:par>
                              <p:par>
                                <p:cTn id="116" presetID="1" presetClass="exit" presetSubtype="0" fill="hold" grpId="0" nodeType="withEffect">
                                  <p:stCondLst>
                                    <p:cond delay="16000"/>
                                  </p:stCondLst>
                                  <p:childTnLst>
                                    <p:set>
                                      <p:cBhvr>
                                        <p:cTn id="117" dur="1" fill="hold">
                                          <p:stCondLst>
                                            <p:cond delay="0"/>
                                          </p:stCondLst>
                                        </p:cTn>
                                        <p:tgtEl>
                                          <p:spTgt spid="19"/>
                                        </p:tgtEl>
                                        <p:attrNameLst>
                                          <p:attrName>style.visibility</p:attrName>
                                        </p:attrNameLst>
                                      </p:cBhvr>
                                      <p:to>
                                        <p:strVal val="hidden"/>
                                      </p:to>
                                    </p:set>
                                  </p:childTnLst>
                                </p:cTn>
                              </p:par>
                              <p:par>
                                <p:cTn id="118" presetID="21" presetClass="entr" presetSubtype="1" fill="hold" grpId="0" nodeType="withEffect">
                                  <p:stCondLst>
                                    <p:cond delay="15000"/>
                                  </p:stCondLst>
                                  <p:childTnLst>
                                    <p:set>
                                      <p:cBhvr>
                                        <p:cTn id="119" dur="1" fill="hold">
                                          <p:stCondLst>
                                            <p:cond delay="0"/>
                                          </p:stCondLst>
                                        </p:cTn>
                                        <p:tgtEl>
                                          <p:spTgt spid="35"/>
                                        </p:tgtEl>
                                        <p:attrNameLst>
                                          <p:attrName>style.visibility</p:attrName>
                                        </p:attrNameLst>
                                      </p:cBhvr>
                                      <p:to>
                                        <p:strVal val="visible"/>
                                      </p:to>
                                    </p:set>
                                    <p:animEffect transition="in" filter="wheel(1)">
                                      <p:cBhvr>
                                        <p:cTn id="120" dur="1000"/>
                                        <p:tgtEl>
                                          <p:spTgt spid="35"/>
                                        </p:tgtEl>
                                      </p:cBhvr>
                                    </p:animEffect>
                                  </p:childTnLst>
                                  <p:subTnLst>
                                    <p:audio>
                                      <p:cMediaNode vol="100000">
                                        <p:cTn display="0" masterRel="sameClick">
                                          <p:stCondLst>
                                            <p:cond evt="begin" delay="0">
                                              <p:tn val="118"/>
                                            </p:cond>
                                          </p:stCondLst>
                                          <p:endCondLst>
                                            <p:cond evt="onStopAudio" delay="0">
                                              <p:tgtEl>
                                                <p:sldTgt/>
                                              </p:tgtEl>
                                            </p:cond>
                                          </p:endCondLst>
                                        </p:cTn>
                                        <p:tgtEl>
                                          <p:sndTgt r:embed="rId8" name="cashreg.wav"/>
                                        </p:tgtEl>
                                      </p:cMediaNode>
                                    </p:audio>
                                  </p:subTnLst>
                                </p:cTn>
                              </p:par>
                              <p:par>
                                <p:cTn id="121" presetID="1" presetClass="exit" presetSubtype="0" fill="hold" grpId="15" nodeType="withEffect">
                                  <p:stCondLst>
                                    <p:cond delay="16000"/>
                                  </p:stCondLst>
                                  <p:childTnLst>
                                    <p:set>
                                      <p:cBhvr>
                                        <p:cTn id="122" dur="1" fill="hold">
                                          <p:stCondLst>
                                            <p:cond delay="0"/>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3" fill="hold" display="0">
                  <p:stCondLst>
                    <p:cond delay="indefinite"/>
                  </p:stCondLst>
                  <p:endCondLst>
                    <p:cond evt="onStopAudio" delay="0">
                      <p:tgtEl>
                        <p:sldTgt/>
                      </p:tgtEl>
                    </p:cond>
                  </p:endCondLst>
                </p:cTn>
                <p:tgtEl>
                  <p:spTgt spid="16"/>
                </p:tgtEl>
              </p:cMediaNode>
            </p:audio>
            <p:video>
              <p:cMediaNode vol="80000">
                <p:cTn id="124" fill="hold" display="0">
                  <p:stCondLst>
                    <p:cond delay="indefinite"/>
                  </p:stCondLst>
                </p:cTn>
                <p:tgtEl>
                  <p:spTgt spid="3"/>
                </p:tgtEl>
              </p:cMediaNode>
            </p:video>
          </p:childTnLst>
        </p:cTn>
      </p:par>
    </p:tnLst>
    <p:bldLst>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lectric Bolts Motion Background">
            <a:hlinkClick r:id="" action="ppaction://media"/>
            <a:extLst>
              <a:ext uri="{FF2B5EF4-FFF2-40B4-BE49-F238E27FC236}">
                <a16:creationId xmlns:a16="http://schemas.microsoft.com/office/drawing/2014/main" id="{4A4CBA69-8EBF-4290-8565-87A249ECFE96}"/>
              </a:ext>
            </a:extLst>
          </p:cNvPr>
          <p:cNvPicPr>
            <a:picLocks noChangeAspect="1"/>
          </p:cNvPicPr>
          <p:nvPr>
            <a:videoFile r:link="rId2"/>
            <p:extLst>
              <p:ext uri="{DAA4B4D4-6D71-4841-9C94-3DE7FCFB9230}">
                <p14:media xmlns:p14="http://schemas.microsoft.com/office/powerpoint/2010/main" r:embed="rId3">
                  <p14:trim end="5194.3333"/>
                </p14:media>
              </p:ext>
            </p:extLst>
          </p:nvPr>
        </p:nvPicPr>
        <p:blipFill>
          <a:blip r:embed="rId9"/>
          <a:stretch>
            <a:fillRect/>
          </a:stretch>
        </p:blipFill>
        <p:spPr>
          <a:xfrm>
            <a:off x="0" y="0"/>
            <a:ext cx="12192000" cy="6858000"/>
          </a:xfrm>
          <a:prstGeom prst="rect">
            <a:avLst/>
          </a:prstGeom>
        </p:spPr>
      </p:pic>
      <p:pic>
        <p:nvPicPr>
          <p:cNvPr id="16" name="nhac 10s 2.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0" cstate="print"/>
          <a:stretch>
            <a:fillRect/>
          </a:stretch>
        </p:blipFill>
        <p:spPr>
          <a:xfrm>
            <a:off x="-1407751" y="1"/>
            <a:ext cx="548243" cy="548243"/>
          </a:xfrm>
          <a:prstGeom prst="rect">
            <a:avLst/>
          </a:prstGeom>
        </p:spPr>
      </p:pic>
      <p:sp>
        <p:nvSpPr>
          <p:cNvPr id="19" name="TextBox 18"/>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00</a:t>
            </a:r>
            <a:endParaRPr lang="vi-VN" sz="4800" b="1" kern="0">
              <a:solidFill>
                <a:sysClr val="windowText" lastClr="000000"/>
              </a:solidFill>
            </a:endParaRPr>
          </a:p>
        </p:txBody>
      </p:sp>
      <p:sp>
        <p:nvSpPr>
          <p:cNvPr id="20" name="TextBox 19"/>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01</a:t>
            </a:r>
            <a:endParaRPr lang="vi-VN" sz="4800" b="1" kern="0">
              <a:solidFill>
                <a:sysClr val="windowText" lastClr="000000"/>
              </a:solidFill>
            </a:endParaRPr>
          </a:p>
        </p:txBody>
      </p:sp>
      <p:sp>
        <p:nvSpPr>
          <p:cNvPr id="21" name="TextBox 20"/>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02</a:t>
            </a:r>
            <a:endParaRPr lang="vi-VN" sz="4800" b="1" kern="0">
              <a:solidFill>
                <a:sysClr val="windowText" lastClr="000000"/>
              </a:solidFill>
            </a:endParaRPr>
          </a:p>
        </p:txBody>
      </p:sp>
      <p:sp>
        <p:nvSpPr>
          <p:cNvPr id="22" name="TextBox 21"/>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03</a:t>
            </a:r>
            <a:endParaRPr lang="vi-VN" sz="4800" b="1" kern="0">
              <a:solidFill>
                <a:sysClr val="windowText" lastClr="000000"/>
              </a:solidFill>
            </a:endParaRPr>
          </a:p>
        </p:txBody>
      </p:sp>
      <p:sp>
        <p:nvSpPr>
          <p:cNvPr id="23" name="TextBox 22"/>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04</a:t>
            </a:r>
            <a:endParaRPr lang="vi-VN" sz="4800" b="1" kern="0">
              <a:solidFill>
                <a:sysClr val="windowText" lastClr="000000"/>
              </a:solidFill>
            </a:endParaRPr>
          </a:p>
        </p:txBody>
      </p:sp>
      <p:sp>
        <p:nvSpPr>
          <p:cNvPr id="24" name="TextBox 23"/>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05</a:t>
            </a:r>
            <a:endParaRPr lang="vi-VN" sz="4800" b="1" kern="0">
              <a:solidFill>
                <a:sysClr val="windowText" lastClr="000000"/>
              </a:solidFill>
            </a:endParaRPr>
          </a:p>
        </p:txBody>
      </p:sp>
      <p:sp>
        <p:nvSpPr>
          <p:cNvPr id="25" name="TextBox 24"/>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06</a:t>
            </a:r>
            <a:endParaRPr lang="vi-VN" sz="4800" b="1" kern="0">
              <a:solidFill>
                <a:sysClr val="windowText" lastClr="000000"/>
              </a:solidFill>
            </a:endParaRPr>
          </a:p>
        </p:txBody>
      </p:sp>
      <p:sp>
        <p:nvSpPr>
          <p:cNvPr id="26" name="TextBox 25"/>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07</a:t>
            </a:r>
            <a:endParaRPr lang="vi-VN" sz="4800" b="1" kern="0">
              <a:solidFill>
                <a:sysClr val="windowText" lastClr="000000"/>
              </a:solidFill>
            </a:endParaRPr>
          </a:p>
        </p:txBody>
      </p:sp>
      <p:sp>
        <p:nvSpPr>
          <p:cNvPr id="27" name="TextBox 26"/>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08</a:t>
            </a:r>
            <a:endParaRPr lang="vi-VN" sz="4800" b="1" kern="0">
              <a:solidFill>
                <a:sysClr val="windowText" lastClr="000000"/>
              </a:solidFill>
            </a:endParaRPr>
          </a:p>
        </p:txBody>
      </p:sp>
      <p:sp>
        <p:nvSpPr>
          <p:cNvPr id="28" name="TextBox 27"/>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09</a:t>
            </a:r>
            <a:endParaRPr lang="vi-VN" sz="4800" b="1" kern="0">
              <a:solidFill>
                <a:sysClr val="windowText" lastClr="000000"/>
              </a:solidFill>
            </a:endParaRPr>
          </a:p>
        </p:txBody>
      </p:sp>
      <p:sp>
        <p:nvSpPr>
          <p:cNvPr id="29" name="TextBox 28"/>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10</a:t>
            </a:r>
            <a:endParaRPr lang="vi-VN" sz="4800" b="1" kern="0">
              <a:solidFill>
                <a:sysClr val="windowText" lastClr="000000"/>
              </a:solidFill>
            </a:endParaRPr>
          </a:p>
        </p:txBody>
      </p:sp>
      <p:sp>
        <p:nvSpPr>
          <p:cNvPr id="30" name="TextBox 29"/>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11</a:t>
            </a:r>
            <a:endParaRPr lang="vi-VN" sz="4800" b="1" kern="0">
              <a:solidFill>
                <a:sysClr val="windowText" lastClr="000000"/>
              </a:solidFill>
            </a:endParaRPr>
          </a:p>
        </p:txBody>
      </p:sp>
      <p:sp>
        <p:nvSpPr>
          <p:cNvPr id="31" name="TextBox 30"/>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12</a:t>
            </a:r>
            <a:endParaRPr lang="vi-VN" sz="4800" b="1" kern="0">
              <a:solidFill>
                <a:sysClr val="windowText" lastClr="000000"/>
              </a:solidFill>
            </a:endParaRPr>
          </a:p>
        </p:txBody>
      </p:sp>
      <p:sp>
        <p:nvSpPr>
          <p:cNvPr id="32" name="TextBox 31"/>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13</a:t>
            </a:r>
            <a:endParaRPr lang="vi-VN" sz="4800" b="1" kern="0">
              <a:solidFill>
                <a:sysClr val="windowText" lastClr="000000"/>
              </a:solidFill>
            </a:endParaRPr>
          </a:p>
        </p:txBody>
      </p:sp>
      <p:sp>
        <p:nvSpPr>
          <p:cNvPr id="33" name="TextBox 32"/>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a:solidFill>
                  <a:sysClr val="windowText" lastClr="000000"/>
                </a:solidFill>
              </a:rPr>
              <a:t>14</a:t>
            </a:r>
            <a:endParaRPr lang="vi-VN" sz="4800" b="1" kern="0">
              <a:solidFill>
                <a:sysClr val="windowText" lastClr="000000"/>
              </a:solidFill>
            </a:endParaRPr>
          </a:p>
        </p:txBody>
      </p:sp>
      <p:sp>
        <p:nvSpPr>
          <p:cNvPr id="34" name="TextBox 33"/>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697">
              <a:defRPr/>
            </a:pPr>
            <a:r>
              <a:rPr lang="en-US" sz="4800" b="1" kern="0" dirty="0">
                <a:solidFill>
                  <a:sysClr val="windowText" lastClr="000000"/>
                </a:solidFill>
              </a:rPr>
              <a:t>15</a:t>
            </a:r>
            <a:endParaRPr lang="vi-VN" sz="4800" b="1" kern="0" dirty="0">
              <a:solidFill>
                <a:sysClr val="windowText" lastClr="000000"/>
              </a:solidFill>
            </a:endParaRPr>
          </a:p>
        </p:txBody>
      </p:sp>
      <p:sp>
        <p:nvSpPr>
          <p:cNvPr id="35" name="Donut 34"/>
          <p:cNvSpPr/>
          <p:nvPr/>
        </p:nvSpPr>
        <p:spPr>
          <a:xfrm>
            <a:off x="132148" y="1066373"/>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lIns="91436" tIns="45719" rIns="91436" bIns="45719" rtlCol="0" anchor="ctr"/>
          <a:lstStyle/>
          <a:p>
            <a:pPr algn="ctr" defTabSz="913697">
              <a:defRPr/>
            </a:pPr>
            <a:endParaRPr lang="vi-VN" sz="4000" kern="0">
              <a:solidFill>
                <a:sysClr val="windowText" lastClr="000000"/>
              </a:solidFill>
            </a:endParaRPr>
          </a:p>
        </p:txBody>
      </p:sp>
      <p:grpSp>
        <p:nvGrpSpPr>
          <p:cNvPr id="45" name="Nhóm 44">
            <a:extLst>
              <a:ext uri="{FF2B5EF4-FFF2-40B4-BE49-F238E27FC236}">
                <a16:creationId xmlns:a16="http://schemas.microsoft.com/office/drawing/2014/main" id="{8F2EBFAD-18BB-4FAE-B325-E9A8EA8F09B8}"/>
              </a:ext>
            </a:extLst>
          </p:cNvPr>
          <p:cNvGrpSpPr/>
          <p:nvPr/>
        </p:nvGrpSpPr>
        <p:grpSpPr>
          <a:xfrm>
            <a:off x="1695451" y="40967"/>
            <a:ext cx="8458200" cy="4833324"/>
            <a:chOff x="1695451" y="40964"/>
            <a:chExt cx="8458200" cy="4833324"/>
          </a:xfrm>
        </p:grpSpPr>
        <p:sp>
          <p:nvSpPr>
            <p:cNvPr id="40" name="Đám mây 39">
              <a:extLst>
                <a:ext uri="{FF2B5EF4-FFF2-40B4-BE49-F238E27FC236}">
                  <a16:creationId xmlns:a16="http://schemas.microsoft.com/office/drawing/2014/main" id="{DC5931B3-0DD4-4150-8806-1608188D274B}"/>
                </a:ext>
              </a:extLst>
            </p:cNvPr>
            <p:cNvSpPr/>
            <p:nvPr/>
          </p:nvSpPr>
          <p:spPr>
            <a:xfrm>
              <a:off x="1695451" y="1531419"/>
              <a:ext cx="8458200" cy="3342869"/>
            </a:xfrm>
            <a:prstGeom prst="cloud">
              <a:avLst/>
            </a:prstGeom>
            <a:solidFill>
              <a:schemeClr val="bg1"/>
            </a:solidFill>
            <a:effectLst>
              <a:glow rad="190500">
                <a:schemeClr val="bg1">
                  <a:alpha val="92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67">
                <a:defRPr/>
              </a:pPr>
              <a:endParaRPr lang="en-BZ" sz="1867">
                <a:solidFill>
                  <a:prstClr val="white"/>
                </a:solidFill>
              </a:endParaRPr>
            </a:p>
          </p:txBody>
        </p:sp>
        <p:cxnSp>
          <p:nvCxnSpPr>
            <p:cNvPr id="42" name="Đường nối Thẳng 41">
              <a:extLst>
                <a:ext uri="{FF2B5EF4-FFF2-40B4-BE49-F238E27FC236}">
                  <a16:creationId xmlns:a16="http://schemas.microsoft.com/office/drawing/2014/main" id="{D9FC6944-D4B5-4030-BC6A-C791147291E1}"/>
                </a:ext>
              </a:extLst>
            </p:cNvPr>
            <p:cNvCxnSpPr>
              <a:cxnSpLocks/>
            </p:cNvCxnSpPr>
            <p:nvPr/>
          </p:nvCxnSpPr>
          <p:spPr>
            <a:xfrm>
              <a:off x="6062662" y="40964"/>
              <a:ext cx="0" cy="1713900"/>
            </a:xfrm>
            <a:prstGeom prst="line">
              <a:avLst/>
            </a:prstGeom>
            <a:ln>
              <a:solidFill>
                <a:schemeClr val="bg1"/>
              </a:solidFill>
            </a:ln>
          </p:spPr>
          <p:style>
            <a:lnRef idx="3">
              <a:schemeClr val="accent3"/>
            </a:lnRef>
            <a:fillRef idx="0">
              <a:schemeClr val="accent3"/>
            </a:fillRef>
            <a:effectRef idx="2">
              <a:schemeClr val="accent3"/>
            </a:effectRef>
            <a:fontRef idx="minor">
              <a:schemeClr val="tx1"/>
            </a:fontRef>
          </p:style>
        </p:cxnSp>
      </p:grpSp>
      <p:sp>
        <p:nvSpPr>
          <p:cNvPr id="2" name="Hình chữ nhật 1">
            <a:extLst>
              <a:ext uri="{FF2B5EF4-FFF2-40B4-BE49-F238E27FC236}">
                <a16:creationId xmlns:a16="http://schemas.microsoft.com/office/drawing/2014/main" id="{CBBA5AD0-B737-49F6-8DEB-7CFC619F67A6}"/>
              </a:ext>
            </a:extLst>
          </p:cNvPr>
          <p:cNvSpPr/>
          <p:nvPr/>
        </p:nvSpPr>
        <p:spPr>
          <a:xfrm>
            <a:off x="2540000" y="2028620"/>
            <a:ext cx="7010400" cy="1938990"/>
          </a:xfrm>
          <a:prstGeom prst="rect">
            <a:avLst/>
          </a:prstGeom>
        </p:spPr>
        <p:txBody>
          <a:bodyPr wrap="square" lIns="91436" tIns="45719" rIns="91436" bIns="45719">
            <a:spAutoFit/>
          </a:bodyPr>
          <a:lstStyle/>
          <a:p>
            <a:pPr algn="ctr" defTabSz="457167">
              <a:defRPr/>
            </a:pPr>
            <a:r>
              <a:rPr lang="en-US" sz="4000" dirty="0">
                <a:effectLst/>
                <a:latin typeface="Times New Roman" panose="02020603050405020304" pitchFamily="18" charset="0"/>
                <a:ea typeface="Times New Roman" panose="02020603050405020304" pitchFamily="18" charset="0"/>
              </a:rPr>
              <a:t>Hai </a:t>
            </a:r>
            <a:r>
              <a:rPr lang="en-US" sz="4000" dirty="0" err="1">
                <a:effectLst/>
                <a:latin typeface="Times New Roman" panose="02020603050405020304" pitchFamily="18" charset="0"/>
                <a:ea typeface="Times New Roman" panose="02020603050405020304" pitchFamily="18" charset="0"/>
              </a:rPr>
              <a:t>cốc</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thủy</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tinh</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chồng</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lên</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nhau</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bị</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khít</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lại</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Muốn</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tách</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rời</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hai</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cốc</a:t>
            </a:r>
            <a:r>
              <a:rPr lang="en-US" sz="4000" dirty="0">
                <a:effectLst/>
                <a:latin typeface="Times New Roman" panose="02020603050405020304" pitchFamily="18" charset="0"/>
                <a:ea typeface="Times New Roman" panose="02020603050405020304" pitchFamily="18" charset="0"/>
              </a:rPr>
              <a:t> ta </a:t>
            </a:r>
            <a:r>
              <a:rPr lang="en-US" sz="4000" dirty="0" err="1">
                <a:effectLst/>
                <a:latin typeface="Times New Roman" panose="02020603050405020304" pitchFamily="18" charset="0"/>
                <a:ea typeface="Times New Roman" panose="02020603050405020304" pitchFamily="18" charset="0"/>
              </a:rPr>
              <a:t>làm</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cách</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nào</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sau</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đây</a:t>
            </a:r>
            <a:r>
              <a:rPr lang="en-US" sz="4000" dirty="0">
                <a:effectLst/>
                <a:latin typeface="Times New Roman" panose="02020603050405020304" pitchFamily="18" charset="0"/>
                <a:ea typeface="Times New Roman" panose="02020603050405020304" pitchFamily="18" charset="0"/>
              </a:rPr>
              <a:t>?</a:t>
            </a:r>
            <a:endParaRPr lang="en-BZ" sz="8000" b="1" dirty="0">
              <a:solidFill>
                <a:prstClr val="black"/>
              </a:solidFill>
            </a:endParaRPr>
          </a:p>
        </p:txBody>
      </p:sp>
      <p:pic>
        <p:nvPicPr>
          <p:cNvPr id="38" name="Hình ảnh 37" descr="Ảnh có chứa trong nhà, đối tượng&#10;&#10;Mô tả được tạo với mức tin cậy cao">
            <a:extLst>
              <a:ext uri="{FF2B5EF4-FFF2-40B4-BE49-F238E27FC236}">
                <a16:creationId xmlns:a16="http://schemas.microsoft.com/office/drawing/2014/main" id="{2BC85DF2-9DC7-4F33-986C-6C5DA5F8E91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10165" y="4642714"/>
            <a:ext cx="3090863" cy="2747433"/>
          </a:xfrm>
          <a:prstGeom prst="rect">
            <a:avLst/>
          </a:prstGeom>
        </p:spPr>
      </p:pic>
      <p:grpSp>
        <p:nvGrpSpPr>
          <p:cNvPr id="36" name="Group 35"/>
          <p:cNvGrpSpPr/>
          <p:nvPr/>
        </p:nvGrpSpPr>
        <p:grpSpPr>
          <a:xfrm>
            <a:off x="10178364" y="5182381"/>
            <a:ext cx="1487272" cy="1242689"/>
            <a:chOff x="7633773" y="3886786"/>
            <a:chExt cx="1115454" cy="932017"/>
          </a:xfrm>
        </p:grpSpPr>
        <p:sp>
          <p:nvSpPr>
            <p:cNvPr id="37" name="Flowchart: Connector 36"/>
            <p:cNvSpPr/>
            <p:nvPr/>
          </p:nvSpPr>
          <p:spPr>
            <a:xfrm>
              <a:off x="7633773" y="3906096"/>
              <a:ext cx="1115454" cy="912707"/>
            </a:xfrm>
            <a:prstGeom prst="flowChartConnector">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400"/>
            </a:p>
          </p:txBody>
        </p:sp>
        <p:sp>
          <p:nvSpPr>
            <p:cNvPr id="39" name="Flowchart: Connector 38"/>
            <p:cNvSpPr/>
            <p:nvPr/>
          </p:nvSpPr>
          <p:spPr>
            <a:xfrm>
              <a:off x="7772400" y="4019550"/>
              <a:ext cx="838200" cy="6858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1" name="Rectangle 40"/>
            <p:cNvSpPr/>
            <p:nvPr/>
          </p:nvSpPr>
          <p:spPr>
            <a:xfrm>
              <a:off x="7721574" y="3886786"/>
              <a:ext cx="939852" cy="923330"/>
            </a:xfrm>
            <a:prstGeom prst="rect">
              <a:avLst/>
            </a:prstGeom>
            <a:noFill/>
          </p:spPr>
          <p:txBody>
            <a:bodyPr wrap="square" lIns="121920" tIns="60960" rIns="121920" bIns="6096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10</a:t>
              </a:r>
            </a:p>
          </p:txBody>
        </p:sp>
      </p:grpSp>
    </p:spTree>
    <p:custDataLst>
      <p:tags r:id="rId1"/>
    </p:custDataLst>
    <p:extLst>
      <p:ext uri="{BB962C8B-B14F-4D97-AF65-F5344CB8AC3E}">
        <p14:creationId xmlns:p14="http://schemas.microsoft.com/office/powerpoint/2010/main" val="3141873571"/>
      </p:ext>
    </p:extLst>
  </p:cSld>
  <p:clrMapOvr>
    <a:masterClrMapping/>
  </p:clrMapOvr>
  <mc:AlternateContent xmlns:mc="http://schemas.openxmlformats.org/markup-compatibility/2006" xmlns:p14="http://schemas.microsoft.com/office/powerpoint/2010/main">
    <mc:Choice Requires="p14">
      <p:transition p14:dur="10">
        <p:fade/>
        <p:sndAc>
          <p:stSnd>
            <p:snd r:embed="rId7" name="cashreg.wav"/>
          </p:stSnd>
        </p:sndAc>
      </p:transition>
    </mc:Choice>
    <mc:Fallback xmlns="">
      <p:transition>
        <p:fade/>
        <p:sndAc>
          <p:stSnd>
            <p:snd r:embed="rId15" name="cashreg.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1" presetClass="mediacall" presetSubtype="0" fill="hold" nodeType="withEffect">
                                  <p:stCondLst>
                                    <p:cond delay="0"/>
                                  </p:stCondLst>
                                  <p:childTnLst>
                                    <p:cmd type="call" cmd="playFrom(0.0)">
                                      <p:cBhvr>
                                        <p:cTn id="8" dur="14914" fill="hold"/>
                                        <p:tgtEl>
                                          <p:spTgt spid="3"/>
                                        </p:tgtEl>
                                      </p:cBhvr>
                                    </p:cmd>
                                  </p:childTnLst>
                                </p:cTn>
                              </p:par>
                              <p:par>
                                <p:cTn id="9" presetID="1" presetClass="entr" presetSubtype="0" fill="hold" grpId="1"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xit" presetSubtype="0" fill="hold" grpId="0" nodeType="withEffect">
                                  <p:stCondLst>
                                    <p:cond delay="1000"/>
                                  </p:stCondLst>
                                  <p:childTnLst>
                                    <p:set>
                                      <p:cBhvr>
                                        <p:cTn id="12" dur="1" fill="hold">
                                          <p:stCondLst>
                                            <p:cond delay="0"/>
                                          </p:stCondLst>
                                        </p:cTn>
                                        <p:tgtEl>
                                          <p:spTgt spid="34"/>
                                        </p:tgtEl>
                                        <p:attrNameLst>
                                          <p:attrName>style.visibility</p:attrName>
                                        </p:attrNameLst>
                                      </p:cBhvr>
                                      <p:to>
                                        <p:strVal val="hidden"/>
                                      </p:to>
                                    </p:set>
                                  </p:childTnLst>
                                </p:cTn>
                              </p:par>
                              <p:par>
                                <p:cTn id="13" presetID="21" presetClass="entr" presetSubtype="1" fill="hold" grpId="16"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heel(1)">
                                      <p:cBhvr>
                                        <p:cTn id="15" dur="1000"/>
                                        <p:tgtEl>
                                          <p:spTgt spid="35"/>
                                        </p:tgtEl>
                                      </p:cBhvr>
                                    </p:animEffect>
                                  </p:childTnLst>
                                </p:cTn>
                              </p:par>
                              <p:par>
                                <p:cTn id="16" presetID="1" presetClass="entr" presetSubtype="0" fill="hold" grpId="1" nodeType="withEffect">
                                  <p:stCondLst>
                                    <p:cond delay="1000"/>
                                  </p:stCondLst>
                                  <p:childTnLst>
                                    <p:set>
                                      <p:cBhvr>
                                        <p:cTn id="17" dur="1" fill="hold">
                                          <p:stCondLst>
                                            <p:cond delay="0"/>
                                          </p:stCondLst>
                                        </p:cTn>
                                        <p:tgtEl>
                                          <p:spTgt spid="33"/>
                                        </p:tgtEl>
                                        <p:attrNameLst>
                                          <p:attrName>style.visibility</p:attrName>
                                        </p:attrNameLst>
                                      </p:cBhvr>
                                      <p:to>
                                        <p:strVal val="visible"/>
                                      </p:to>
                                    </p:set>
                                  </p:childTnLst>
                                </p:cTn>
                              </p:par>
                              <p:par>
                                <p:cTn id="18" presetID="1" presetClass="exit" presetSubtype="0" fill="hold" grpId="0" nodeType="withEffect">
                                  <p:stCondLst>
                                    <p:cond delay="2000"/>
                                  </p:stCondLst>
                                  <p:childTnLst>
                                    <p:set>
                                      <p:cBhvr>
                                        <p:cTn id="19" dur="1" fill="hold">
                                          <p:stCondLst>
                                            <p:cond delay="0"/>
                                          </p:stCondLst>
                                        </p:cTn>
                                        <p:tgtEl>
                                          <p:spTgt spid="33"/>
                                        </p:tgtEl>
                                        <p:attrNameLst>
                                          <p:attrName>style.visibility</p:attrName>
                                        </p:attrNameLst>
                                      </p:cBhvr>
                                      <p:to>
                                        <p:strVal val="hidden"/>
                                      </p:to>
                                    </p:set>
                                  </p:childTnLst>
                                </p:cTn>
                              </p:par>
                              <p:par>
                                <p:cTn id="20" presetID="21" presetClass="entr" presetSubtype="1" fill="hold" grpId="1" nodeType="withEffect">
                                  <p:stCondLst>
                                    <p:cond delay="1000"/>
                                  </p:stCondLst>
                                  <p:childTnLst>
                                    <p:set>
                                      <p:cBhvr>
                                        <p:cTn id="21" dur="1" fill="hold">
                                          <p:stCondLst>
                                            <p:cond delay="0"/>
                                          </p:stCondLst>
                                        </p:cTn>
                                        <p:tgtEl>
                                          <p:spTgt spid="35"/>
                                        </p:tgtEl>
                                        <p:attrNameLst>
                                          <p:attrName>style.visibility</p:attrName>
                                        </p:attrNameLst>
                                      </p:cBhvr>
                                      <p:to>
                                        <p:strVal val="visible"/>
                                      </p:to>
                                    </p:set>
                                    <p:animEffect transition="in" filter="wheel(1)">
                                      <p:cBhvr>
                                        <p:cTn id="22" dur="1000"/>
                                        <p:tgtEl>
                                          <p:spTgt spid="35"/>
                                        </p:tgtEl>
                                      </p:cBhvr>
                                    </p:animEffect>
                                  </p:childTnLst>
                                  <p:subTnLst>
                                    <p:audio>
                                      <p:cMediaNode>
                                        <p:cTn display="0" masterRel="sameClick">
                                          <p:stCondLst>
                                            <p:cond evt="begin" delay="0">
                                              <p:tn val="20"/>
                                            </p:cond>
                                          </p:stCondLst>
                                          <p:endCondLst>
                                            <p:cond evt="onStopAudio" delay="0">
                                              <p:tgtEl>
                                                <p:sldTgt/>
                                              </p:tgtEl>
                                            </p:cond>
                                          </p:endCondLst>
                                        </p:cTn>
                                        <p:tgtEl>
                                          <p:sndTgt r:embed="rId7" name="cashreg.wav"/>
                                        </p:tgtEl>
                                      </p:cMediaNode>
                                    </p:audio>
                                  </p:subTnLst>
                                </p:cTn>
                              </p:par>
                              <p:par>
                                <p:cTn id="23" presetID="1" presetClass="entr" presetSubtype="0" fill="hold" grpId="1" nodeType="withEffect">
                                  <p:stCondLst>
                                    <p:cond delay="200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xit" presetSubtype="0" fill="hold" grpId="0" nodeType="withEffect">
                                  <p:stCondLst>
                                    <p:cond delay="3000"/>
                                  </p:stCondLst>
                                  <p:childTnLst>
                                    <p:set>
                                      <p:cBhvr>
                                        <p:cTn id="26" dur="1" fill="hold">
                                          <p:stCondLst>
                                            <p:cond delay="0"/>
                                          </p:stCondLst>
                                        </p:cTn>
                                        <p:tgtEl>
                                          <p:spTgt spid="32"/>
                                        </p:tgtEl>
                                        <p:attrNameLst>
                                          <p:attrName>style.visibility</p:attrName>
                                        </p:attrNameLst>
                                      </p:cBhvr>
                                      <p:to>
                                        <p:strVal val="hidden"/>
                                      </p:to>
                                    </p:set>
                                  </p:childTnLst>
                                </p:cTn>
                              </p:par>
                              <p:par>
                                <p:cTn id="27" presetID="21" presetClass="entr" presetSubtype="1" fill="hold" grpId="3" nodeType="withEffect">
                                  <p:stCondLst>
                                    <p:cond delay="2000"/>
                                  </p:stCondLst>
                                  <p:childTnLst>
                                    <p:set>
                                      <p:cBhvr>
                                        <p:cTn id="28" dur="1" fill="hold">
                                          <p:stCondLst>
                                            <p:cond delay="0"/>
                                          </p:stCondLst>
                                        </p:cTn>
                                        <p:tgtEl>
                                          <p:spTgt spid="35"/>
                                        </p:tgtEl>
                                        <p:attrNameLst>
                                          <p:attrName>style.visibility</p:attrName>
                                        </p:attrNameLst>
                                      </p:cBhvr>
                                      <p:to>
                                        <p:strVal val="visible"/>
                                      </p:to>
                                    </p:set>
                                    <p:animEffect transition="in" filter="wheel(1)">
                                      <p:cBhvr>
                                        <p:cTn id="29" dur="1000"/>
                                        <p:tgtEl>
                                          <p:spTgt spid="35"/>
                                        </p:tgtEl>
                                      </p:cBhvr>
                                    </p:animEffect>
                                  </p:childTnLst>
                                  <p:subTnLst>
                                    <p:audio>
                                      <p:cMediaNode>
                                        <p:cTn display="0" masterRel="sameClick">
                                          <p:stCondLst>
                                            <p:cond evt="begin" delay="0">
                                              <p:tn val="27"/>
                                            </p:cond>
                                          </p:stCondLst>
                                          <p:endCondLst>
                                            <p:cond evt="onStopAudio" delay="0">
                                              <p:tgtEl>
                                                <p:sldTgt/>
                                              </p:tgtEl>
                                            </p:cond>
                                          </p:endCondLst>
                                        </p:cTn>
                                        <p:tgtEl>
                                          <p:sndTgt r:embed="rId7" name="cashreg.wav"/>
                                        </p:tgtEl>
                                      </p:cMediaNode>
                                    </p:audio>
                                  </p:subTnLst>
                                </p:cTn>
                              </p:par>
                              <p:par>
                                <p:cTn id="30" presetID="1" presetClass="entr" presetSubtype="0" fill="hold" grpId="1" nodeType="withEffect">
                                  <p:stCondLst>
                                    <p:cond delay="3000"/>
                                  </p:stCondLst>
                                  <p:childTnLst>
                                    <p:set>
                                      <p:cBhvr>
                                        <p:cTn id="31" dur="1" fill="hold">
                                          <p:stCondLst>
                                            <p:cond delay="0"/>
                                          </p:stCondLst>
                                        </p:cTn>
                                        <p:tgtEl>
                                          <p:spTgt spid="31"/>
                                        </p:tgtEl>
                                        <p:attrNameLst>
                                          <p:attrName>style.visibility</p:attrName>
                                        </p:attrNameLst>
                                      </p:cBhvr>
                                      <p:to>
                                        <p:strVal val="visible"/>
                                      </p:to>
                                    </p:set>
                                  </p:childTnLst>
                                </p:cTn>
                              </p:par>
                              <p:par>
                                <p:cTn id="32" presetID="1" presetClass="exit" presetSubtype="0" fill="hold" grpId="0" nodeType="withEffect">
                                  <p:stCondLst>
                                    <p:cond delay="4000"/>
                                  </p:stCondLst>
                                  <p:childTnLst>
                                    <p:set>
                                      <p:cBhvr>
                                        <p:cTn id="33" dur="1" fill="hold">
                                          <p:stCondLst>
                                            <p:cond delay="0"/>
                                          </p:stCondLst>
                                        </p:cTn>
                                        <p:tgtEl>
                                          <p:spTgt spid="31"/>
                                        </p:tgtEl>
                                        <p:attrNameLst>
                                          <p:attrName>style.visibility</p:attrName>
                                        </p:attrNameLst>
                                      </p:cBhvr>
                                      <p:to>
                                        <p:strVal val="hidden"/>
                                      </p:to>
                                    </p:set>
                                  </p:childTnLst>
                                </p:cTn>
                              </p:par>
                              <p:par>
                                <p:cTn id="34" presetID="21" presetClass="entr" presetSubtype="1" fill="hold" grpId="4" nodeType="withEffect">
                                  <p:stCondLst>
                                    <p:cond delay="3000"/>
                                  </p:stCondLst>
                                  <p:childTnLst>
                                    <p:set>
                                      <p:cBhvr>
                                        <p:cTn id="35" dur="1" fill="hold">
                                          <p:stCondLst>
                                            <p:cond delay="0"/>
                                          </p:stCondLst>
                                        </p:cTn>
                                        <p:tgtEl>
                                          <p:spTgt spid="35"/>
                                        </p:tgtEl>
                                        <p:attrNameLst>
                                          <p:attrName>style.visibility</p:attrName>
                                        </p:attrNameLst>
                                      </p:cBhvr>
                                      <p:to>
                                        <p:strVal val="visible"/>
                                      </p:to>
                                    </p:set>
                                    <p:animEffect transition="in" filter="wheel(1)">
                                      <p:cBhvr>
                                        <p:cTn id="36" dur="1000"/>
                                        <p:tgtEl>
                                          <p:spTgt spid="35"/>
                                        </p:tgtEl>
                                      </p:cBhvr>
                                    </p:animEffect>
                                  </p:childTnLst>
                                  <p:subTnLst>
                                    <p:audio>
                                      <p:cMediaNode>
                                        <p:cTn display="0" masterRel="sameClick">
                                          <p:stCondLst>
                                            <p:cond evt="begin" delay="0">
                                              <p:tn val="34"/>
                                            </p:cond>
                                          </p:stCondLst>
                                          <p:endCondLst>
                                            <p:cond evt="onStopAudio" delay="0">
                                              <p:tgtEl>
                                                <p:sldTgt/>
                                              </p:tgtEl>
                                            </p:cond>
                                          </p:endCondLst>
                                        </p:cTn>
                                        <p:tgtEl>
                                          <p:sndTgt r:embed="rId7" name="cashreg.wav"/>
                                        </p:tgtEl>
                                      </p:cMediaNode>
                                    </p:audio>
                                  </p:subTnLst>
                                </p:cTn>
                              </p:par>
                              <p:par>
                                <p:cTn id="37" presetID="1" presetClass="entr" presetSubtype="0" fill="hold" grpId="1" nodeType="withEffect">
                                  <p:stCondLst>
                                    <p:cond delay="4000"/>
                                  </p:stCondLst>
                                  <p:childTnLst>
                                    <p:set>
                                      <p:cBhvr>
                                        <p:cTn id="38" dur="1" fill="hold">
                                          <p:stCondLst>
                                            <p:cond delay="0"/>
                                          </p:stCondLst>
                                        </p:cTn>
                                        <p:tgtEl>
                                          <p:spTgt spid="30"/>
                                        </p:tgtEl>
                                        <p:attrNameLst>
                                          <p:attrName>style.visibility</p:attrName>
                                        </p:attrNameLst>
                                      </p:cBhvr>
                                      <p:to>
                                        <p:strVal val="visible"/>
                                      </p:to>
                                    </p:set>
                                  </p:childTnLst>
                                </p:cTn>
                              </p:par>
                              <p:par>
                                <p:cTn id="39" presetID="1" presetClass="exit" presetSubtype="0" fill="hold" grpId="0" nodeType="withEffect">
                                  <p:stCondLst>
                                    <p:cond delay="5000"/>
                                  </p:stCondLst>
                                  <p:childTnLst>
                                    <p:set>
                                      <p:cBhvr>
                                        <p:cTn id="40" dur="1" fill="hold">
                                          <p:stCondLst>
                                            <p:cond delay="0"/>
                                          </p:stCondLst>
                                        </p:cTn>
                                        <p:tgtEl>
                                          <p:spTgt spid="30"/>
                                        </p:tgtEl>
                                        <p:attrNameLst>
                                          <p:attrName>style.visibility</p:attrName>
                                        </p:attrNameLst>
                                      </p:cBhvr>
                                      <p:to>
                                        <p:strVal val="hidden"/>
                                      </p:to>
                                    </p:set>
                                  </p:childTnLst>
                                </p:cTn>
                              </p:par>
                              <p:par>
                                <p:cTn id="41" presetID="21" presetClass="entr" presetSubtype="1" fill="hold" grpId="5" nodeType="withEffect">
                                  <p:stCondLst>
                                    <p:cond delay="4000"/>
                                  </p:stCondLst>
                                  <p:childTnLst>
                                    <p:set>
                                      <p:cBhvr>
                                        <p:cTn id="42" dur="1" fill="hold">
                                          <p:stCondLst>
                                            <p:cond delay="0"/>
                                          </p:stCondLst>
                                        </p:cTn>
                                        <p:tgtEl>
                                          <p:spTgt spid="35"/>
                                        </p:tgtEl>
                                        <p:attrNameLst>
                                          <p:attrName>style.visibility</p:attrName>
                                        </p:attrNameLst>
                                      </p:cBhvr>
                                      <p:to>
                                        <p:strVal val="visible"/>
                                      </p:to>
                                    </p:set>
                                    <p:animEffect transition="in" filter="wheel(1)">
                                      <p:cBhvr>
                                        <p:cTn id="43" dur="1000"/>
                                        <p:tgtEl>
                                          <p:spTgt spid="35"/>
                                        </p:tgtEl>
                                      </p:cBhvr>
                                    </p:animEffect>
                                  </p:childTnLst>
                                  <p:subTnLst>
                                    <p:audio>
                                      <p:cMediaNode>
                                        <p:cTn display="0" masterRel="sameClick">
                                          <p:stCondLst>
                                            <p:cond evt="begin" delay="0">
                                              <p:tn val="41"/>
                                            </p:cond>
                                          </p:stCondLst>
                                          <p:endCondLst>
                                            <p:cond evt="onStopAudio" delay="0">
                                              <p:tgtEl>
                                                <p:sldTgt/>
                                              </p:tgtEl>
                                            </p:cond>
                                          </p:endCondLst>
                                        </p:cTn>
                                        <p:tgtEl>
                                          <p:sndTgt r:embed="rId7" name="cashreg.wav"/>
                                        </p:tgtEl>
                                      </p:cMediaNode>
                                    </p:audio>
                                  </p:subTnLst>
                                </p:cTn>
                              </p:par>
                              <p:par>
                                <p:cTn id="44" presetID="1" presetClass="entr" presetSubtype="0" fill="hold" grpId="1" nodeType="withEffect">
                                  <p:stCondLst>
                                    <p:cond delay="5000"/>
                                  </p:stCondLst>
                                  <p:childTnLst>
                                    <p:set>
                                      <p:cBhvr>
                                        <p:cTn id="45" dur="1" fill="hold">
                                          <p:stCondLst>
                                            <p:cond delay="0"/>
                                          </p:stCondLst>
                                        </p:cTn>
                                        <p:tgtEl>
                                          <p:spTgt spid="29"/>
                                        </p:tgtEl>
                                        <p:attrNameLst>
                                          <p:attrName>style.visibility</p:attrName>
                                        </p:attrNameLst>
                                      </p:cBhvr>
                                      <p:to>
                                        <p:strVal val="visible"/>
                                      </p:to>
                                    </p:set>
                                  </p:childTnLst>
                                </p:cTn>
                              </p:par>
                              <p:par>
                                <p:cTn id="46" presetID="1" presetClass="exit" presetSubtype="0" fill="hold" grpId="0" nodeType="withEffect">
                                  <p:stCondLst>
                                    <p:cond delay="6000"/>
                                  </p:stCondLst>
                                  <p:childTnLst>
                                    <p:set>
                                      <p:cBhvr>
                                        <p:cTn id="47" dur="1" fill="hold">
                                          <p:stCondLst>
                                            <p:cond delay="0"/>
                                          </p:stCondLst>
                                        </p:cTn>
                                        <p:tgtEl>
                                          <p:spTgt spid="29"/>
                                        </p:tgtEl>
                                        <p:attrNameLst>
                                          <p:attrName>style.visibility</p:attrName>
                                        </p:attrNameLst>
                                      </p:cBhvr>
                                      <p:to>
                                        <p:strVal val="hidden"/>
                                      </p:to>
                                    </p:set>
                                  </p:childTnLst>
                                </p:cTn>
                              </p:par>
                              <p:par>
                                <p:cTn id="48" presetID="21" presetClass="entr" presetSubtype="1" fill="hold" grpId="6" nodeType="withEffect">
                                  <p:stCondLst>
                                    <p:cond delay="5000"/>
                                  </p:stCondLst>
                                  <p:childTnLst>
                                    <p:set>
                                      <p:cBhvr>
                                        <p:cTn id="49" dur="1" fill="hold">
                                          <p:stCondLst>
                                            <p:cond delay="0"/>
                                          </p:stCondLst>
                                        </p:cTn>
                                        <p:tgtEl>
                                          <p:spTgt spid="35"/>
                                        </p:tgtEl>
                                        <p:attrNameLst>
                                          <p:attrName>style.visibility</p:attrName>
                                        </p:attrNameLst>
                                      </p:cBhvr>
                                      <p:to>
                                        <p:strVal val="visible"/>
                                      </p:to>
                                    </p:set>
                                    <p:animEffect transition="in" filter="wheel(1)">
                                      <p:cBhvr>
                                        <p:cTn id="50" dur="1000"/>
                                        <p:tgtEl>
                                          <p:spTgt spid="35"/>
                                        </p:tgtEl>
                                      </p:cBhvr>
                                    </p:animEffect>
                                  </p:childTnLst>
                                  <p:subTnLst>
                                    <p:audio>
                                      <p:cMediaNode>
                                        <p:cTn display="0" masterRel="sameClick">
                                          <p:stCondLst>
                                            <p:cond evt="begin" delay="0">
                                              <p:tn val="48"/>
                                            </p:cond>
                                          </p:stCondLst>
                                          <p:endCondLst>
                                            <p:cond evt="onStopAudio" delay="0">
                                              <p:tgtEl>
                                                <p:sldTgt/>
                                              </p:tgtEl>
                                            </p:cond>
                                          </p:endCondLst>
                                        </p:cTn>
                                        <p:tgtEl>
                                          <p:sndTgt r:embed="rId7" name="cashreg.wav"/>
                                        </p:tgtEl>
                                      </p:cMediaNode>
                                    </p:audio>
                                  </p:subTnLst>
                                </p:cTn>
                              </p:par>
                              <p:par>
                                <p:cTn id="51" presetID="1" presetClass="entr" presetSubtype="0" fill="hold" grpId="1" nodeType="withEffect">
                                  <p:stCondLst>
                                    <p:cond delay="6000"/>
                                  </p:stCondLst>
                                  <p:childTnLst>
                                    <p:set>
                                      <p:cBhvr>
                                        <p:cTn id="52" dur="1" fill="hold">
                                          <p:stCondLst>
                                            <p:cond delay="0"/>
                                          </p:stCondLst>
                                        </p:cTn>
                                        <p:tgtEl>
                                          <p:spTgt spid="28"/>
                                        </p:tgtEl>
                                        <p:attrNameLst>
                                          <p:attrName>style.visibility</p:attrName>
                                        </p:attrNameLst>
                                      </p:cBhvr>
                                      <p:to>
                                        <p:strVal val="visible"/>
                                      </p:to>
                                    </p:set>
                                  </p:childTnLst>
                                </p:cTn>
                              </p:par>
                              <p:par>
                                <p:cTn id="53" presetID="1" presetClass="exit" presetSubtype="0" fill="hold" grpId="0" nodeType="withEffect">
                                  <p:stCondLst>
                                    <p:cond delay="7000"/>
                                  </p:stCondLst>
                                  <p:childTnLst>
                                    <p:set>
                                      <p:cBhvr>
                                        <p:cTn id="54" dur="1" fill="hold">
                                          <p:stCondLst>
                                            <p:cond delay="0"/>
                                          </p:stCondLst>
                                        </p:cTn>
                                        <p:tgtEl>
                                          <p:spTgt spid="28"/>
                                        </p:tgtEl>
                                        <p:attrNameLst>
                                          <p:attrName>style.visibility</p:attrName>
                                        </p:attrNameLst>
                                      </p:cBhvr>
                                      <p:to>
                                        <p:strVal val="hidden"/>
                                      </p:to>
                                    </p:set>
                                  </p:childTnLst>
                                </p:cTn>
                              </p:par>
                              <p:par>
                                <p:cTn id="55" presetID="21" presetClass="entr" presetSubtype="1" fill="hold" grpId="7" nodeType="withEffect">
                                  <p:stCondLst>
                                    <p:cond delay="6000"/>
                                  </p:stCondLst>
                                  <p:childTnLst>
                                    <p:set>
                                      <p:cBhvr>
                                        <p:cTn id="56" dur="1" fill="hold">
                                          <p:stCondLst>
                                            <p:cond delay="0"/>
                                          </p:stCondLst>
                                        </p:cTn>
                                        <p:tgtEl>
                                          <p:spTgt spid="35"/>
                                        </p:tgtEl>
                                        <p:attrNameLst>
                                          <p:attrName>style.visibility</p:attrName>
                                        </p:attrNameLst>
                                      </p:cBhvr>
                                      <p:to>
                                        <p:strVal val="visible"/>
                                      </p:to>
                                    </p:set>
                                    <p:animEffect transition="in" filter="wheel(1)">
                                      <p:cBhvr>
                                        <p:cTn id="57" dur="1000"/>
                                        <p:tgtEl>
                                          <p:spTgt spid="35"/>
                                        </p:tgtEl>
                                      </p:cBhvr>
                                    </p:animEffect>
                                  </p:childTnLst>
                                  <p:subTnLst>
                                    <p:audio>
                                      <p:cMediaNode>
                                        <p:cTn display="0" masterRel="sameClick">
                                          <p:stCondLst>
                                            <p:cond evt="begin" delay="0">
                                              <p:tn val="55"/>
                                            </p:cond>
                                          </p:stCondLst>
                                          <p:endCondLst>
                                            <p:cond evt="onStopAudio" delay="0">
                                              <p:tgtEl>
                                                <p:sldTgt/>
                                              </p:tgtEl>
                                            </p:cond>
                                          </p:endCondLst>
                                        </p:cTn>
                                        <p:tgtEl>
                                          <p:sndTgt r:embed="rId7" name="cashreg.wav"/>
                                        </p:tgtEl>
                                      </p:cMediaNode>
                                    </p:audio>
                                  </p:subTnLst>
                                </p:cTn>
                              </p:par>
                              <p:par>
                                <p:cTn id="58" presetID="1" presetClass="entr" presetSubtype="0" fill="hold" grpId="1" nodeType="withEffect">
                                  <p:stCondLst>
                                    <p:cond delay="7000"/>
                                  </p:stCondLst>
                                  <p:childTnLst>
                                    <p:set>
                                      <p:cBhvr>
                                        <p:cTn id="59" dur="1" fill="hold">
                                          <p:stCondLst>
                                            <p:cond delay="0"/>
                                          </p:stCondLst>
                                        </p:cTn>
                                        <p:tgtEl>
                                          <p:spTgt spid="27"/>
                                        </p:tgtEl>
                                        <p:attrNameLst>
                                          <p:attrName>style.visibility</p:attrName>
                                        </p:attrNameLst>
                                      </p:cBhvr>
                                      <p:to>
                                        <p:strVal val="visible"/>
                                      </p:to>
                                    </p:set>
                                  </p:childTnLst>
                                </p:cTn>
                              </p:par>
                              <p:par>
                                <p:cTn id="60" presetID="1" presetClass="exit" presetSubtype="0" fill="hold" grpId="0" nodeType="withEffect">
                                  <p:stCondLst>
                                    <p:cond delay="8000"/>
                                  </p:stCondLst>
                                  <p:childTnLst>
                                    <p:set>
                                      <p:cBhvr>
                                        <p:cTn id="61" dur="1" fill="hold">
                                          <p:stCondLst>
                                            <p:cond delay="0"/>
                                          </p:stCondLst>
                                        </p:cTn>
                                        <p:tgtEl>
                                          <p:spTgt spid="27"/>
                                        </p:tgtEl>
                                        <p:attrNameLst>
                                          <p:attrName>style.visibility</p:attrName>
                                        </p:attrNameLst>
                                      </p:cBhvr>
                                      <p:to>
                                        <p:strVal val="hidden"/>
                                      </p:to>
                                    </p:set>
                                  </p:childTnLst>
                                </p:cTn>
                              </p:par>
                              <p:par>
                                <p:cTn id="62" presetID="21" presetClass="entr" presetSubtype="1" fill="hold" grpId="8" nodeType="withEffect">
                                  <p:stCondLst>
                                    <p:cond delay="7000"/>
                                  </p:stCondLst>
                                  <p:childTnLst>
                                    <p:set>
                                      <p:cBhvr>
                                        <p:cTn id="63" dur="1" fill="hold">
                                          <p:stCondLst>
                                            <p:cond delay="0"/>
                                          </p:stCondLst>
                                        </p:cTn>
                                        <p:tgtEl>
                                          <p:spTgt spid="35"/>
                                        </p:tgtEl>
                                        <p:attrNameLst>
                                          <p:attrName>style.visibility</p:attrName>
                                        </p:attrNameLst>
                                      </p:cBhvr>
                                      <p:to>
                                        <p:strVal val="visible"/>
                                      </p:to>
                                    </p:set>
                                    <p:animEffect transition="in" filter="wheel(1)">
                                      <p:cBhvr>
                                        <p:cTn id="64" dur="1000"/>
                                        <p:tgtEl>
                                          <p:spTgt spid="35"/>
                                        </p:tgtEl>
                                      </p:cBhvr>
                                    </p:animEffect>
                                  </p:childTnLst>
                                  <p:subTnLst>
                                    <p:audio>
                                      <p:cMediaNode>
                                        <p:cTn display="0" masterRel="sameClick">
                                          <p:stCondLst>
                                            <p:cond evt="begin" delay="0">
                                              <p:tn val="62"/>
                                            </p:cond>
                                          </p:stCondLst>
                                          <p:endCondLst>
                                            <p:cond evt="onStopAudio" delay="0">
                                              <p:tgtEl>
                                                <p:sldTgt/>
                                              </p:tgtEl>
                                            </p:cond>
                                          </p:endCondLst>
                                        </p:cTn>
                                        <p:tgtEl>
                                          <p:sndTgt r:embed="rId7" name="cashreg.wav"/>
                                        </p:tgtEl>
                                      </p:cMediaNode>
                                    </p:audio>
                                  </p:subTnLst>
                                </p:cTn>
                              </p:par>
                              <p:par>
                                <p:cTn id="65" presetID="1" presetClass="entr" presetSubtype="0" fill="hold" grpId="1" nodeType="withEffect">
                                  <p:stCondLst>
                                    <p:cond delay="8000"/>
                                  </p:stCondLst>
                                  <p:childTnLst>
                                    <p:set>
                                      <p:cBhvr>
                                        <p:cTn id="66" dur="1" fill="hold">
                                          <p:stCondLst>
                                            <p:cond delay="0"/>
                                          </p:stCondLst>
                                        </p:cTn>
                                        <p:tgtEl>
                                          <p:spTgt spid="26"/>
                                        </p:tgtEl>
                                        <p:attrNameLst>
                                          <p:attrName>style.visibility</p:attrName>
                                        </p:attrNameLst>
                                      </p:cBhvr>
                                      <p:to>
                                        <p:strVal val="visible"/>
                                      </p:to>
                                    </p:set>
                                  </p:childTnLst>
                                </p:cTn>
                              </p:par>
                              <p:par>
                                <p:cTn id="67" presetID="1" presetClass="exit" presetSubtype="0" fill="hold" grpId="0" nodeType="withEffect">
                                  <p:stCondLst>
                                    <p:cond delay="9000"/>
                                  </p:stCondLst>
                                  <p:childTnLst>
                                    <p:set>
                                      <p:cBhvr>
                                        <p:cTn id="68" dur="1" fill="hold">
                                          <p:stCondLst>
                                            <p:cond delay="0"/>
                                          </p:stCondLst>
                                        </p:cTn>
                                        <p:tgtEl>
                                          <p:spTgt spid="26"/>
                                        </p:tgtEl>
                                        <p:attrNameLst>
                                          <p:attrName>style.visibility</p:attrName>
                                        </p:attrNameLst>
                                      </p:cBhvr>
                                      <p:to>
                                        <p:strVal val="hidden"/>
                                      </p:to>
                                    </p:set>
                                  </p:childTnLst>
                                </p:cTn>
                              </p:par>
                              <p:par>
                                <p:cTn id="69" presetID="21" presetClass="entr" presetSubtype="1" fill="hold" grpId="2" nodeType="withEffect">
                                  <p:stCondLst>
                                    <p:cond delay="8000"/>
                                  </p:stCondLst>
                                  <p:childTnLst>
                                    <p:set>
                                      <p:cBhvr>
                                        <p:cTn id="70" dur="1" fill="hold">
                                          <p:stCondLst>
                                            <p:cond delay="0"/>
                                          </p:stCondLst>
                                        </p:cTn>
                                        <p:tgtEl>
                                          <p:spTgt spid="35"/>
                                        </p:tgtEl>
                                        <p:attrNameLst>
                                          <p:attrName>style.visibility</p:attrName>
                                        </p:attrNameLst>
                                      </p:cBhvr>
                                      <p:to>
                                        <p:strVal val="visible"/>
                                      </p:to>
                                    </p:set>
                                    <p:animEffect transition="in" filter="wheel(1)">
                                      <p:cBhvr>
                                        <p:cTn id="71" dur="1000"/>
                                        <p:tgtEl>
                                          <p:spTgt spid="35"/>
                                        </p:tgtEl>
                                      </p:cBhvr>
                                    </p:animEffect>
                                  </p:childTnLst>
                                  <p:subTnLst>
                                    <p:audio>
                                      <p:cMediaNode>
                                        <p:cTn display="0" masterRel="sameClick">
                                          <p:stCondLst>
                                            <p:cond evt="begin" delay="0">
                                              <p:tn val="69"/>
                                            </p:cond>
                                          </p:stCondLst>
                                          <p:endCondLst>
                                            <p:cond evt="onStopAudio" delay="0">
                                              <p:tgtEl>
                                                <p:sldTgt/>
                                              </p:tgtEl>
                                            </p:cond>
                                          </p:endCondLst>
                                        </p:cTn>
                                        <p:tgtEl>
                                          <p:sndTgt r:embed="rId7" name="cashreg.wav"/>
                                        </p:tgtEl>
                                      </p:cMediaNode>
                                    </p:audio>
                                  </p:subTnLst>
                                </p:cTn>
                              </p:par>
                              <p:par>
                                <p:cTn id="72" presetID="1" presetClass="entr" presetSubtype="0" fill="hold" grpId="1" nodeType="withEffect">
                                  <p:stCondLst>
                                    <p:cond delay="9000"/>
                                  </p:stCondLst>
                                  <p:childTnLst>
                                    <p:set>
                                      <p:cBhvr>
                                        <p:cTn id="73" dur="1" fill="hold">
                                          <p:stCondLst>
                                            <p:cond delay="0"/>
                                          </p:stCondLst>
                                        </p:cTn>
                                        <p:tgtEl>
                                          <p:spTgt spid="25"/>
                                        </p:tgtEl>
                                        <p:attrNameLst>
                                          <p:attrName>style.visibility</p:attrName>
                                        </p:attrNameLst>
                                      </p:cBhvr>
                                      <p:to>
                                        <p:strVal val="visible"/>
                                      </p:to>
                                    </p:set>
                                  </p:childTnLst>
                                </p:cTn>
                              </p:par>
                              <p:par>
                                <p:cTn id="74" presetID="1" presetClass="exit" presetSubtype="0" fill="hold" grpId="0" nodeType="withEffect">
                                  <p:stCondLst>
                                    <p:cond delay="10000"/>
                                  </p:stCondLst>
                                  <p:childTnLst>
                                    <p:set>
                                      <p:cBhvr>
                                        <p:cTn id="75" dur="1" fill="hold">
                                          <p:stCondLst>
                                            <p:cond delay="0"/>
                                          </p:stCondLst>
                                        </p:cTn>
                                        <p:tgtEl>
                                          <p:spTgt spid="25"/>
                                        </p:tgtEl>
                                        <p:attrNameLst>
                                          <p:attrName>style.visibility</p:attrName>
                                        </p:attrNameLst>
                                      </p:cBhvr>
                                      <p:to>
                                        <p:strVal val="hidden"/>
                                      </p:to>
                                    </p:set>
                                  </p:childTnLst>
                                </p:cTn>
                              </p:par>
                              <p:par>
                                <p:cTn id="76" presetID="21" presetClass="entr" presetSubtype="1" fill="hold" grpId="10" nodeType="withEffect">
                                  <p:stCondLst>
                                    <p:cond delay="9000"/>
                                  </p:stCondLst>
                                  <p:childTnLst>
                                    <p:set>
                                      <p:cBhvr>
                                        <p:cTn id="77" dur="1" fill="hold">
                                          <p:stCondLst>
                                            <p:cond delay="0"/>
                                          </p:stCondLst>
                                        </p:cTn>
                                        <p:tgtEl>
                                          <p:spTgt spid="35"/>
                                        </p:tgtEl>
                                        <p:attrNameLst>
                                          <p:attrName>style.visibility</p:attrName>
                                        </p:attrNameLst>
                                      </p:cBhvr>
                                      <p:to>
                                        <p:strVal val="visible"/>
                                      </p:to>
                                    </p:set>
                                    <p:animEffect transition="in" filter="wheel(1)">
                                      <p:cBhvr>
                                        <p:cTn id="78" dur="1000"/>
                                        <p:tgtEl>
                                          <p:spTgt spid="35"/>
                                        </p:tgtEl>
                                      </p:cBhvr>
                                    </p:animEffect>
                                  </p:childTnLst>
                                  <p:subTnLst>
                                    <p:audio>
                                      <p:cMediaNode>
                                        <p:cTn display="0" masterRel="sameClick">
                                          <p:stCondLst>
                                            <p:cond evt="begin" delay="0">
                                              <p:tn val="76"/>
                                            </p:cond>
                                          </p:stCondLst>
                                          <p:endCondLst>
                                            <p:cond evt="onStopAudio" delay="0">
                                              <p:tgtEl>
                                                <p:sldTgt/>
                                              </p:tgtEl>
                                            </p:cond>
                                          </p:endCondLst>
                                        </p:cTn>
                                        <p:tgtEl>
                                          <p:sndTgt r:embed="rId7" name="cashreg.wav"/>
                                        </p:tgtEl>
                                      </p:cMediaNode>
                                    </p:audio>
                                  </p:subTnLst>
                                </p:cTn>
                              </p:par>
                              <p:par>
                                <p:cTn id="79" presetID="1" presetClass="entr" presetSubtype="0" fill="hold" grpId="1" nodeType="withEffect">
                                  <p:stCondLst>
                                    <p:cond delay="10000"/>
                                  </p:stCondLst>
                                  <p:childTnLst>
                                    <p:set>
                                      <p:cBhvr>
                                        <p:cTn id="80" dur="1" fill="hold">
                                          <p:stCondLst>
                                            <p:cond delay="0"/>
                                          </p:stCondLst>
                                        </p:cTn>
                                        <p:tgtEl>
                                          <p:spTgt spid="24"/>
                                        </p:tgtEl>
                                        <p:attrNameLst>
                                          <p:attrName>style.visibility</p:attrName>
                                        </p:attrNameLst>
                                      </p:cBhvr>
                                      <p:to>
                                        <p:strVal val="visible"/>
                                      </p:to>
                                    </p:set>
                                  </p:childTnLst>
                                </p:cTn>
                              </p:par>
                              <p:par>
                                <p:cTn id="81" presetID="1" presetClass="exit" presetSubtype="0" fill="hold" grpId="0" nodeType="withEffect">
                                  <p:stCondLst>
                                    <p:cond delay="11000"/>
                                  </p:stCondLst>
                                  <p:childTnLst>
                                    <p:set>
                                      <p:cBhvr>
                                        <p:cTn id="82" dur="1" fill="hold">
                                          <p:stCondLst>
                                            <p:cond delay="0"/>
                                          </p:stCondLst>
                                        </p:cTn>
                                        <p:tgtEl>
                                          <p:spTgt spid="24"/>
                                        </p:tgtEl>
                                        <p:attrNameLst>
                                          <p:attrName>style.visibility</p:attrName>
                                        </p:attrNameLst>
                                      </p:cBhvr>
                                      <p:to>
                                        <p:strVal val="hidden"/>
                                      </p:to>
                                    </p:set>
                                  </p:childTnLst>
                                </p:cTn>
                              </p:par>
                              <p:par>
                                <p:cTn id="83" presetID="21" presetClass="entr" presetSubtype="1" fill="hold" grpId="11" nodeType="withEffect">
                                  <p:stCondLst>
                                    <p:cond delay="10000"/>
                                  </p:stCondLst>
                                  <p:childTnLst>
                                    <p:set>
                                      <p:cBhvr>
                                        <p:cTn id="84" dur="1" fill="hold">
                                          <p:stCondLst>
                                            <p:cond delay="0"/>
                                          </p:stCondLst>
                                        </p:cTn>
                                        <p:tgtEl>
                                          <p:spTgt spid="35"/>
                                        </p:tgtEl>
                                        <p:attrNameLst>
                                          <p:attrName>style.visibility</p:attrName>
                                        </p:attrNameLst>
                                      </p:cBhvr>
                                      <p:to>
                                        <p:strVal val="visible"/>
                                      </p:to>
                                    </p:set>
                                    <p:animEffect transition="in" filter="wheel(1)">
                                      <p:cBhvr>
                                        <p:cTn id="85" dur="1000"/>
                                        <p:tgtEl>
                                          <p:spTgt spid="35"/>
                                        </p:tgtEl>
                                      </p:cBhvr>
                                    </p:animEffect>
                                  </p:childTnLst>
                                  <p:subTnLst>
                                    <p:audio>
                                      <p:cMediaNode>
                                        <p:cTn display="0" masterRel="sameClick">
                                          <p:stCondLst>
                                            <p:cond evt="begin" delay="0">
                                              <p:tn val="83"/>
                                            </p:cond>
                                          </p:stCondLst>
                                          <p:endCondLst>
                                            <p:cond evt="onStopAudio" delay="0">
                                              <p:tgtEl>
                                                <p:sldTgt/>
                                              </p:tgtEl>
                                            </p:cond>
                                          </p:endCondLst>
                                        </p:cTn>
                                        <p:tgtEl>
                                          <p:sndTgt r:embed="rId7" name="cashreg.wav"/>
                                        </p:tgtEl>
                                      </p:cMediaNode>
                                    </p:audio>
                                  </p:subTnLst>
                                </p:cTn>
                              </p:par>
                              <p:par>
                                <p:cTn id="86" presetID="1" presetClass="entr" presetSubtype="0" fill="hold" grpId="1" nodeType="withEffect">
                                  <p:stCondLst>
                                    <p:cond delay="11000"/>
                                  </p:stCondLst>
                                  <p:childTnLst>
                                    <p:set>
                                      <p:cBhvr>
                                        <p:cTn id="87" dur="1" fill="hold">
                                          <p:stCondLst>
                                            <p:cond delay="0"/>
                                          </p:stCondLst>
                                        </p:cTn>
                                        <p:tgtEl>
                                          <p:spTgt spid="23"/>
                                        </p:tgtEl>
                                        <p:attrNameLst>
                                          <p:attrName>style.visibility</p:attrName>
                                        </p:attrNameLst>
                                      </p:cBhvr>
                                      <p:to>
                                        <p:strVal val="visible"/>
                                      </p:to>
                                    </p:set>
                                  </p:childTnLst>
                                </p:cTn>
                              </p:par>
                              <p:par>
                                <p:cTn id="88" presetID="1" presetClass="exit" presetSubtype="0" fill="hold" grpId="0" nodeType="withEffect">
                                  <p:stCondLst>
                                    <p:cond delay="12000"/>
                                  </p:stCondLst>
                                  <p:childTnLst>
                                    <p:set>
                                      <p:cBhvr>
                                        <p:cTn id="89" dur="1" fill="hold">
                                          <p:stCondLst>
                                            <p:cond delay="0"/>
                                          </p:stCondLst>
                                        </p:cTn>
                                        <p:tgtEl>
                                          <p:spTgt spid="23"/>
                                        </p:tgtEl>
                                        <p:attrNameLst>
                                          <p:attrName>style.visibility</p:attrName>
                                        </p:attrNameLst>
                                      </p:cBhvr>
                                      <p:to>
                                        <p:strVal val="hidden"/>
                                      </p:to>
                                    </p:set>
                                  </p:childTnLst>
                                </p:cTn>
                              </p:par>
                              <p:par>
                                <p:cTn id="90" presetID="21" presetClass="entr" presetSubtype="1" fill="hold" grpId="12" nodeType="withEffect">
                                  <p:stCondLst>
                                    <p:cond delay="11000"/>
                                  </p:stCondLst>
                                  <p:childTnLst>
                                    <p:set>
                                      <p:cBhvr>
                                        <p:cTn id="91" dur="1" fill="hold">
                                          <p:stCondLst>
                                            <p:cond delay="0"/>
                                          </p:stCondLst>
                                        </p:cTn>
                                        <p:tgtEl>
                                          <p:spTgt spid="35"/>
                                        </p:tgtEl>
                                        <p:attrNameLst>
                                          <p:attrName>style.visibility</p:attrName>
                                        </p:attrNameLst>
                                      </p:cBhvr>
                                      <p:to>
                                        <p:strVal val="visible"/>
                                      </p:to>
                                    </p:set>
                                    <p:animEffect transition="in" filter="wheel(1)">
                                      <p:cBhvr>
                                        <p:cTn id="92" dur="1000"/>
                                        <p:tgtEl>
                                          <p:spTgt spid="35"/>
                                        </p:tgtEl>
                                      </p:cBhvr>
                                    </p:animEffect>
                                  </p:childTnLst>
                                  <p:subTnLst>
                                    <p:audio>
                                      <p:cMediaNode>
                                        <p:cTn display="0" masterRel="sameClick">
                                          <p:stCondLst>
                                            <p:cond evt="begin" delay="0">
                                              <p:tn val="90"/>
                                            </p:cond>
                                          </p:stCondLst>
                                          <p:endCondLst>
                                            <p:cond evt="onStopAudio" delay="0">
                                              <p:tgtEl>
                                                <p:sldTgt/>
                                              </p:tgtEl>
                                            </p:cond>
                                          </p:endCondLst>
                                        </p:cTn>
                                        <p:tgtEl>
                                          <p:sndTgt r:embed="rId7" name="cashreg.wav"/>
                                        </p:tgtEl>
                                      </p:cMediaNode>
                                    </p:audio>
                                  </p:subTnLst>
                                </p:cTn>
                              </p:par>
                              <p:par>
                                <p:cTn id="93" presetID="1" presetClass="entr" presetSubtype="0" fill="hold" grpId="1" nodeType="withEffect">
                                  <p:stCondLst>
                                    <p:cond delay="12000"/>
                                  </p:stCondLst>
                                  <p:childTnLst>
                                    <p:set>
                                      <p:cBhvr>
                                        <p:cTn id="94" dur="1" fill="hold">
                                          <p:stCondLst>
                                            <p:cond delay="0"/>
                                          </p:stCondLst>
                                        </p:cTn>
                                        <p:tgtEl>
                                          <p:spTgt spid="22"/>
                                        </p:tgtEl>
                                        <p:attrNameLst>
                                          <p:attrName>style.visibility</p:attrName>
                                        </p:attrNameLst>
                                      </p:cBhvr>
                                      <p:to>
                                        <p:strVal val="visible"/>
                                      </p:to>
                                    </p:set>
                                  </p:childTnLst>
                                </p:cTn>
                              </p:par>
                              <p:par>
                                <p:cTn id="95" presetID="1" presetClass="exit" presetSubtype="0" fill="hold" grpId="0" nodeType="withEffect">
                                  <p:stCondLst>
                                    <p:cond delay="13000"/>
                                  </p:stCondLst>
                                  <p:childTnLst>
                                    <p:set>
                                      <p:cBhvr>
                                        <p:cTn id="96" dur="1" fill="hold">
                                          <p:stCondLst>
                                            <p:cond delay="0"/>
                                          </p:stCondLst>
                                        </p:cTn>
                                        <p:tgtEl>
                                          <p:spTgt spid="22"/>
                                        </p:tgtEl>
                                        <p:attrNameLst>
                                          <p:attrName>style.visibility</p:attrName>
                                        </p:attrNameLst>
                                      </p:cBhvr>
                                      <p:to>
                                        <p:strVal val="hidden"/>
                                      </p:to>
                                    </p:set>
                                  </p:childTnLst>
                                </p:cTn>
                              </p:par>
                              <p:par>
                                <p:cTn id="97" presetID="21" presetClass="entr" presetSubtype="1" fill="hold" grpId="13" nodeType="withEffect">
                                  <p:stCondLst>
                                    <p:cond delay="12000"/>
                                  </p:stCondLst>
                                  <p:childTnLst>
                                    <p:set>
                                      <p:cBhvr>
                                        <p:cTn id="98" dur="1" fill="hold">
                                          <p:stCondLst>
                                            <p:cond delay="0"/>
                                          </p:stCondLst>
                                        </p:cTn>
                                        <p:tgtEl>
                                          <p:spTgt spid="35"/>
                                        </p:tgtEl>
                                        <p:attrNameLst>
                                          <p:attrName>style.visibility</p:attrName>
                                        </p:attrNameLst>
                                      </p:cBhvr>
                                      <p:to>
                                        <p:strVal val="visible"/>
                                      </p:to>
                                    </p:set>
                                    <p:animEffect transition="in" filter="wheel(1)">
                                      <p:cBhvr>
                                        <p:cTn id="99" dur="1000"/>
                                        <p:tgtEl>
                                          <p:spTgt spid="35"/>
                                        </p:tgtEl>
                                      </p:cBhvr>
                                    </p:animEffect>
                                  </p:childTnLst>
                                  <p:subTnLst>
                                    <p:audio>
                                      <p:cMediaNode>
                                        <p:cTn display="0" masterRel="sameClick">
                                          <p:stCondLst>
                                            <p:cond evt="begin" delay="0">
                                              <p:tn val="97"/>
                                            </p:cond>
                                          </p:stCondLst>
                                          <p:endCondLst>
                                            <p:cond evt="onStopAudio" delay="0">
                                              <p:tgtEl>
                                                <p:sldTgt/>
                                              </p:tgtEl>
                                            </p:cond>
                                          </p:endCondLst>
                                        </p:cTn>
                                        <p:tgtEl>
                                          <p:sndTgt r:embed="rId7" name="cashreg.wav"/>
                                        </p:tgtEl>
                                      </p:cMediaNode>
                                    </p:audio>
                                  </p:subTnLst>
                                </p:cTn>
                              </p:par>
                              <p:par>
                                <p:cTn id="100" presetID="1" presetClass="entr" presetSubtype="0" fill="hold" grpId="1" nodeType="withEffect">
                                  <p:stCondLst>
                                    <p:cond delay="13000"/>
                                  </p:stCondLst>
                                  <p:childTnLst>
                                    <p:set>
                                      <p:cBhvr>
                                        <p:cTn id="101" dur="1" fill="hold">
                                          <p:stCondLst>
                                            <p:cond delay="0"/>
                                          </p:stCondLst>
                                        </p:cTn>
                                        <p:tgtEl>
                                          <p:spTgt spid="21"/>
                                        </p:tgtEl>
                                        <p:attrNameLst>
                                          <p:attrName>style.visibility</p:attrName>
                                        </p:attrNameLst>
                                      </p:cBhvr>
                                      <p:to>
                                        <p:strVal val="visible"/>
                                      </p:to>
                                    </p:set>
                                  </p:childTnLst>
                                </p:cTn>
                              </p:par>
                              <p:par>
                                <p:cTn id="102" presetID="1" presetClass="exit" presetSubtype="0" fill="hold" grpId="0" nodeType="withEffect">
                                  <p:stCondLst>
                                    <p:cond delay="14000"/>
                                  </p:stCondLst>
                                  <p:childTnLst>
                                    <p:set>
                                      <p:cBhvr>
                                        <p:cTn id="103" dur="1" fill="hold">
                                          <p:stCondLst>
                                            <p:cond delay="0"/>
                                          </p:stCondLst>
                                        </p:cTn>
                                        <p:tgtEl>
                                          <p:spTgt spid="21"/>
                                        </p:tgtEl>
                                        <p:attrNameLst>
                                          <p:attrName>style.visibility</p:attrName>
                                        </p:attrNameLst>
                                      </p:cBhvr>
                                      <p:to>
                                        <p:strVal val="hidden"/>
                                      </p:to>
                                    </p:set>
                                  </p:childTnLst>
                                </p:cTn>
                              </p:par>
                              <p:par>
                                <p:cTn id="104" presetID="21" presetClass="entr" presetSubtype="1" fill="hold" grpId="14" nodeType="withEffect">
                                  <p:stCondLst>
                                    <p:cond delay="13000"/>
                                  </p:stCondLst>
                                  <p:childTnLst>
                                    <p:set>
                                      <p:cBhvr>
                                        <p:cTn id="105" dur="1" fill="hold">
                                          <p:stCondLst>
                                            <p:cond delay="0"/>
                                          </p:stCondLst>
                                        </p:cTn>
                                        <p:tgtEl>
                                          <p:spTgt spid="35"/>
                                        </p:tgtEl>
                                        <p:attrNameLst>
                                          <p:attrName>style.visibility</p:attrName>
                                        </p:attrNameLst>
                                      </p:cBhvr>
                                      <p:to>
                                        <p:strVal val="visible"/>
                                      </p:to>
                                    </p:set>
                                    <p:animEffect transition="in" filter="wheel(1)">
                                      <p:cBhvr>
                                        <p:cTn id="106" dur="1000"/>
                                        <p:tgtEl>
                                          <p:spTgt spid="35"/>
                                        </p:tgtEl>
                                      </p:cBhvr>
                                    </p:animEffect>
                                  </p:childTnLst>
                                  <p:subTnLst>
                                    <p:audio>
                                      <p:cMediaNode>
                                        <p:cTn display="0" masterRel="sameClick">
                                          <p:stCondLst>
                                            <p:cond evt="begin" delay="0">
                                              <p:tn val="104"/>
                                            </p:cond>
                                          </p:stCondLst>
                                          <p:endCondLst>
                                            <p:cond evt="onStopAudio" delay="0">
                                              <p:tgtEl>
                                                <p:sldTgt/>
                                              </p:tgtEl>
                                            </p:cond>
                                          </p:endCondLst>
                                        </p:cTn>
                                        <p:tgtEl>
                                          <p:sndTgt r:embed="rId7" name="cashreg.wav"/>
                                        </p:tgtEl>
                                      </p:cMediaNode>
                                    </p:audio>
                                  </p:subTnLst>
                                </p:cTn>
                              </p:par>
                              <p:par>
                                <p:cTn id="107" presetID="1" presetClass="entr" presetSubtype="0" fill="hold" grpId="1" nodeType="withEffect">
                                  <p:stCondLst>
                                    <p:cond delay="14000"/>
                                  </p:stCondLst>
                                  <p:childTnLst>
                                    <p:set>
                                      <p:cBhvr>
                                        <p:cTn id="108" dur="1" fill="hold">
                                          <p:stCondLst>
                                            <p:cond delay="0"/>
                                          </p:stCondLst>
                                        </p:cTn>
                                        <p:tgtEl>
                                          <p:spTgt spid="20"/>
                                        </p:tgtEl>
                                        <p:attrNameLst>
                                          <p:attrName>style.visibility</p:attrName>
                                        </p:attrNameLst>
                                      </p:cBhvr>
                                      <p:to>
                                        <p:strVal val="visible"/>
                                      </p:to>
                                    </p:set>
                                  </p:childTnLst>
                                  <p:subTnLst>
                                    <p:audio>
                                      <p:cMediaNode vol="100000">
                                        <p:cTn display="0" masterRel="sameClick">
                                          <p:stCondLst>
                                            <p:cond evt="begin" delay="0">
                                              <p:tn val="107"/>
                                            </p:cond>
                                          </p:stCondLst>
                                          <p:endCondLst>
                                            <p:cond evt="onStopAudio" delay="0">
                                              <p:tgtEl>
                                                <p:sldTgt/>
                                              </p:tgtEl>
                                            </p:cond>
                                          </p:endCondLst>
                                        </p:cTn>
                                        <p:tgtEl>
                                          <p:sndTgt r:embed="rId7" name="cashreg.wav"/>
                                        </p:tgtEl>
                                      </p:cMediaNode>
                                    </p:audio>
                                  </p:subTnLst>
                                </p:cTn>
                              </p:par>
                              <p:par>
                                <p:cTn id="109" presetID="1" presetClass="exit" presetSubtype="0" fill="hold" grpId="0" nodeType="withEffect">
                                  <p:stCondLst>
                                    <p:cond delay="15000"/>
                                  </p:stCondLst>
                                  <p:childTnLst>
                                    <p:set>
                                      <p:cBhvr>
                                        <p:cTn id="110"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09"/>
                                            </p:cond>
                                          </p:stCondLst>
                                          <p:endCondLst>
                                            <p:cond evt="onStopAudio" delay="0">
                                              <p:tgtEl>
                                                <p:sldTgt/>
                                              </p:tgtEl>
                                            </p:cond>
                                          </p:endCondLst>
                                        </p:cTn>
                                        <p:tgtEl>
                                          <p:sndTgt r:embed="rId8" name="cashreg.wav"/>
                                        </p:tgtEl>
                                      </p:cMediaNode>
                                    </p:audio>
                                  </p:subTnLst>
                                </p:cTn>
                              </p:par>
                              <p:par>
                                <p:cTn id="111" presetID="21" presetClass="entr" presetSubtype="1" fill="hold" grpId="9" nodeType="withEffect">
                                  <p:stCondLst>
                                    <p:cond delay="14000"/>
                                  </p:stCondLst>
                                  <p:childTnLst>
                                    <p:set>
                                      <p:cBhvr>
                                        <p:cTn id="112" dur="1" fill="hold">
                                          <p:stCondLst>
                                            <p:cond delay="0"/>
                                          </p:stCondLst>
                                        </p:cTn>
                                        <p:tgtEl>
                                          <p:spTgt spid="35"/>
                                        </p:tgtEl>
                                        <p:attrNameLst>
                                          <p:attrName>style.visibility</p:attrName>
                                        </p:attrNameLst>
                                      </p:cBhvr>
                                      <p:to>
                                        <p:strVal val="visible"/>
                                      </p:to>
                                    </p:set>
                                    <p:animEffect transition="in" filter="wheel(1)">
                                      <p:cBhvr>
                                        <p:cTn id="113" dur="1000"/>
                                        <p:tgtEl>
                                          <p:spTgt spid="35"/>
                                        </p:tgtEl>
                                      </p:cBhvr>
                                    </p:animEffect>
                                  </p:childTnLst>
                                  <p:subTnLst>
                                    <p:audio>
                                      <p:cMediaNode>
                                        <p:cTn display="0" masterRel="sameClick">
                                          <p:stCondLst>
                                            <p:cond evt="begin" delay="0">
                                              <p:tn val="111"/>
                                            </p:cond>
                                          </p:stCondLst>
                                          <p:endCondLst>
                                            <p:cond evt="onStopAudio" delay="0">
                                              <p:tgtEl>
                                                <p:sldTgt/>
                                              </p:tgtEl>
                                            </p:cond>
                                          </p:endCondLst>
                                        </p:cTn>
                                        <p:tgtEl>
                                          <p:sndTgt r:embed="rId7" name="cashreg.wav"/>
                                        </p:tgtEl>
                                      </p:cMediaNode>
                                    </p:audio>
                                  </p:subTnLst>
                                </p:cTn>
                              </p:par>
                              <p:par>
                                <p:cTn id="114" presetID="1" presetClass="entr" presetSubtype="0" fill="hold" grpId="1" nodeType="withEffect">
                                  <p:stCondLst>
                                    <p:cond delay="15000"/>
                                  </p:stCondLst>
                                  <p:childTnLst>
                                    <p:set>
                                      <p:cBhvr>
                                        <p:cTn id="115"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14"/>
                                            </p:cond>
                                          </p:stCondLst>
                                          <p:endCondLst>
                                            <p:cond evt="onStopAudio" delay="0">
                                              <p:tgtEl>
                                                <p:sldTgt/>
                                              </p:tgtEl>
                                            </p:cond>
                                          </p:endCondLst>
                                        </p:cTn>
                                        <p:tgtEl>
                                          <p:sndTgt r:embed="rId8" name="cashreg.wav"/>
                                        </p:tgtEl>
                                      </p:cMediaNode>
                                    </p:audio>
                                  </p:subTnLst>
                                </p:cTn>
                              </p:par>
                              <p:par>
                                <p:cTn id="116" presetID="1" presetClass="exit" presetSubtype="0" fill="hold" grpId="0" nodeType="withEffect">
                                  <p:stCondLst>
                                    <p:cond delay="16000"/>
                                  </p:stCondLst>
                                  <p:childTnLst>
                                    <p:set>
                                      <p:cBhvr>
                                        <p:cTn id="117" dur="1" fill="hold">
                                          <p:stCondLst>
                                            <p:cond delay="0"/>
                                          </p:stCondLst>
                                        </p:cTn>
                                        <p:tgtEl>
                                          <p:spTgt spid="19"/>
                                        </p:tgtEl>
                                        <p:attrNameLst>
                                          <p:attrName>style.visibility</p:attrName>
                                        </p:attrNameLst>
                                      </p:cBhvr>
                                      <p:to>
                                        <p:strVal val="hidden"/>
                                      </p:to>
                                    </p:set>
                                  </p:childTnLst>
                                </p:cTn>
                              </p:par>
                              <p:par>
                                <p:cTn id="118" presetID="21" presetClass="entr" presetSubtype="1" fill="hold" grpId="0" nodeType="withEffect">
                                  <p:stCondLst>
                                    <p:cond delay="15000"/>
                                  </p:stCondLst>
                                  <p:childTnLst>
                                    <p:set>
                                      <p:cBhvr>
                                        <p:cTn id="119" dur="1" fill="hold">
                                          <p:stCondLst>
                                            <p:cond delay="0"/>
                                          </p:stCondLst>
                                        </p:cTn>
                                        <p:tgtEl>
                                          <p:spTgt spid="35"/>
                                        </p:tgtEl>
                                        <p:attrNameLst>
                                          <p:attrName>style.visibility</p:attrName>
                                        </p:attrNameLst>
                                      </p:cBhvr>
                                      <p:to>
                                        <p:strVal val="visible"/>
                                      </p:to>
                                    </p:set>
                                    <p:animEffect transition="in" filter="wheel(1)">
                                      <p:cBhvr>
                                        <p:cTn id="120" dur="1000"/>
                                        <p:tgtEl>
                                          <p:spTgt spid="35"/>
                                        </p:tgtEl>
                                      </p:cBhvr>
                                    </p:animEffect>
                                  </p:childTnLst>
                                  <p:subTnLst>
                                    <p:audio>
                                      <p:cMediaNode vol="100000">
                                        <p:cTn display="0" masterRel="sameClick">
                                          <p:stCondLst>
                                            <p:cond evt="begin" delay="0">
                                              <p:tn val="118"/>
                                            </p:cond>
                                          </p:stCondLst>
                                          <p:endCondLst>
                                            <p:cond evt="onStopAudio" delay="0">
                                              <p:tgtEl>
                                                <p:sldTgt/>
                                              </p:tgtEl>
                                            </p:cond>
                                          </p:endCondLst>
                                        </p:cTn>
                                        <p:tgtEl>
                                          <p:sndTgt r:embed="rId8" name="cashreg.wav"/>
                                        </p:tgtEl>
                                      </p:cMediaNode>
                                    </p:audio>
                                  </p:subTnLst>
                                </p:cTn>
                              </p:par>
                              <p:par>
                                <p:cTn id="121" presetID="1" presetClass="exit" presetSubtype="0" fill="hold" grpId="15" nodeType="withEffect">
                                  <p:stCondLst>
                                    <p:cond delay="16000"/>
                                  </p:stCondLst>
                                  <p:childTnLst>
                                    <p:set>
                                      <p:cBhvr>
                                        <p:cTn id="122" dur="1" fill="hold">
                                          <p:stCondLst>
                                            <p:cond delay="0"/>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3" fill="hold" display="0">
                  <p:stCondLst>
                    <p:cond delay="indefinite"/>
                  </p:stCondLst>
                  <p:endCondLst>
                    <p:cond evt="onStopAudio" delay="0">
                      <p:tgtEl>
                        <p:sldTgt/>
                      </p:tgtEl>
                    </p:cond>
                  </p:endCondLst>
                </p:cTn>
                <p:tgtEl>
                  <p:spTgt spid="16"/>
                </p:tgtEl>
              </p:cMediaNode>
            </p:audio>
            <p:video>
              <p:cMediaNode vol="80000">
                <p:cTn id="124" fill="hold" display="0">
                  <p:stCondLst>
                    <p:cond delay="indefinite"/>
                  </p:stCondLst>
                </p:cTn>
                <p:tgtEl>
                  <p:spTgt spid="3"/>
                </p:tgtEl>
              </p:cMediaNode>
            </p:video>
          </p:childTnLst>
        </p:cTn>
      </p:par>
    </p:tnLst>
    <p:bldLst>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3">
            <a:extLst>
              <a:ext uri="{FF2B5EF4-FFF2-40B4-BE49-F238E27FC236}">
                <a16:creationId xmlns:a16="http://schemas.microsoft.com/office/drawing/2014/main" id="{EAE996A8-C0FF-441E-838A-65FDCEC7B4C4}"/>
              </a:ext>
            </a:extLst>
          </p:cNvPr>
          <p:cNvPicPr>
            <a:picLocks noChangeAspect="1"/>
          </p:cNvPicPr>
          <p:nvPr/>
        </p:nvPicPr>
        <p:blipFill rotWithShape="1">
          <a:blip r:embed="rId2"/>
          <a:srcRect l="4282" r="7877"/>
          <a:stretch/>
        </p:blipFill>
        <p:spPr>
          <a:xfrm>
            <a:off x="27" y="18"/>
            <a:ext cx="2743172" cy="1121631"/>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3" name="Rectangle 2"/>
          <p:cNvSpPr/>
          <p:nvPr/>
        </p:nvSpPr>
        <p:spPr>
          <a:xfrm>
            <a:off x="3557335" y="177801"/>
            <a:ext cx="5768566" cy="943785"/>
          </a:xfrm>
          <a:prstGeom prst="rect">
            <a:avLst/>
          </a:prstGeom>
          <a:noFill/>
        </p:spPr>
        <p:txBody>
          <a:bodyPr wrap="none" lIns="121920" tIns="60960" rIns="121920" bIns="60960">
            <a:spAutoFit/>
          </a:bodyPr>
          <a:lstStyle/>
          <a:p>
            <a:pPr algn="ctr"/>
            <a:r>
              <a:rPr lang="en-US" sz="5333"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NHANH</a:t>
            </a:r>
            <a:r>
              <a:rPr lang="en-US" sz="5333"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en-US" sz="5333"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NHƯ</a:t>
            </a:r>
            <a:r>
              <a:rPr lang="en-US" sz="5333"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en-US" sz="5333"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CHỚP</a:t>
            </a:r>
            <a:endParaRPr lang="en-US" sz="5333"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4" name="Rectangle 3"/>
          <p:cNvSpPr/>
          <p:nvPr/>
        </p:nvSpPr>
        <p:spPr>
          <a:xfrm>
            <a:off x="406400" y="1092201"/>
            <a:ext cx="11582400" cy="9647064"/>
          </a:xfrm>
          <a:prstGeom prst="rect">
            <a:avLst/>
          </a:prstGeom>
        </p:spPr>
        <p:txBody>
          <a:bodyPr wrap="square">
            <a:spAutoFit/>
          </a:bodyPr>
          <a:lstStyle/>
          <a:p>
            <a:pPr marL="457189" indent="-457189">
              <a:lnSpc>
                <a:spcPct val="130000"/>
              </a:lnSpc>
              <a:buAutoNum type="arabicPeriod"/>
            </a:pPr>
            <a:r>
              <a:rPr lang="vi-VN" sz="2400" b="1" dirty="0">
                <a:latin typeface="Times New Roman" pitchFamily="18" charset="0"/>
                <a:cs typeface="Times New Roman" pitchFamily="18" charset="0"/>
              </a:rPr>
              <a:t>Để tránh tác hại của sự dãn nở vì nhiệt.</a:t>
            </a:r>
            <a:endParaRPr lang="en-US" sz="2400" b="1" dirty="0">
              <a:latin typeface="Times New Roman" pitchFamily="18" charset="0"/>
              <a:cs typeface="Times New Roman" pitchFamily="18" charset="0"/>
            </a:endParaRPr>
          </a:p>
          <a:p>
            <a:pPr marL="457189" indent="-457189">
              <a:lnSpc>
                <a:spcPct val="130000"/>
              </a:lnSpc>
              <a:buAutoNum type="arabicPeriod"/>
            </a:pPr>
            <a:r>
              <a:rPr lang="en-US" sz="2400" b="1" dirty="0" err="1">
                <a:latin typeface="Times New Roman" pitchFamily="18" charset="0"/>
                <a:cs typeface="Times New Roman" pitchFamily="18" charset="0"/>
              </a:rPr>
              <a:t>Làm</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nóng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cổ</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lọ</a:t>
            </a:r>
            <a:r>
              <a:rPr lang="en-US" sz="2400" b="1" dirty="0">
                <a:latin typeface="Times New Roman" pitchFamily="18" charset="0"/>
                <a:cs typeface="Times New Roman" pitchFamily="18" charset="0"/>
              </a:rPr>
              <a:t>.</a:t>
            </a:r>
          </a:p>
          <a:p>
            <a:pPr marL="457189" indent="-457189">
              <a:lnSpc>
                <a:spcPct val="130000"/>
              </a:lnSpc>
              <a:buAutoNum type="arabicPeriod"/>
            </a:pPr>
            <a:r>
              <a:rPr lang="en-US" sz="2400" b="1" dirty="0" err="1">
                <a:latin typeface="Times New Roman" pitchFamily="18" charset="0"/>
                <a:cs typeface="Times New Roman" pitchFamily="18" charset="0"/>
              </a:rPr>
              <a:t>Vì</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nước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nóng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làm</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cho</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khí</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trong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quả</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bóng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nở</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ra.</a:t>
            </a:r>
            <a:endParaRPr lang="en-US" sz="2400" b="1" dirty="0">
              <a:latin typeface="Times New Roman" pitchFamily="18" charset="0"/>
              <a:cs typeface="Times New Roman" pitchFamily="18" charset="0"/>
            </a:endParaRPr>
          </a:p>
          <a:p>
            <a:pPr marL="457189" indent="-457189">
              <a:lnSpc>
                <a:spcPct val="130000"/>
              </a:lnSpc>
              <a:buAutoNum type="arabicPeriod"/>
            </a:pPr>
            <a:r>
              <a:rPr lang="en-US" sz="2400" b="1" dirty="0" err="1">
                <a:latin typeface="Times New Roman" pitchFamily="18" charset="0"/>
                <a:cs typeface="Times New Roman" pitchFamily="18" charset="0"/>
              </a:rPr>
              <a:t>Vì</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khi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phơi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nắng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nhiệt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độ</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tăng</a:t>
            </a:r>
            <a:r>
              <a:rPr lang="en-US" sz="2400" b="1" dirty="0">
                <a:latin typeface="Times New Roman" pitchFamily="18" charset="0"/>
                <a:cs typeface="Times New Roman" pitchFamily="18" charset="0"/>
              </a:rPr>
              <a:t>, ga ở </a:t>
            </a:r>
            <a:r>
              <a:rPr lang="en-US" sz="2400" b="1" dirty="0" err="1">
                <a:latin typeface="Times New Roman" pitchFamily="18" charset="0"/>
                <a:cs typeface="Times New Roman" pitchFamily="18" charset="0"/>
              </a:rPr>
              <a:t>dạng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lỏng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sẽ</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tăng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thể</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tích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làm</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hộp</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quẹt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bị</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nổ</a:t>
            </a:r>
            <a:r>
              <a:rPr lang="en-US" sz="2400" b="1" dirty="0">
                <a:latin typeface="Times New Roman" pitchFamily="18" charset="0"/>
                <a:cs typeface="Times New Roman" pitchFamily="18" charset="0"/>
              </a:rPr>
              <a:t>.</a:t>
            </a:r>
          </a:p>
          <a:p>
            <a:pPr marL="457189" indent="-457189">
              <a:lnSpc>
                <a:spcPct val="130000"/>
              </a:lnSpc>
              <a:buAutoNum type="arabicPeriod"/>
            </a:pPr>
            <a:r>
              <a:rPr lang="en-US" sz="2400" b="1" dirty="0" err="1">
                <a:latin typeface="Times New Roman" pitchFamily="18" charset="0"/>
                <a:cs typeface="Times New Roman" pitchFamily="18" charset="0"/>
              </a:rPr>
              <a:t>Nhiệt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độ</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tăng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làm</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cho</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không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khí</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trong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ruột</a:t>
            </a:r>
            <a:r>
              <a:rPr lang="en-US" sz="2400" b="1" dirty="0">
                <a:latin typeface="Times New Roman" pitchFamily="18" charset="0"/>
                <a:cs typeface="Times New Roman" pitchFamily="18" charset="0"/>
              </a:rPr>
              <a:t> bánh </a:t>
            </a:r>
            <a:r>
              <a:rPr lang="en-US" sz="2400" b="1" dirty="0" err="1">
                <a:latin typeface="Times New Roman" pitchFamily="18" charset="0"/>
                <a:cs typeface="Times New Roman" pitchFamily="18" charset="0"/>
              </a:rPr>
              <a:t>xe</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nở</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ra.</a:t>
            </a:r>
            <a:endParaRPr lang="en-US" sz="2400" b="1" dirty="0">
              <a:latin typeface="Times New Roman" pitchFamily="18" charset="0"/>
              <a:cs typeface="Times New Roman" pitchFamily="18" charset="0"/>
            </a:endParaRPr>
          </a:p>
          <a:p>
            <a:pPr marL="457189" indent="-457189">
              <a:lnSpc>
                <a:spcPct val="130000"/>
              </a:lnSpc>
              <a:buAutoNum type="arabicPeriod"/>
            </a:pPr>
            <a:r>
              <a:rPr lang="en-US" sz="2400" b="1" dirty="0" err="1">
                <a:latin typeface="Times New Roman" pitchFamily="18" charset="0"/>
                <a:cs typeface="Times New Roman" pitchFamily="18" charset="0"/>
              </a:rPr>
              <a:t>Nóng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lên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nở</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ra</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nhẹ</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đi</a:t>
            </a:r>
            <a:r>
              <a:rPr lang="en-US" sz="2400" b="1" dirty="0">
                <a:latin typeface="Times New Roman" pitchFamily="18" charset="0"/>
                <a:cs typeface="Times New Roman" pitchFamily="18" charset="0"/>
              </a:rPr>
              <a:t>.</a:t>
            </a:r>
          </a:p>
          <a:p>
            <a:pPr marL="457189" indent="-457189">
              <a:lnSpc>
                <a:spcPct val="130000"/>
              </a:lnSpc>
              <a:buAutoNum type="arabicPeriod"/>
            </a:pPr>
            <a:r>
              <a:rPr lang="en-US" sz="2400" b="1" dirty="0" err="1">
                <a:latin typeface="Times New Roman" pitchFamily="18" charset="0"/>
                <a:cs typeface="Times New Roman" pitchFamily="18" charset="0"/>
              </a:rPr>
              <a:t>Vì</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khi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nhiệt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độ</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tăng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thanh</a:t>
            </a:r>
            <a:r>
              <a:rPr lang="en-US" sz="2400" b="1" dirty="0">
                <a:latin typeface="Times New Roman" pitchFamily="18" charset="0"/>
                <a:cs typeface="Times New Roman" pitchFamily="18" charset="0"/>
              </a:rPr>
              <a:t> ray </a:t>
            </a:r>
            <a:r>
              <a:rPr lang="en-US" sz="2400" b="1" dirty="0" err="1">
                <a:latin typeface="Times New Roman" pitchFamily="18" charset="0"/>
                <a:cs typeface="Times New Roman" pitchFamily="18" charset="0"/>
              </a:rPr>
              <a:t>sẽ</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dài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ra</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có</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chỗ</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giãn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nở</a:t>
            </a:r>
            <a:r>
              <a:rPr lang="en-US" sz="2400" b="1" dirty="0">
                <a:latin typeface="Times New Roman" pitchFamily="18" charset="0"/>
                <a:cs typeface="Times New Roman" pitchFamily="18" charset="0"/>
              </a:rPr>
              <a:t>.</a:t>
            </a:r>
          </a:p>
          <a:p>
            <a:pPr marL="457189" indent="-457189">
              <a:lnSpc>
                <a:spcPct val="130000"/>
              </a:lnSpc>
              <a:buAutoNum type="arabicPeriod"/>
            </a:pPr>
            <a:r>
              <a:rPr lang="en-US" sz="2400" b="1" dirty="0">
                <a:latin typeface="Times New Roman" pitchFamily="18" charset="0"/>
                <a:cs typeface="Times New Roman" pitchFamily="18" charset="0"/>
              </a:rPr>
              <a:t>Cong </a:t>
            </a:r>
            <a:r>
              <a:rPr lang="en-US" sz="2400" b="1" dirty="0" err="1">
                <a:latin typeface="Times New Roman" pitchFamily="18" charset="0"/>
                <a:cs typeface="Times New Roman" pitchFamily="18" charset="0"/>
              </a:rPr>
              <a:t>về</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phía</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sắt</a:t>
            </a:r>
            <a:r>
              <a:rPr lang="en-US" sz="2400" b="1" dirty="0">
                <a:latin typeface="Times New Roman" pitchFamily="18" charset="0"/>
                <a:cs typeface="Times New Roman" pitchFamily="18" charset="0"/>
              </a:rPr>
              <a:t>.</a:t>
            </a:r>
          </a:p>
          <a:p>
            <a:pPr marL="457189" indent="-457189">
              <a:lnSpc>
                <a:spcPct val="130000"/>
              </a:lnSpc>
              <a:buAutoNum type="arabicPeriod"/>
            </a:pPr>
            <a:r>
              <a:rPr lang="en-US" sz="2400" b="1" dirty="0" err="1">
                <a:latin typeface="Times New Roman" pitchFamily="18" charset="0"/>
                <a:cs typeface="Times New Roman" pitchFamily="18" charset="0"/>
              </a:rPr>
              <a:t>Vì</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ngoài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trời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thời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tiết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rất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nóng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phải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chừa</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khoảng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cách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để</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có</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sự</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dãn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nở</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giữa</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các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viên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gạch</a:t>
            </a:r>
            <a:r>
              <a:rPr lang="en-US" sz="2400" b="1" dirty="0">
                <a:latin typeface="Times New Roman" pitchFamily="18" charset="0"/>
                <a:cs typeface="Times New Roman" pitchFamily="18" charset="0"/>
              </a:rPr>
              <a:t>.</a:t>
            </a:r>
          </a:p>
          <a:p>
            <a:pPr marL="457189" indent="-457189">
              <a:lnSpc>
                <a:spcPct val="130000"/>
              </a:lnSpc>
              <a:buAutoNum type="arabicPeriod"/>
            </a:pPr>
            <a:r>
              <a:rPr lang="en-US" sz="2400" b="1" dirty="0" err="1">
                <a:latin typeface="Times New Roman" pitchFamily="18" charset="0"/>
                <a:cs typeface="Times New Roman" pitchFamily="18" charset="0"/>
              </a:rPr>
              <a:t>Ngâm</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cốc</a:t>
            </a:r>
            <a:r>
              <a:rPr lang="en-US" sz="2400" b="1" dirty="0">
                <a:latin typeface="Times New Roman" pitchFamily="18" charset="0"/>
                <a:cs typeface="Times New Roman" pitchFamily="18" charset="0"/>
              </a:rPr>
              <a:t> ở </a:t>
            </a:r>
            <a:r>
              <a:rPr lang="en-US" sz="2400" b="1" dirty="0" err="1">
                <a:latin typeface="Times New Roman" pitchFamily="18" charset="0"/>
                <a:cs typeface="Times New Roman" pitchFamily="18" charset="0"/>
              </a:rPr>
              <a:t>dưới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vào</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nước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nóng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đồng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thời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đổ</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nước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lạnh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vào</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cốc</a:t>
            </a:r>
            <a:r>
              <a:rPr lang="en-US" sz="2400" b="1" dirty="0">
                <a:latin typeface="Times New Roman" pitchFamily="18" charset="0"/>
                <a:cs typeface="Times New Roman" pitchFamily="18" charset="0"/>
              </a:rPr>
              <a:t> ở </a:t>
            </a:r>
            <a:r>
              <a:rPr lang="en-US" sz="2400" b="1" dirty="0" err="1">
                <a:latin typeface="Times New Roman" pitchFamily="18" charset="0"/>
                <a:cs typeface="Times New Roman" pitchFamily="18" charset="0"/>
              </a:rPr>
              <a:t>trên</a:t>
            </a:r>
            <a:r>
              <a:rPr lang="en-US" sz="2400" b="1" dirty="0">
                <a:latin typeface="Times New Roman" pitchFamily="18" charset="0"/>
                <a:cs typeface="Times New Roman" pitchFamily="18" charset="0"/>
              </a:rPr>
              <a:t>.</a:t>
            </a:r>
          </a:p>
          <a:p>
            <a:pPr marL="457189" indent="-457189">
              <a:lnSpc>
                <a:spcPct val="130000"/>
              </a:lnSpc>
              <a:buAutoNum type="arabicPeriod"/>
            </a:pPr>
            <a:endParaRPr lang="en-US" sz="2400" b="1" dirty="0">
              <a:latin typeface="Times New Roman" pitchFamily="18" charset="0"/>
              <a:cs typeface="Times New Roman" pitchFamily="18" charset="0"/>
            </a:endParaRPr>
          </a:p>
          <a:p>
            <a:pPr marL="457189" indent="-457189">
              <a:lnSpc>
                <a:spcPct val="130000"/>
              </a:lnSpc>
              <a:buAutoNum type="arabicPeriod"/>
            </a:pPr>
            <a:endParaRPr lang="en-US" sz="2400" b="1" dirty="0">
              <a:latin typeface="Times New Roman" pitchFamily="18" charset="0"/>
              <a:cs typeface="Times New Roman" pitchFamily="18" charset="0"/>
            </a:endParaRPr>
          </a:p>
          <a:p>
            <a:pPr marL="457189" indent="-457189">
              <a:lnSpc>
                <a:spcPct val="130000"/>
              </a:lnSpc>
              <a:buAutoNum type="arabicPeriod"/>
            </a:pPr>
            <a:endParaRPr lang="en-US" sz="2400" dirty="0">
              <a:effectLst/>
              <a:highlight>
                <a:srgbClr val="FFFF00"/>
              </a:highlight>
              <a:latin typeface="Times New Roman" panose="02020603050405020304" pitchFamily="18" charset="0"/>
              <a:ea typeface="Times New Roman" panose="02020603050405020304" pitchFamily="18" charset="0"/>
            </a:endParaRPr>
          </a:p>
          <a:p>
            <a:pPr marL="457189" indent="-457189">
              <a:lnSpc>
                <a:spcPct val="130000"/>
              </a:lnSpc>
              <a:buAutoNum type="arabicPeriod"/>
            </a:pPr>
            <a:endParaRPr lang="en-US" sz="2400" dirty="0">
              <a:effectLst/>
              <a:highlight>
                <a:srgbClr val="FFFF00"/>
              </a:highlight>
              <a:latin typeface="Times New Roman" panose="02020603050405020304" pitchFamily="18" charset="0"/>
              <a:ea typeface="Times New Roman" panose="02020603050405020304" pitchFamily="18" charset="0"/>
            </a:endParaRPr>
          </a:p>
          <a:p>
            <a:pPr marL="457189" indent="-457189">
              <a:lnSpc>
                <a:spcPct val="130000"/>
              </a:lnSpc>
              <a:buAutoNum type="arabicPeriod"/>
            </a:pPr>
            <a:endParaRPr lang="en-US" sz="2400" dirty="0">
              <a:effectLst/>
              <a:latin typeface="Times New Roman" panose="02020603050405020304" pitchFamily="18" charset="0"/>
              <a:ea typeface="Times New Roman" panose="02020603050405020304" pitchFamily="18" charset="0"/>
            </a:endParaRPr>
          </a:p>
          <a:p>
            <a:pPr marL="457189" indent="-457189">
              <a:lnSpc>
                <a:spcPct val="130000"/>
              </a:lnSpc>
              <a:buAutoNum type="arabicPeriod"/>
            </a:pPr>
            <a:endParaRPr lang="en-US" sz="2400" dirty="0">
              <a:effectLst/>
              <a:highlight>
                <a:srgbClr val="FFFF00"/>
              </a:highlight>
              <a:latin typeface="Times New Roman" panose="02020603050405020304" pitchFamily="18" charset="0"/>
              <a:ea typeface="Times New Roman" panose="02020603050405020304" pitchFamily="18" charset="0"/>
            </a:endParaRPr>
          </a:p>
          <a:p>
            <a:pPr marL="457189" indent="-457189">
              <a:lnSpc>
                <a:spcPct val="130000"/>
              </a:lnSpc>
              <a:buAutoNum type="arabicPeriod"/>
            </a:pPr>
            <a:endParaRPr lang="en-US" sz="2400" dirty="0">
              <a:effectLst/>
              <a:highlight>
                <a:srgbClr val="FFFF00"/>
              </a:highlight>
              <a:latin typeface="Times New Roman" panose="02020603050405020304" pitchFamily="18" charset="0"/>
              <a:ea typeface="Times New Roman" panose="02020603050405020304" pitchFamily="18" charset="0"/>
            </a:endParaRPr>
          </a:p>
          <a:p>
            <a:pPr marL="457189" indent="-457189">
              <a:lnSpc>
                <a:spcPct val="130000"/>
              </a:lnSpc>
              <a:buAutoNum type="arabicPeriod"/>
            </a:pPr>
            <a:endParaRPr lang="en-US" sz="2400" b="1" dirty="0">
              <a:latin typeface="Times New Roman" pitchFamily="18" charset="0"/>
              <a:cs typeface="Times New Roman" pitchFamily="18" charset="0"/>
            </a:endParaRPr>
          </a:p>
          <a:p>
            <a:pPr marL="457189" indent="-457189">
              <a:lnSpc>
                <a:spcPct val="130000"/>
              </a:lnSpc>
              <a:buAutoNum type="arabicPeriod"/>
            </a:pPr>
            <a:endParaRPr lang="en-US" sz="2400" b="1" dirty="0">
              <a:latin typeface="Times New Roman" pitchFamily="18" charset="0"/>
              <a:cs typeface="Times New Roman" pitchFamily="18" charset="0"/>
            </a:endParaRPr>
          </a:p>
        </p:txBody>
      </p:sp>
    </p:spTree>
    <p:extLst>
      <p:ext uri="{BB962C8B-B14F-4D97-AF65-F5344CB8AC3E}">
        <p14:creationId xmlns:p14="http://schemas.microsoft.com/office/powerpoint/2010/main" val="21324299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690383" y="344519"/>
            <a:ext cx="11213433" cy="6217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a:ln>
                  <a:noFill/>
                </a:ln>
                <a:solidFill>
                  <a:srgbClr val="000000"/>
                </a:solidFill>
                <a:effectLst/>
                <a:latin typeface="Open Sans"/>
              </a:rPr>
              <a:t> </a:t>
            </a:r>
            <a:r>
              <a:rPr kumimoji="0" lang="en-US" altLang="en-US" sz="32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Câu</a:t>
            </a:r>
            <a:r>
              <a:rPr kumimoji="0" lang="en-US" altLang="en-US" sz="3200" b="0" i="0" u="none" strike="noStrike" cap="none" normalizeH="0" dirty="0">
                <a:ln>
                  <a:noFill/>
                </a:ln>
                <a:solidFill>
                  <a:srgbClr val="0000FF"/>
                </a:solidFill>
                <a:effectLst/>
                <a:latin typeface="Times New Roman" panose="02020603050405020304" pitchFamily="18" charset="0"/>
                <a:cs typeface="Times New Roman" panose="02020603050405020304" pitchFamily="18" charset="0"/>
              </a:rPr>
              <a:t> 1.</a:t>
            </a:r>
            <a:r>
              <a:rPr kumimoji="0" lang="en-US" altLang="en-US" sz="1300" b="0" i="0" u="none" strike="noStrike" cap="none" normalizeH="0" dirty="0">
                <a:ln>
                  <a:noFill/>
                </a:ln>
                <a:solidFill>
                  <a:srgbClr val="000000"/>
                </a:solidFill>
                <a:effectLst/>
                <a:latin typeface="Open Sans"/>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Hình</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29.7 b: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Khi</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đủ</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nóng</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băng</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kép</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cong</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lên</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phía</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trên</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(do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dãn</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nở</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vì</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nhiệt</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không</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đều</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của</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hai</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kim</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loại</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làm</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băng</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kép</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 ở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đây</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phải</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dùng</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băng</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kép</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gồm</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thanh</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kim</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loại</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ở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phía</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dưới</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nở</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vì</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nhiệt</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tốt</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hơn</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thanh</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ở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trên</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làm</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băng</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kép</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chạm</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vào</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tiếp</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điểm</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và</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mạch</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kín</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có</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dòng</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điện</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chạy</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trong</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mạch</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điện</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a:t>
            </a:r>
            <a:endPar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Hình</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29.7 c: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Khi</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đủ</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nóng</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băng</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kép</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cong</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lên</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phía</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trên</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(do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dãn</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nở</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vì</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nhiệt</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không</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đều</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của</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hai</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kim</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loại</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làm</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băng</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kép</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 ở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đây</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phải</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dùng</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băng</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kép</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gồm</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thanh</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kim</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loại</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ở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phía</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dưới</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nở</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vì</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nhiệt</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tốt</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hơn</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thanh</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ở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trên</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làm</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băng</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kép</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chạm</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vào</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tiếp</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điểm</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và</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mạch</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kín</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dẫn</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tới</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có</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dòng</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điện</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chạy</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qua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chuông</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điện</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làm</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chuông</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kêu</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a:t>
            </a:r>
            <a:endPar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Hình</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29.7 d: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Khi</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đủ</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nóng</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băng</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kép</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mở</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rộng</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độ</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cong</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hơn</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(do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dãn</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nở</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vì</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nhiệt</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không</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đều</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của</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hai</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kim</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loại</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làm</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băng</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kép</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 ở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đây</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phải</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dùng</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băng</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kép</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gồm</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thanh</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kim</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loại</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ở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phía</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trong</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nở</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vì</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nhiệt</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tốt</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hơn</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thanh</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ở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ngoài</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làm</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điểm</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tiếp</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xúc</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bị</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tách</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ra</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cắt</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dòng</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điện</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vào</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bàn</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là</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a:t>
            </a:r>
            <a:endPar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defTabSz="914400" rtl="0" eaLnBrk="0" fontAlgn="base" latinLnBrk="0" hangingPunct="0">
              <a:lnSpc>
                <a:spcPct val="100000"/>
              </a:lnSpc>
              <a:spcBef>
                <a:spcPct val="0"/>
              </a:spcBef>
              <a:spcAft>
                <a:spcPct val="0"/>
              </a:spcAft>
              <a:buClrTx/>
              <a:buSzTx/>
              <a:buFontTx/>
              <a:buNone/>
              <a:tabLst/>
            </a:pPr>
            <a:br>
              <a:rPr kumimoji="0" lang="en-US" altLang="en-US" sz="1200" b="0" i="0" u="none" strike="noStrike" cap="none" normalizeH="0" baseline="0" dirty="0">
                <a:ln>
                  <a:noFill/>
                </a:ln>
                <a:solidFill>
                  <a:srgbClr val="313131"/>
                </a:solidFill>
                <a:effectLst/>
                <a:latin typeface="Open Sans"/>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301622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6655FB91-EC6C-4786-88B5-DAA11FE0B21B}"/>
              </a:ext>
            </a:extLst>
          </p:cNvPr>
          <p:cNvPicPr>
            <a:picLocks noChangeAspect="1"/>
          </p:cNvPicPr>
          <p:nvPr/>
        </p:nvPicPr>
        <p:blipFill rotWithShape="1">
          <a:blip r:embed="rId2">
            <a:extLst>
              <a:ext uri="{28A0092B-C50C-407E-A947-70E740481C1C}">
                <a14:useLocalDpi xmlns:a14="http://schemas.microsoft.com/office/drawing/2010/main" val="0"/>
              </a:ext>
            </a:extLst>
          </a:blip>
          <a:srcRect l="6789" r="9656" b="1"/>
          <a:stretch/>
        </p:blipFill>
        <p:spPr>
          <a:xfrm>
            <a:off x="20" y="10"/>
            <a:ext cx="12191980" cy="6857990"/>
          </a:xfrm>
          <a:prstGeom prst="rect">
            <a:avLst/>
          </a:prstGeom>
        </p:spPr>
      </p:pic>
    </p:spTree>
    <p:extLst>
      <p:ext uri="{BB962C8B-B14F-4D97-AF65-F5344CB8AC3E}">
        <p14:creationId xmlns:p14="http://schemas.microsoft.com/office/powerpoint/2010/main" val="38594423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14399" y="385011"/>
            <a:ext cx="9464843" cy="1384995"/>
          </a:xfrm>
          <a:prstGeom prst="rect">
            <a:avLst/>
          </a:prstGeom>
          <a:noFill/>
        </p:spPr>
        <p:txBody>
          <a:bodyPr wrap="square" rtlCol="0">
            <a:spAutoFit/>
          </a:bodyPr>
          <a:lstStyle/>
          <a:p>
            <a:r>
              <a:rPr lang="en-US" sz="2800" b="1" dirty="0">
                <a:solidFill>
                  <a:srgbClr val="0000FF"/>
                </a:solidFill>
                <a:latin typeface="Times New Roman" panose="02020603050405020304" pitchFamily="18" charset="0"/>
                <a:cs typeface="Times New Roman" panose="02020603050405020304" pitchFamily="18" charset="0"/>
              </a:rPr>
              <a:t>2. </a:t>
            </a:r>
            <a:r>
              <a:rPr lang="en-US" sz="2800" b="1" dirty="0" err="1">
                <a:solidFill>
                  <a:srgbClr val="0000FF"/>
                </a:solidFill>
                <a:latin typeface="Times New Roman" panose="02020603050405020304" pitchFamily="18" charset="0"/>
                <a:cs typeface="Times New Roman" panose="02020603050405020304" pitchFamily="18" charset="0"/>
              </a:rPr>
              <a:t>Kết</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luận</a:t>
            </a:r>
            <a:r>
              <a:rPr lang="en-US" sz="2800" b="1" dirty="0">
                <a:solidFill>
                  <a:srgbClr val="0000FF"/>
                </a:solidFill>
                <a:latin typeface="Times New Roman" panose="02020603050405020304" pitchFamily="18" charset="0"/>
                <a:cs typeface="Times New Roman" panose="02020603050405020304" pitchFamily="18" charset="0"/>
              </a:rPr>
              <a:t>.</a:t>
            </a:r>
          </a:p>
          <a:p>
            <a:pPr marL="285750" indent="-285750">
              <a:buFontTx/>
              <a:buChar char="-"/>
            </a:pP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rắn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lên</a:t>
            </a:r>
            <a:r>
              <a:rPr lang="en-US" sz="2800" dirty="0">
                <a:latin typeface="Times New Roman" panose="02020603050405020304" pitchFamily="18" charset="0"/>
                <a:cs typeface="Times New Roman" panose="02020603050405020304" pitchFamily="18" charset="0"/>
              </a:rPr>
              <a:t>, co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a:t>
            </a:r>
            <a:endParaRPr lang="en-US" sz="2800" dirty="0">
              <a:latin typeface="Times New Roman" panose="02020603050405020304" pitchFamily="18" charset="0"/>
              <a:cs typeface="Times New Roman" panose="02020603050405020304" pitchFamily="18" charset="0"/>
            </a:endParaRPr>
          </a:p>
          <a:p>
            <a:pPr marL="285750" indent="-285750">
              <a:buFontTx/>
              <a:buChar char="-"/>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rắn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nhau</a:t>
            </a:r>
            <a:endParaRPr lang="en-US" sz="28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rot="16200000">
            <a:off x="3611874" y="-1482641"/>
            <a:ext cx="5087995" cy="11593285"/>
          </a:xfrm>
          <a:prstGeom prst="rect">
            <a:avLst/>
          </a:prstGeom>
        </p:spPr>
      </p:pic>
    </p:spTree>
    <p:extLst>
      <p:ext uri="{BB962C8B-B14F-4D97-AF65-F5344CB8AC3E}">
        <p14:creationId xmlns:p14="http://schemas.microsoft.com/office/powerpoint/2010/main" val="2680649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6679" y="-1"/>
            <a:ext cx="5575663" cy="4689567"/>
          </a:xfrm>
          <a:prstGeom prst="rect">
            <a:avLst/>
          </a:prstGeom>
        </p:spPr>
      </p:pic>
      <p:sp>
        <p:nvSpPr>
          <p:cNvPr id="5" name="TextBox 4"/>
          <p:cNvSpPr txBox="1"/>
          <p:nvPr/>
        </p:nvSpPr>
        <p:spPr>
          <a:xfrm>
            <a:off x="210094" y="4872446"/>
            <a:ext cx="5263243" cy="1815882"/>
          </a:xfrm>
          <a:prstGeom prst="rect">
            <a:avLst/>
          </a:prstGeom>
          <a:solidFill>
            <a:srgbClr val="034D03"/>
          </a:solidFill>
        </p:spPr>
        <p:txBody>
          <a:bodyPr wrap="square" rtlCol="0">
            <a:spAutoFit/>
          </a:bodyPr>
          <a:lstStyle/>
          <a:p>
            <a:r>
              <a:rPr lang="en-US" sz="2800" dirty="0" err="1">
                <a:solidFill>
                  <a:schemeClr val="bg1"/>
                </a:solidFill>
                <a:latin typeface="Times New Roman" panose="02020603050405020304" pitchFamily="18" charset="0"/>
                <a:cs typeface="Times New Roman" panose="02020603050405020304" pitchFamily="18" charset="0"/>
              </a:rPr>
              <a:t>Thanh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đồng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dãn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nở</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vì</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nhiệt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nhiều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hơn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thanh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sắt</a:t>
            </a:r>
            <a:r>
              <a:rPr lang="en-US" sz="2800" dirty="0">
                <a:solidFill>
                  <a:schemeClr val="bg1"/>
                </a:solidFill>
                <a:latin typeface="Times New Roman" panose="02020603050405020304" pitchFamily="18" charset="0"/>
                <a:cs typeface="Times New Roman" panose="02020603050405020304" pitchFamily="18" charset="0"/>
              </a:rPr>
              <a:t>. Do </a:t>
            </a:r>
            <a:r>
              <a:rPr lang="en-US" sz="2800" dirty="0" err="1">
                <a:solidFill>
                  <a:schemeClr val="bg1"/>
                </a:solidFill>
                <a:latin typeface="Times New Roman" panose="02020603050405020304" pitchFamily="18" charset="0"/>
                <a:cs typeface="Times New Roman" panose="02020603050405020304" pitchFamily="18" charset="0"/>
              </a:rPr>
              <a:t>đó</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băng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kép</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sẽ</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bị</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cong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về</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phía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thanh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sắt</a:t>
            </a:r>
            <a:r>
              <a:rPr lang="en-US" sz="2800" dirty="0">
                <a:solidFill>
                  <a:schemeClr val="bg1"/>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cong</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xuống</a:t>
            </a:r>
            <a:endParaRPr lang="en-US" sz="2800" b="1" dirty="0">
              <a:solidFill>
                <a:srgbClr val="FFFF0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6008914" y="-1"/>
            <a:ext cx="6074229" cy="4689567"/>
          </a:xfrm>
          <a:prstGeom prst="rect">
            <a:avLst/>
          </a:prstGeom>
        </p:spPr>
      </p:pic>
      <p:sp>
        <p:nvSpPr>
          <p:cNvPr id="7" name="TextBox 6"/>
          <p:cNvSpPr txBox="1"/>
          <p:nvPr/>
        </p:nvSpPr>
        <p:spPr>
          <a:xfrm>
            <a:off x="6214654" y="4872446"/>
            <a:ext cx="5263243" cy="1384995"/>
          </a:xfrm>
          <a:prstGeom prst="rect">
            <a:avLst/>
          </a:prstGeom>
          <a:solidFill>
            <a:srgbClr val="034D03"/>
          </a:solidFill>
        </p:spPr>
        <p:txBody>
          <a:bodyPr wrap="square" rtlCol="0">
            <a:spAutoFit/>
          </a:bodyPr>
          <a:lstStyle/>
          <a:p>
            <a:r>
              <a:rPr lang="en-US" sz="2800" dirty="0" err="1">
                <a:solidFill>
                  <a:schemeClr val="bg1"/>
                </a:solidFill>
                <a:latin typeface="Times New Roman" panose="02020603050405020304" pitchFamily="18" charset="0"/>
                <a:cs typeface="Times New Roman" panose="02020603050405020304" pitchFamily="18" charset="0"/>
              </a:rPr>
              <a:t>Thanh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đồng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dãn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nở</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vì</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nhiệt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nhiều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hơn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thanh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sắt</a:t>
            </a:r>
            <a:r>
              <a:rPr lang="en-US" sz="2800" dirty="0">
                <a:solidFill>
                  <a:schemeClr val="bg1"/>
                </a:solidFill>
                <a:latin typeface="Times New Roman" panose="02020603050405020304" pitchFamily="18" charset="0"/>
                <a:cs typeface="Times New Roman" panose="02020603050405020304" pitchFamily="18" charset="0"/>
              </a:rPr>
              <a:t>. Do </a:t>
            </a:r>
            <a:r>
              <a:rPr lang="en-US" sz="2800" dirty="0" err="1">
                <a:solidFill>
                  <a:schemeClr val="bg1"/>
                </a:solidFill>
                <a:latin typeface="Times New Roman" panose="02020603050405020304" pitchFamily="18" charset="0"/>
                <a:cs typeface="Times New Roman" panose="02020603050405020304" pitchFamily="18" charset="0"/>
              </a:rPr>
              <a:t>đó</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băng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kép</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sẽ</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bị</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cong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về</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phía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thanh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sắt</a:t>
            </a:r>
            <a:r>
              <a:rPr lang="en-US" sz="2800" dirty="0">
                <a:solidFill>
                  <a:schemeClr val="bg1"/>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cong</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lên</a:t>
            </a:r>
            <a:endParaRPr lang="en-US" sz="28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53932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04" name="Group 4"/>
          <p:cNvGrpSpPr>
            <a:grpSpLocks/>
          </p:cNvGrpSpPr>
          <p:nvPr/>
        </p:nvGrpSpPr>
        <p:grpSpPr bwMode="auto">
          <a:xfrm>
            <a:off x="1752600" y="152401"/>
            <a:ext cx="8610600" cy="4421741"/>
            <a:chOff x="2790" y="1440"/>
            <a:chExt cx="2970" cy="2619"/>
          </a:xfrm>
        </p:grpSpPr>
        <p:pic>
          <p:nvPicPr>
            <p:cNvPr id="20480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0" y="1440"/>
              <a:ext cx="2970" cy="2418"/>
            </a:xfrm>
            <a:prstGeom prst="rect">
              <a:avLst/>
            </a:prstGeom>
            <a:noFill/>
            <a:extLst>
              <a:ext uri="{909E8E84-426E-40DD-AFC4-6F175D3DCCD1}">
                <a14:hiddenFill xmlns:a14="http://schemas.microsoft.com/office/drawing/2010/main">
                  <a:solidFill>
                    <a:srgbClr val="FFFFFF"/>
                  </a:solidFill>
                </a14:hiddenFill>
              </a:ext>
            </a:extLst>
          </p:spPr>
        </p:pic>
        <p:sp>
          <p:nvSpPr>
            <p:cNvPr id="204806" name="Text Box 6"/>
            <p:cNvSpPr txBox="1">
              <a:spLocks noChangeArrowheads="1"/>
            </p:cNvSpPr>
            <p:nvPr/>
          </p:nvSpPr>
          <p:spPr bwMode="auto">
            <a:xfrm>
              <a:off x="4368" y="3840"/>
              <a:ext cx="960" cy="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b="1"/>
                <a:t>Tháng 7</a:t>
              </a:r>
            </a:p>
          </p:txBody>
        </p:sp>
        <p:sp>
          <p:nvSpPr>
            <p:cNvPr id="204807" name="Text Box 7"/>
            <p:cNvSpPr txBox="1">
              <a:spLocks noChangeArrowheads="1"/>
            </p:cNvSpPr>
            <p:nvPr/>
          </p:nvSpPr>
          <p:spPr bwMode="auto">
            <a:xfrm>
              <a:off x="2976" y="3840"/>
              <a:ext cx="960" cy="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b="1"/>
                <a:t>Tháng 1</a:t>
              </a:r>
            </a:p>
          </p:txBody>
        </p:sp>
      </p:grpSp>
      <p:sp>
        <p:nvSpPr>
          <p:cNvPr id="204808" name="Text Box 8"/>
          <p:cNvSpPr txBox="1">
            <a:spLocks noChangeArrowheads="1"/>
          </p:cNvSpPr>
          <p:nvPr/>
        </p:nvSpPr>
        <p:spPr bwMode="auto">
          <a:xfrm>
            <a:off x="266700" y="4594401"/>
            <a:ext cx="11785600" cy="2308324"/>
          </a:xfrm>
          <a:prstGeom prst="rect">
            <a:avLst/>
          </a:prstGeom>
          <a:solidFill>
            <a:schemeClr val="bg1"/>
          </a:solidFill>
          <a:ln>
            <a:noFill/>
          </a:ln>
          <a:effectLst/>
          <a:extLst>
            <a:ext uri="{91240B29-F687-4F45-9708-019B960494DF}">
              <a14:hiddenLine xmlns:a14="http://schemas.microsoft.com/office/drawing/2010/main" w="9525">
                <a:solidFill>
                  <a:srgbClr val="FF66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buFontTx/>
              <a:buChar char="•"/>
            </a:pP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Tháng</a:t>
            </a:r>
            <a:r>
              <a:rPr lang="en-US" sz="3600" dirty="0">
                <a:solidFill>
                  <a:srgbClr val="0000FF"/>
                </a:solidFill>
                <a:latin typeface="Times New Roman" pitchFamily="18" charset="0"/>
                <a:cs typeface="Times New Roman" pitchFamily="18" charset="0"/>
              </a:rPr>
              <a:t> 1 </a:t>
            </a:r>
            <a:r>
              <a:rPr lang="en-US" sz="3600" dirty="0" err="1">
                <a:solidFill>
                  <a:srgbClr val="0000FF"/>
                </a:solidFill>
                <a:latin typeface="Times New Roman" pitchFamily="18" charset="0"/>
                <a:cs typeface="Times New Roman" pitchFamily="18" charset="0"/>
              </a:rPr>
              <a:t>là</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mùa</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Đông</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lạnh</a:t>
            </a:r>
            <a:r>
              <a:rPr lang="en-US" sz="3600" dirty="0">
                <a:solidFill>
                  <a:srgbClr val="0000FF"/>
                </a:solidFill>
                <a:latin typeface="Times New Roman" pitchFamily="18" charset="0"/>
                <a:cs typeface="Times New Roman" pitchFamily="18" charset="0"/>
              </a:rPr>
              <a:t>),</a:t>
            </a:r>
            <a:r>
              <a:rPr lang="en-US" sz="3600" dirty="0" err="1">
                <a:solidFill>
                  <a:srgbClr val="0000FF"/>
                </a:solidFill>
                <a:latin typeface="Times New Roman" pitchFamily="18" charset="0"/>
                <a:cs typeface="Times New Roman" pitchFamily="18" charset="0"/>
              </a:rPr>
              <a:t>mà</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tháp</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làm</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bằng</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thép</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nên</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thép</a:t>
            </a:r>
            <a:r>
              <a:rPr lang="en-US" sz="3600" dirty="0">
                <a:solidFill>
                  <a:srgbClr val="0000FF"/>
                </a:solidFill>
                <a:latin typeface="Times New Roman" pitchFamily="18" charset="0"/>
                <a:cs typeface="Times New Roman" pitchFamily="18" charset="0"/>
              </a:rPr>
              <a:t> </a:t>
            </a:r>
            <a:r>
              <a:rPr lang="en-US" sz="3600" b="1" dirty="0">
                <a:solidFill>
                  <a:srgbClr val="0000FF"/>
                </a:solidFill>
                <a:latin typeface="Times New Roman" pitchFamily="18" charset="0"/>
                <a:cs typeface="Times New Roman" pitchFamily="18" charset="0"/>
              </a:rPr>
              <a:t>co </a:t>
            </a:r>
            <a:r>
              <a:rPr lang="en-US" sz="3600" b="1" dirty="0" err="1">
                <a:solidFill>
                  <a:srgbClr val="0000FF"/>
                </a:solidFill>
                <a:latin typeface="Times New Roman" pitchFamily="18" charset="0"/>
                <a:cs typeface="Times New Roman" pitchFamily="18" charset="0"/>
              </a:rPr>
              <a:t>lại</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khi</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gặp</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lạnh</a:t>
            </a:r>
            <a:r>
              <a:rPr lang="en-US" sz="3600" dirty="0">
                <a:solidFill>
                  <a:srgbClr val="0000FF"/>
                </a:solidFill>
                <a:latin typeface="Times New Roman" pitchFamily="18" charset="0"/>
                <a:cs typeface="Times New Roman" pitchFamily="18" charset="0"/>
              </a:rPr>
              <a:t> </a:t>
            </a:r>
          </a:p>
          <a:p>
            <a:pPr algn="just">
              <a:buFontTx/>
              <a:buChar char="•"/>
            </a:pP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Đến</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tháng</a:t>
            </a:r>
            <a:r>
              <a:rPr lang="en-US" sz="3600" dirty="0">
                <a:solidFill>
                  <a:srgbClr val="0000FF"/>
                </a:solidFill>
                <a:latin typeface="Times New Roman" pitchFamily="18" charset="0"/>
                <a:cs typeface="Times New Roman" pitchFamily="18" charset="0"/>
              </a:rPr>
              <a:t> 7 </a:t>
            </a:r>
            <a:r>
              <a:rPr lang="en-US" sz="3600" dirty="0" err="1">
                <a:solidFill>
                  <a:srgbClr val="0000FF"/>
                </a:solidFill>
                <a:latin typeface="Times New Roman" pitchFamily="18" charset="0"/>
                <a:cs typeface="Times New Roman" pitchFamily="18" charset="0"/>
              </a:rPr>
              <a:t>là</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mùa</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Hè</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nóng</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nên</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thép</a:t>
            </a:r>
            <a:r>
              <a:rPr lang="en-US" sz="3600"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nở</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ra</a:t>
            </a:r>
            <a:r>
              <a:rPr lang="en-US" sz="3600" dirty="0">
                <a:solidFill>
                  <a:srgbClr val="0000FF"/>
                </a:solidFill>
                <a:latin typeface="Times New Roman" pitchFamily="18" charset="0"/>
                <a:cs typeface="Times New Roman" pitchFamily="18" charset="0"/>
              </a:rPr>
              <a:t> do </a:t>
            </a:r>
            <a:r>
              <a:rPr lang="en-US" sz="3600" dirty="0" err="1">
                <a:solidFill>
                  <a:srgbClr val="0000FF"/>
                </a:solidFill>
                <a:latin typeface="Times New Roman" pitchFamily="18" charset="0"/>
                <a:cs typeface="Times New Roman" pitchFamily="18" charset="0"/>
              </a:rPr>
              <a:t>đó</a:t>
            </a:r>
            <a:r>
              <a:rPr lang="en-US" sz="3600" dirty="0">
                <a:solidFill>
                  <a:srgbClr val="0000FF"/>
                </a:solidFill>
                <a:latin typeface="Times New Roman" pitchFamily="18" charset="0"/>
                <a:cs typeface="Times New Roman" pitchFamily="18" charset="0"/>
              </a:rPr>
              <a:t> ta </a:t>
            </a:r>
            <a:r>
              <a:rPr lang="en-US" sz="3600" dirty="0" err="1">
                <a:solidFill>
                  <a:srgbClr val="0000FF"/>
                </a:solidFill>
                <a:latin typeface="Times New Roman" pitchFamily="18" charset="0"/>
                <a:cs typeface="Times New Roman" pitchFamily="18" charset="0"/>
              </a:rPr>
              <a:t>thấy</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tháp</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cao</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lên</a:t>
            </a:r>
            <a:r>
              <a:rPr lang="en-US" sz="3600" dirty="0">
                <a:solidFill>
                  <a:srgbClr val="0000FF"/>
                </a:solidFill>
                <a:latin typeface="Times New Roman" pitchFamily="18" charset="0"/>
                <a:cs typeface="Times New Roman" pitchFamily="18" charset="0"/>
              </a:rPr>
              <a:t>.</a:t>
            </a:r>
          </a:p>
        </p:txBody>
      </p:sp>
      <p:sp>
        <p:nvSpPr>
          <p:cNvPr id="204809" name="Line 9"/>
          <p:cNvSpPr>
            <a:spLocks noChangeShapeType="1"/>
          </p:cNvSpPr>
          <p:nvPr/>
        </p:nvSpPr>
        <p:spPr bwMode="auto">
          <a:xfrm>
            <a:off x="3770605" y="512620"/>
            <a:ext cx="431399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16434680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04804"/>
                                        </p:tgtEl>
                                        <p:attrNameLst>
                                          <p:attrName>style.visibility</p:attrName>
                                        </p:attrNameLst>
                                      </p:cBhvr>
                                      <p:to>
                                        <p:strVal val="visible"/>
                                      </p:to>
                                    </p:set>
                                    <p:animEffect transition="in" filter="checkerboard(across)">
                                      <p:cBhvr>
                                        <p:cTn id="7" dur="500"/>
                                        <p:tgtEl>
                                          <p:spTgt spid="204804"/>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204808"/>
                                        </p:tgtEl>
                                        <p:attrNameLst>
                                          <p:attrName>style.visibility</p:attrName>
                                        </p:attrNameLst>
                                      </p:cBhvr>
                                      <p:to>
                                        <p:strVal val="visible"/>
                                      </p:to>
                                    </p:set>
                                    <p:animEffect transition="in" filter="checkerboard(across)">
                                      <p:cBhvr>
                                        <p:cTn id="10" dur="1000"/>
                                        <p:tgtEl>
                                          <p:spTgt spid="20480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04809"/>
                                        </p:tgtEl>
                                        <p:attrNameLst>
                                          <p:attrName>style.visibility</p:attrName>
                                        </p:attrNameLst>
                                      </p:cBhvr>
                                      <p:to>
                                        <p:strVal val="visible"/>
                                      </p:to>
                                    </p:set>
                                    <p:anim calcmode="lin" valueType="num">
                                      <p:cBhvr additive="base">
                                        <p:cTn id="15" dur="500" fill="hold"/>
                                        <p:tgtEl>
                                          <p:spTgt spid="204809"/>
                                        </p:tgtEl>
                                        <p:attrNameLst>
                                          <p:attrName>ppt_x</p:attrName>
                                        </p:attrNameLst>
                                      </p:cBhvr>
                                      <p:tavLst>
                                        <p:tav tm="0">
                                          <p:val>
                                            <p:strVal val="#ppt_x"/>
                                          </p:val>
                                        </p:tav>
                                        <p:tav tm="100000">
                                          <p:val>
                                            <p:strVal val="#ppt_x"/>
                                          </p:val>
                                        </p:tav>
                                      </p:tavLst>
                                    </p:anim>
                                    <p:anim calcmode="lin" valueType="num">
                                      <p:cBhvr additive="base">
                                        <p:cTn id="16" dur="500" fill="hold"/>
                                        <p:tgtEl>
                                          <p:spTgt spid="20480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08" grpId="0" animBg="1"/>
      <p:bldP spid="20480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57645" y="600891"/>
            <a:ext cx="10685417" cy="4524315"/>
          </a:xfrm>
          <a:prstGeom prst="rect">
            <a:avLst/>
          </a:prstGeom>
          <a:noFill/>
        </p:spPr>
        <p:txBody>
          <a:bodyPr wrap="square" rtlCol="0">
            <a:spAutoFit/>
          </a:bodyPr>
          <a:lstStyle/>
          <a:p>
            <a:pPr algn="ctr"/>
            <a:r>
              <a:rPr lang="en-US" sz="3200" b="1" dirty="0">
                <a:solidFill>
                  <a:srgbClr val="FF0000"/>
                </a:solidFill>
                <a:latin typeface="Times New Roman" panose="02020603050405020304" pitchFamily="18" charset="0"/>
                <a:cs typeface="Times New Roman" panose="02020603050405020304" pitchFamily="18" charset="0"/>
              </a:rPr>
              <a:t>HƯỚNG DẪN VỀ NHÀ</a:t>
            </a:r>
          </a:p>
          <a:p>
            <a:pPr marL="342900" indent="-342900">
              <a:buAutoNum type="arabicPeriod"/>
            </a:pPr>
            <a:r>
              <a:rPr lang="en-US" sz="3200" dirty="0" err="1">
                <a:solidFill>
                  <a:srgbClr val="0000FF"/>
                </a:solidFill>
                <a:latin typeface="Times New Roman" panose="02020603050405020304" pitchFamily="18" charset="0"/>
                <a:cs typeface="Times New Roman" panose="02020603050405020304" pitchFamily="18" charset="0"/>
              </a:rPr>
              <a:t>Học</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bài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cũ</a:t>
            </a:r>
            <a:endParaRPr lang="en-US" sz="3200" dirty="0">
              <a:solidFill>
                <a:srgbClr val="0000FF"/>
              </a:solidFill>
              <a:latin typeface="Times New Roman" panose="02020603050405020304" pitchFamily="18" charset="0"/>
              <a:cs typeface="Times New Roman" panose="02020603050405020304" pitchFamily="18" charset="0"/>
            </a:endParaRPr>
          </a:p>
          <a:p>
            <a:pPr marL="342900" indent="-342900">
              <a:buAutoNum type="arabicPeriod"/>
            </a:pPr>
            <a:r>
              <a:rPr lang="en-US" sz="3200" dirty="0" err="1">
                <a:solidFill>
                  <a:srgbClr val="0000FF"/>
                </a:solidFill>
                <a:latin typeface="Times New Roman" panose="02020603050405020304" pitchFamily="18" charset="0"/>
                <a:cs typeface="Times New Roman" panose="02020603050405020304" pitchFamily="18" charset="0"/>
              </a:rPr>
              <a:t>Trả</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lời</a:t>
            </a:r>
            <a:r>
              <a:rPr lang="en-US" sz="3200" dirty="0">
                <a:solidFill>
                  <a:srgbClr val="0000FF"/>
                </a:solidFill>
                <a:latin typeface="Times New Roman" panose="02020603050405020304" pitchFamily="18" charset="0"/>
                <a:cs typeface="Times New Roman" panose="02020603050405020304" pitchFamily="18" charset="0"/>
              </a:rPr>
              <a:t> </a:t>
            </a:r>
          </a:p>
          <a:p>
            <a:r>
              <a:rPr lang="en-US" sz="3200" dirty="0">
                <a:latin typeface="Times New Roman" panose="02020603050405020304" pitchFamily="18" charset="0"/>
                <a:cs typeface="Times New Roman" panose="02020603050405020304" pitchFamily="18" charset="0"/>
              </a:rPr>
              <a:t>?1 So </a:t>
            </a:r>
            <a:r>
              <a:rPr lang="en-US" sz="3200" dirty="0" err="1">
                <a:latin typeface="Times New Roman" panose="02020603050405020304" pitchFamily="18" charset="0"/>
                <a:cs typeface="Times New Roman" panose="02020603050405020304" pitchFamily="18" charset="0"/>
              </a:rPr>
              <a:t>sánh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nở</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vì</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nhiệt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rắn</a:t>
            </a:r>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?2 </a:t>
            </a:r>
            <a:r>
              <a:rPr lang="en-US" sz="3200" dirty="0" err="1">
                <a:latin typeface="Times New Roman" panose="02020603050405020304" pitchFamily="18" charset="0"/>
                <a:cs typeface="Times New Roman" panose="02020603050405020304" pitchFamily="18" charset="0"/>
              </a:rPr>
              <a:t>Tại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tấm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tôn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lợp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lượn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sóng</a:t>
            </a:r>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?3 </a:t>
            </a:r>
            <a:r>
              <a:rPr lang="en-US" sz="3200" dirty="0" err="1">
                <a:latin typeface="Times New Roman" panose="02020603050405020304" pitchFamily="18" charset="0"/>
                <a:cs typeface="Times New Roman" panose="02020603050405020304" pitchFamily="18" charset="0"/>
              </a:rPr>
              <a:t>Tại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chỗ</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tiếp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đầu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thanh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thanh</a:t>
            </a:r>
            <a:r>
              <a:rPr lang="en-US" sz="3200" dirty="0">
                <a:latin typeface="Times New Roman" panose="02020603050405020304" pitchFamily="18" charset="0"/>
                <a:cs typeface="Times New Roman" panose="02020603050405020304" pitchFamily="18" charset="0"/>
              </a:rPr>
              <a:t> ray </a:t>
            </a:r>
            <a:r>
              <a:rPr lang="en-US" sz="3200" dirty="0" err="1">
                <a:latin typeface="Times New Roman" panose="02020603050405020304" pitchFamily="18" charset="0"/>
                <a:cs typeface="Times New Roman" panose="02020603050405020304" pitchFamily="18" charset="0"/>
              </a:rPr>
              <a:t>xe</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lửa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khoảng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chỗ</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nối</a:t>
            </a:r>
            <a:r>
              <a:rPr lang="en-US" sz="3200" dirty="0">
                <a:latin typeface="Times New Roman" panose="02020603050405020304" pitchFamily="18" charset="0"/>
                <a:cs typeface="Times New Roman" panose="02020603050405020304" pitchFamily="18" charset="0"/>
              </a:rPr>
              <a:t> 2 </a:t>
            </a:r>
            <a:r>
              <a:rPr lang="en-US" sz="3200" dirty="0" err="1">
                <a:latin typeface="Times New Roman" panose="02020603050405020304" pitchFamily="18" charset="0"/>
                <a:cs typeface="Times New Roman" panose="02020603050405020304" pitchFamily="18" charset="0"/>
              </a:rPr>
              <a:t>thanh</a:t>
            </a:r>
            <a:r>
              <a:rPr lang="en-US" sz="3200" dirty="0">
                <a:latin typeface="Times New Roman" panose="02020603050405020304" pitchFamily="18" charset="0"/>
                <a:cs typeface="Times New Roman" panose="02020603050405020304" pitchFamily="18" charset="0"/>
              </a:rPr>
              <a:t> ray</a:t>
            </a:r>
          </a:p>
          <a:p>
            <a:r>
              <a:rPr lang="en-US" sz="3200" dirty="0">
                <a:solidFill>
                  <a:srgbClr val="0000FF"/>
                </a:solidFill>
                <a:latin typeface="Times New Roman" panose="02020603050405020304" pitchFamily="18" charset="0"/>
                <a:cs typeface="Times New Roman" panose="02020603050405020304" pitchFamily="18" charset="0"/>
              </a:rPr>
              <a:t>3. </a:t>
            </a:r>
            <a:r>
              <a:rPr lang="en-US" sz="3200" dirty="0" err="1">
                <a:solidFill>
                  <a:srgbClr val="0000FF"/>
                </a:solidFill>
                <a:latin typeface="Times New Roman" panose="02020603050405020304" pitchFamily="18" charset="0"/>
                <a:cs typeface="Times New Roman" panose="02020603050405020304" pitchFamily="18" charset="0"/>
              </a:rPr>
              <a:t>Đọc</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trước</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phần</a:t>
            </a:r>
            <a:r>
              <a:rPr lang="en-US" sz="3200" dirty="0">
                <a:solidFill>
                  <a:srgbClr val="0000FF"/>
                </a:solidFill>
                <a:latin typeface="Times New Roman" panose="02020603050405020304" pitchFamily="18" charset="0"/>
                <a:cs typeface="Times New Roman" panose="02020603050405020304" pitchFamily="18" charset="0"/>
              </a:rPr>
              <a:t> II. </a:t>
            </a:r>
            <a:r>
              <a:rPr lang="en-US" sz="3200" dirty="0" err="1">
                <a:solidFill>
                  <a:srgbClr val="0000FF"/>
                </a:solidFill>
                <a:latin typeface="Times New Roman" panose="02020603050405020304" pitchFamily="18" charset="0"/>
                <a:cs typeface="Times New Roman" panose="02020603050405020304" pitchFamily="18" charset="0"/>
              </a:rPr>
              <a:t>Sự</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nở</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vì</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nhiệt</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của</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chất</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lỏng</a:t>
            </a:r>
            <a:endParaRPr lang="en-US" sz="3200" dirty="0">
              <a:solidFill>
                <a:srgbClr val="0000FF"/>
              </a:solidFill>
              <a:latin typeface="Times New Roman" panose="02020603050405020304" pitchFamily="18" charset="0"/>
              <a:cs typeface="Times New Roman" panose="02020603050405020304" pitchFamily="18" charset="0"/>
            </a:endParaRPr>
          </a:p>
          <a:p>
            <a:r>
              <a:rPr lang="en-US" sz="3200" dirty="0" err="1">
                <a:latin typeface="Times New Roman" panose="02020603050405020304" pitchFamily="18" charset="0"/>
                <a:cs typeface="Times New Roman" panose="02020603050405020304" pitchFamily="18" charset="0"/>
              </a:rPr>
              <a:t>Trả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1,2,3 – SGK 119</a:t>
            </a:r>
          </a:p>
        </p:txBody>
      </p:sp>
    </p:spTree>
    <p:extLst>
      <p:ext uri="{BB962C8B-B14F-4D97-AF65-F5344CB8AC3E}">
        <p14:creationId xmlns:p14="http://schemas.microsoft.com/office/powerpoint/2010/main" val="35591826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94114" y="1489166"/>
            <a:ext cx="7485018" cy="1446550"/>
          </a:xfrm>
          <a:prstGeom prst="rect">
            <a:avLst/>
          </a:prstGeom>
          <a:noFill/>
        </p:spPr>
        <p:txBody>
          <a:bodyPr wrap="square" rtlCol="0">
            <a:spAutoFit/>
          </a:bodyPr>
          <a:lstStyle/>
          <a:p>
            <a:pPr algn="ctr"/>
            <a:r>
              <a:rPr lang="en-US" sz="4400" b="1" dirty="0">
                <a:solidFill>
                  <a:srgbClr val="FF0000"/>
                </a:solidFill>
                <a:latin typeface="Times New Roman" panose="02020603050405020304" pitchFamily="18" charset="0"/>
                <a:cs typeface="Times New Roman" panose="02020603050405020304" pitchFamily="18" charset="0"/>
              </a:rPr>
              <a:t>TIẾT 91. BÀI 29</a:t>
            </a:r>
          </a:p>
          <a:p>
            <a:pPr algn="ctr"/>
            <a:r>
              <a:rPr lang="en-US" sz="4400" b="1" dirty="0">
                <a:solidFill>
                  <a:srgbClr val="0000FF"/>
                </a:solidFill>
                <a:latin typeface="Times New Roman" panose="02020603050405020304" pitchFamily="18" charset="0"/>
                <a:cs typeface="Times New Roman" panose="02020603050405020304" pitchFamily="18" charset="0"/>
              </a:rPr>
              <a:t>SỰ NỞ VÌ NHIỆT</a:t>
            </a:r>
          </a:p>
        </p:txBody>
      </p:sp>
      <p:sp>
        <p:nvSpPr>
          <p:cNvPr id="5" name="TextBox 4"/>
          <p:cNvSpPr txBox="1"/>
          <p:nvPr/>
        </p:nvSpPr>
        <p:spPr>
          <a:xfrm>
            <a:off x="2547257" y="5512526"/>
            <a:ext cx="5107577" cy="1077218"/>
          </a:xfrm>
          <a:prstGeom prst="rect">
            <a:avLst/>
          </a:prstGeom>
          <a:solidFill>
            <a:srgbClr val="034D03"/>
          </a:solidFill>
        </p:spPr>
        <p:txBody>
          <a:bodyPr wrap="square" rtlCol="0">
            <a:spAutoFit/>
          </a:bodyPr>
          <a:lstStyle/>
          <a:p>
            <a:r>
              <a:rPr lang="en-US" sz="3200" dirty="0">
                <a:solidFill>
                  <a:srgbClr val="FFFF00"/>
                </a:solidFill>
                <a:latin typeface="Times New Roman" panose="02020603050405020304" pitchFamily="18" charset="0"/>
                <a:cs typeface="Times New Roman" panose="02020603050405020304" pitchFamily="18" charset="0"/>
              </a:rPr>
              <a:t>GV </a:t>
            </a:r>
            <a:r>
              <a:rPr lang="en-US" sz="3200" dirty="0" err="1">
                <a:solidFill>
                  <a:srgbClr val="FFFF00"/>
                </a:solidFill>
                <a:latin typeface="Times New Roman" panose="02020603050405020304" pitchFamily="18" charset="0"/>
                <a:cs typeface="Times New Roman" panose="02020603050405020304" pitchFamily="18" charset="0"/>
              </a:rPr>
              <a:t>Trương</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Thị</a:t>
            </a:r>
            <a:r>
              <a:rPr lang="en-US" sz="3200" dirty="0">
                <a:solidFill>
                  <a:srgbClr val="FFFF00"/>
                </a:solidFill>
                <a:latin typeface="Times New Roman" panose="02020603050405020304" pitchFamily="18" charset="0"/>
                <a:cs typeface="Times New Roman" panose="02020603050405020304" pitchFamily="18" charset="0"/>
              </a:rPr>
              <a:t> Thu </a:t>
            </a:r>
            <a:r>
              <a:rPr lang="en-US" sz="3200" dirty="0" err="1">
                <a:solidFill>
                  <a:srgbClr val="FFFF00"/>
                </a:solidFill>
                <a:latin typeface="Times New Roman" panose="02020603050405020304" pitchFamily="18" charset="0"/>
                <a:cs typeface="Times New Roman" panose="02020603050405020304" pitchFamily="18" charset="0"/>
              </a:rPr>
              <a:t>Hương</a:t>
            </a:r>
            <a:endParaRPr lang="en-US" sz="3200" dirty="0">
              <a:solidFill>
                <a:srgbClr val="FFFF00"/>
              </a:solidFill>
              <a:latin typeface="Times New Roman" panose="02020603050405020304" pitchFamily="18" charset="0"/>
              <a:cs typeface="Times New Roman" panose="02020603050405020304" pitchFamily="18" charset="0"/>
            </a:endParaRPr>
          </a:p>
          <a:p>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Phổ</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yên</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Thái</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Nguyên</a:t>
            </a:r>
            <a:endParaRPr lang="en-US" sz="32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4430521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A555A6EE-1CAD-445B-B52A-DAC585D3FCC7}">
  <we:reference id="wa104380121" version="2.0.0.0" store="vi-VN" storeType="OMEX"/>
  <we:alternateReferences>
    <we:reference id="wa104380121" version="2.0.0.0" store="WA104380121"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858</TotalTime>
  <Words>3205</Words>
  <Application>Microsoft Office PowerPoint</Application>
  <PresentationFormat>Widescreen</PresentationFormat>
  <Paragraphs>356</Paragraphs>
  <Slides>48</Slides>
  <Notes>0</Notes>
  <HiddenSlides>0</HiddenSlides>
  <MMClips>21</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48</vt:i4>
      </vt:variant>
    </vt:vector>
  </HeadingPairs>
  <TitlesOfParts>
    <vt:vector size="56" baseType="lpstr">
      <vt:lpstr>Arial</vt:lpstr>
      <vt:lpstr>Calibri</vt:lpstr>
      <vt:lpstr>Calibri Light</vt:lpstr>
      <vt:lpstr>Open Sans</vt:lpstr>
      <vt:lpstr>Roboto</vt:lpstr>
      <vt:lpstr>Times New Roman</vt:lpstr>
      <vt:lpstr>Office Theme</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nguyệt nguyễn</dc:creator>
  <cp:lastModifiedBy>HP</cp:lastModifiedBy>
  <cp:revision>54</cp:revision>
  <dcterms:created xsi:type="dcterms:W3CDTF">2019-07-24T10:08:16Z</dcterms:created>
  <dcterms:modified xsi:type="dcterms:W3CDTF">2024-03-15T08:55:18Z</dcterms:modified>
</cp:coreProperties>
</file>