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76" r:id="rId4"/>
    <p:sldId id="277" r:id="rId5"/>
    <p:sldId id="274" r:id="rId6"/>
    <p:sldId id="278" r:id="rId7"/>
    <p:sldId id="260" r:id="rId8"/>
    <p:sldId id="275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2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24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66" y="-30"/>
      </p:cViewPr>
      <p:guideLst>
        <p:guide pos="432"/>
        <p:guide pos="7256"/>
        <p:guide orient="horz" pos="624"/>
        <p:guide orient="horz" pos="712"/>
        <p:guide orient="horz" pos="3928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8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1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9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2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7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68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4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6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.svg"/><Relationship Id="rId1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17" Type="http://schemas.openxmlformats.org/officeDocument/2006/relationships/image" Target="../media/image42.png"/><Relationship Id="rId2" Type="http://schemas.openxmlformats.org/officeDocument/2006/relationships/image" Target="../media/image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8.png"/><Relationship Id="rId5" Type="http://schemas.openxmlformats.org/officeDocument/2006/relationships/image" Target="../media/image2.svg"/><Relationship Id="rId15" Type="http://schemas.openxmlformats.org/officeDocument/2006/relationships/image" Target="../media/image40.svg"/><Relationship Id="rId10" Type="http://schemas.openxmlformats.org/officeDocument/2006/relationships/image" Target="../media/image37.svg"/><Relationship Id="rId19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.svg"/><Relationship Id="rId1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17" Type="http://schemas.openxmlformats.org/officeDocument/2006/relationships/image" Target="../media/image42.png"/><Relationship Id="rId2" Type="http://schemas.openxmlformats.org/officeDocument/2006/relationships/image" Target="../media/image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8.png"/><Relationship Id="rId5" Type="http://schemas.openxmlformats.org/officeDocument/2006/relationships/image" Target="../media/image2.svg"/><Relationship Id="rId15" Type="http://schemas.openxmlformats.org/officeDocument/2006/relationships/image" Target="../media/image40.svg"/><Relationship Id="rId10" Type="http://schemas.openxmlformats.org/officeDocument/2006/relationships/image" Target="../media/image37.svg"/><Relationship Id="rId19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12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48.sv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3.svg"/><Relationship Id="rId3" Type="http://schemas.openxmlformats.org/officeDocument/2006/relationships/image" Target="../media/image49.png"/><Relationship Id="rId7" Type="http://schemas.openxmlformats.org/officeDocument/2006/relationships/image" Target="../media/image15.svg"/><Relationship Id="rId12" Type="http://schemas.openxmlformats.org/officeDocument/2006/relationships/image" Target="../media/image52.png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51.png"/><Relationship Id="rId15" Type="http://schemas.openxmlformats.org/officeDocument/2006/relationships/image" Target="../media/image10.svg"/><Relationship Id="rId10" Type="http://schemas.openxmlformats.org/officeDocument/2006/relationships/image" Target="../media/image3.png"/><Relationship Id="rId4" Type="http://schemas.openxmlformats.org/officeDocument/2006/relationships/image" Target="../media/image50.png"/><Relationship Id="rId9" Type="http://schemas.openxmlformats.org/officeDocument/2006/relationships/image" Target="../media/image2.sv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3.svg"/><Relationship Id="rId3" Type="http://schemas.openxmlformats.org/officeDocument/2006/relationships/image" Target="../media/image49.png"/><Relationship Id="rId7" Type="http://schemas.openxmlformats.org/officeDocument/2006/relationships/image" Target="../media/image15.svg"/><Relationship Id="rId12" Type="http://schemas.openxmlformats.org/officeDocument/2006/relationships/image" Target="../media/image52.png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51.png"/><Relationship Id="rId15" Type="http://schemas.openxmlformats.org/officeDocument/2006/relationships/image" Target="../media/image10.svg"/><Relationship Id="rId10" Type="http://schemas.openxmlformats.org/officeDocument/2006/relationships/image" Target="../media/image3.png"/><Relationship Id="rId4" Type="http://schemas.openxmlformats.org/officeDocument/2006/relationships/image" Target="../media/image50.png"/><Relationship Id="rId9" Type="http://schemas.openxmlformats.org/officeDocument/2006/relationships/image" Target="../media/image2.sv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41084">
            <a:off x="-1169285" y="163752"/>
            <a:ext cx="5574937" cy="1865070"/>
          </a:xfrm>
          <a:custGeom>
            <a:avLst/>
            <a:gdLst/>
            <a:ahLst/>
            <a:cxnLst/>
            <a:rect l="l" t="t" r="r" b="b"/>
            <a:pathLst>
              <a:path w="8362405" h="2797605">
                <a:moveTo>
                  <a:pt x="0" y="0"/>
                </a:moveTo>
                <a:lnTo>
                  <a:pt x="8362405" y="0"/>
                </a:lnTo>
                <a:lnTo>
                  <a:pt x="8362405" y="2797604"/>
                </a:lnTo>
                <a:lnTo>
                  <a:pt x="0" y="2797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8980" y="-225886"/>
            <a:ext cx="4216400" cy="731953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3" y="0"/>
                </a:lnTo>
                <a:lnTo>
                  <a:pt x="8984323" y="1732691"/>
                </a:lnTo>
                <a:lnTo>
                  <a:pt x="0" y="17326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27043" y="4330700"/>
            <a:ext cx="2374115" cy="2743200"/>
          </a:xfrm>
          <a:custGeom>
            <a:avLst/>
            <a:gdLst/>
            <a:ahLst/>
            <a:cxnLst/>
            <a:rect l="l" t="t" r="r" b="b"/>
            <a:pathLst>
              <a:path w="3561172" h="4114800">
                <a:moveTo>
                  <a:pt x="0" y="0"/>
                </a:moveTo>
                <a:lnTo>
                  <a:pt x="3561172" y="0"/>
                </a:lnTo>
                <a:lnTo>
                  <a:pt x="3561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47407" y="6436884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8"/>
                </a:lnTo>
                <a:lnTo>
                  <a:pt x="0" y="1263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7987">
            <a:off x="-201680" y="-67801"/>
            <a:ext cx="3136846" cy="569437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9"/>
                </a:lnTo>
                <a:lnTo>
                  <a:pt x="0" y="1263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332884" flipH="1">
            <a:off x="6162255" y="1385016"/>
            <a:ext cx="4309538" cy="5373370"/>
          </a:xfrm>
          <a:custGeom>
            <a:avLst/>
            <a:gdLst/>
            <a:ahLst/>
            <a:cxnLst/>
            <a:rect l="l" t="t" r="r" b="b"/>
            <a:pathLst>
              <a:path w="6464307" h="8060055">
                <a:moveTo>
                  <a:pt x="6464307" y="0"/>
                </a:moveTo>
                <a:lnTo>
                  <a:pt x="0" y="0"/>
                </a:lnTo>
                <a:lnTo>
                  <a:pt x="0" y="8060056"/>
                </a:lnTo>
                <a:lnTo>
                  <a:pt x="6464307" y="8060056"/>
                </a:lnTo>
                <a:lnTo>
                  <a:pt x="646430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9134" y="1135492"/>
            <a:ext cx="8955633" cy="4903700"/>
          </a:xfrm>
          <a:custGeom>
            <a:avLst/>
            <a:gdLst/>
            <a:ahLst/>
            <a:cxnLst/>
            <a:rect l="l" t="t" r="r" b="b"/>
            <a:pathLst>
              <a:path w="13433450" h="7355550">
                <a:moveTo>
                  <a:pt x="0" y="0"/>
                </a:moveTo>
                <a:lnTo>
                  <a:pt x="13433450" y="0"/>
                </a:lnTo>
                <a:lnTo>
                  <a:pt x="13433450" y="7355550"/>
                </a:lnTo>
                <a:lnTo>
                  <a:pt x="0" y="73555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2367" b="-2236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06200" y="4057446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2"/>
                </a:lnTo>
                <a:lnTo>
                  <a:pt x="0" y="908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51312" y="746391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3"/>
                </a:lnTo>
                <a:lnTo>
                  <a:pt x="0" y="908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62303" y="920035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4" y="0"/>
                </a:lnTo>
                <a:lnTo>
                  <a:pt x="1901094" y="646372"/>
                </a:lnTo>
                <a:lnTo>
                  <a:pt x="0" y="6463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89184" y="4900308"/>
            <a:ext cx="2813633" cy="352983"/>
          </a:xfrm>
          <a:custGeom>
            <a:avLst/>
            <a:gdLst/>
            <a:ahLst/>
            <a:cxnLst/>
            <a:rect l="l" t="t" r="r" b="b"/>
            <a:pathLst>
              <a:path w="4220450" h="529475">
                <a:moveTo>
                  <a:pt x="0" y="0"/>
                </a:moveTo>
                <a:lnTo>
                  <a:pt x="4220450" y="0"/>
                </a:lnTo>
                <a:lnTo>
                  <a:pt x="4220450" y="529475"/>
                </a:lnTo>
                <a:lnTo>
                  <a:pt x="0" y="5294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20437" y="4562946"/>
            <a:ext cx="1199371" cy="2094141"/>
          </a:xfrm>
          <a:custGeom>
            <a:avLst/>
            <a:gdLst/>
            <a:ahLst/>
            <a:cxnLst/>
            <a:rect l="l" t="t" r="r" b="b"/>
            <a:pathLst>
              <a:path w="1799057" h="3141211">
                <a:moveTo>
                  <a:pt x="0" y="0"/>
                </a:moveTo>
                <a:lnTo>
                  <a:pt x="1799057" y="0"/>
                </a:lnTo>
                <a:lnTo>
                  <a:pt x="1799057" y="3141211"/>
                </a:lnTo>
                <a:lnTo>
                  <a:pt x="0" y="31412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8183" y="5786891"/>
            <a:ext cx="1446456" cy="436567"/>
          </a:xfrm>
          <a:custGeom>
            <a:avLst/>
            <a:gdLst/>
            <a:ahLst/>
            <a:cxnLst/>
            <a:rect l="l" t="t" r="r" b="b"/>
            <a:pathLst>
              <a:path w="2169684" h="654850">
                <a:moveTo>
                  <a:pt x="0" y="0"/>
                </a:moveTo>
                <a:lnTo>
                  <a:pt x="2169684" y="0"/>
                </a:lnTo>
                <a:lnTo>
                  <a:pt x="2169684" y="654850"/>
                </a:lnTo>
                <a:lnTo>
                  <a:pt x="0" y="654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98880" y="5702300"/>
            <a:ext cx="5574937" cy="1865070"/>
          </a:xfrm>
          <a:custGeom>
            <a:avLst/>
            <a:gdLst/>
            <a:ahLst/>
            <a:cxnLst/>
            <a:rect l="l" t="t" r="r" b="b"/>
            <a:pathLst>
              <a:path w="8362405" h="2797605">
                <a:moveTo>
                  <a:pt x="0" y="0"/>
                </a:moveTo>
                <a:lnTo>
                  <a:pt x="8362405" y="0"/>
                </a:lnTo>
                <a:lnTo>
                  <a:pt x="8362405" y="2797605"/>
                </a:lnTo>
                <a:lnTo>
                  <a:pt x="0" y="2797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838163" y="6223458"/>
            <a:ext cx="819937" cy="956834"/>
          </a:xfrm>
          <a:custGeom>
            <a:avLst/>
            <a:gdLst/>
            <a:ahLst/>
            <a:cxnLst/>
            <a:rect l="l" t="t" r="r" b="b"/>
            <a:pathLst>
              <a:path w="1229906" h="1435251">
                <a:moveTo>
                  <a:pt x="0" y="0"/>
                </a:moveTo>
                <a:lnTo>
                  <a:pt x="1229906" y="0"/>
                </a:lnTo>
                <a:lnTo>
                  <a:pt x="1229906" y="1435251"/>
                </a:lnTo>
                <a:lnTo>
                  <a:pt x="0" y="14352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1438" r="-151375"/>
            </a:stretch>
          </a:blipFill>
        </p:spPr>
      </p:sp>
      <p:graphicFrame>
        <p:nvGraphicFramePr>
          <p:cNvPr id="17" name="Table 17"/>
          <p:cNvGraphicFramePr>
            <a:graphicFrameLocks noGrp="1"/>
          </p:cNvGraphicFramePr>
          <p:nvPr/>
        </p:nvGraphicFramePr>
        <p:xfrm>
          <a:off x="2312294" y="1662389"/>
          <a:ext cx="7567413" cy="4446588"/>
        </p:xfrm>
        <a:graphic>
          <a:graphicData uri="http://schemas.openxmlformats.org/drawingml/2006/table">
            <a:tbl>
              <a:tblPr/>
              <a:tblGrid>
                <a:gridCol w="7567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5169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6376">
                <a:tc>
                  <a:txBody>
                    <a:bodyPr/>
                    <a:lstStyle/>
                    <a:p>
                      <a:pPr algn="ctr">
                        <a:lnSpc>
                          <a:spcPts val="11024"/>
                        </a:lnSpc>
                        <a:defRPr/>
                      </a:pPr>
                      <a:r>
                        <a:rPr lang="en-US" sz="120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Đoạn</a:t>
                      </a:r>
                      <a:r>
                        <a:rPr lang="en-US" sz="120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120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văn</a:t>
                      </a:r>
                      <a:r>
                        <a:rPr lang="en-US" sz="120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120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diễn</a:t>
                      </a:r>
                      <a:r>
                        <a:rPr lang="en-US" sz="120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120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dịch</a:t>
                      </a:r>
                      <a:r>
                        <a:rPr lang="en-US" sz="120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120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và</a:t>
                      </a:r>
                      <a:r>
                        <a:rPr lang="en-US" sz="120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120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đoạn</a:t>
                      </a:r>
                      <a:r>
                        <a:rPr lang="en-US" sz="120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120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văn</a:t>
                      </a:r>
                      <a:r>
                        <a:rPr lang="en-US" sz="120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120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quy</a:t>
                      </a:r>
                      <a:r>
                        <a:rPr lang="en-US" sz="12000" dirty="0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 </a:t>
                      </a:r>
                      <a:r>
                        <a:rPr lang="en-US" sz="12000" dirty="0" err="1">
                          <a:solidFill>
                            <a:srgbClr val="002060"/>
                          </a:solidFill>
                          <a:latin typeface="MTD Acryle Script Personal Use" pitchFamily="50" charset="0"/>
                        </a:rPr>
                        <a:t>nạp</a:t>
                      </a:r>
                      <a:endParaRPr lang="en-US" sz="12000" dirty="0">
                        <a:solidFill>
                          <a:srgbClr val="002060"/>
                        </a:solidFill>
                        <a:latin typeface="MTD Acryle Script Personal Use" pitchFamily="50" charset="0"/>
                      </a:endParaRPr>
                    </a:p>
                  </a:txBody>
                  <a:tcPr marL="127000" marR="127000" marT="127000" marB="127000" anchor="ctr">
                    <a:lnL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111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3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8044" y="-1110389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6" y="0"/>
                </a:lnTo>
                <a:lnTo>
                  <a:pt x="3891466" y="5632385"/>
                </a:lnTo>
                <a:lnTo>
                  <a:pt x="0" y="563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39525" y="5805364"/>
            <a:ext cx="3698449" cy="1331442"/>
          </a:xfrm>
          <a:custGeom>
            <a:avLst/>
            <a:gdLst/>
            <a:ahLst/>
            <a:cxnLst/>
            <a:rect l="l" t="t" r="r" b="b"/>
            <a:pathLst>
              <a:path w="5547674" h="1997163">
                <a:moveTo>
                  <a:pt x="0" y="0"/>
                </a:moveTo>
                <a:lnTo>
                  <a:pt x="5547674" y="0"/>
                </a:lnTo>
                <a:lnTo>
                  <a:pt x="5547674" y="1997163"/>
                </a:lnTo>
                <a:lnTo>
                  <a:pt x="0" y="1997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79133" y="-323350"/>
            <a:ext cx="6625518" cy="1277779"/>
          </a:xfrm>
          <a:custGeom>
            <a:avLst/>
            <a:gdLst/>
            <a:ahLst/>
            <a:cxnLst/>
            <a:rect l="l" t="t" r="r" b="b"/>
            <a:pathLst>
              <a:path w="9938277" h="1916668">
                <a:moveTo>
                  <a:pt x="0" y="0"/>
                </a:moveTo>
                <a:lnTo>
                  <a:pt x="9938276" y="0"/>
                </a:lnTo>
                <a:lnTo>
                  <a:pt x="9938276" y="1916668"/>
                </a:lnTo>
                <a:lnTo>
                  <a:pt x="0" y="1916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1435" flipH="1">
            <a:off x="7926946" y="-1138734"/>
            <a:ext cx="4529917" cy="1630770"/>
          </a:xfrm>
          <a:custGeom>
            <a:avLst/>
            <a:gdLst/>
            <a:ahLst/>
            <a:cxnLst/>
            <a:rect l="l" t="t" r="r" b="b"/>
            <a:pathLst>
              <a:path w="6794875" h="2446155">
                <a:moveTo>
                  <a:pt x="6794874" y="0"/>
                </a:moveTo>
                <a:lnTo>
                  <a:pt x="0" y="0"/>
                </a:lnTo>
                <a:lnTo>
                  <a:pt x="0" y="2446155"/>
                </a:lnTo>
                <a:lnTo>
                  <a:pt x="6794874" y="2446155"/>
                </a:lnTo>
                <a:lnTo>
                  <a:pt x="6794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36170" y="3125891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5" y="0"/>
                </a:lnTo>
                <a:lnTo>
                  <a:pt x="3891465" y="5632384"/>
                </a:lnTo>
                <a:lnTo>
                  <a:pt x="0" y="563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19416">
            <a:off x="-327053" y="4612992"/>
            <a:ext cx="1533473" cy="2384743"/>
          </a:xfrm>
          <a:custGeom>
            <a:avLst/>
            <a:gdLst/>
            <a:ahLst/>
            <a:cxnLst/>
            <a:rect l="l" t="t" r="r" b="b"/>
            <a:pathLst>
              <a:path w="2300209" h="3577114">
                <a:moveTo>
                  <a:pt x="0" y="0"/>
                </a:moveTo>
                <a:lnTo>
                  <a:pt x="2300209" y="0"/>
                </a:lnTo>
                <a:lnTo>
                  <a:pt x="2300209" y="3577114"/>
                </a:lnTo>
                <a:lnTo>
                  <a:pt x="0" y="357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6876" y="1559048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608606" y="5329822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937522" y="824646"/>
            <a:ext cx="4303549" cy="5486400"/>
            <a:chOff x="0" y="0"/>
            <a:chExt cx="4292600" cy="612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56919" r="-5691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0191905" y="786798"/>
            <a:ext cx="1082843" cy="830837"/>
          </a:xfrm>
          <a:custGeom>
            <a:avLst/>
            <a:gdLst/>
            <a:ahLst/>
            <a:cxnLst/>
            <a:rect l="l" t="t" r="r" b="b"/>
            <a:pathLst>
              <a:path w="1624265" h="1246255">
                <a:moveTo>
                  <a:pt x="0" y="0"/>
                </a:moveTo>
                <a:lnTo>
                  <a:pt x="1624265" y="0"/>
                </a:lnTo>
                <a:lnTo>
                  <a:pt x="1624265" y="1246255"/>
                </a:lnTo>
                <a:lnTo>
                  <a:pt x="0" y="1246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08350">
            <a:off x="8948848" y="432500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3" y="0"/>
                </a:lnTo>
                <a:lnTo>
                  <a:pt x="1901093" y="646371"/>
                </a:lnTo>
                <a:lnTo>
                  <a:pt x="0" y="646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609114" y="571345"/>
            <a:ext cx="3076936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solidFill>
                  <a:srgbClr val="282A29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Luyện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282A29"/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 err="1">
                <a:solidFill>
                  <a:srgbClr val="282A29"/>
                </a:solidFill>
                <a:latin typeface="MTD Acryle Script Personal Use" pitchFamily="50" charset="0"/>
              </a:rPr>
              <a:t>Tập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282A29"/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2FE4F3-57DA-615D-56A0-635C5EFA41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6571" y="244718"/>
            <a:ext cx="1597291" cy="1556647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D40BF475-1FF7-C597-E298-F722097AC8FA}"/>
              </a:ext>
            </a:extLst>
          </p:cNvPr>
          <p:cNvSpPr/>
          <p:nvPr/>
        </p:nvSpPr>
        <p:spPr>
          <a:xfrm>
            <a:off x="4991179" y="2644535"/>
            <a:ext cx="300085" cy="1771151"/>
          </a:xfrm>
          <a:custGeom>
            <a:avLst/>
            <a:gdLst/>
            <a:ahLst/>
            <a:cxnLst/>
            <a:rect l="l" t="t" r="r" b="b"/>
            <a:pathLst>
              <a:path w="450127" h="2656727">
                <a:moveTo>
                  <a:pt x="0" y="0"/>
                </a:moveTo>
                <a:lnTo>
                  <a:pt x="450127" y="0"/>
                </a:lnTo>
                <a:lnTo>
                  <a:pt x="450127" y="2656727"/>
                </a:lnTo>
                <a:lnTo>
                  <a:pt x="0" y="2656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19346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8152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1524062" y="347791"/>
            <a:ext cx="2903864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110105" algn="l"/>
              </a:tabLst>
            </a:pPr>
            <a:r>
              <a:rPr lang="pt-BR" sz="5400" b="1" dirty="0">
                <a:solidFill>
                  <a:srgbClr val="7030A0"/>
                </a:solidFill>
                <a:effectLst/>
                <a:latin typeface="SVN-Rosellinda Alyamore" panose="020005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Mật thư 01</a:t>
            </a:r>
            <a:endParaRPr lang="en-US" sz="5400" dirty="0">
              <a:solidFill>
                <a:srgbClr val="7030A0"/>
              </a:solidFill>
              <a:effectLst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814361-DCAB-0ACD-BB11-4A2EAE77F303}"/>
              </a:ext>
            </a:extLst>
          </p:cNvPr>
          <p:cNvSpPr txBox="1"/>
          <p:nvPr/>
        </p:nvSpPr>
        <p:spPr>
          <a:xfrm>
            <a:off x="1805761" y="1688774"/>
            <a:ext cx="70189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 (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64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0292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8152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1524062" y="347791"/>
            <a:ext cx="2903864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Mật thư 01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4396D-0E30-7E50-32AB-58DF5E36C21F}"/>
              </a:ext>
            </a:extLst>
          </p:cNvPr>
          <p:cNvSpPr txBox="1"/>
          <p:nvPr/>
        </p:nvSpPr>
        <p:spPr>
          <a:xfrm>
            <a:off x="1699141" y="1609785"/>
            <a:ext cx="72852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Do Vu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nuốt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Sung;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miệng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9071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1524062" y="347791"/>
            <a:ext cx="2903864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Mật thư 01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B9B54-4B60-7FC0-66D0-E1F9C382381A}"/>
              </a:ext>
            </a:extLst>
          </p:cNvPr>
          <p:cNvSpPr txBox="1"/>
          <p:nvPr/>
        </p:nvSpPr>
        <p:spPr>
          <a:xfrm>
            <a:off x="1476629" y="1340006"/>
            <a:ext cx="7823200" cy="4589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Hịch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95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1524062" y="347791"/>
            <a:ext cx="2903864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Mật thư 01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FF05B-9991-9FF5-2864-A42E666AE22C}"/>
              </a:ext>
            </a:extLst>
          </p:cNvPr>
          <p:cNvSpPr txBox="1"/>
          <p:nvPr/>
        </p:nvSpPr>
        <p:spPr>
          <a:xfrm>
            <a:off x="1524062" y="1238510"/>
            <a:ext cx="7630270" cy="518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THCS Lê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THCS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Vinh,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THCS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Thai Mai,…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0545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1524062" y="347791"/>
            <a:ext cx="2903864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MS Mincho" panose="02020609040205080304" pitchFamily="49" charset="-128"/>
                <a:cs typeface="Times New Roman" panose="02020603050405020304" pitchFamily="18" charset="0"/>
              </a:rPr>
              <a:t>Mật thư 01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ADDF0-BFB9-D672-9AED-CDB551662169}"/>
              </a:ext>
            </a:extLst>
          </p:cNvPr>
          <p:cNvSpPr txBox="1"/>
          <p:nvPr/>
        </p:nvSpPr>
        <p:spPr>
          <a:xfrm>
            <a:off x="1524062" y="1557496"/>
            <a:ext cx="7634452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khấu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NXB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2021, tr. 67)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28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774E3-2CF2-1C9A-C5BF-4AFADE02B1CD}"/>
              </a:ext>
            </a:extLst>
          </p:cNvPr>
          <p:cNvSpPr txBox="1"/>
          <p:nvPr/>
        </p:nvSpPr>
        <p:spPr>
          <a:xfrm>
            <a:off x="1657624" y="1473197"/>
            <a:ext cx="7420429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B160B-2616-D065-E034-776E50C5428B}"/>
              </a:ext>
            </a:extLst>
          </p:cNvPr>
          <p:cNvSpPr txBox="1"/>
          <p:nvPr/>
        </p:nvSpPr>
        <p:spPr>
          <a:xfrm>
            <a:off x="3828301" y="4483072"/>
            <a:ext cx="3570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nạp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A0C7EA46-9286-1180-66AA-D6CF218E667B}"/>
              </a:ext>
            </a:extLst>
          </p:cNvPr>
          <p:cNvSpPr/>
          <p:nvPr/>
        </p:nvSpPr>
        <p:spPr>
          <a:xfrm>
            <a:off x="2585503" y="4508668"/>
            <a:ext cx="1137253" cy="506712"/>
          </a:xfrm>
          <a:custGeom>
            <a:avLst/>
            <a:gdLst/>
            <a:ahLst/>
            <a:cxnLst/>
            <a:rect l="l" t="t" r="r" b="b"/>
            <a:pathLst>
              <a:path w="5090629" h="2706751">
                <a:moveTo>
                  <a:pt x="0" y="0"/>
                </a:moveTo>
                <a:lnTo>
                  <a:pt x="5090629" y="0"/>
                </a:lnTo>
                <a:lnTo>
                  <a:pt x="5090629" y="2706751"/>
                </a:lnTo>
                <a:lnTo>
                  <a:pt x="0" y="2706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11413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DFD8A-3E73-22DE-4422-CF1EA1B3DA46}"/>
              </a:ext>
            </a:extLst>
          </p:cNvPr>
          <p:cNvSpPr txBox="1"/>
          <p:nvPr/>
        </p:nvSpPr>
        <p:spPr>
          <a:xfrm>
            <a:off x="1657624" y="1594909"/>
            <a:ext cx="7486376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472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D6177-9B97-4BD2-056A-FAA7248C528C}"/>
              </a:ext>
            </a:extLst>
          </p:cNvPr>
          <p:cNvSpPr txBox="1"/>
          <p:nvPr/>
        </p:nvSpPr>
        <p:spPr>
          <a:xfrm>
            <a:off x="1970314" y="1700730"/>
            <a:ext cx="6233886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5A4AF-6450-999E-B9C7-41AC3E50DA8D}"/>
              </a:ext>
            </a:extLst>
          </p:cNvPr>
          <p:cNvSpPr txBox="1"/>
          <p:nvPr/>
        </p:nvSpPr>
        <p:spPr>
          <a:xfrm>
            <a:off x="3402967" y="4405930"/>
            <a:ext cx="44362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EFE2A62F-4D5A-82C4-A318-007919744D62}"/>
              </a:ext>
            </a:extLst>
          </p:cNvPr>
          <p:cNvSpPr/>
          <p:nvPr/>
        </p:nvSpPr>
        <p:spPr>
          <a:xfrm>
            <a:off x="1970314" y="4483993"/>
            <a:ext cx="1137253" cy="506712"/>
          </a:xfrm>
          <a:custGeom>
            <a:avLst/>
            <a:gdLst/>
            <a:ahLst/>
            <a:cxnLst/>
            <a:rect l="l" t="t" r="r" b="b"/>
            <a:pathLst>
              <a:path w="5090629" h="2706751">
                <a:moveTo>
                  <a:pt x="0" y="0"/>
                </a:moveTo>
                <a:lnTo>
                  <a:pt x="5090629" y="0"/>
                </a:lnTo>
                <a:lnTo>
                  <a:pt x="5090629" y="2706751"/>
                </a:lnTo>
                <a:lnTo>
                  <a:pt x="0" y="2706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902692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A82D0-DCB4-442E-3F25-7697F1164563}"/>
              </a:ext>
            </a:extLst>
          </p:cNvPr>
          <p:cNvSpPr txBox="1"/>
          <p:nvPr/>
        </p:nvSpPr>
        <p:spPr>
          <a:xfrm>
            <a:off x="1657624" y="1473197"/>
            <a:ext cx="7428319" cy="444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7837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8044" y="-1110389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6" y="0"/>
                </a:lnTo>
                <a:lnTo>
                  <a:pt x="3891466" y="5632385"/>
                </a:lnTo>
                <a:lnTo>
                  <a:pt x="0" y="563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39525" y="5805364"/>
            <a:ext cx="3698449" cy="1331442"/>
          </a:xfrm>
          <a:custGeom>
            <a:avLst/>
            <a:gdLst/>
            <a:ahLst/>
            <a:cxnLst/>
            <a:rect l="l" t="t" r="r" b="b"/>
            <a:pathLst>
              <a:path w="5547674" h="1997163">
                <a:moveTo>
                  <a:pt x="0" y="0"/>
                </a:moveTo>
                <a:lnTo>
                  <a:pt x="5547674" y="0"/>
                </a:lnTo>
                <a:lnTo>
                  <a:pt x="5547674" y="1997163"/>
                </a:lnTo>
                <a:lnTo>
                  <a:pt x="0" y="1997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79133" y="-323350"/>
            <a:ext cx="6625518" cy="1277779"/>
          </a:xfrm>
          <a:custGeom>
            <a:avLst/>
            <a:gdLst/>
            <a:ahLst/>
            <a:cxnLst/>
            <a:rect l="l" t="t" r="r" b="b"/>
            <a:pathLst>
              <a:path w="9938277" h="1916668">
                <a:moveTo>
                  <a:pt x="0" y="0"/>
                </a:moveTo>
                <a:lnTo>
                  <a:pt x="9938276" y="0"/>
                </a:lnTo>
                <a:lnTo>
                  <a:pt x="9938276" y="1916668"/>
                </a:lnTo>
                <a:lnTo>
                  <a:pt x="0" y="1916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1435" flipH="1">
            <a:off x="7926946" y="-1138734"/>
            <a:ext cx="4529917" cy="1630770"/>
          </a:xfrm>
          <a:custGeom>
            <a:avLst/>
            <a:gdLst/>
            <a:ahLst/>
            <a:cxnLst/>
            <a:rect l="l" t="t" r="r" b="b"/>
            <a:pathLst>
              <a:path w="6794875" h="2446155">
                <a:moveTo>
                  <a:pt x="6794874" y="0"/>
                </a:moveTo>
                <a:lnTo>
                  <a:pt x="0" y="0"/>
                </a:lnTo>
                <a:lnTo>
                  <a:pt x="0" y="2446155"/>
                </a:lnTo>
                <a:lnTo>
                  <a:pt x="6794874" y="2446155"/>
                </a:lnTo>
                <a:lnTo>
                  <a:pt x="6794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10340" y="3147917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5" y="0"/>
                </a:lnTo>
                <a:lnTo>
                  <a:pt x="3891465" y="5632384"/>
                </a:lnTo>
                <a:lnTo>
                  <a:pt x="0" y="563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19416">
            <a:off x="-327053" y="4612992"/>
            <a:ext cx="1533473" cy="2384743"/>
          </a:xfrm>
          <a:custGeom>
            <a:avLst/>
            <a:gdLst/>
            <a:ahLst/>
            <a:cxnLst/>
            <a:rect l="l" t="t" r="r" b="b"/>
            <a:pathLst>
              <a:path w="2300209" h="3577114">
                <a:moveTo>
                  <a:pt x="0" y="0"/>
                </a:moveTo>
                <a:lnTo>
                  <a:pt x="2300209" y="0"/>
                </a:lnTo>
                <a:lnTo>
                  <a:pt x="2300209" y="3577114"/>
                </a:lnTo>
                <a:lnTo>
                  <a:pt x="0" y="357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6876" y="1559048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608606" y="5329822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948672" y="925059"/>
            <a:ext cx="3847309" cy="5486400"/>
            <a:chOff x="0" y="0"/>
            <a:chExt cx="4292600" cy="612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56919" r="-5691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1223457" y="341486"/>
            <a:ext cx="1082843" cy="830837"/>
          </a:xfrm>
          <a:custGeom>
            <a:avLst/>
            <a:gdLst/>
            <a:ahLst/>
            <a:cxnLst/>
            <a:rect l="l" t="t" r="r" b="b"/>
            <a:pathLst>
              <a:path w="1624265" h="1246255">
                <a:moveTo>
                  <a:pt x="0" y="0"/>
                </a:moveTo>
                <a:lnTo>
                  <a:pt x="1624265" y="0"/>
                </a:lnTo>
                <a:lnTo>
                  <a:pt x="1624265" y="1246255"/>
                </a:lnTo>
                <a:lnTo>
                  <a:pt x="0" y="1246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08350">
            <a:off x="8948848" y="432500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3" y="0"/>
                </a:lnTo>
                <a:lnTo>
                  <a:pt x="1901093" y="646371"/>
                </a:lnTo>
                <a:lnTo>
                  <a:pt x="0" y="646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51176" y="767073"/>
            <a:ext cx="4803201" cy="109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660"/>
              </a:lnSpc>
              <a:spcBef>
                <a:spcPct val="0"/>
              </a:spcBef>
            </a:pPr>
            <a:r>
              <a:rPr lang="en-US" sz="13267" dirty="0" err="1">
                <a:solidFill>
                  <a:srgbClr val="282A29"/>
                </a:solidFill>
                <a:latin typeface="MTD Acryle Script Personal Use" pitchFamily="50" charset="0"/>
              </a:rPr>
              <a:t>Khởi</a:t>
            </a:r>
            <a:r>
              <a:rPr lang="en-US" sz="13267" dirty="0">
                <a:solidFill>
                  <a:srgbClr val="282A29"/>
                </a:solidFill>
                <a:latin typeface="MTD Acryle Script Personal Use" pitchFamily="50" charset="0"/>
              </a:rPr>
              <a:t> </a:t>
            </a:r>
            <a:r>
              <a:rPr lang="en-US" sz="13267" dirty="0" err="1">
                <a:solidFill>
                  <a:srgbClr val="282A29"/>
                </a:solidFill>
                <a:latin typeface="MTD Acryle Script Personal Use" pitchFamily="50" charset="0"/>
              </a:rPr>
              <a:t>động</a:t>
            </a:r>
            <a:endParaRPr lang="en-US" sz="13267" dirty="0">
              <a:solidFill>
                <a:srgbClr val="282A29"/>
              </a:solidFill>
              <a:latin typeface="MTD Acryle Script Personal Use" pitchFamily="50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2FE4F3-57DA-615D-56A0-635C5EFA41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7720" y="345131"/>
            <a:ext cx="1597291" cy="15566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3BD1A2-0344-5D93-400D-CADC39E6E9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799" y="1948823"/>
            <a:ext cx="6784927" cy="3472492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D40BF475-1FF7-C597-E298-F722097AC8FA}"/>
              </a:ext>
            </a:extLst>
          </p:cNvPr>
          <p:cNvSpPr/>
          <p:nvPr/>
        </p:nvSpPr>
        <p:spPr>
          <a:xfrm>
            <a:off x="7589234" y="2782683"/>
            <a:ext cx="300085" cy="1771151"/>
          </a:xfrm>
          <a:custGeom>
            <a:avLst/>
            <a:gdLst/>
            <a:ahLst/>
            <a:cxnLst/>
            <a:rect l="l" t="t" r="r" b="b"/>
            <a:pathLst>
              <a:path w="450127" h="2656727">
                <a:moveTo>
                  <a:pt x="0" y="0"/>
                </a:moveTo>
                <a:lnTo>
                  <a:pt x="450127" y="0"/>
                </a:lnTo>
                <a:lnTo>
                  <a:pt x="450127" y="2656727"/>
                </a:lnTo>
                <a:lnTo>
                  <a:pt x="0" y="26567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2D9EC9-882C-D3CD-BF3B-9DCEB5427761}"/>
              </a:ext>
            </a:extLst>
          </p:cNvPr>
          <p:cNvSpPr txBox="1"/>
          <p:nvPr/>
        </p:nvSpPr>
        <p:spPr>
          <a:xfrm>
            <a:off x="1451429" y="1519298"/>
            <a:ext cx="783771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 (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64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”)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309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04687-2656-C1E4-363B-EF2996857E34}"/>
              </a:ext>
            </a:extLst>
          </p:cNvPr>
          <p:cNvSpPr txBox="1"/>
          <p:nvPr/>
        </p:nvSpPr>
        <p:spPr>
          <a:xfrm>
            <a:off x="1657624" y="1530264"/>
            <a:ext cx="7631519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93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65DAE-93E7-1193-AC05-CA8C83516168}"/>
              </a:ext>
            </a:extLst>
          </p:cNvPr>
          <p:cNvSpPr txBox="1"/>
          <p:nvPr/>
        </p:nvSpPr>
        <p:spPr>
          <a:xfrm>
            <a:off x="1901371" y="1700730"/>
            <a:ext cx="7228115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958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F647B-2ECC-3A88-1298-58BF074E127C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4DDF8A-D1B1-01C0-FCB9-3AD28BBEA014}"/>
              </a:ext>
            </a:extLst>
          </p:cNvPr>
          <p:cNvSpPr txBox="1"/>
          <p:nvPr/>
        </p:nvSpPr>
        <p:spPr>
          <a:xfrm>
            <a:off x="1657623" y="1802567"/>
            <a:ext cx="7225119" cy="355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 – (1) – (2) – (4)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– (2) – (4) – (3)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7680" marR="3048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(1), (2), (4)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07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D3930-7561-B323-5065-0A5C9B70745A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6BE2B0-BAEA-3C4A-680F-DBA05AE3DE94}"/>
              </a:ext>
            </a:extLst>
          </p:cNvPr>
          <p:cNvSpPr txBox="1"/>
          <p:nvPr/>
        </p:nvSpPr>
        <p:spPr>
          <a:xfrm>
            <a:off x="1598069" y="1333535"/>
            <a:ext cx="7750629" cy="5174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 (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65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(I-li-a Ê-ren-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77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D3930-7561-B323-5065-0A5C9B70745A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9BE976-06AD-6A47-47BA-840A35D9C601}"/>
              </a:ext>
            </a:extLst>
          </p:cNvPr>
          <p:cNvSpPr txBox="1"/>
          <p:nvPr/>
        </p:nvSpPr>
        <p:spPr>
          <a:xfrm>
            <a:off x="1013870" y="1532972"/>
            <a:ext cx="44595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9EB31-70BE-F455-388A-E86309465020}"/>
              </a:ext>
            </a:extLst>
          </p:cNvPr>
          <p:cNvSpPr txBox="1"/>
          <p:nvPr/>
        </p:nvSpPr>
        <p:spPr>
          <a:xfrm>
            <a:off x="1730985" y="2177520"/>
            <a:ext cx="74464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518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D3930-7561-B323-5065-0A5C9B70745A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179DB-2DD3-F043-16AE-C853A3657D9B}"/>
              </a:ext>
            </a:extLst>
          </p:cNvPr>
          <p:cNvSpPr txBox="1"/>
          <p:nvPr/>
        </p:nvSpPr>
        <p:spPr>
          <a:xfrm>
            <a:off x="1657624" y="1473197"/>
            <a:ext cx="76315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69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D3930-7561-B323-5065-0A5C9B70745A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80ED0-310A-53ED-BEED-6CEC1823A2FD}"/>
              </a:ext>
            </a:extLst>
          </p:cNvPr>
          <p:cNvSpPr txBox="1"/>
          <p:nvPr/>
        </p:nvSpPr>
        <p:spPr>
          <a:xfrm>
            <a:off x="1534886" y="2163782"/>
            <a:ext cx="78848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E7230-7055-D8F5-34AE-FDB5221C1F1A}"/>
              </a:ext>
            </a:extLst>
          </p:cNvPr>
          <p:cNvSpPr txBox="1"/>
          <p:nvPr/>
        </p:nvSpPr>
        <p:spPr>
          <a:xfrm>
            <a:off x="1041400" y="1548494"/>
            <a:ext cx="6233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80" marR="30480" lvl="0" indent="-45720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700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"/>
                <a:ea typeface="+mn-ea"/>
                <a:cs typeface="+mn-cs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289143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280792" y="120260"/>
            <a:ext cx="4146065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17" y="2762297"/>
            <a:ext cx="1699141" cy="1721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D3930-7561-B323-5065-0A5C9B70745A}"/>
              </a:ext>
            </a:extLst>
          </p:cNvPr>
          <p:cNvSpPr txBox="1"/>
          <p:nvPr/>
        </p:nvSpPr>
        <p:spPr>
          <a:xfrm>
            <a:off x="660400" y="347791"/>
            <a:ext cx="3137690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osellinda Alyamore" panose="02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osellinda Alyamore" panose="02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315E98-324C-4731-E95B-8DEE8FDD296C}"/>
              </a:ext>
            </a:extLst>
          </p:cNvPr>
          <p:cNvSpPr txBox="1"/>
          <p:nvPr/>
        </p:nvSpPr>
        <p:spPr>
          <a:xfrm>
            <a:off x="1657624" y="1700730"/>
            <a:ext cx="7587976" cy="421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493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8044" y="-1110389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6" y="0"/>
                </a:lnTo>
                <a:lnTo>
                  <a:pt x="3891466" y="5632385"/>
                </a:lnTo>
                <a:lnTo>
                  <a:pt x="0" y="563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39525" y="5805364"/>
            <a:ext cx="3698449" cy="1331442"/>
          </a:xfrm>
          <a:custGeom>
            <a:avLst/>
            <a:gdLst/>
            <a:ahLst/>
            <a:cxnLst/>
            <a:rect l="l" t="t" r="r" b="b"/>
            <a:pathLst>
              <a:path w="5547674" h="1997163">
                <a:moveTo>
                  <a:pt x="0" y="0"/>
                </a:moveTo>
                <a:lnTo>
                  <a:pt x="5547674" y="0"/>
                </a:lnTo>
                <a:lnTo>
                  <a:pt x="5547674" y="1997163"/>
                </a:lnTo>
                <a:lnTo>
                  <a:pt x="0" y="1997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79133" y="-323350"/>
            <a:ext cx="6625518" cy="1277779"/>
          </a:xfrm>
          <a:custGeom>
            <a:avLst/>
            <a:gdLst/>
            <a:ahLst/>
            <a:cxnLst/>
            <a:rect l="l" t="t" r="r" b="b"/>
            <a:pathLst>
              <a:path w="9938277" h="1916668">
                <a:moveTo>
                  <a:pt x="0" y="0"/>
                </a:moveTo>
                <a:lnTo>
                  <a:pt x="9938276" y="0"/>
                </a:lnTo>
                <a:lnTo>
                  <a:pt x="9938276" y="1916668"/>
                </a:lnTo>
                <a:lnTo>
                  <a:pt x="0" y="1916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1435" flipH="1">
            <a:off x="7926946" y="-1138734"/>
            <a:ext cx="4529917" cy="1630770"/>
          </a:xfrm>
          <a:custGeom>
            <a:avLst/>
            <a:gdLst/>
            <a:ahLst/>
            <a:cxnLst/>
            <a:rect l="l" t="t" r="r" b="b"/>
            <a:pathLst>
              <a:path w="6794875" h="2446155">
                <a:moveTo>
                  <a:pt x="6794874" y="0"/>
                </a:moveTo>
                <a:lnTo>
                  <a:pt x="0" y="0"/>
                </a:lnTo>
                <a:lnTo>
                  <a:pt x="0" y="2446155"/>
                </a:lnTo>
                <a:lnTo>
                  <a:pt x="6794874" y="2446155"/>
                </a:lnTo>
                <a:lnTo>
                  <a:pt x="6794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36170" y="3125891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5" y="0"/>
                </a:lnTo>
                <a:lnTo>
                  <a:pt x="3891465" y="5632384"/>
                </a:lnTo>
                <a:lnTo>
                  <a:pt x="0" y="563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19416">
            <a:off x="-327053" y="4612992"/>
            <a:ext cx="1533473" cy="2384743"/>
          </a:xfrm>
          <a:custGeom>
            <a:avLst/>
            <a:gdLst/>
            <a:ahLst/>
            <a:cxnLst/>
            <a:rect l="l" t="t" r="r" b="b"/>
            <a:pathLst>
              <a:path w="2300209" h="3577114">
                <a:moveTo>
                  <a:pt x="0" y="0"/>
                </a:moveTo>
                <a:lnTo>
                  <a:pt x="2300209" y="0"/>
                </a:lnTo>
                <a:lnTo>
                  <a:pt x="2300209" y="3577114"/>
                </a:lnTo>
                <a:lnTo>
                  <a:pt x="0" y="357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6876" y="1559048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608606" y="5329822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937522" y="824646"/>
            <a:ext cx="4303549" cy="5486400"/>
            <a:chOff x="0" y="0"/>
            <a:chExt cx="4292600" cy="612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56919" r="-5691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0191905" y="786798"/>
            <a:ext cx="1082843" cy="830837"/>
          </a:xfrm>
          <a:custGeom>
            <a:avLst/>
            <a:gdLst/>
            <a:ahLst/>
            <a:cxnLst/>
            <a:rect l="l" t="t" r="r" b="b"/>
            <a:pathLst>
              <a:path w="1624265" h="1246255">
                <a:moveTo>
                  <a:pt x="0" y="0"/>
                </a:moveTo>
                <a:lnTo>
                  <a:pt x="1624265" y="0"/>
                </a:lnTo>
                <a:lnTo>
                  <a:pt x="1624265" y="1246255"/>
                </a:lnTo>
                <a:lnTo>
                  <a:pt x="0" y="1246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08350">
            <a:off x="8948848" y="432500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3" y="0"/>
                </a:lnTo>
                <a:lnTo>
                  <a:pt x="1901093" y="646371"/>
                </a:lnTo>
                <a:lnTo>
                  <a:pt x="0" y="646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609114" y="571345"/>
            <a:ext cx="3218592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solidFill>
                  <a:srgbClr val="282A29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Vận</a:t>
            </a: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282A29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 err="1">
                <a:solidFill>
                  <a:srgbClr val="282A29"/>
                </a:solidFill>
                <a:latin typeface="MTD Acryle Script Personal Use" pitchFamily="50" charset="0"/>
              </a:rPr>
              <a:t>Dụng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282A29"/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2FE4F3-57DA-615D-56A0-635C5EFA41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6571" y="244718"/>
            <a:ext cx="1597291" cy="1556647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D40BF475-1FF7-C597-E298-F722097AC8FA}"/>
              </a:ext>
            </a:extLst>
          </p:cNvPr>
          <p:cNvSpPr/>
          <p:nvPr/>
        </p:nvSpPr>
        <p:spPr>
          <a:xfrm>
            <a:off x="4991179" y="2644535"/>
            <a:ext cx="300085" cy="1771151"/>
          </a:xfrm>
          <a:custGeom>
            <a:avLst/>
            <a:gdLst/>
            <a:ahLst/>
            <a:cxnLst/>
            <a:rect l="l" t="t" r="r" b="b"/>
            <a:pathLst>
              <a:path w="450127" h="2656727">
                <a:moveTo>
                  <a:pt x="0" y="0"/>
                </a:moveTo>
                <a:lnTo>
                  <a:pt x="450127" y="0"/>
                </a:lnTo>
                <a:lnTo>
                  <a:pt x="450127" y="2656727"/>
                </a:lnTo>
                <a:lnTo>
                  <a:pt x="0" y="2656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47627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8044" y="-1110389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6" y="0"/>
                </a:lnTo>
                <a:lnTo>
                  <a:pt x="3891466" y="5632385"/>
                </a:lnTo>
                <a:lnTo>
                  <a:pt x="0" y="563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39525" y="5805364"/>
            <a:ext cx="3698449" cy="1331442"/>
          </a:xfrm>
          <a:custGeom>
            <a:avLst/>
            <a:gdLst/>
            <a:ahLst/>
            <a:cxnLst/>
            <a:rect l="l" t="t" r="r" b="b"/>
            <a:pathLst>
              <a:path w="5547674" h="1997163">
                <a:moveTo>
                  <a:pt x="0" y="0"/>
                </a:moveTo>
                <a:lnTo>
                  <a:pt x="5547674" y="0"/>
                </a:lnTo>
                <a:lnTo>
                  <a:pt x="5547674" y="1997163"/>
                </a:lnTo>
                <a:lnTo>
                  <a:pt x="0" y="1997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79133" y="-323350"/>
            <a:ext cx="6625518" cy="1277779"/>
          </a:xfrm>
          <a:custGeom>
            <a:avLst/>
            <a:gdLst/>
            <a:ahLst/>
            <a:cxnLst/>
            <a:rect l="l" t="t" r="r" b="b"/>
            <a:pathLst>
              <a:path w="9938277" h="1916668">
                <a:moveTo>
                  <a:pt x="0" y="0"/>
                </a:moveTo>
                <a:lnTo>
                  <a:pt x="9938276" y="0"/>
                </a:lnTo>
                <a:lnTo>
                  <a:pt x="9938276" y="1916668"/>
                </a:lnTo>
                <a:lnTo>
                  <a:pt x="0" y="1916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1435" flipH="1">
            <a:off x="7926946" y="-1138734"/>
            <a:ext cx="4529917" cy="1630770"/>
          </a:xfrm>
          <a:custGeom>
            <a:avLst/>
            <a:gdLst/>
            <a:ahLst/>
            <a:cxnLst/>
            <a:rect l="l" t="t" r="r" b="b"/>
            <a:pathLst>
              <a:path w="6794875" h="2446155">
                <a:moveTo>
                  <a:pt x="6794874" y="0"/>
                </a:moveTo>
                <a:lnTo>
                  <a:pt x="0" y="0"/>
                </a:lnTo>
                <a:lnTo>
                  <a:pt x="0" y="2446155"/>
                </a:lnTo>
                <a:lnTo>
                  <a:pt x="6794874" y="2446155"/>
                </a:lnTo>
                <a:lnTo>
                  <a:pt x="6794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36170" y="3125891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5" y="0"/>
                </a:lnTo>
                <a:lnTo>
                  <a:pt x="3891465" y="5632384"/>
                </a:lnTo>
                <a:lnTo>
                  <a:pt x="0" y="563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19416">
            <a:off x="-327053" y="4612992"/>
            <a:ext cx="1533473" cy="2384743"/>
          </a:xfrm>
          <a:custGeom>
            <a:avLst/>
            <a:gdLst/>
            <a:ahLst/>
            <a:cxnLst/>
            <a:rect l="l" t="t" r="r" b="b"/>
            <a:pathLst>
              <a:path w="2300209" h="3577114">
                <a:moveTo>
                  <a:pt x="0" y="0"/>
                </a:moveTo>
                <a:lnTo>
                  <a:pt x="2300209" y="0"/>
                </a:lnTo>
                <a:lnTo>
                  <a:pt x="2300209" y="3577114"/>
                </a:lnTo>
                <a:lnTo>
                  <a:pt x="0" y="357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6876" y="1559048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608606" y="5329822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937522" y="824646"/>
            <a:ext cx="4303549" cy="5486400"/>
            <a:chOff x="0" y="0"/>
            <a:chExt cx="4292600" cy="612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56919" r="-5691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0191905" y="786798"/>
            <a:ext cx="1082843" cy="830837"/>
          </a:xfrm>
          <a:custGeom>
            <a:avLst/>
            <a:gdLst/>
            <a:ahLst/>
            <a:cxnLst/>
            <a:rect l="l" t="t" r="r" b="b"/>
            <a:pathLst>
              <a:path w="1624265" h="1246255">
                <a:moveTo>
                  <a:pt x="0" y="0"/>
                </a:moveTo>
                <a:lnTo>
                  <a:pt x="1624265" y="0"/>
                </a:lnTo>
                <a:lnTo>
                  <a:pt x="1624265" y="1246255"/>
                </a:lnTo>
                <a:lnTo>
                  <a:pt x="0" y="1246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08350">
            <a:off x="8948848" y="432500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3" y="0"/>
                </a:lnTo>
                <a:lnTo>
                  <a:pt x="1901093" y="646371"/>
                </a:lnTo>
                <a:lnTo>
                  <a:pt x="0" y="646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350779" y="647958"/>
            <a:ext cx="2594311" cy="566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9200" dirty="0" err="1">
                <a:solidFill>
                  <a:srgbClr val="282A29"/>
                </a:solidFill>
                <a:latin typeface="MTD Acryle Script Personal Use" pitchFamily="50" charset="0"/>
              </a:rPr>
              <a:t>Hình</a:t>
            </a:r>
            <a:endParaRPr lang="en-US" sz="9200" dirty="0">
              <a:solidFill>
                <a:srgbClr val="282A29"/>
              </a:solidFill>
              <a:latin typeface="MTD Acryle Script Personal Use" pitchFamily="50" charset="0"/>
            </a:endParaRPr>
          </a:p>
          <a:p>
            <a:pPr defTabSz="609630">
              <a:spcBef>
                <a:spcPct val="0"/>
              </a:spcBef>
            </a:pPr>
            <a:r>
              <a:rPr lang="en-US" sz="9200" dirty="0" err="1">
                <a:solidFill>
                  <a:srgbClr val="282A29"/>
                </a:solidFill>
                <a:latin typeface="MTD Acryle Script Personal Use" pitchFamily="50" charset="0"/>
              </a:rPr>
              <a:t>Thành</a:t>
            </a:r>
            <a:endParaRPr lang="en-US" sz="9200" dirty="0">
              <a:solidFill>
                <a:srgbClr val="282A29"/>
              </a:solidFill>
              <a:latin typeface="MTD Acryle Script Personal Use" pitchFamily="50" charset="0"/>
            </a:endParaRPr>
          </a:p>
          <a:p>
            <a:pPr defTabSz="609630">
              <a:spcBef>
                <a:spcPct val="0"/>
              </a:spcBef>
            </a:pPr>
            <a:r>
              <a:rPr lang="en-US" sz="9200" dirty="0" err="1">
                <a:solidFill>
                  <a:srgbClr val="282A29"/>
                </a:solidFill>
                <a:latin typeface="MTD Acryle Script Personal Use" pitchFamily="50" charset="0"/>
              </a:rPr>
              <a:t>Kiến</a:t>
            </a:r>
            <a:r>
              <a:rPr lang="en-US" sz="9200" dirty="0">
                <a:solidFill>
                  <a:srgbClr val="282A29"/>
                </a:solidFill>
                <a:latin typeface="MTD Acryle Script Personal Use" pitchFamily="50" charset="0"/>
              </a:rPr>
              <a:t> </a:t>
            </a:r>
          </a:p>
          <a:p>
            <a:pPr defTabSz="609630">
              <a:spcBef>
                <a:spcPct val="0"/>
              </a:spcBef>
            </a:pPr>
            <a:r>
              <a:rPr lang="en-US" sz="9200" dirty="0" err="1">
                <a:solidFill>
                  <a:srgbClr val="282A29"/>
                </a:solidFill>
                <a:latin typeface="MTD Acryle Script Personal Use" pitchFamily="50" charset="0"/>
              </a:rPr>
              <a:t>Thức</a:t>
            </a:r>
            <a:endParaRPr lang="en-US" sz="9200" dirty="0">
              <a:solidFill>
                <a:srgbClr val="282A29"/>
              </a:solidFill>
              <a:latin typeface="MTD Acryle Script Personal Use" pitchFamily="50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2FE4F3-57DA-615D-56A0-635C5EFA41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6571" y="244718"/>
            <a:ext cx="1597291" cy="1556647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D40BF475-1FF7-C597-E298-F722097AC8FA}"/>
              </a:ext>
            </a:extLst>
          </p:cNvPr>
          <p:cNvSpPr/>
          <p:nvPr/>
        </p:nvSpPr>
        <p:spPr>
          <a:xfrm>
            <a:off x="4991179" y="2644535"/>
            <a:ext cx="300085" cy="1771151"/>
          </a:xfrm>
          <a:custGeom>
            <a:avLst/>
            <a:gdLst/>
            <a:ahLst/>
            <a:cxnLst/>
            <a:rect l="l" t="t" r="r" b="b"/>
            <a:pathLst>
              <a:path w="450127" h="2656727">
                <a:moveTo>
                  <a:pt x="0" y="0"/>
                </a:moveTo>
                <a:lnTo>
                  <a:pt x="450127" y="0"/>
                </a:lnTo>
                <a:lnTo>
                  <a:pt x="450127" y="2656727"/>
                </a:lnTo>
                <a:lnTo>
                  <a:pt x="0" y="2656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78636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8044" y="-1110389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6" y="0"/>
                </a:lnTo>
                <a:lnTo>
                  <a:pt x="3891466" y="5632385"/>
                </a:lnTo>
                <a:lnTo>
                  <a:pt x="0" y="563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39525" y="5805364"/>
            <a:ext cx="3698449" cy="1331442"/>
          </a:xfrm>
          <a:custGeom>
            <a:avLst/>
            <a:gdLst/>
            <a:ahLst/>
            <a:cxnLst/>
            <a:rect l="l" t="t" r="r" b="b"/>
            <a:pathLst>
              <a:path w="5547674" h="1997163">
                <a:moveTo>
                  <a:pt x="0" y="0"/>
                </a:moveTo>
                <a:lnTo>
                  <a:pt x="5547674" y="0"/>
                </a:lnTo>
                <a:lnTo>
                  <a:pt x="5547674" y="1997163"/>
                </a:lnTo>
                <a:lnTo>
                  <a:pt x="0" y="1997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79133" y="-323350"/>
            <a:ext cx="6625518" cy="1277779"/>
          </a:xfrm>
          <a:custGeom>
            <a:avLst/>
            <a:gdLst/>
            <a:ahLst/>
            <a:cxnLst/>
            <a:rect l="l" t="t" r="r" b="b"/>
            <a:pathLst>
              <a:path w="9938277" h="1916668">
                <a:moveTo>
                  <a:pt x="0" y="0"/>
                </a:moveTo>
                <a:lnTo>
                  <a:pt x="9938276" y="0"/>
                </a:lnTo>
                <a:lnTo>
                  <a:pt x="9938276" y="1916668"/>
                </a:lnTo>
                <a:lnTo>
                  <a:pt x="0" y="1916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1435" flipH="1">
            <a:off x="7926946" y="-1138734"/>
            <a:ext cx="4529917" cy="1630770"/>
          </a:xfrm>
          <a:custGeom>
            <a:avLst/>
            <a:gdLst/>
            <a:ahLst/>
            <a:cxnLst/>
            <a:rect l="l" t="t" r="r" b="b"/>
            <a:pathLst>
              <a:path w="6794875" h="2446155">
                <a:moveTo>
                  <a:pt x="6794874" y="0"/>
                </a:moveTo>
                <a:lnTo>
                  <a:pt x="0" y="0"/>
                </a:lnTo>
                <a:lnTo>
                  <a:pt x="0" y="2446155"/>
                </a:lnTo>
                <a:lnTo>
                  <a:pt x="6794874" y="2446155"/>
                </a:lnTo>
                <a:lnTo>
                  <a:pt x="6794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10340" y="3147917"/>
            <a:ext cx="2594311" cy="3754923"/>
          </a:xfrm>
          <a:custGeom>
            <a:avLst/>
            <a:gdLst/>
            <a:ahLst/>
            <a:cxnLst/>
            <a:rect l="l" t="t" r="r" b="b"/>
            <a:pathLst>
              <a:path w="3891466" h="5632385">
                <a:moveTo>
                  <a:pt x="0" y="0"/>
                </a:moveTo>
                <a:lnTo>
                  <a:pt x="3891465" y="0"/>
                </a:lnTo>
                <a:lnTo>
                  <a:pt x="3891465" y="5632384"/>
                </a:lnTo>
                <a:lnTo>
                  <a:pt x="0" y="563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19416">
            <a:off x="-327053" y="4612992"/>
            <a:ext cx="1533473" cy="2384743"/>
          </a:xfrm>
          <a:custGeom>
            <a:avLst/>
            <a:gdLst/>
            <a:ahLst/>
            <a:cxnLst/>
            <a:rect l="l" t="t" r="r" b="b"/>
            <a:pathLst>
              <a:path w="2300209" h="3577114">
                <a:moveTo>
                  <a:pt x="0" y="0"/>
                </a:moveTo>
                <a:lnTo>
                  <a:pt x="2300209" y="0"/>
                </a:lnTo>
                <a:lnTo>
                  <a:pt x="2300209" y="3577114"/>
                </a:lnTo>
                <a:lnTo>
                  <a:pt x="0" y="357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6876" y="1559048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608606" y="5329822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948672" y="925059"/>
            <a:ext cx="3847309" cy="5486400"/>
            <a:chOff x="0" y="0"/>
            <a:chExt cx="4292600" cy="612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0"/>
              <a:stretch>
                <a:fillRect l="-56919" r="-5691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1223457" y="341486"/>
            <a:ext cx="1082843" cy="830837"/>
          </a:xfrm>
          <a:custGeom>
            <a:avLst/>
            <a:gdLst/>
            <a:ahLst/>
            <a:cxnLst/>
            <a:rect l="l" t="t" r="r" b="b"/>
            <a:pathLst>
              <a:path w="1624265" h="1246255">
                <a:moveTo>
                  <a:pt x="0" y="0"/>
                </a:moveTo>
                <a:lnTo>
                  <a:pt x="1624265" y="0"/>
                </a:lnTo>
                <a:lnTo>
                  <a:pt x="1624265" y="1246255"/>
                </a:lnTo>
                <a:lnTo>
                  <a:pt x="0" y="1246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08350">
            <a:off x="8948848" y="432500"/>
            <a:ext cx="1267395" cy="430915"/>
          </a:xfrm>
          <a:custGeom>
            <a:avLst/>
            <a:gdLst/>
            <a:ahLst/>
            <a:cxnLst/>
            <a:rect l="l" t="t" r="r" b="b"/>
            <a:pathLst>
              <a:path w="1901093" h="646372">
                <a:moveTo>
                  <a:pt x="0" y="0"/>
                </a:moveTo>
                <a:lnTo>
                  <a:pt x="1901093" y="0"/>
                </a:lnTo>
                <a:lnTo>
                  <a:pt x="1901093" y="646371"/>
                </a:lnTo>
                <a:lnTo>
                  <a:pt x="0" y="646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2FE4F3-57DA-615D-56A0-635C5EFA41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7720" y="345131"/>
            <a:ext cx="1597291" cy="15566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3BD1A2-0344-5D93-400D-CADC39E6E9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307" y="1589484"/>
            <a:ext cx="6784927" cy="3043950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D40BF475-1FF7-C597-E298-F722097AC8FA}"/>
              </a:ext>
            </a:extLst>
          </p:cNvPr>
          <p:cNvSpPr/>
          <p:nvPr/>
        </p:nvSpPr>
        <p:spPr>
          <a:xfrm>
            <a:off x="7589234" y="2782683"/>
            <a:ext cx="300085" cy="1771151"/>
          </a:xfrm>
          <a:custGeom>
            <a:avLst/>
            <a:gdLst/>
            <a:ahLst/>
            <a:cxnLst/>
            <a:rect l="l" t="t" r="r" b="b"/>
            <a:pathLst>
              <a:path w="450127" h="2656727">
                <a:moveTo>
                  <a:pt x="0" y="0"/>
                </a:moveTo>
                <a:lnTo>
                  <a:pt x="450127" y="0"/>
                </a:lnTo>
                <a:lnTo>
                  <a:pt x="450127" y="2656727"/>
                </a:lnTo>
                <a:lnTo>
                  <a:pt x="0" y="26567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DC80B5-DFED-7111-B06A-BF2CA3FF0D90}"/>
              </a:ext>
            </a:extLst>
          </p:cNvPr>
          <p:cNvSpPr txBox="1"/>
          <p:nvPr/>
        </p:nvSpPr>
        <p:spPr>
          <a:xfrm>
            <a:off x="1052139" y="581491"/>
            <a:ext cx="5914148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6CE3EC-CA8B-EE1F-8F70-6C9F16CEA84C}"/>
              </a:ext>
            </a:extLst>
          </p:cNvPr>
          <p:cNvSpPr txBox="1"/>
          <p:nvPr/>
        </p:nvSpPr>
        <p:spPr>
          <a:xfrm>
            <a:off x="797693" y="4681945"/>
            <a:ext cx="7081465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335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5683" flipH="1">
            <a:off x="512600" y="448365"/>
            <a:ext cx="4309538" cy="5373370"/>
          </a:xfrm>
          <a:custGeom>
            <a:avLst/>
            <a:gdLst/>
            <a:ahLst/>
            <a:cxnLst/>
            <a:rect l="l" t="t" r="r" b="b"/>
            <a:pathLst>
              <a:path w="6464307" h="8060055">
                <a:moveTo>
                  <a:pt x="6464307" y="0"/>
                </a:moveTo>
                <a:lnTo>
                  <a:pt x="0" y="0"/>
                </a:lnTo>
                <a:lnTo>
                  <a:pt x="0" y="8060055"/>
                </a:lnTo>
                <a:lnTo>
                  <a:pt x="6464307" y="8060055"/>
                </a:lnTo>
                <a:lnTo>
                  <a:pt x="646430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44970" y="-714619"/>
            <a:ext cx="8586199" cy="7577320"/>
          </a:xfrm>
          <a:custGeom>
            <a:avLst/>
            <a:gdLst/>
            <a:ahLst/>
            <a:cxnLst/>
            <a:rect l="l" t="t" r="r" b="b"/>
            <a:pathLst>
              <a:path w="12879298" h="11365980">
                <a:moveTo>
                  <a:pt x="0" y="0"/>
                </a:moveTo>
                <a:lnTo>
                  <a:pt x="12879298" y="0"/>
                </a:lnTo>
                <a:lnTo>
                  <a:pt x="12879298" y="11365981"/>
                </a:lnTo>
                <a:lnTo>
                  <a:pt x="0" y="11365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41084">
            <a:off x="10240136" y="-703797"/>
            <a:ext cx="4207486" cy="1407595"/>
          </a:xfrm>
          <a:custGeom>
            <a:avLst/>
            <a:gdLst/>
            <a:ahLst/>
            <a:cxnLst/>
            <a:rect l="l" t="t" r="r" b="b"/>
            <a:pathLst>
              <a:path w="6311229" h="2111393">
                <a:moveTo>
                  <a:pt x="0" y="0"/>
                </a:moveTo>
                <a:lnTo>
                  <a:pt x="6311229" y="0"/>
                </a:lnTo>
                <a:lnTo>
                  <a:pt x="6311229" y="2111392"/>
                </a:lnTo>
                <a:lnTo>
                  <a:pt x="0" y="2111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4630" flipH="1">
            <a:off x="6374707" y="-1188465"/>
            <a:ext cx="3692039" cy="1331442"/>
          </a:xfrm>
          <a:custGeom>
            <a:avLst/>
            <a:gdLst/>
            <a:ahLst/>
            <a:cxnLst/>
            <a:rect l="l" t="t" r="r" b="b"/>
            <a:pathLst>
              <a:path w="5538059" h="1997163">
                <a:moveTo>
                  <a:pt x="5538059" y="0"/>
                </a:moveTo>
                <a:lnTo>
                  <a:pt x="0" y="0"/>
                </a:lnTo>
                <a:lnTo>
                  <a:pt x="0" y="1997162"/>
                </a:lnTo>
                <a:lnTo>
                  <a:pt x="5538059" y="1997162"/>
                </a:lnTo>
                <a:lnTo>
                  <a:pt x="553805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867">
            <a:off x="337091" y="6265869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2" y="0"/>
                </a:lnTo>
                <a:lnTo>
                  <a:pt x="8984322" y="1732691"/>
                </a:lnTo>
                <a:lnTo>
                  <a:pt x="0" y="1732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98075" y="6254930"/>
            <a:ext cx="4545308" cy="968719"/>
          </a:xfrm>
          <a:custGeom>
            <a:avLst/>
            <a:gdLst/>
            <a:ahLst/>
            <a:cxnLst/>
            <a:rect l="l" t="t" r="r" b="b"/>
            <a:pathLst>
              <a:path w="6817962" h="1453078">
                <a:moveTo>
                  <a:pt x="0" y="0"/>
                </a:moveTo>
                <a:lnTo>
                  <a:pt x="6817962" y="0"/>
                </a:lnTo>
                <a:lnTo>
                  <a:pt x="6817962" y="1453078"/>
                </a:lnTo>
                <a:lnTo>
                  <a:pt x="0" y="14530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86564" y="3638691"/>
            <a:ext cx="3102011" cy="3503297"/>
          </a:xfrm>
          <a:custGeom>
            <a:avLst/>
            <a:gdLst/>
            <a:ahLst/>
            <a:cxnLst/>
            <a:rect l="l" t="t" r="r" b="b"/>
            <a:pathLst>
              <a:path w="4653016" h="5254946">
                <a:moveTo>
                  <a:pt x="0" y="0"/>
                </a:moveTo>
                <a:lnTo>
                  <a:pt x="4653016" y="0"/>
                </a:lnTo>
                <a:lnTo>
                  <a:pt x="4653016" y="5254946"/>
                </a:lnTo>
                <a:lnTo>
                  <a:pt x="0" y="52549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339043">
            <a:off x="3273285" y="1512165"/>
            <a:ext cx="1076687" cy="406449"/>
          </a:xfrm>
          <a:custGeom>
            <a:avLst/>
            <a:gdLst/>
            <a:ahLst/>
            <a:cxnLst/>
            <a:rect l="l" t="t" r="r" b="b"/>
            <a:pathLst>
              <a:path w="1615031" h="609674">
                <a:moveTo>
                  <a:pt x="0" y="0"/>
                </a:moveTo>
                <a:lnTo>
                  <a:pt x="1615031" y="0"/>
                </a:lnTo>
                <a:lnTo>
                  <a:pt x="1615031" y="609674"/>
                </a:lnTo>
                <a:lnTo>
                  <a:pt x="0" y="609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339043">
            <a:off x="561247" y="5159960"/>
            <a:ext cx="922159" cy="348115"/>
          </a:xfrm>
          <a:custGeom>
            <a:avLst/>
            <a:gdLst/>
            <a:ahLst/>
            <a:cxnLst/>
            <a:rect l="l" t="t" r="r" b="b"/>
            <a:pathLst>
              <a:path w="1383239" h="522173">
                <a:moveTo>
                  <a:pt x="0" y="0"/>
                </a:moveTo>
                <a:lnTo>
                  <a:pt x="1383239" y="0"/>
                </a:lnTo>
                <a:lnTo>
                  <a:pt x="1383239" y="522173"/>
                </a:lnTo>
                <a:lnTo>
                  <a:pt x="0" y="5221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667370" y="5867079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722866" y="1104255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736145" y="6172200"/>
            <a:ext cx="2982898" cy="374218"/>
          </a:xfrm>
          <a:custGeom>
            <a:avLst/>
            <a:gdLst/>
            <a:ahLst/>
            <a:cxnLst/>
            <a:rect l="l" t="t" r="r" b="b"/>
            <a:pathLst>
              <a:path w="4474347" h="561327">
                <a:moveTo>
                  <a:pt x="0" y="0"/>
                </a:moveTo>
                <a:lnTo>
                  <a:pt x="4474346" y="0"/>
                </a:lnTo>
                <a:lnTo>
                  <a:pt x="4474346" y="561327"/>
                </a:lnTo>
                <a:lnTo>
                  <a:pt x="0" y="5613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652501" y="5454663"/>
            <a:ext cx="1330731" cy="1023554"/>
          </a:xfrm>
          <a:custGeom>
            <a:avLst/>
            <a:gdLst/>
            <a:ahLst/>
            <a:cxnLst/>
            <a:rect l="l" t="t" r="r" b="b"/>
            <a:pathLst>
              <a:path w="1996097" h="1535331">
                <a:moveTo>
                  <a:pt x="0" y="0"/>
                </a:moveTo>
                <a:lnTo>
                  <a:pt x="1996096" y="0"/>
                </a:lnTo>
                <a:lnTo>
                  <a:pt x="1996096" y="1535331"/>
                </a:lnTo>
                <a:lnTo>
                  <a:pt x="0" y="1535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5E9CDA-3574-0064-B12C-F4EF37A75E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3488" y1="77907" x2="13488" y2="77907"/>
                        <a14:foregroundMark x1="15465" y1="76163" x2="15465" y2="76163"/>
                        <a14:foregroundMark x1="24651" y1="81279" x2="24651" y2="81279"/>
                        <a14:foregroundMark x1="32209" y1="82674" x2="32209" y2="82674"/>
                        <a14:foregroundMark x1="31628" y1="88488" x2="31628" y2="88488"/>
                        <a14:foregroundMark x1="45581" y1="87093" x2="45581" y2="87093"/>
                        <a14:foregroundMark x1="51744" y1="89302" x2="51744" y2="89302"/>
                        <a14:foregroundMark x1="66279" y1="87326" x2="66279" y2="87326"/>
                        <a14:foregroundMark x1="65116" y1="82326" x2="65116" y2="82326"/>
                        <a14:foregroundMark x1="62674" y1="78488" x2="62674" y2="78488"/>
                        <a14:foregroundMark x1="56744" y1="77558" x2="56744" y2="77558"/>
                        <a14:foregroundMark x1="55349" y1="77326" x2="55349" y2="77326"/>
                        <a14:foregroundMark x1="52558" y1="77093" x2="52558" y2="77093"/>
                        <a14:foregroundMark x1="51512" y1="77093" x2="51512" y2="77093"/>
                        <a14:foregroundMark x1="50349" y1="77093" x2="50349" y2="77093"/>
                        <a14:foregroundMark x1="42209" y1="82326" x2="42209" y2="82326"/>
                        <a14:foregroundMark x1="42209" y1="82674" x2="42209" y2="8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336" y="1174520"/>
            <a:ext cx="4274782" cy="40093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9F45F41-CE13-7EA3-BB29-B976D922EF7C}"/>
              </a:ext>
            </a:extLst>
          </p:cNvPr>
          <p:cNvSpPr txBox="1"/>
          <p:nvPr/>
        </p:nvSpPr>
        <p:spPr>
          <a:xfrm rot="20651959">
            <a:off x="730351" y="740389"/>
            <a:ext cx="307488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9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95FC03-8EA0-C148-4781-FE4FD501A198}"/>
              </a:ext>
            </a:extLst>
          </p:cNvPr>
          <p:cNvSpPr txBox="1"/>
          <p:nvPr/>
        </p:nvSpPr>
        <p:spPr>
          <a:xfrm>
            <a:off x="4625626" y="440541"/>
            <a:ext cx="7190201" cy="5111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5867" dirty="0" err="1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5867" dirty="0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5867" dirty="0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(3)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Thai Mai,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957D28D-6F2D-9904-B586-345A125905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0117" y="4076299"/>
            <a:ext cx="1683395" cy="10541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5683" flipH="1">
            <a:off x="512600" y="448365"/>
            <a:ext cx="4309538" cy="5373370"/>
          </a:xfrm>
          <a:custGeom>
            <a:avLst/>
            <a:gdLst/>
            <a:ahLst/>
            <a:cxnLst/>
            <a:rect l="l" t="t" r="r" b="b"/>
            <a:pathLst>
              <a:path w="6464307" h="8060055">
                <a:moveTo>
                  <a:pt x="6464307" y="0"/>
                </a:moveTo>
                <a:lnTo>
                  <a:pt x="0" y="0"/>
                </a:lnTo>
                <a:lnTo>
                  <a:pt x="0" y="8060055"/>
                </a:lnTo>
                <a:lnTo>
                  <a:pt x="6464307" y="8060055"/>
                </a:lnTo>
                <a:lnTo>
                  <a:pt x="646430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44970" y="-714619"/>
            <a:ext cx="8586199" cy="7577320"/>
          </a:xfrm>
          <a:custGeom>
            <a:avLst/>
            <a:gdLst/>
            <a:ahLst/>
            <a:cxnLst/>
            <a:rect l="l" t="t" r="r" b="b"/>
            <a:pathLst>
              <a:path w="12879298" h="11365980">
                <a:moveTo>
                  <a:pt x="0" y="0"/>
                </a:moveTo>
                <a:lnTo>
                  <a:pt x="12879298" y="0"/>
                </a:lnTo>
                <a:lnTo>
                  <a:pt x="12879298" y="11365981"/>
                </a:lnTo>
                <a:lnTo>
                  <a:pt x="0" y="11365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41084">
            <a:off x="10240136" y="-703797"/>
            <a:ext cx="4207486" cy="1407595"/>
          </a:xfrm>
          <a:custGeom>
            <a:avLst/>
            <a:gdLst/>
            <a:ahLst/>
            <a:cxnLst/>
            <a:rect l="l" t="t" r="r" b="b"/>
            <a:pathLst>
              <a:path w="6311229" h="2111393">
                <a:moveTo>
                  <a:pt x="0" y="0"/>
                </a:moveTo>
                <a:lnTo>
                  <a:pt x="6311229" y="0"/>
                </a:lnTo>
                <a:lnTo>
                  <a:pt x="6311229" y="2111392"/>
                </a:lnTo>
                <a:lnTo>
                  <a:pt x="0" y="2111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4630" flipH="1">
            <a:off x="6374707" y="-1188465"/>
            <a:ext cx="3692039" cy="1331442"/>
          </a:xfrm>
          <a:custGeom>
            <a:avLst/>
            <a:gdLst/>
            <a:ahLst/>
            <a:cxnLst/>
            <a:rect l="l" t="t" r="r" b="b"/>
            <a:pathLst>
              <a:path w="5538059" h="1997163">
                <a:moveTo>
                  <a:pt x="5538059" y="0"/>
                </a:moveTo>
                <a:lnTo>
                  <a:pt x="0" y="0"/>
                </a:lnTo>
                <a:lnTo>
                  <a:pt x="0" y="1997162"/>
                </a:lnTo>
                <a:lnTo>
                  <a:pt x="5538059" y="1997162"/>
                </a:lnTo>
                <a:lnTo>
                  <a:pt x="553805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867">
            <a:off x="337091" y="6265869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2" y="0"/>
                </a:lnTo>
                <a:lnTo>
                  <a:pt x="8984322" y="1732691"/>
                </a:lnTo>
                <a:lnTo>
                  <a:pt x="0" y="1732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98075" y="6254930"/>
            <a:ext cx="4545308" cy="968719"/>
          </a:xfrm>
          <a:custGeom>
            <a:avLst/>
            <a:gdLst/>
            <a:ahLst/>
            <a:cxnLst/>
            <a:rect l="l" t="t" r="r" b="b"/>
            <a:pathLst>
              <a:path w="6817962" h="1453078">
                <a:moveTo>
                  <a:pt x="0" y="0"/>
                </a:moveTo>
                <a:lnTo>
                  <a:pt x="6817962" y="0"/>
                </a:lnTo>
                <a:lnTo>
                  <a:pt x="6817962" y="1453078"/>
                </a:lnTo>
                <a:lnTo>
                  <a:pt x="0" y="14530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86564" y="3638691"/>
            <a:ext cx="3102011" cy="3503297"/>
          </a:xfrm>
          <a:custGeom>
            <a:avLst/>
            <a:gdLst/>
            <a:ahLst/>
            <a:cxnLst/>
            <a:rect l="l" t="t" r="r" b="b"/>
            <a:pathLst>
              <a:path w="4653016" h="5254946">
                <a:moveTo>
                  <a:pt x="0" y="0"/>
                </a:moveTo>
                <a:lnTo>
                  <a:pt x="4653016" y="0"/>
                </a:lnTo>
                <a:lnTo>
                  <a:pt x="4653016" y="5254946"/>
                </a:lnTo>
                <a:lnTo>
                  <a:pt x="0" y="52549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339043">
            <a:off x="3273285" y="1512165"/>
            <a:ext cx="1076687" cy="406449"/>
          </a:xfrm>
          <a:custGeom>
            <a:avLst/>
            <a:gdLst/>
            <a:ahLst/>
            <a:cxnLst/>
            <a:rect l="l" t="t" r="r" b="b"/>
            <a:pathLst>
              <a:path w="1615031" h="609674">
                <a:moveTo>
                  <a:pt x="0" y="0"/>
                </a:moveTo>
                <a:lnTo>
                  <a:pt x="1615031" y="0"/>
                </a:lnTo>
                <a:lnTo>
                  <a:pt x="1615031" y="609674"/>
                </a:lnTo>
                <a:lnTo>
                  <a:pt x="0" y="609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339043">
            <a:off x="561247" y="5159960"/>
            <a:ext cx="922159" cy="348115"/>
          </a:xfrm>
          <a:custGeom>
            <a:avLst/>
            <a:gdLst/>
            <a:ahLst/>
            <a:cxnLst/>
            <a:rect l="l" t="t" r="r" b="b"/>
            <a:pathLst>
              <a:path w="1383239" h="522173">
                <a:moveTo>
                  <a:pt x="0" y="0"/>
                </a:moveTo>
                <a:lnTo>
                  <a:pt x="1383239" y="0"/>
                </a:lnTo>
                <a:lnTo>
                  <a:pt x="1383239" y="522173"/>
                </a:lnTo>
                <a:lnTo>
                  <a:pt x="0" y="5221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667370" y="5867079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89" y="0"/>
                </a:lnTo>
                <a:lnTo>
                  <a:pt x="405789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722866" y="1104255"/>
            <a:ext cx="270526" cy="387851"/>
          </a:xfrm>
          <a:custGeom>
            <a:avLst/>
            <a:gdLst/>
            <a:ahLst/>
            <a:cxnLst/>
            <a:rect l="l" t="t" r="r" b="b"/>
            <a:pathLst>
              <a:path w="405789" h="581777">
                <a:moveTo>
                  <a:pt x="0" y="0"/>
                </a:moveTo>
                <a:lnTo>
                  <a:pt x="405790" y="0"/>
                </a:lnTo>
                <a:lnTo>
                  <a:pt x="405790" y="581777"/>
                </a:lnTo>
                <a:lnTo>
                  <a:pt x="0" y="581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736145" y="6172200"/>
            <a:ext cx="2982898" cy="374218"/>
          </a:xfrm>
          <a:custGeom>
            <a:avLst/>
            <a:gdLst/>
            <a:ahLst/>
            <a:cxnLst/>
            <a:rect l="l" t="t" r="r" b="b"/>
            <a:pathLst>
              <a:path w="4474347" h="561327">
                <a:moveTo>
                  <a:pt x="0" y="0"/>
                </a:moveTo>
                <a:lnTo>
                  <a:pt x="4474346" y="0"/>
                </a:lnTo>
                <a:lnTo>
                  <a:pt x="4474346" y="561327"/>
                </a:lnTo>
                <a:lnTo>
                  <a:pt x="0" y="5613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652501" y="5454663"/>
            <a:ext cx="1330731" cy="1023554"/>
          </a:xfrm>
          <a:custGeom>
            <a:avLst/>
            <a:gdLst/>
            <a:ahLst/>
            <a:cxnLst/>
            <a:rect l="l" t="t" r="r" b="b"/>
            <a:pathLst>
              <a:path w="1996097" h="1535331">
                <a:moveTo>
                  <a:pt x="0" y="0"/>
                </a:moveTo>
                <a:lnTo>
                  <a:pt x="1996096" y="0"/>
                </a:lnTo>
                <a:lnTo>
                  <a:pt x="1996096" y="1535331"/>
                </a:lnTo>
                <a:lnTo>
                  <a:pt x="0" y="1535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5E9CDA-3574-0064-B12C-F4EF37A75E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3488" y1="77907" x2="13488" y2="77907"/>
                        <a14:foregroundMark x1="15465" y1="76163" x2="15465" y2="76163"/>
                        <a14:foregroundMark x1="24651" y1="81279" x2="24651" y2="81279"/>
                        <a14:foregroundMark x1="32209" y1="82674" x2="32209" y2="82674"/>
                        <a14:foregroundMark x1="31628" y1="88488" x2="31628" y2="88488"/>
                        <a14:foregroundMark x1="45581" y1="87093" x2="45581" y2="87093"/>
                        <a14:foregroundMark x1="51744" y1="89302" x2="51744" y2="89302"/>
                        <a14:foregroundMark x1="66279" y1="87326" x2="66279" y2="87326"/>
                        <a14:foregroundMark x1="65116" y1="82326" x2="65116" y2="82326"/>
                        <a14:foregroundMark x1="62674" y1="78488" x2="62674" y2="78488"/>
                        <a14:foregroundMark x1="56744" y1="77558" x2="56744" y2="77558"/>
                        <a14:foregroundMark x1="55349" y1="77326" x2="55349" y2="77326"/>
                        <a14:foregroundMark x1="52558" y1="77093" x2="52558" y2="77093"/>
                        <a14:foregroundMark x1="51512" y1="77093" x2="51512" y2="77093"/>
                        <a14:foregroundMark x1="50349" y1="77093" x2="50349" y2="77093"/>
                        <a14:foregroundMark x1="42209" y1="82326" x2="42209" y2="82326"/>
                        <a14:foregroundMark x1="42209" y1="82674" x2="42209" y2="8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336" y="1174520"/>
            <a:ext cx="4274782" cy="40093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9F45F41-CE13-7EA3-BB29-B976D922EF7C}"/>
              </a:ext>
            </a:extLst>
          </p:cNvPr>
          <p:cNvSpPr txBox="1"/>
          <p:nvPr/>
        </p:nvSpPr>
        <p:spPr>
          <a:xfrm rot="20651959">
            <a:off x="730351" y="740389"/>
            <a:ext cx="307488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9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9FBDE-64FD-C154-E7EE-838E83E6EA11}"/>
              </a:ext>
            </a:extLst>
          </p:cNvPr>
          <p:cNvSpPr txBox="1"/>
          <p:nvPr/>
        </p:nvSpPr>
        <p:spPr>
          <a:xfrm>
            <a:off x="4599483" y="433460"/>
            <a:ext cx="7163523" cy="4259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5867" dirty="0" err="1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5867" dirty="0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5867" dirty="0">
                <a:solidFill>
                  <a:srgbClr val="FF0000"/>
                </a:solidFill>
                <a:latin typeface="MTD Acryle Script Personal Use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 defTabSz="609630">
              <a:lnSpc>
                <a:spcPct val="107000"/>
              </a:lnSpc>
              <a:spcAft>
                <a:spcPts val="533"/>
              </a:spcAft>
              <a:tabLst>
                <a:tab pos="924606" algn="l"/>
              </a:tabLst>
            </a:pP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hẹp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(2)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đám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(3)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do,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133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(4)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toát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1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133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61BF56-AA13-E890-1972-D29FAF297A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0117" y="4076299"/>
            <a:ext cx="1683395" cy="10541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71BAC1-3BF0-FC0B-763A-41E80ED3BF21}"/>
              </a:ext>
            </a:extLst>
          </p:cNvPr>
          <p:cNvSpPr txBox="1"/>
          <p:nvPr/>
        </p:nvSpPr>
        <p:spPr>
          <a:xfrm>
            <a:off x="4586519" y="4764166"/>
            <a:ext cx="7163523" cy="1122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  <a:tabLst>
                <a:tab pos="924606" algn="l"/>
              </a:tabLst>
            </a:pP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133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NXB 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133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2016).</a:t>
            </a:r>
            <a:endParaRPr lang="en-US" sz="2133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890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48092" y="5593400"/>
            <a:ext cx="4342161" cy="1452650"/>
          </a:xfrm>
          <a:custGeom>
            <a:avLst/>
            <a:gdLst/>
            <a:ahLst/>
            <a:cxnLst/>
            <a:rect l="l" t="t" r="r" b="b"/>
            <a:pathLst>
              <a:path w="6513241" h="2178975">
                <a:moveTo>
                  <a:pt x="0" y="0"/>
                </a:moveTo>
                <a:lnTo>
                  <a:pt x="6513240" y="0"/>
                </a:lnTo>
                <a:lnTo>
                  <a:pt x="6513240" y="2178975"/>
                </a:lnTo>
                <a:lnTo>
                  <a:pt x="0" y="217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0060">
            <a:off x="-27576" y="-436058"/>
            <a:ext cx="6023795" cy="8308683"/>
          </a:xfrm>
          <a:custGeom>
            <a:avLst/>
            <a:gdLst/>
            <a:ahLst/>
            <a:cxnLst/>
            <a:rect l="l" t="t" r="r" b="b"/>
            <a:pathLst>
              <a:path w="9035693" h="12463024">
                <a:moveTo>
                  <a:pt x="0" y="0"/>
                </a:moveTo>
                <a:lnTo>
                  <a:pt x="9035693" y="0"/>
                </a:lnTo>
                <a:lnTo>
                  <a:pt x="9035693" y="12463024"/>
                </a:lnTo>
                <a:lnTo>
                  <a:pt x="0" y="12463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665663" flipH="1">
            <a:off x="-2779939" y="3687921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8984323" y="0"/>
                </a:moveTo>
                <a:lnTo>
                  <a:pt x="0" y="0"/>
                </a:lnTo>
                <a:lnTo>
                  <a:pt x="0" y="1732691"/>
                </a:lnTo>
                <a:lnTo>
                  <a:pt x="8984323" y="1732691"/>
                </a:lnTo>
                <a:lnTo>
                  <a:pt x="898432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897">
            <a:off x="9765468" y="156946"/>
            <a:ext cx="4853065" cy="740093"/>
          </a:xfrm>
          <a:custGeom>
            <a:avLst/>
            <a:gdLst/>
            <a:ahLst/>
            <a:cxnLst/>
            <a:rect l="l" t="t" r="r" b="b"/>
            <a:pathLst>
              <a:path w="7279597" h="1110139">
                <a:moveTo>
                  <a:pt x="0" y="0"/>
                </a:moveTo>
                <a:lnTo>
                  <a:pt x="7279596" y="0"/>
                </a:lnTo>
                <a:lnTo>
                  <a:pt x="7279596" y="1110139"/>
                </a:lnTo>
                <a:lnTo>
                  <a:pt x="0" y="11101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262780">
            <a:off x="-2606592" y="3985170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3" y="0"/>
                </a:lnTo>
                <a:lnTo>
                  <a:pt x="8284253" y="1263348"/>
                </a:lnTo>
                <a:lnTo>
                  <a:pt x="0" y="12633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907142">
            <a:off x="10764553" y="-1620937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736862">
            <a:off x="5135048" y="867835"/>
            <a:ext cx="1149493" cy="346938"/>
          </a:xfrm>
          <a:custGeom>
            <a:avLst/>
            <a:gdLst/>
            <a:ahLst/>
            <a:cxnLst/>
            <a:rect l="l" t="t" r="r" b="b"/>
            <a:pathLst>
              <a:path w="1724239" h="520407">
                <a:moveTo>
                  <a:pt x="0" y="0"/>
                </a:moveTo>
                <a:lnTo>
                  <a:pt x="1724239" y="0"/>
                </a:lnTo>
                <a:lnTo>
                  <a:pt x="1724239" y="520406"/>
                </a:lnTo>
                <a:lnTo>
                  <a:pt x="0" y="5204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16016" y="4942908"/>
            <a:ext cx="313890" cy="450021"/>
          </a:xfrm>
          <a:custGeom>
            <a:avLst/>
            <a:gdLst/>
            <a:ahLst/>
            <a:cxnLst/>
            <a:rect l="l" t="t" r="r" b="b"/>
            <a:pathLst>
              <a:path w="470835" h="675032">
                <a:moveTo>
                  <a:pt x="0" y="0"/>
                </a:moveTo>
                <a:lnTo>
                  <a:pt x="470835" y="0"/>
                </a:lnTo>
                <a:lnTo>
                  <a:pt x="470835" y="675032"/>
                </a:lnTo>
                <a:lnTo>
                  <a:pt x="0" y="675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DEEE78-9222-6300-D195-334B9B535DF0}"/>
              </a:ext>
            </a:extLst>
          </p:cNvPr>
          <p:cNvSpPr txBox="1"/>
          <p:nvPr/>
        </p:nvSpPr>
        <p:spPr>
          <a:xfrm>
            <a:off x="5575776" y="2453014"/>
            <a:ext cx="7086600" cy="542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A42F85E-6912-EACB-543A-51D423E8717E}"/>
              </a:ext>
            </a:extLst>
          </p:cNvPr>
          <p:cNvSpPr/>
          <p:nvPr/>
        </p:nvSpPr>
        <p:spPr>
          <a:xfrm>
            <a:off x="2117096" y="1016298"/>
            <a:ext cx="8511729" cy="39926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863153-0E2E-327E-F4E1-0B5533D900DA}"/>
              </a:ext>
            </a:extLst>
          </p:cNvPr>
          <p:cNvGrpSpPr/>
          <p:nvPr/>
        </p:nvGrpSpPr>
        <p:grpSpPr>
          <a:xfrm>
            <a:off x="1796056" y="1764853"/>
            <a:ext cx="9033785" cy="4508947"/>
            <a:chOff x="2596044" y="2445395"/>
            <a:chExt cx="13550677" cy="7602304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AAAFF83A-147D-66C7-00FF-338FA2CEC522}"/>
                </a:ext>
              </a:extLst>
            </p:cNvPr>
            <p:cNvGrpSpPr/>
            <p:nvPr/>
          </p:nvGrpSpPr>
          <p:grpSpPr>
            <a:xfrm>
              <a:off x="2596044" y="2445395"/>
              <a:ext cx="13455960" cy="7468120"/>
              <a:chOff x="0" y="0"/>
              <a:chExt cx="4166870" cy="4680880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894D366B-8C5C-2C7E-0AA8-C876594160C1}"/>
                  </a:ext>
                </a:extLst>
              </p:cNvPr>
              <p:cNvSpPr/>
              <p:nvPr/>
            </p:nvSpPr>
            <p:spPr>
              <a:xfrm>
                <a:off x="0" y="0"/>
                <a:ext cx="4168140" cy="4680880"/>
              </a:xfrm>
              <a:custGeom>
                <a:avLst/>
                <a:gdLst/>
                <a:ahLst/>
                <a:cxnLst/>
                <a:rect l="l" t="t" r="r" b="b"/>
                <a:pathLst>
                  <a:path w="4168140" h="4680880">
                    <a:moveTo>
                      <a:pt x="4166870" y="193040"/>
                    </a:moveTo>
                    <a:cubicBezTo>
                      <a:pt x="4084320" y="137160"/>
                      <a:pt x="3983990" y="105410"/>
                      <a:pt x="3876040" y="105410"/>
                    </a:cubicBezTo>
                    <a:cubicBezTo>
                      <a:pt x="3717290" y="105410"/>
                      <a:pt x="3575050" y="176530"/>
                      <a:pt x="3478530" y="287020"/>
                    </a:cubicBezTo>
                    <a:cubicBezTo>
                      <a:pt x="3409950" y="254000"/>
                      <a:pt x="3332480" y="234950"/>
                      <a:pt x="3251200" y="234950"/>
                    </a:cubicBezTo>
                    <a:cubicBezTo>
                      <a:pt x="3186430" y="234950"/>
                      <a:pt x="3124200" y="246380"/>
                      <a:pt x="3067050" y="267970"/>
                    </a:cubicBezTo>
                    <a:cubicBezTo>
                      <a:pt x="2971800" y="137160"/>
                      <a:pt x="2816860" y="52070"/>
                      <a:pt x="2642870" y="52070"/>
                    </a:cubicBezTo>
                    <a:cubicBezTo>
                      <a:pt x="2470150" y="52070"/>
                      <a:pt x="2316480" y="135890"/>
                      <a:pt x="2221230" y="264160"/>
                    </a:cubicBezTo>
                    <a:cubicBezTo>
                      <a:pt x="2125980" y="165100"/>
                      <a:pt x="1992630" y="104140"/>
                      <a:pt x="1844040" y="104140"/>
                    </a:cubicBezTo>
                    <a:cubicBezTo>
                      <a:pt x="1727200" y="104140"/>
                      <a:pt x="1619250" y="142240"/>
                      <a:pt x="1531620" y="207010"/>
                    </a:cubicBezTo>
                    <a:cubicBezTo>
                      <a:pt x="1426210" y="81280"/>
                      <a:pt x="1262380" y="0"/>
                      <a:pt x="1079500" y="0"/>
                    </a:cubicBezTo>
                    <a:lnTo>
                      <a:pt x="1064260" y="0"/>
                    </a:lnTo>
                    <a:lnTo>
                      <a:pt x="1049020" y="0"/>
                    </a:lnTo>
                    <a:cubicBezTo>
                      <a:pt x="905510" y="0"/>
                      <a:pt x="774700" y="58420"/>
                      <a:pt x="679450" y="151130"/>
                    </a:cubicBezTo>
                    <a:cubicBezTo>
                      <a:pt x="665480" y="162560"/>
                      <a:pt x="652780" y="175260"/>
                      <a:pt x="641350" y="189230"/>
                    </a:cubicBezTo>
                    <a:cubicBezTo>
                      <a:pt x="603250" y="180340"/>
                      <a:pt x="563880" y="176530"/>
                      <a:pt x="524510" y="176530"/>
                    </a:cubicBezTo>
                    <a:cubicBezTo>
                      <a:pt x="412750" y="176530"/>
                      <a:pt x="309880" y="212090"/>
                      <a:pt x="224790" y="271780"/>
                    </a:cubicBezTo>
                    <a:cubicBezTo>
                      <a:pt x="168910" y="193040"/>
                      <a:pt x="91440" y="132080"/>
                      <a:pt x="1270" y="93980"/>
                    </a:cubicBezTo>
                    <a:lnTo>
                      <a:pt x="1270" y="440690"/>
                    </a:lnTo>
                    <a:lnTo>
                      <a:pt x="0" y="440690"/>
                    </a:lnTo>
                    <a:lnTo>
                      <a:pt x="0" y="4680880"/>
                    </a:lnTo>
                    <a:lnTo>
                      <a:pt x="4166870" y="4680880"/>
                    </a:lnTo>
                    <a:lnTo>
                      <a:pt x="4166870" y="441960"/>
                    </a:lnTo>
                    <a:lnTo>
                      <a:pt x="4168140" y="441960"/>
                    </a:lnTo>
                    <a:lnTo>
                      <a:pt x="4166870" y="193040"/>
                    </a:lnTo>
                    <a:lnTo>
                      <a:pt x="4166870" y="1930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34" name="Group 4">
              <a:extLst>
                <a:ext uri="{FF2B5EF4-FFF2-40B4-BE49-F238E27FC236}">
                  <a16:creationId xmlns:a16="http://schemas.microsoft.com/office/drawing/2014/main" id="{99A84A17-DA53-3722-25B3-E1E8709C72B6}"/>
                </a:ext>
              </a:extLst>
            </p:cNvPr>
            <p:cNvGrpSpPr/>
            <p:nvPr/>
          </p:nvGrpSpPr>
          <p:grpSpPr>
            <a:xfrm>
              <a:off x="2690761" y="2579579"/>
              <a:ext cx="13455960" cy="7468120"/>
              <a:chOff x="0" y="0"/>
              <a:chExt cx="4166870" cy="4680880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CEB37CFB-B858-E108-5487-8DB943B28D13}"/>
                  </a:ext>
                </a:extLst>
              </p:cNvPr>
              <p:cNvSpPr/>
              <p:nvPr/>
            </p:nvSpPr>
            <p:spPr>
              <a:xfrm>
                <a:off x="0" y="0"/>
                <a:ext cx="4168140" cy="4680880"/>
              </a:xfrm>
              <a:custGeom>
                <a:avLst/>
                <a:gdLst/>
                <a:ahLst/>
                <a:cxnLst/>
                <a:rect l="l" t="t" r="r" b="b"/>
                <a:pathLst>
                  <a:path w="4168140" h="4680880">
                    <a:moveTo>
                      <a:pt x="4166870" y="193040"/>
                    </a:moveTo>
                    <a:cubicBezTo>
                      <a:pt x="4084320" y="137160"/>
                      <a:pt x="3983990" y="105410"/>
                      <a:pt x="3876040" y="105410"/>
                    </a:cubicBezTo>
                    <a:cubicBezTo>
                      <a:pt x="3717290" y="105410"/>
                      <a:pt x="3575050" y="176530"/>
                      <a:pt x="3478530" y="287020"/>
                    </a:cubicBezTo>
                    <a:cubicBezTo>
                      <a:pt x="3409950" y="254000"/>
                      <a:pt x="3332480" y="234950"/>
                      <a:pt x="3251200" y="234950"/>
                    </a:cubicBezTo>
                    <a:cubicBezTo>
                      <a:pt x="3186430" y="234950"/>
                      <a:pt x="3124200" y="246380"/>
                      <a:pt x="3067050" y="267970"/>
                    </a:cubicBezTo>
                    <a:cubicBezTo>
                      <a:pt x="2971800" y="137160"/>
                      <a:pt x="2816860" y="52070"/>
                      <a:pt x="2642870" y="52070"/>
                    </a:cubicBezTo>
                    <a:cubicBezTo>
                      <a:pt x="2470150" y="52070"/>
                      <a:pt x="2316480" y="135890"/>
                      <a:pt x="2221230" y="264160"/>
                    </a:cubicBezTo>
                    <a:cubicBezTo>
                      <a:pt x="2125980" y="165100"/>
                      <a:pt x="1992630" y="104140"/>
                      <a:pt x="1844040" y="104140"/>
                    </a:cubicBezTo>
                    <a:cubicBezTo>
                      <a:pt x="1727200" y="104140"/>
                      <a:pt x="1619250" y="142240"/>
                      <a:pt x="1531620" y="207010"/>
                    </a:cubicBezTo>
                    <a:cubicBezTo>
                      <a:pt x="1426210" y="81280"/>
                      <a:pt x="1262380" y="0"/>
                      <a:pt x="1079500" y="0"/>
                    </a:cubicBezTo>
                    <a:lnTo>
                      <a:pt x="1064260" y="0"/>
                    </a:lnTo>
                    <a:lnTo>
                      <a:pt x="1049020" y="0"/>
                    </a:lnTo>
                    <a:cubicBezTo>
                      <a:pt x="905510" y="0"/>
                      <a:pt x="774700" y="58420"/>
                      <a:pt x="679450" y="151130"/>
                    </a:cubicBezTo>
                    <a:cubicBezTo>
                      <a:pt x="665480" y="162560"/>
                      <a:pt x="652780" y="175260"/>
                      <a:pt x="641350" y="189230"/>
                    </a:cubicBezTo>
                    <a:cubicBezTo>
                      <a:pt x="603250" y="180340"/>
                      <a:pt x="563880" y="176530"/>
                      <a:pt x="524510" y="176530"/>
                    </a:cubicBezTo>
                    <a:cubicBezTo>
                      <a:pt x="412750" y="176530"/>
                      <a:pt x="309880" y="212090"/>
                      <a:pt x="224790" y="271780"/>
                    </a:cubicBezTo>
                    <a:cubicBezTo>
                      <a:pt x="168910" y="193040"/>
                      <a:pt x="91440" y="132080"/>
                      <a:pt x="1270" y="93980"/>
                    </a:cubicBezTo>
                    <a:lnTo>
                      <a:pt x="1270" y="440690"/>
                    </a:lnTo>
                    <a:lnTo>
                      <a:pt x="0" y="440690"/>
                    </a:lnTo>
                    <a:lnTo>
                      <a:pt x="0" y="4680880"/>
                    </a:lnTo>
                    <a:lnTo>
                      <a:pt x="4166870" y="4680880"/>
                    </a:lnTo>
                    <a:lnTo>
                      <a:pt x="4166870" y="441960"/>
                    </a:lnTo>
                    <a:lnTo>
                      <a:pt x="4168140" y="441960"/>
                    </a:lnTo>
                    <a:lnTo>
                      <a:pt x="4166870" y="193040"/>
                    </a:lnTo>
                    <a:lnTo>
                      <a:pt x="4166870" y="193040"/>
                    </a:lnTo>
                    <a:close/>
                  </a:path>
                </a:pathLst>
              </a:custGeom>
              <a:solidFill>
                <a:srgbClr val="FFDEA7"/>
              </a:solidFill>
            </p:spPr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8E0697-1396-BAAC-1CDE-FAD8BCA44710}"/>
              </a:ext>
            </a:extLst>
          </p:cNvPr>
          <p:cNvSpPr txBox="1"/>
          <p:nvPr/>
        </p:nvSpPr>
        <p:spPr>
          <a:xfrm>
            <a:off x="3673939" y="1116387"/>
            <a:ext cx="7086600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65A4DEA1-3877-4137-8AAF-AF7C97665C69}"/>
              </a:ext>
            </a:extLst>
          </p:cNvPr>
          <p:cNvGraphicFramePr>
            <a:graphicFrameLocks noGrp="1"/>
          </p:cNvGraphicFramePr>
          <p:nvPr/>
        </p:nvGraphicFramePr>
        <p:xfrm>
          <a:off x="2044506" y="2702259"/>
          <a:ext cx="8600032" cy="2708869"/>
        </p:xfrm>
        <a:graphic>
          <a:graphicData uri="http://schemas.openxmlformats.org/drawingml/2006/table">
            <a:tbl>
              <a:tblPr firstRow="1" firstCol="1" bandRow="1"/>
              <a:tblGrid>
                <a:gridCol w="3457607">
                  <a:extLst>
                    <a:ext uri="{9D8B030D-6E8A-4147-A177-3AD203B41FA5}">
                      <a16:colId xmlns:a16="http://schemas.microsoft.com/office/drawing/2014/main" val="355766358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1917744768"/>
                    </a:ext>
                  </a:extLst>
                </a:gridCol>
                <a:gridCol w="2602425">
                  <a:extLst>
                    <a:ext uri="{9D8B030D-6E8A-4147-A177-3AD203B41FA5}">
                      <a16:colId xmlns:a16="http://schemas.microsoft.com/office/drawing/2014/main" val="3553248084"/>
                    </a:ext>
                  </a:extLst>
                </a:gridCol>
              </a:tblGrid>
              <a:tr h="446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85146"/>
                  </a:ext>
                </a:extLst>
              </a:tr>
              <a:tr h="4461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087908"/>
                  </a:ext>
                </a:extLst>
              </a:tr>
              <a:tr h="4461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Câu chủ đề</a:t>
                      </a:r>
                      <a:endParaRPr lang="en-US" sz="2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403671"/>
                  </a:ext>
                </a:extLst>
              </a:tr>
              <a:tr h="4461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 trí Câu chủ đề</a:t>
                      </a:r>
                      <a:endParaRPr lang="en-US" sz="2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95543"/>
                  </a:ext>
                </a:extLst>
              </a:tr>
              <a:tr h="9244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còn lại có nhiệm vụ gì trong đoạn?</a:t>
                      </a:r>
                      <a:endParaRPr lang="en-US" sz="2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30154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05850" y="1483806"/>
            <a:ext cx="6859057" cy="4150852"/>
          </a:xfrm>
          <a:custGeom>
            <a:avLst/>
            <a:gdLst/>
            <a:ahLst/>
            <a:cxnLst/>
            <a:rect l="l" t="t" r="r" b="b"/>
            <a:pathLst>
              <a:path w="10288585" h="6226278">
                <a:moveTo>
                  <a:pt x="0" y="0"/>
                </a:moveTo>
                <a:lnTo>
                  <a:pt x="10288586" y="0"/>
                </a:lnTo>
                <a:lnTo>
                  <a:pt x="10288586" y="6226279"/>
                </a:lnTo>
                <a:lnTo>
                  <a:pt x="0" y="6226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60" r="-125" b="-155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01051" y="2024119"/>
            <a:ext cx="1969844" cy="3289928"/>
          </a:xfrm>
          <a:custGeom>
            <a:avLst/>
            <a:gdLst/>
            <a:ahLst/>
            <a:cxnLst/>
            <a:rect l="l" t="t" r="r" b="b"/>
            <a:pathLst>
              <a:path w="2954766" h="4934892">
                <a:moveTo>
                  <a:pt x="0" y="0"/>
                </a:moveTo>
                <a:lnTo>
                  <a:pt x="2954767" y="0"/>
                </a:lnTo>
                <a:lnTo>
                  <a:pt x="2954767" y="4934892"/>
                </a:lnTo>
                <a:lnTo>
                  <a:pt x="0" y="4934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45117" y="4207000"/>
            <a:ext cx="2818191" cy="1048993"/>
          </a:xfrm>
          <a:custGeom>
            <a:avLst/>
            <a:gdLst/>
            <a:ahLst/>
            <a:cxnLst/>
            <a:rect l="l" t="t" r="r" b="b"/>
            <a:pathLst>
              <a:path w="4227287" h="1573490">
                <a:moveTo>
                  <a:pt x="0" y="0"/>
                </a:moveTo>
                <a:lnTo>
                  <a:pt x="4227287" y="0"/>
                </a:lnTo>
                <a:lnTo>
                  <a:pt x="4227287" y="1573490"/>
                </a:lnTo>
                <a:lnTo>
                  <a:pt x="0" y="1573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5593" y="1364580"/>
            <a:ext cx="10975302" cy="5112829"/>
          </a:xfrm>
          <a:custGeom>
            <a:avLst/>
            <a:gdLst/>
            <a:ahLst/>
            <a:cxnLst/>
            <a:rect l="l" t="t" r="r" b="b"/>
            <a:pathLst>
              <a:path w="11723069" h="5517797">
                <a:moveTo>
                  <a:pt x="0" y="0"/>
                </a:moveTo>
                <a:lnTo>
                  <a:pt x="11723069" y="0"/>
                </a:lnTo>
                <a:lnTo>
                  <a:pt x="11723069" y="5517797"/>
                </a:lnTo>
                <a:lnTo>
                  <a:pt x="0" y="5517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323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10565" y="4375988"/>
            <a:ext cx="894267" cy="1561418"/>
          </a:xfrm>
          <a:custGeom>
            <a:avLst/>
            <a:gdLst/>
            <a:ahLst/>
            <a:cxnLst/>
            <a:rect l="l" t="t" r="r" b="b"/>
            <a:pathLst>
              <a:path w="1341400" h="2342127">
                <a:moveTo>
                  <a:pt x="0" y="0"/>
                </a:moveTo>
                <a:lnTo>
                  <a:pt x="1341400" y="0"/>
                </a:lnTo>
                <a:lnTo>
                  <a:pt x="1341400" y="2342128"/>
                </a:lnTo>
                <a:lnTo>
                  <a:pt x="0" y="234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63247">
            <a:off x="-697880" y="5961193"/>
            <a:ext cx="4342161" cy="1452650"/>
          </a:xfrm>
          <a:custGeom>
            <a:avLst/>
            <a:gdLst/>
            <a:ahLst/>
            <a:cxnLst/>
            <a:rect l="l" t="t" r="r" b="b"/>
            <a:pathLst>
              <a:path w="6513241" h="2178975">
                <a:moveTo>
                  <a:pt x="0" y="0"/>
                </a:moveTo>
                <a:lnTo>
                  <a:pt x="6513240" y="0"/>
                </a:lnTo>
                <a:lnTo>
                  <a:pt x="6513240" y="2178975"/>
                </a:lnTo>
                <a:lnTo>
                  <a:pt x="0" y="2178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8468">
            <a:off x="-1399286" y="-577563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3" y="0"/>
                </a:lnTo>
                <a:lnTo>
                  <a:pt x="8984323" y="1732690"/>
                </a:lnTo>
                <a:lnTo>
                  <a:pt x="0" y="1732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8468">
            <a:off x="5679836" y="6470937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3" y="0"/>
                </a:lnTo>
                <a:lnTo>
                  <a:pt x="8984323" y="1732690"/>
                </a:lnTo>
                <a:lnTo>
                  <a:pt x="0" y="1732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03107" y="6477409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9"/>
                </a:lnTo>
                <a:lnTo>
                  <a:pt x="0" y="1263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27987">
            <a:off x="-1666394" y="-258925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9"/>
                </a:lnTo>
                <a:lnTo>
                  <a:pt x="0" y="1263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674032" flipH="1">
            <a:off x="10115220" y="-1663318"/>
            <a:ext cx="2248561" cy="3828819"/>
          </a:xfrm>
          <a:custGeom>
            <a:avLst/>
            <a:gdLst/>
            <a:ahLst/>
            <a:cxnLst/>
            <a:rect l="l" t="t" r="r" b="b"/>
            <a:pathLst>
              <a:path w="3372842" h="5743229">
                <a:moveTo>
                  <a:pt x="3372842" y="0"/>
                </a:moveTo>
                <a:lnTo>
                  <a:pt x="0" y="0"/>
                </a:lnTo>
                <a:lnTo>
                  <a:pt x="0" y="5743229"/>
                </a:lnTo>
                <a:lnTo>
                  <a:pt x="3372842" y="5743229"/>
                </a:lnTo>
                <a:lnTo>
                  <a:pt x="337284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63468" y="5011300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2"/>
                </a:lnTo>
                <a:lnTo>
                  <a:pt x="0" y="908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604568" y="1855161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2"/>
                </a:lnTo>
                <a:lnTo>
                  <a:pt x="0" y="908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83143" y="5553194"/>
            <a:ext cx="1149493" cy="346938"/>
          </a:xfrm>
          <a:custGeom>
            <a:avLst/>
            <a:gdLst/>
            <a:ahLst/>
            <a:cxnLst/>
            <a:rect l="l" t="t" r="r" b="b"/>
            <a:pathLst>
              <a:path w="1724239" h="520407">
                <a:moveTo>
                  <a:pt x="0" y="0"/>
                </a:moveTo>
                <a:lnTo>
                  <a:pt x="1724239" y="0"/>
                </a:lnTo>
                <a:lnTo>
                  <a:pt x="1724239" y="520407"/>
                </a:lnTo>
                <a:lnTo>
                  <a:pt x="0" y="5204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3BEAD5-8FBE-065F-A392-80C5C84FD4B0}"/>
              </a:ext>
            </a:extLst>
          </p:cNvPr>
          <p:cNvSpPr txBox="1"/>
          <p:nvPr/>
        </p:nvSpPr>
        <p:spPr>
          <a:xfrm>
            <a:off x="1286926" y="254105"/>
            <a:ext cx="9192634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I/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57CCEF-515C-6D0A-E628-648AA78087EB}"/>
              </a:ext>
            </a:extLst>
          </p:cNvPr>
          <p:cNvSpPr txBox="1"/>
          <p:nvPr/>
        </p:nvSpPr>
        <p:spPr>
          <a:xfrm>
            <a:off x="1957247" y="1651226"/>
            <a:ext cx="8866538" cy="353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11" indent="-228611" algn="just" defTabSz="609630">
              <a:lnSpc>
                <a:spcPct val="107000"/>
              </a:lnSpc>
              <a:buFont typeface="+mj-lt"/>
              <a:buAutoNum type="arabicPeriod"/>
            </a:pP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11" indent="-228611" algn="just" defTabSz="609630">
              <a:lnSpc>
                <a:spcPct val="107000"/>
              </a:lnSpc>
              <a:spcAft>
                <a:spcPts val="533"/>
              </a:spcAft>
              <a:buFont typeface="+mj-lt"/>
              <a:buAutoNum type="alphaLcPeriod"/>
            </a:pP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lnSpc>
                <a:spcPct val="107000"/>
              </a:lnSpc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84420" y="1967401"/>
            <a:ext cx="6859057" cy="4150852"/>
          </a:xfrm>
          <a:custGeom>
            <a:avLst/>
            <a:gdLst/>
            <a:ahLst/>
            <a:cxnLst/>
            <a:rect l="l" t="t" r="r" b="b"/>
            <a:pathLst>
              <a:path w="10288585" h="6226278">
                <a:moveTo>
                  <a:pt x="0" y="0"/>
                </a:moveTo>
                <a:lnTo>
                  <a:pt x="10288586" y="0"/>
                </a:lnTo>
                <a:lnTo>
                  <a:pt x="10288586" y="6226279"/>
                </a:lnTo>
                <a:lnTo>
                  <a:pt x="0" y="6226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60" r="-125" b="-155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01051" y="2024119"/>
            <a:ext cx="1969844" cy="3289928"/>
          </a:xfrm>
          <a:custGeom>
            <a:avLst/>
            <a:gdLst/>
            <a:ahLst/>
            <a:cxnLst/>
            <a:rect l="l" t="t" r="r" b="b"/>
            <a:pathLst>
              <a:path w="2954766" h="4934892">
                <a:moveTo>
                  <a:pt x="0" y="0"/>
                </a:moveTo>
                <a:lnTo>
                  <a:pt x="2954767" y="0"/>
                </a:lnTo>
                <a:lnTo>
                  <a:pt x="2954767" y="4934892"/>
                </a:lnTo>
                <a:lnTo>
                  <a:pt x="0" y="4934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45117" y="4207000"/>
            <a:ext cx="2818191" cy="1048993"/>
          </a:xfrm>
          <a:custGeom>
            <a:avLst/>
            <a:gdLst/>
            <a:ahLst/>
            <a:cxnLst/>
            <a:rect l="l" t="t" r="r" b="b"/>
            <a:pathLst>
              <a:path w="4227287" h="1573490">
                <a:moveTo>
                  <a:pt x="0" y="0"/>
                </a:moveTo>
                <a:lnTo>
                  <a:pt x="4227287" y="0"/>
                </a:lnTo>
                <a:lnTo>
                  <a:pt x="4227287" y="1573490"/>
                </a:lnTo>
                <a:lnTo>
                  <a:pt x="0" y="1573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913" y="1672091"/>
            <a:ext cx="10975302" cy="5112828"/>
          </a:xfrm>
          <a:custGeom>
            <a:avLst/>
            <a:gdLst/>
            <a:ahLst/>
            <a:cxnLst/>
            <a:rect l="l" t="t" r="r" b="b"/>
            <a:pathLst>
              <a:path w="11723069" h="5517797">
                <a:moveTo>
                  <a:pt x="0" y="0"/>
                </a:moveTo>
                <a:lnTo>
                  <a:pt x="11723069" y="0"/>
                </a:lnTo>
                <a:lnTo>
                  <a:pt x="11723069" y="5517797"/>
                </a:lnTo>
                <a:lnTo>
                  <a:pt x="0" y="5517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323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10565" y="4375988"/>
            <a:ext cx="894267" cy="1561418"/>
          </a:xfrm>
          <a:custGeom>
            <a:avLst/>
            <a:gdLst/>
            <a:ahLst/>
            <a:cxnLst/>
            <a:rect l="l" t="t" r="r" b="b"/>
            <a:pathLst>
              <a:path w="1341400" h="2342127">
                <a:moveTo>
                  <a:pt x="0" y="0"/>
                </a:moveTo>
                <a:lnTo>
                  <a:pt x="1341400" y="0"/>
                </a:lnTo>
                <a:lnTo>
                  <a:pt x="1341400" y="2342128"/>
                </a:lnTo>
                <a:lnTo>
                  <a:pt x="0" y="234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63247">
            <a:off x="-697880" y="5961193"/>
            <a:ext cx="4342161" cy="1452650"/>
          </a:xfrm>
          <a:custGeom>
            <a:avLst/>
            <a:gdLst/>
            <a:ahLst/>
            <a:cxnLst/>
            <a:rect l="l" t="t" r="r" b="b"/>
            <a:pathLst>
              <a:path w="6513241" h="2178975">
                <a:moveTo>
                  <a:pt x="0" y="0"/>
                </a:moveTo>
                <a:lnTo>
                  <a:pt x="6513240" y="0"/>
                </a:lnTo>
                <a:lnTo>
                  <a:pt x="6513240" y="2178975"/>
                </a:lnTo>
                <a:lnTo>
                  <a:pt x="0" y="2178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8468">
            <a:off x="-1399286" y="-577563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3" y="0"/>
                </a:lnTo>
                <a:lnTo>
                  <a:pt x="8984323" y="1732690"/>
                </a:lnTo>
                <a:lnTo>
                  <a:pt x="0" y="1732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8468">
            <a:off x="5737884" y="6229649"/>
            <a:ext cx="5989549" cy="1155127"/>
          </a:xfrm>
          <a:custGeom>
            <a:avLst/>
            <a:gdLst/>
            <a:ahLst/>
            <a:cxnLst/>
            <a:rect l="l" t="t" r="r" b="b"/>
            <a:pathLst>
              <a:path w="8984323" h="1732691">
                <a:moveTo>
                  <a:pt x="0" y="0"/>
                </a:moveTo>
                <a:lnTo>
                  <a:pt x="8984323" y="0"/>
                </a:lnTo>
                <a:lnTo>
                  <a:pt x="8984323" y="1732690"/>
                </a:lnTo>
                <a:lnTo>
                  <a:pt x="0" y="1732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38463" y="6395603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9"/>
                </a:lnTo>
                <a:lnTo>
                  <a:pt x="0" y="1263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27987">
            <a:off x="-1666394" y="-258925"/>
            <a:ext cx="5522835" cy="842233"/>
          </a:xfrm>
          <a:custGeom>
            <a:avLst/>
            <a:gdLst/>
            <a:ahLst/>
            <a:cxnLst/>
            <a:rect l="l" t="t" r="r" b="b"/>
            <a:pathLst>
              <a:path w="8284253" h="1263349">
                <a:moveTo>
                  <a:pt x="0" y="0"/>
                </a:moveTo>
                <a:lnTo>
                  <a:pt x="8284254" y="0"/>
                </a:lnTo>
                <a:lnTo>
                  <a:pt x="8284254" y="1263349"/>
                </a:lnTo>
                <a:lnTo>
                  <a:pt x="0" y="1263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674032" flipH="1">
            <a:off x="10115220" y="-1663318"/>
            <a:ext cx="2248561" cy="3828819"/>
          </a:xfrm>
          <a:custGeom>
            <a:avLst/>
            <a:gdLst/>
            <a:ahLst/>
            <a:cxnLst/>
            <a:rect l="l" t="t" r="r" b="b"/>
            <a:pathLst>
              <a:path w="3372842" h="5743229">
                <a:moveTo>
                  <a:pt x="3372842" y="0"/>
                </a:moveTo>
                <a:lnTo>
                  <a:pt x="0" y="0"/>
                </a:lnTo>
                <a:lnTo>
                  <a:pt x="0" y="5743229"/>
                </a:lnTo>
                <a:lnTo>
                  <a:pt x="3372842" y="5743229"/>
                </a:lnTo>
                <a:lnTo>
                  <a:pt x="337284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63468" y="5011300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2"/>
                </a:lnTo>
                <a:lnTo>
                  <a:pt x="0" y="908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604568" y="1855161"/>
            <a:ext cx="422333" cy="605495"/>
          </a:xfrm>
          <a:custGeom>
            <a:avLst/>
            <a:gdLst/>
            <a:ahLst/>
            <a:cxnLst/>
            <a:rect l="l" t="t" r="r" b="b"/>
            <a:pathLst>
              <a:path w="633499" h="908242">
                <a:moveTo>
                  <a:pt x="0" y="0"/>
                </a:moveTo>
                <a:lnTo>
                  <a:pt x="633499" y="0"/>
                </a:lnTo>
                <a:lnTo>
                  <a:pt x="633499" y="908242"/>
                </a:lnTo>
                <a:lnTo>
                  <a:pt x="0" y="908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83143" y="5553194"/>
            <a:ext cx="1149493" cy="346938"/>
          </a:xfrm>
          <a:custGeom>
            <a:avLst/>
            <a:gdLst/>
            <a:ahLst/>
            <a:cxnLst/>
            <a:rect l="l" t="t" r="r" b="b"/>
            <a:pathLst>
              <a:path w="1724239" h="520407">
                <a:moveTo>
                  <a:pt x="0" y="0"/>
                </a:moveTo>
                <a:lnTo>
                  <a:pt x="1724239" y="0"/>
                </a:lnTo>
                <a:lnTo>
                  <a:pt x="1724239" y="520407"/>
                </a:lnTo>
                <a:lnTo>
                  <a:pt x="0" y="5204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3BEAD5-8FBE-065F-A392-80C5C84FD4B0}"/>
              </a:ext>
            </a:extLst>
          </p:cNvPr>
          <p:cNvSpPr txBox="1"/>
          <p:nvPr/>
        </p:nvSpPr>
        <p:spPr>
          <a:xfrm>
            <a:off x="1307246" y="560465"/>
            <a:ext cx="9192634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I/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11B92-E7C2-8C29-431C-6C6404B9CC61}"/>
              </a:ext>
            </a:extLst>
          </p:cNvPr>
          <p:cNvSpPr txBox="1"/>
          <p:nvPr/>
        </p:nvSpPr>
        <p:spPr>
          <a:xfrm>
            <a:off x="2357889" y="2074516"/>
            <a:ext cx="8705978" cy="336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spcAft>
                <a:spcPts val="533"/>
              </a:spcAft>
            </a:pP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29" indent="-571529" algn="just" defTabSz="609630"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56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527519" y="6425121"/>
            <a:ext cx="2179783" cy="1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387"/>
              </a:lnSpc>
              <a:spcBef>
                <a:spcPct val="0"/>
              </a:spcBef>
            </a:pPr>
            <a:r>
              <a:rPr lang="en-US" sz="1067" u="sng">
                <a:solidFill>
                  <a:srgbClr val="FFFFFF"/>
                </a:solidFill>
                <a:latin typeface="Muli Regular"/>
              </a:rPr>
              <a:t>Quay lại Trang Chương trình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96B70-E2C8-8CC1-04BC-65F6F6E1C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2" r="26742"/>
          <a:stretch/>
        </p:blipFill>
        <p:spPr>
          <a:xfrm>
            <a:off x="9158514" y="0"/>
            <a:ext cx="313769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6BE8D4-B48E-CF5C-DA13-D1980E30847A}"/>
              </a:ext>
            </a:extLst>
          </p:cNvPr>
          <p:cNvSpPr txBox="1"/>
          <p:nvPr/>
        </p:nvSpPr>
        <p:spPr>
          <a:xfrm>
            <a:off x="993545" y="415641"/>
            <a:ext cx="3346226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07E18D-A0A6-FEBD-A97F-225FAC032388}"/>
              </a:ext>
            </a:extLst>
          </p:cNvPr>
          <p:cNvSpPr/>
          <p:nvPr/>
        </p:nvSpPr>
        <p:spPr>
          <a:xfrm>
            <a:off x="1644650" y="1895959"/>
            <a:ext cx="8890000" cy="17216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quỹ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nạp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vướng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78EEDE-CB80-6A72-484E-474AFF125AD8}"/>
              </a:ext>
            </a:extLst>
          </p:cNvPr>
          <p:cNvSpPr/>
          <p:nvPr/>
        </p:nvSpPr>
        <p:spPr>
          <a:xfrm>
            <a:off x="1644650" y="3929647"/>
            <a:ext cx="8890000" cy="14551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46C640E1-8385-9695-0E29-B72F010A9D33}"/>
              </a:ext>
            </a:extLst>
          </p:cNvPr>
          <p:cNvSpPr/>
          <p:nvPr/>
        </p:nvSpPr>
        <p:spPr>
          <a:xfrm>
            <a:off x="128024" y="110825"/>
            <a:ext cx="5390404" cy="1352939"/>
          </a:xfrm>
          <a:custGeom>
            <a:avLst/>
            <a:gdLst/>
            <a:ahLst/>
            <a:cxnLst/>
            <a:rect l="l" t="t" r="r" b="b"/>
            <a:pathLst>
              <a:path w="5390404" h="5269120">
                <a:moveTo>
                  <a:pt x="0" y="0"/>
                </a:moveTo>
                <a:lnTo>
                  <a:pt x="5390404" y="0"/>
                </a:lnTo>
                <a:lnTo>
                  <a:pt x="5390404" y="5269120"/>
                </a:lnTo>
                <a:lnTo>
                  <a:pt x="0" y="5269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61331-45B5-A896-57B9-28C8C5F5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37" y="2431217"/>
            <a:ext cx="1699141" cy="1721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2100</Words>
  <Application>Microsoft Office PowerPoint</Application>
  <PresentationFormat>Widescreen</PresentationFormat>
  <Paragraphs>116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MTD Acryle Script Personal Use</vt:lpstr>
      <vt:lpstr>Muli Regular</vt:lpstr>
      <vt:lpstr>SVN-Rosellinda Alyamore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2023-06-18T09:01:09Z</dcterms:created>
  <dcterms:modified xsi:type="dcterms:W3CDTF">2023-06-18T14:21:12Z</dcterms:modified>
</cp:coreProperties>
</file>