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6" r:id="rId21"/>
    <p:sldId id="27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raunces" panose="020B0604020202020204" charset="0"/>
      <p:regular r:id="rId28"/>
    </p:embeddedFont>
    <p:embeddedFont>
      <p:font typeface="Fraunces Bold" panose="020B0604020202020204" charset="0"/>
      <p:regular r:id="rId29"/>
      <p:bold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Roboto Condensed Bold" panose="02000000000000000000" charset="0"/>
      <p:regular r:id="rId35"/>
      <p:bold r:id="rId36"/>
      <p:italic r:id="rId37"/>
      <p:boldItalic r:id="rId38"/>
    </p:embeddedFont>
    <p:embeddedFont>
      <p:font typeface="Roboto Condensed Bold Italics" panose="020B0604020202020204" charset="0"/>
      <p:regular r:id="rId39"/>
      <p:bold r:id="rId40"/>
      <p:italic r:id="rId41"/>
      <p:boldItalic r:id="rId42"/>
    </p:embeddedFont>
    <p:embeddedFont>
      <p:font typeface="Roboto Condensed Italics" panose="020B0604020202020204" charset="0"/>
      <p:regular r:id="rId43"/>
      <p:bold r:id="rId44"/>
      <p:italic r:id="rId45"/>
      <p:boldItalic r:id="rId46"/>
    </p:embeddedFont>
    <p:embeddedFont>
      <p:font typeface="Times Neue Roman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B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E5929-4F0B-4DA0-ADC3-48490819AAD0}" v="193" dt="2022-08-08T13:12:16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8" autoAdjust="0"/>
  </p:normalViewPr>
  <p:slideViewPr>
    <p:cSldViewPr>
      <p:cViewPr varScale="1">
        <p:scale>
          <a:sx n="71" d="100"/>
          <a:sy n="71" d="100"/>
        </p:scale>
        <p:origin x="2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F87E5929-4F0B-4DA0-ADC3-48490819AAD0}"/>
    <pc:docChg chg="undo custSel addSld modSld sldOrd">
      <pc:chgData name="TRAN TRI KHANG" userId="2b69f38f-e97b-4795-a559-774dc1ef1bed" providerId="ADAL" clId="{F87E5929-4F0B-4DA0-ADC3-48490819AAD0}" dt="2022-08-08T13:13:28.887" v="436" actId="20577"/>
      <pc:docMkLst>
        <pc:docMk/>
      </pc:docMkLst>
      <pc:sldChg chg="modSp mod">
        <pc:chgData name="TRAN TRI KHANG" userId="2b69f38f-e97b-4795-a559-774dc1ef1bed" providerId="ADAL" clId="{F87E5929-4F0B-4DA0-ADC3-48490819AAD0}" dt="2022-08-08T12:49:23.128" v="4" actId="1076"/>
        <pc:sldMkLst>
          <pc:docMk/>
          <pc:sldMk cId="0" sldId="256"/>
        </pc:sldMkLst>
        <pc:spChg chg="mod">
          <ac:chgData name="TRAN TRI KHANG" userId="2b69f38f-e97b-4795-a559-774dc1ef1bed" providerId="ADAL" clId="{F87E5929-4F0B-4DA0-ADC3-48490819AAD0}" dt="2022-08-08T12:49:10.394" v="1" actId="14100"/>
          <ac:spMkLst>
            <pc:docMk/>
            <pc:sldMk cId="0" sldId="256"/>
            <ac:spMk id="11" creationId="{00000000-0000-0000-0000-000000000000}"/>
          </ac:spMkLst>
        </pc:spChg>
        <pc:picChg chg="mod ord">
          <ac:chgData name="TRAN TRI KHANG" userId="2b69f38f-e97b-4795-a559-774dc1ef1bed" providerId="ADAL" clId="{F87E5929-4F0B-4DA0-ADC3-48490819AAD0}" dt="2022-08-08T12:49:23.128" v="4" actId="1076"/>
          <ac:picMkLst>
            <pc:docMk/>
            <pc:sldMk cId="0" sldId="256"/>
            <ac:picMk id="8" creationId="{00000000-0000-0000-0000-000000000000}"/>
          </ac:picMkLst>
        </pc:picChg>
      </pc:sldChg>
      <pc:sldChg chg="modSp mod">
        <pc:chgData name="TRAN TRI KHANG" userId="2b69f38f-e97b-4795-a559-774dc1ef1bed" providerId="ADAL" clId="{F87E5929-4F0B-4DA0-ADC3-48490819AAD0}" dt="2022-08-08T12:49:45.549" v="7" actId="1076"/>
        <pc:sldMkLst>
          <pc:docMk/>
          <pc:sldMk cId="0" sldId="257"/>
        </pc:sldMkLst>
        <pc:spChg chg="mod">
          <ac:chgData name="TRAN TRI KHANG" userId="2b69f38f-e97b-4795-a559-774dc1ef1bed" providerId="ADAL" clId="{F87E5929-4F0B-4DA0-ADC3-48490819AAD0}" dt="2022-08-08T12:49:45.549" v="7" actId="1076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0:33.802" v="24" actId="20577"/>
        <pc:sldMkLst>
          <pc:docMk/>
          <pc:sldMk cId="0" sldId="258"/>
        </pc:sldMkLst>
        <pc:spChg chg="mod">
          <ac:chgData name="TRAN TRI KHANG" userId="2b69f38f-e97b-4795-a559-774dc1ef1bed" providerId="ADAL" clId="{F87E5929-4F0B-4DA0-ADC3-48490819AAD0}" dt="2022-08-08T12:49:50.296" v="8" actId="14100"/>
          <ac:spMkLst>
            <pc:docMk/>
            <pc:sldMk cId="0" sldId="258"/>
            <ac:spMk id="7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2:50:33.802" v="24" actId="20577"/>
          <ac:graphicFrameMkLst>
            <pc:docMk/>
            <pc:sldMk cId="0" sldId="258"/>
            <ac:graphicFrameMk id="10" creationId="{E0470181-437F-CB4D-2C38-D2B116BC25B7}"/>
          </ac:graphicFrameMkLst>
        </pc:graphicFrameChg>
      </pc:sldChg>
      <pc:sldChg chg="modSp">
        <pc:chgData name="TRAN TRI KHANG" userId="2b69f38f-e97b-4795-a559-774dc1ef1bed" providerId="ADAL" clId="{F87E5929-4F0B-4DA0-ADC3-48490819AAD0}" dt="2022-08-08T12:50:51.701" v="27" actId="123"/>
        <pc:sldMkLst>
          <pc:docMk/>
          <pc:sldMk cId="0" sldId="259"/>
        </pc:sldMkLst>
        <pc:spChg chg="mod">
          <ac:chgData name="TRAN TRI KHANG" userId="2b69f38f-e97b-4795-a559-774dc1ef1bed" providerId="ADAL" clId="{F87E5929-4F0B-4DA0-ADC3-48490819AAD0}" dt="2022-08-08T12:50:49.128" v="26" actId="123"/>
          <ac:spMkLst>
            <pc:docMk/>
            <pc:sldMk cId="0" sldId="259"/>
            <ac:spMk id="6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0:45.306" v="25" actId="113"/>
          <ac:spMkLst>
            <pc:docMk/>
            <pc:sldMk cId="0" sldId="259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0:51.701" v="27" actId="123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1:30.032" v="35" actId="123"/>
        <pc:sldMkLst>
          <pc:docMk/>
          <pc:sldMk cId="0" sldId="260"/>
        </pc:sldMkLst>
        <pc:spChg chg="mod">
          <ac:chgData name="TRAN TRI KHANG" userId="2b69f38f-e97b-4795-a559-774dc1ef1bed" providerId="ADAL" clId="{F87E5929-4F0B-4DA0-ADC3-48490819AAD0}" dt="2022-08-08T12:51:15.847" v="31" actId="113"/>
          <ac:spMkLst>
            <pc:docMk/>
            <pc:sldMk cId="0" sldId="260"/>
            <ac:spMk id="4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11.240" v="29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30.032" v="35" actId="123"/>
          <ac:spMkLst>
            <pc:docMk/>
            <pc:sldMk cId="0" sldId="260"/>
            <ac:spMk id="11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27.006" v="34" actId="123"/>
          <ac:spMkLst>
            <pc:docMk/>
            <pc:sldMk cId="0" sldId="260"/>
            <ac:spMk id="12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24.146" v="33" actId="2057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14.081" v="30" actId="113"/>
          <ac:spMkLst>
            <pc:docMk/>
            <pc:sldMk cId="0" sldId="260"/>
            <ac:spMk id="14" creationId="{00000000-0000-0000-0000-000000000000}"/>
          </ac:spMkLst>
        </pc:spChg>
      </pc:sldChg>
      <pc:sldChg chg="modSp">
        <pc:chgData name="TRAN TRI KHANG" userId="2b69f38f-e97b-4795-a559-774dc1ef1bed" providerId="ADAL" clId="{F87E5929-4F0B-4DA0-ADC3-48490819AAD0}" dt="2022-08-08T12:52:45.154" v="43" actId="123"/>
        <pc:sldMkLst>
          <pc:docMk/>
          <pc:sldMk cId="0" sldId="261"/>
        </pc:sldMkLst>
        <pc:spChg chg="mod">
          <ac:chgData name="TRAN TRI KHANG" userId="2b69f38f-e97b-4795-a559-774dc1ef1bed" providerId="ADAL" clId="{F87E5929-4F0B-4DA0-ADC3-48490819AAD0}" dt="2022-08-08T12:51:39.198" v="36" actId="113"/>
          <ac:spMkLst>
            <pc:docMk/>
            <pc:sldMk cId="0" sldId="261"/>
            <ac:spMk id="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2:03.530" v="40" actId="113"/>
          <ac:spMkLst>
            <pc:docMk/>
            <pc:sldMk cId="0" sldId="261"/>
            <ac:spMk id="6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2:45.154" v="43" actId="123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40.729" v="37" actId="113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3:00.490" v="46" actId="113"/>
        <pc:sldMkLst>
          <pc:docMk/>
          <pc:sldMk cId="0" sldId="262"/>
        </pc:sldMkLst>
        <pc:spChg chg="mod">
          <ac:chgData name="TRAN TRI KHANG" userId="2b69f38f-e97b-4795-a559-774dc1ef1bed" providerId="ADAL" clId="{F87E5929-4F0B-4DA0-ADC3-48490819AAD0}" dt="2022-08-08T12:52:59.176" v="45" actId="1410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00.490" v="46" actId="113"/>
          <ac:spMkLst>
            <pc:docMk/>
            <pc:sldMk cId="0" sldId="262"/>
            <ac:spMk id="14" creationId="{00000000-0000-0000-0000-000000000000}"/>
          </ac:spMkLst>
        </pc:spChg>
      </pc:sldChg>
      <pc:sldChg chg="modSp mod modAnim">
        <pc:chgData name="TRAN TRI KHANG" userId="2b69f38f-e97b-4795-a559-774dc1ef1bed" providerId="ADAL" clId="{F87E5929-4F0B-4DA0-ADC3-48490819AAD0}" dt="2022-08-08T12:56:08.439" v="100" actId="113"/>
        <pc:sldMkLst>
          <pc:docMk/>
          <pc:sldMk cId="0" sldId="263"/>
        </pc:sldMkLst>
        <pc:spChg chg="mod">
          <ac:chgData name="TRAN TRI KHANG" userId="2b69f38f-e97b-4795-a559-774dc1ef1bed" providerId="ADAL" clId="{F87E5929-4F0B-4DA0-ADC3-48490819AAD0}" dt="2022-08-08T12:53:16.596" v="48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08.439" v="100" actId="113"/>
          <ac:spMkLst>
            <pc:docMk/>
            <pc:sldMk cId="0" sldId="263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19.560" v="49" actId="14100"/>
          <ac:spMkLst>
            <pc:docMk/>
            <pc:sldMk cId="0" sldId="263"/>
            <ac:spMk id="9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34.047" v="50" actId="20577"/>
          <ac:spMkLst>
            <pc:docMk/>
            <pc:sldMk cId="0" sldId="263"/>
            <ac:spMk id="11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51.707" v="57" actId="403"/>
          <ac:spMkLst>
            <pc:docMk/>
            <pc:sldMk cId="0" sldId="263"/>
            <ac:spMk id="12" creationId="{00000000-0000-0000-0000-000000000000}"/>
          </ac:spMkLst>
        </pc:spChg>
      </pc:sldChg>
      <pc:sldChg chg="modSp mod modAnim">
        <pc:chgData name="TRAN TRI KHANG" userId="2b69f38f-e97b-4795-a559-774dc1ef1bed" providerId="ADAL" clId="{F87E5929-4F0B-4DA0-ADC3-48490819AAD0}" dt="2022-08-08T12:56:14.343" v="102" actId="14100"/>
        <pc:sldMkLst>
          <pc:docMk/>
          <pc:sldMk cId="0" sldId="264"/>
        </pc:sldMkLst>
        <pc:spChg chg="mod">
          <ac:chgData name="TRAN TRI KHANG" userId="2b69f38f-e97b-4795-a559-774dc1ef1bed" providerId="ADAL" clId="{F87E5929-4F0B-4DA0-ADC3-48490819AAD0}" dt="2022-08-08T12:55:47.319" v="93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14.343" v="102" actId="14100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6:04.931" v="99" actId="14100"/>
        <pc:sldMkLst>
          <pc:docMk/>
          <pc:sldMk cId="0" sldId="265"/>
        </pc:sldMkLst>
        <pc:spChg chg="mod">
          <ac:chgData name="TRAN TRI KHANG" userId="2b69f38f-e97b-4795-a559-774dc1ef1bed" providerId="ADAL" clId="{F87E5929-4F0B-4DA0-ADC3-48490819AAD0}" dt="2022-08-08T12:56:04.931" v="99" actId="14100"/>
          <ac:spMkLst>
            <pc:docMk/>
            <pc:sldMk cId="0" sldId="265"/>
            <ac:spMk id="3" creationId="{00000000-0000-0000-0000-000000000000}"/>
          </ac:spMkLst>
        </pc:spChg>
        <pc:graphicFrameChg chg="modGraphic">
          <ac:chgData name="TRAN TRI KHANG" userId="2b69f38f-e97b-4795-a559-774dc1ef1bed" providerId="ADAL" clId="{F87E5929-4F0B-4DA0-ADC3-48490819AAD0}" dt="2022-08-08T12:56:01.238" v="97" actId="122"/>
          <ac:graphicFrameMkLst>
            <pc:docMk/>
            <pc:sldMk cId="0" sldId="265"/>
            <ac:graphicFrameMk id="2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2:57:06.286" v="113" actId="114"/>
        <pc:sldMkLst>
          <pc:docMk/>
          <pc:sldMk cId="0" sldId="266"/>
        </pc:sldMkLst>
        <pc:spChg chg="mod">
          <ac:chgData name="TRAN TRI KHANG" userId="2b69f38f-e97b-4795-a559-774dc1ef1bed" providerId="ADAL" clId="{F87E5929-4F0B-4DA0-ADC3-48490819AAD0}" dt="2022-08-08T12:57:06.286" v="113" actId="114"/>
          <ac:spMkLst>
            <pc:docMk/>
            <pc:sldMk cId="0" sldId="266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25.177" v="104" actId="123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8:10.947" v="128" actId="114"/>
        <pc:sldMkLst>
          <pc:docMk/>
          <pc:sldMk cId="0" sldId="267"/>
        </pc:sldMkLst>
        <pc:graphicFrameChg chg="mod">
          <ac:chgData name="TRAN TRI KHANG" userId="2b69f38f-e97b-4795-a559-774dc1ef1bed" providerId="ADAL" clId="{F87E5929-4F0B-4DA0-ADC3-48490819AAD0}" dt="2022-08-08T12:58:10.947" v="128" actId="114"/>
          <ac:graphicFrameMkLst>
            <pc:docMk/>
            <pc:sldMk cId="0" sldId="267"/>
            <ac:graphicFrameMk id="14" creationId="{36C2C4FC-FD65-747E-A9F4-AB0908064229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3:04:56.482" v="230" actId="1076"/>
        <pc:sldMkLst>
          <pc:docMk/>
          <pc:sldMk cId="0" sldId="268"/>
        </pc:sldMkLst>
        <pc:spChg chg="mod">
          <ac:chgData name="TRAN TRI KHANG" userId="2b69f38f-e97b-4795-a559-774dc1ef1bed" providerId="ADAL" clId="{F87E5929-4F0B-4DA0-ADC3-48490819AAD0}" dt="2022-08-08T12:58:49.801" v="138" actId="20577"/>
          <ac:spMkLst>
            <pc:docMk/>
            <pc:sldMk cId="0" sldId="268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8:34.266" v="131" actId="113"/>
          <ac:spMkLst>
            <pc:docMk/>
            <pc:sldMk cId="0" sldId="268"/>
            <ac:spMk id="9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2:58:55.543" v="139" actId="1076"/>
          <ac:graphicFrameMkLst>
            <pc:docMk/>
            <pc:sldMk cId="0" sldId="268"/>
            <ac:graphicFrameMk id="14" creationId="{56EC68AD-0B8B-C31E-ED6B-F1129F25195A}"/>
          </ac:graphicFrameMkLst>
        </pc:graphicFrameChg>
        <pc:picChg chg="mod">
          <ac:chgData name="TRAN TRI KHANG" userId="2b69f38f-e97b-4795-a559-774dc1ef1bed" providerId="ADAL" clId="{F87E5929-4F0B-4DA0-ADC3-48490819AAD0}" dt="2022-08-08T13:04:56.482" v="230" actId="1076"/>
          <ac:picMkLst>
            <pc:docMk/>
            <pc:sldMk cId="0" sldId="268"/>
            <ac:picMk id="13" creationId="{00000000-0000-0000-0000-000000000000}"/>
          </ac:picMkLst>
        </pc:picChg>
      </pc:sldChg>
      <pc:sldChg chg="modSp mod">
        <pc:chgData name="TRAN TRI KHANG" userId="2b69f38f-e97b-4795-a559-774dc1ef1bed" providerId="ADAL" clId="{F87E5929-4F0B-4DA0-ADC3-48490819AAD0}" dt="2022-08-08T12:59:10.214" v="141" actId="14100"/>
        <pc:sldMkLst>
          <pc:docMk/>
          <pc:sldMk cId="0" sldId="270"/>
        </pc:sldMkLst>
        <pc:spChg chg="mod">
          <ac:chgData name="TRAN TRI KHANG" userId="2b69f38f-e97b-4795-a559-774dc1ef1bed" providerId="ADAL" clId="{F87E5929-4F0B-4DA0-ADC3-48490819AAD0}" dt="2022-08-08T12:59:07.425" v="140" actId="403"/>
          <ac:spMkLst>
            <pc:docMk/>
            <pc:sldMk cId="0" sldId="270"/>
            <ac:spMk id="16" creationId="{00000000-0000-0000-0000-000000000000}"/>
          </ac:spMkLst>
        </pc:spChg>
        <pc:grpChg chg="mod">
          <ac:chgData name="TRAN TRI KHANG" userId="2b69f38f-e97b-4795-a559-774dc1ef1bed" providerId="ADAL" clId="{F87E5929-4F0B-4DA0-ADC3-48490819AAD0}" dt="2022-08-08T12:59:10.214" v="141" actId="14100"/>
          <ac:grpSpMkLst>
            <pc:docMk/>
            <pc:sldMk cId="0" sldId="270"/>
            <ac:grpSpMk id="14" creationId="{00000000-0000-0000-0000-000000000000}"/>
          </ac:grpSpMkLst>
        </pc:grpChg>
      </pc:sldChg>
      <pc:sldChg chg="modSp mod">
        <pc:chgData name="TRAN TRI KHANG" userId="2b69f38f-e97b-4795-a559-774dc1ef1bed" providerId="ADAL" clId="{F87E5929-4F0B-4DA0-ADC3-48490819AAD0}" dt="2022-08-08T13:09:42.037" v="325" actId="58"/>
        <pc:sldMkLst>
          <pc:docMk/>
          <pc:sldMk cId="0" sldId="271"/>
        </pc:sldMkLst>
        <pc:graphicFrameChg chg="mod modGraphic">
          <ac:chgData name="TRAN TRI KHANG" userId="2b69f38f-e97b-4795-a559-774dc1ef1bed" providerId="ADAL" clId="{F87E5929-4F0B-4DA0-ADC3-48490819AAD0}" dt="2022-08-08T13:09:42.037" v="325" actId="58"/>
          <ac:graphicFrameMkLst>
            <pc:docMk/>
            <pc:sldMk cId="0" sldId="271"/>
            <ac:graphicFrameMk id="4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3:11:05.215" v="333" actId="123"/>
        <pc:sldMkLst>
          <pc:docMk/>
          <pc:sldMk cId="0" sldId="272"/>
        </pc:sldMkLst>
        <pc:spChg chg="mod">
          <ac:chgData name="TRAN TRI KHANG" userId="2b69f38f-e97b-4795-a559-774dc1ef1bed" providerId="ADAL" clId="{F87E5929-4F0B-4DA0-ADC3-48490819AAD0}" dt="2022-08-08T13:10:53.922" v="331" actId="14100"/>
          <ac:spMkLst>
            <pc:docMk/>
            <pc:sldMk cId="0" sldId="272"/>
            <ac:spMk id="26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3:11:05.215" v="333" actId="123"/>
          <ac:graphicFrameMkLst>
            <pc:docMk/>
            <pc:sldMk cId="0" sldId="272"/>
            <ac:graphicFrameMk id="28" creationId="{8B70EAE2-2FF6-0295-C130-ED8BA686A476}"/>
          </ac:graphicFrameMkLst>
        </pc:graphicFrameChg>
      </pc:sldChg>
      <pc:sldChg chg="addSp modSp mod modAnim">
        <pc:chgData name="TRAN TRI KHANG" userId="2b69f38f-e97b-4795-a559-774dc1ef1bed" providerId="ADAL" clId="{F87E5929-4F0B-4DA0-ADC3-48490819AAD0}" dt="2022-08-08T13:13:07.609" v="389" actId="20577"/>
        <pc:sldMkLst>
          <pc:docMk/>
          <pc:sldMk cId="0" sldId="273"/>
        </pc:sldMkLst>
        <pc:spChg chg="mod">
          <ac:chgData name="TRAN TRI KHANG" userId="2b69f38f-e97b-4795-a559-774dc1ef1bed" providerId="ADAL" clId="{F87E5929-4F0B-4DA0-ADC3-48490819AAD0}" dt="2022-08-08T13:13:07.609" v="389" actId="20577"/>
          <ac:spMkLst>
            <pc:docMk/>
            <pc:sldMk cId="0" sldId="273"/>
            <ac:spMk id="10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11:55.102" v="346" actId="1076"/>
          <ac:spMkLst>
            <pc:docMk/>
            <pc:sldMk cId="0" sldId="273"/>
            <ac:spMk id="12" creationId="{00000000-0000-0000-0000-000000000000}"/>
          </ac:spMkLst>
        </pc:spChg>
        <pc:picChg chg="add mod">
          <ac:chgData name="TRAN TRI KHANG" userId="2b69f38f-e97b-4795-a559-774dc1ef1bed" providerId="ADAL" clId="{F87E5929-4F0B-4DA0-ADC3-48490819AAD0}" dt="2022-08-08T13:11:20.738" v="337"/>
          <ac:picMkLst>
            <pc:docMk/>
            <pc:sldMk cId="0" sldId="273"/>
            <ac:picMk id="13" creationId="{5EA2A35D-D02E-359B-FD7C-D3953EECA9BA}"/>
          </ac:picMkLst>
        </pc:picChg>
      </pc:sldChg>
      <pc:sldChg chg="addSp delSp modSp add mod ord delAnim modAnim">
        <pc:chgData name="TRAN TRI KHANG" userId="2b69f38f-e97b-4795-a559-774dc1ef1bed" providerId="ADAL" clId="{F87E5929-4F0B-4DA0-ADC3-48490819AAD0}" dt="2022-08-08T13:10:37.815" v="330"/>
        <pc:sldMkLst>
          <pc:docMk/>
          <pc:sldMk cId="4028978916" sldId="275"/>
        </pc:sldMkLst>
        <pc:spChg chg="del mod">
          <ac:chgData name="TRAN TRI KHANG" userId="2b69f38f-e97b-4795-a559-774dc1ef1bed" providerId="ADAL" clId="{F87E5929-4F0B-4DA0-ADC3-48490819AAD0}" dt="2022-08-08T13:02:26.575" v="180" actId="478"/>
          <ac:spMkLst>
            <pc:docMk/>
            <pc:sldMk cId="4028978916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05:49.617" v="245" actId="1076"/>
          <ac:spMkLst>
            <pc:docMk/>
            <pc:sldMk cId="4028978916" sldId="275"/>
            <ac:spMk id="9" creationId="{00000000-0000-0000-0000-000000000000}"/>
          </ac:spMkLst>
        </pc:spChg>
        <pc:spChg chg="add mod">
          <ac:chgData name="TRAN TRI KHANG" userId="2b69f38f-e97b-4795-a559-774dc1ef1bed" providerId="ADAL" clId="{F87E5929-4F0B-4DA0-ADC3-48490819AAD0}" dt="2022-08-08T13:06:06.537" v="251" actId="1076"/>
          <ac:spMkLst>
            <pc:docMk/>
            <pc:sldMk cId="4028978916" sldId="275"/>
            <ac:spMk id="16" creationId="{18A1F635-B356-951E-8E8A-5C7BAB922200}"/>
          </ac:spMkLst>
        </pc:spChg>
        <pc:spChg chg="add del">
          <ac:chgData name="TRAN TRI KHANG" userId="2b69f38f-e97b-4795-a559-774dc1ef1bed" providerId="ADAL" clId="{F87E5929-4F0B-4DA0-ADC3-48490819AAD0}" dt="2022-08-08T13:04:31.154" v="228" actId="22"/>
          <ac:spMkLst>
            <pc:docMk/>
            <pc:sldMk cId="4028978916" sldId="275"/>
            <ac:spMk id="18" creationId="{F91DD398-0926-A296-8BBA-13A3EFE75CF9}"/>
          </ac:spMkLst>
        </pc:spChg>
        <pc:spChg chg="add mod">
          <ac:chgData name="TRAN TRI KHANG" userId="2b69f38f-e97b-4795-a559-774dc1ef1bed" providerId="ADAL" clId="{F87E5929-4F0B-4DA0-ADC3-48490819AAD0}" dt="2022-08-08T13:06:01.483" v="249" actId="14100"/>
          <ac:spMkLst>
            <pc:docMk/>
            <pc:sldMk cId="4028978916" sldId="275"/>
            <ac:spMk id="20" creationId="{012338D4-0F16-325D-DC83-B8E10F58E30C}"/>
          </ac:spMkLst>
        </pc:spChg>
        <pc:spChg chg="add del">
          <ac:chgData name="TRAN TRI KHANG" userId="2b69f38f-e97b-4795-a559-774dc1ef1bed" providerId="ADAL" clId="{F87E5929-4F0B-4DA0-ADC3-48490819AAD0}" dt="2022-08-08T13:06:18.309" v="254" actId="22"/>
          <ac:spMkLst>
            <pc:docMk/>
            <pc:sldMk cId="4028978916" sldId="275"/>
            <ac:spMk id="22" creationId="{97B7699E-2CA5-B081-9400-DEFD9A9B122C}"/>
          </ac:spMkLst>
        </pc:spChg>
        <pc:spChg chg="add mod">
          <ac:chgData name="TRAN TRI KHANG" userId="2b69f38f-e97b-4795-a559-774dc1ef1bed" providerId="ADAL" clId="{F87E5929-4F0B-4DA0-ADC3-48490819AAD0}" dt="2022-08-08T13:07:09.403" v="296" actId="1076"/>
          <ac:spMkLst>
            <pc:docMk/>
            <pc:sldMk cId="4028978916" sldId="275"/>
            <ac:spMk id="24" creationId="{8C18BD02-6B3A-07B3-E8AC-39A3DA6BF799}"/>
          </ac:spMkLst>
        </pc:spChg>
        <pc:spChg chg="add mod">
          <ac:chgData name="TRAN TRI KHANG" userId="2b69f38f-e97b-4795-a559-774dc1ef1bed" providerId="ADAL" clId="{F87E5929-4F0B-4DA0-ADC3-48490819AAD0}" dt="2022-08-08T13:08:06.323" v="308" actId="14100"/>
          <ac:spMkLst>
            <pc:docMk/>
            <pc:sldMk cId="4028978916" sldId="275"/>
            <ac:spMk id="26" creationId="{597ABF65-4243-EF7B-1ECC-9C6C5BEFC48E}"/>
          </ac:spMkLst>
        </pc:spChg>
        <pc:graphicFrameChg chg="del mod">
          <ac:chgData name="TRAN TRI KHANG" userId="2b69f38f-e97b-4795-a559-774dc1ef1bed" providerId="ADAL" clId="{F87E5929-4F0B-4DA0-ADC3-48490819AAD0}" dt="2022-08-08T13:02:22.478" v="178" actId="478"/>
          <ac:graphicFrameMkLst>
            <pc:docMk/>
            <pc:sldMk cId="4028978916" sldId="275"/>
            <ac:graphicFrameMk id="14" creationId="{56EC68AD-0B8B-C31E-ED6B-F1129F25195A}"/>
          </ac:graphicFrameMkLst>
        </pc:graphicFrameChg>
        <pc:picChg chg="mod">
          <ac:chgData name="TRAN TRI KHANG" userId="2b69f38f-e97b-4795-a559-774dc1ef1bed" providerId="ADAL" clId="{F87E5929-4F0B-4DA0-ADC3-48490819AAD0}" dt="2022-08-08T13:04:12.066" v="225" actId="14100"/>
          <ac:picMkLst>
            <pc:docMk/>
            <pc:sldMk cId="4028978916" sldId="275"/>
            <ac:picMk id="13" creationId="{00000000-0000-0000-0000-000000000000}"/>
          </ac:picMkLst>
        </pc:picChg>
        <pc:picChg chg="add mod modCrop">
          <ac:chgData name="TRAN TRI KHANG" userId="2b69f38f-e97b-4795-a559-774dc1ef1bed" providerId="ADAL" clId="{F87E5929-4F0B-4DA0-ADC3-48490819AAD0}" dt="2022-08-08T13:06:04.490" v="250" actId="1076"/>
          <ac:picMkLst>
            <pc:docMk/>
            <pc:sldMk cId="4028978916" sldId="275"/>
            <ac:picMk id="15" creationId="{67798A5C-68F0-82E5-02A3-53AA445C03DA}"/>
          </ac:picMkLst>
        </pc:picChg>
      </pc:sldChg>
      <pc:sldChg chg="modSp add mod">
        <pc:chgData name="TRAN TRI KHANG" userId="2b69f38f-e97b-4795-a559-774dc1ef1bed" providerId="ADAL" clId="{F87E5929-4F0B-4DA0-ADC3-48490819AAD0}" dt="2022-08-08T13:13:28.887" v="436" actId="20577"/>
        <pc:sldMkLst>
          <pc:docMk/>
          <pc:sldMk cId="2913421359" sldId="276"/>
        </pc:sldMkLst>
        <pc:spChg chg="mod">
          <ac:chgData name="TRAN TRI KHANG" userId="2b69f38f-e97b-4795-a559-774dc1ef1bed" providerId="ADAL" clId="{F87E5929-4F0B-4DA0-ADC3-48490819AAD0}" dt="2022-08-08T13:13:28.887" v="436" actId="20577"/>
          <ac:spMkLst>
            <pc:docMk/>
            <pc:sldMk cId="2913421359" sldId="276"/>
            <ac:spMk id="10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12:06.387" v="382" actId="403"/>
          <ac:spMkLst>
            <pc:docMk/>
            <pc:sldMk cId="2913421359" sldId="276"/>
            <ac:spMk id="1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BB84F-9F61-E04E-B0CE-E46908611225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E58CC6C-2080-6549-8DD2-43FDDF93AF15}">
      <dgm:prSet phldrT="[Text]" custT="1"/>
      <dgm:spPr/>
      <dgm:t>
        <a:bodyPr/>
        <a:lstStyle/>
        <a:p>
          <a:pPr algn="just"/>
          <a:r>
            <a:rPr lang="en-US" sz="2800" spc="0" dirty="0">
              <a:latin typeface="Roboto Condensed"/>
            </a:rPr>
            <a:t>GV chia </a:t>
          </a:r>
          <a:r>
            <a:rPr lang="en-US" sz="2800" spc="0" dirty="0" err="1">
              <a:latin typeface="Roboto Condensed"/>
            </a:rPr>
            <a:t>lớp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thành</a:t>
          </a:r>
          <a:r>
            <a:rPr lang="en-US" sz="2800" spc="0" dirty="0">
              <a:latin typeface="Roboto Condensed"/>
            </a:rPr>
            <a:t> 4 </a:t>
          </a:r>
          <a:r>
            <a:rPr lang="en-US" sz="2800" spc="0" dirty="0" err="1">
              <a:latin typeface="Roboto Condensed"/>
            </a:rPr>
            <a:t>nhóm</a:t>
          </a:r>
          <a:r>
            <a:rPr lang="en-US" sz="2800" spc="0" dirty="0">
              <a:latin typeface="Roboto Condensed"/>
            </a:rPr>
            <a:t>: </a:t>
          </a:r>
          <a:r>
            <a:rPr lang="en-US" sz="2800" spc="0" dirty="0" err="1">
              <a:latin typeface="Roboto Condensed"/>
            </a:rPr>
            <a:t>Mỗi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nhóm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sẽ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có</a:t>
          </a:r>
          <a:r>
            <a:rPr lang="en-US" sz="2800" spc="0" dirty="0">
              <a:latin typeface="Roboto Condensed"/>
            </a:rPr>
            <a:t> 1 </a:t>
          </a:r>
          <a:r>
            <a:rPr lang="en-US" sz="2800" spc="0" dirty="0" err="1">
              <a:latin typeface="Roboto Condensed"/>
            </a:rPr>
            <a:t>phút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để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nhìn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nhanh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thông</a:t>
          </a:r>
          <a:r>
            <a:rPr lang="en-US" sz="2800" spc="0" dirty="0">
              <a:latin typeface="Roboto Condensed"/>
            </a:rPr>
            <a:t> tin </a:t>
          </a:r>
          <a:r>
            <a:rPr lang="en-US" sz="2800" spc="0" dirty="0" err="1">
              <a:latin typeface="Roboto Condensed"/>
            </a:rPr>
            <a:t>trên</a:t>
          </a:r>
          <a:r>
            <a:rPr lang="en-US" sz="2800" spc="0" dirty="0">
              <a:latin typeface="Roboto Condensed"/>
            </a:rPr>
            <a:t> slide </a:t>
          </a:r>
          <a:r>
            <a:rPr lang="en-US" sz="2800" spc="0" dirty="0" err="1">
              <a:latin typeface="Roboto Condensed"/>
            </a:rPr>
            <a:t>mà</a:t>
          </a:r>
          <a:r>
            <a:rPr lang="en-US" sz="2800" spc="0" dirty="0">
              <a:latin typeface="Roboto Condensed"/>
            </a:rPr>
            <a:t> GV </a:t>
          </a:r>
          <a:r>
            <a:rPr lang="en-US" sz="2800" spc="0" dirty="0" err="1">
              <a:latin typeface="Roboto Condensed"/>
            </a:rPr>
            <a:t>trình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chiếu</a:t>
          </a:r>
          <a:r>
            <a:rPr lang="en-US" sz="2800" spc="0" dirty="0">
              <a:latin typeface="Roboto Condensed"/>
            </a:rPr>
            <a:t>. Sau </a:t>
          </a:r>
          <a:r>
            <a:rPr lang="en-US" sz="2800" spc="0" dirty="0" err="1">
              <a:latin typeface="Roboto Condensed"/>
            </a:rPr>
            <a:t>đó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thông</a:t>
          </a:r>
          <a:r>
            <a:rPr lang="en-US" sz="2800" spc="0" dirty="0">
              <a:latin typeface="Roboto Condensed"/>
            </a:rPr>
            <a:t> tin </a:t>
          </a:r>
          <a:r>
            <a:rPr lang="en-US" sz="2800" spc="0" dirty="0" err="1">
              <a:latin typeface="Roboto Condensed"/>
            </a:rPr>
            <a:t>sẽ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bị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mất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đi</a:t>
          </a:r>
          <a:r>
            <a:rPr lang="en-US" sz="2800" spc="0" dirty="0">
              <a:latin typeface="Roboto Condensed"/>
            </a:rPr>
            <a:t>.</a:t>
          </a:r>
          <a:endParaRPr lang="en-US" sz="2800" spc="0" dirty="0"/>
        </a:p>
      </dgm:t>
    </dgm:pt>
    <dgm:pt modelId="{A5195166-456B-D04E-90B2-D839719D9D84}" type="parTrans" cxnId="{AD93B202-A033-D741-92BC-848D4C5E7861}">
      <dgm:prSet/>
      <dgm:spPr/>
      <dgm:t>
        <a:bodyPr/>
        <a:lstStyle/>
        <a:p>
          <a:endParaRPr lang="en-US" sz="2400"/>
        </a:p>
      </dgm:t>
    </dgm:pt>
    <dgm:pt modelId="{5B9D102A-E886-C04B-9ECC-2290320AB999}" type="sibTrans" cxnId="{AD93B202-A033-D741-92BC-848D4C5E7861}">
      <dgm:prSet/>
      <dgm:spPr/>
      <dgm:t>
        <a:bodyPr/>
        <a:lstStyle/>
        <a:p>
          <a:endParaRPr lang="en-US" sz="2400"/>
        </a:p>
      </dgm:t>
    </dgm:pt>
    <dgm:pt modelId="{5CBCBE79-7621-DF40-B450-61863DF38A22}">
      <dgm:prSet custT="1"/>
      <dgm:spPr/>
      <dgm:t>
        <a:bodyPr/>
        <a:lstStyle/>
        <a:p>
          <a:pPr algn="just"/>
          <a:r>
            <a:rPr lang="en-US" sz="2800" spc="0" dirty="0">
              <a:latin typeface="Roboto Condensed"/>
            </a:rPr>
            <a:t>GV </a:t>
          </a:r>
          <a:r>
            <a:rPr lang="en-US" sz="2800" spc="0" dirty="0" err="1">
              <a:latin typeface="Roboto Condensed"/>
            </a:rPr>
            <a:t>phát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cho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mỗi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nhóm</a:t>
          </a:r>
          <a:r>
            <a:rPr lang="en-US" sz="2800" spc="0" dirty="0">
              <a:latin typeface="Roboto Condensed"/>
            </a:rPr>
            <a:t> 12 </a:t>
          </a:r>
          <a:r>
            <a:rPr lang="en-US" sz="2800" spc="0" dirty="0" err="1">
              <a:latin typeface="Roboto Condensed"/>
            </a:rPr>
            <a:t>thẻ</a:t>
          </a:r>
          <a:r>
            <a:rPr lang="en-US" sz="2800" spc="0" dirty="0">
              <a:latin typeface="Roboto Condensed"/>
            </a:rPr>
            <a:t>. </a:t>
          </a:r>
          <a:r>
            <a:rPr lang="en-US" sz="2800" spc="0" dirty="0" err="1">
              <a:latin typeface="Roboto Condensed"/>
            </a:rPr>
            <a:t>Trong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đó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có</a:t>
          </a:r>
          <a:r>
            <a:rPr lang="en-US" sz="2800" spc="0" dirty="0">
              <a:latin typeface="Roboto Condensed"/>
            </a:rPr>
            <a:t> 6 </a:t>
          </a:r>
          <a:r>
            <a:rPr lang="en-US" sz="2800" spc="0" dirty="0" err="1">
              <a:latin typeface="Roboto Condensed"/>
            </a:rPr>
            <a:t>thẻ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là</a:t>
          </a:r>
          <a:r>
            <a:rPr lang="en-US" sz="2800" spc="0" dirty="0">
              <a:latin typeface="Roboto Condensed"/>
            </a:rPr>
            <a:t> 6 </a:t>
          </a:r>
          <a:r>
            <a:rPr lang="en-US" sz="2800" spc="0" dirty="0" err="1">
              <a:latin typeface="Roboto Condensed"/>
            </a:rPr>
            <a:t>từ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khóa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và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tương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ứng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với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nó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là</a:t>
          </a:r>
          <a:r>
            <a:rPr lang="en-US" sz="2800" spc="0" dirty="0">
              <a:latin typeface="Roboto Condensed"/>
            </a:rPr>
            <a:t> 6 </a:t>
          </a:r>
          <a:r>
            <a:rPr lang="en-US" sz="2800" spc="0" dirty="0" err="1">
              <a:latin typeface="Roboto Condensed"/>
            </a:rPr>
            <a:t>nội</a:t>
          </a:r>
          <a:r>
            <a:rPr lang="en-US" sz="2800" spc="0" dirty="0">
              <a:latin typeface="Roboto Condensed"/>
            </a:rPr>
            <a:t> dung </a:t>
          </a:r>
          <a:r>
            <a:rPr lang="en-US" sz="2800" spc="0" dirty="0" err="1">
              <a:latin typeface="Roboto Condensed"/>
            </a:rPr>
            <a:t>của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từ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khóa</a:t>
          </a:r>
          <a:r>
            <a:rPr lang="en-US" sz="2800" spc="0" dirty="0">
              <a:latin typeface="Roboto Condensed"/>
            </a:rPr>
            <a:t>. </a:t>
          </a:r>
          <a:r>
            <a:rPr lang="en-US" sz="2800" spc="0" dirty="0" err="1">
              <a:latin typeface="Roboto Condensed"/>
            </a:rPr>
            <a:t>Các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nhóm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có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thời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gian</a:t>
          </a:r>
          <a:r>
            <a:rPr lang="en-US" sz="2800" spc="0" dirty="0">
              <a:latin typeface="Roboto Condensed"/>
            </a:rPr>
            <a:t> 2 </a:t>
          </a:r>
          <a:r>
            <a:rPr lang="en-US" sz="2800" spc="0" dirty="0" err="1">
              <a:latin typeface="Roboto Condensed"/>
            </a:rPr>
            <a:t>phút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để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ghép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từ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khóa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và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nội</a:t>
          </a:r>
          <a:r>
            <a:rPr lang="en-US" sz="2800" spc="0" dirty="0">
              <a:latin typeface="Roboto Condensed"/>
            </a:rPr>
            <a:t> dung </a:t>
          </a:r>
          <a:r>
            <a:rPr lang="en-US" sz="2800" spc="0" dirty="0" err="1">
              <a:latin typeface="Roboto Condensed"/>
            </a:rPr>
            <a:t>cho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phù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hợp</a:t>
          </a:r>
          <a:r>
            <a:rPr lang="en-US" sz="2800" spc="0" dirty="0">
              <a:latin typeface="Roboto Condensed"/>
            </a:rPr>
            <a:t>. (</a:t>
          </a:r>
          <a:r>
            <a:rPr lang="en-US" sz="2800" spc="0" dirty="0" err="1">
              <a:latin typeface="Roboto Condensed"/>
            </a:rPr>
            <a:t>Lưu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ý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mỗi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từ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khóa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là</a:t>
          </a:r>
          <a:r>
            <a:rPr lang="en-US" sz="2800" spc="0" dirty="0">
              <a:latin typeface="Roboto Condensed"/>
            </a:rPr>
            <a:t> 1 </a:t>
          </a:r>
          <a:r>
            <a:rPr lang="en-US" sz="2800" spc="0" dirty="0" err="1">
              <a:latin typeface="Roboto Condensed"/>
            </a:rPr>
            <a:t>thành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viên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trong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nhóm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lên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ghép</a:t>
          </a:r>
          <a:r>
            <a:rPr lang="en-US" sz="2800" spc="0" dirty="0">
              <a:latin typeface="Roboto Condensed"/>
            </a:rPr>
            <a:t>).</a:t>
          </a:r>
        </a:p>
      </dgm:t>
    </dgm:pt>
    <dgm:pt modelId="{95702CF4-FDC1-3841-B4D0-3AE46C45DFAB}" type="parTrans" cxnId="{0DB9E00E-DD25-1843-BDF2-8EC12036908D}">
      <dgm:prSet/>
      <dgm:spPr/>
      <dgm:t>
        <a:bodyPr/>
        <a:lstStyle/>
        <a:p>
          <a:endParaRPr lang="en-US" sz="2400"/>
        </a:p>
      </dgm:t>
    </dgm:pt>
    <dgm:pt modelId="{EE4B6D64-1014-BA44-B191-38D01227CF8D}" type="sibTrans" cxnId="{0DB9E00E-DD25-1843-BDF2-8EC12036908D}">
      <dgm:prSet/>
      <dgm:spPr/>
      <dgm:t>
        <a:bodyPr/>
        <a:lstStyle/>
        <a:p>
          <a:endParaRPr lang="en-US" sz="2400"/>
        </a:p>
      </dgm:t>
    </dgm:pt>
    <dgm:pt modelId="{B4DC81E6-73FD-DB41-8891-D348FFB3EDB0}">
      <dgm:prSet custT="1"/>
      <dgm:spPr/>
      <dgm:t>
        <a:bodyPr/>
        <a:lstStyle/>
        <a:p>
          <a:pPr algn="just"/>
          <a:r>
            <a:rPr lang="en-US" sz="2800" spc="0" dirty="0" err="1">
              <a:latin typeface="Roboto Condensed"/>
            </a:rPr>
            <a:t>Nhóm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nào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đúng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và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nhanh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nhất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sẽ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chiến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thắng</a:t>
          </a:r>
          <a:r>
            <a:rPr lang="en-US" sz="2800" spc="0" dirty="0">
              <a:latin typeface="Roboto Condensed"/>
            </a:rPr>
            <a:t>.</a:t>
          </a:r>
        </a:p>
      </dgm:t>
    </dgm:pt>
    <dgm:pt modelId="{F8B071C8-C3D2-9E4C-A8CF-14E68D0FDED2}" type="parTrans" cxnId="{AB2F13FA-36C6-C642-8631-288D6D58376D}">
      <dgm:prSet/>
      <dgm:spPr/>
      <dgm:t>
        <a:bodyPr/>
        <a:lstStyle/>
        <a:p>
          <a:endParaRPr lang="en-US" sz="2400"/>
        </a:p>
      </dgm:t>
    </dgm:pt>
    <dgm:pt modelId="{5A0CC48B-712F-814E-9708-09CD1812C802}" type="sibTrans" cxnId="{AB2F13FA-36C6-C642-8631-288D6D58376D}">
      <dgm:prSet/>
      <dgm:spPr/>
      <dgm:t>
        <a:bodyPr/>
        <a:lstStyle/>
        <a:p>
          <a:endParaRPr lang="en-US" sz="2400"/>
        </a:p>
      </dgm:t>
    </dgm:pt>
    <dgm:pt modelId="{C478FB71-0859-7448-ACF5-8E9E56A88EC4}">
      <dgm:prSet custT="1"/>
      <dgm:spPr/>
      <dgm:t>
        <a:bodyPr/>
        <a:lstStyle/>
        <a:p>
          <a:pPr algn="just"/>
          <a:r>
            <a:rPr lang="en-US" sz="2800" spc="0" dirty="0" err="1">
              <a:latin typeface="Roboto Condensed"/>
            </a:rPr>
            <a:t>Mỗi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từ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khóa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đúng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với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nội</a:t>
          </a:r>
          <a:r>
            <a:rPr lang="en-US" sz="2800" spc="0" dirty="0">
              <a:latin typeface="Roboto Condensed"/>
            </a:rPr>
            <a:t> dung: 10 </a:t>
          </a:r>
          <a:r>
            <a:rPr lang="en-US" sz="2800" spc="0" dirty="0" err="1">
              <a:latin typeface="Roboto Condensed"/>
            </a:rPr>
            <a:t>điểm</a:t>
          </a:r>
          <a:r>
            <a:rPr lang="en-US" sz="2800" spc="0" dirty="0">
              <a:latin typeface="Roboto Condensed"/>
            </a:rPr>
            <a:t>; </a:t>
          </a:r>
          <a:r>
            <a:rPr lang="en-US" sz="2800" spc="0" dirty="0" err="1">
              <a:latin typeface="Roboto Condensed"/>
            </a:rPr>
            <a:t>sai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không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được</a:t>
          </a:r>
          <a:r>
            <a:rPr lang="en-US" sz="2800" spc="0" dirty="0">
              <a:latin typeface="Roboto Condensed"/>
            </a:rPr>
            <a:t> </a:t>
          </a:r>
          <a:r>
            <a:rPr lang="en-US" sz="2800" spc="0" dirty="0" err="1">
              <a:latin typeface="Roboto Condensed"/>
            </a:rPr>
            <a:t>điểm</a:t>
          </a:r>
          <a:r>
            <a:rPr lang="en-US" sz="2800" spc="0" dirty="0">
              <a:latin typeface="Roboto Condensed"/>
            </a:rPr>
            <a:t>.</a:t>
          </a:r>
        </a:p>
      </dgm:t>
    </dgm:pt>
    <dgm:pt modelId="{9B7EB986-96C1-7146-A4F6-64FD07DE3103}" type="parTrans" cxnId="{00F4D47E-3958-8C49-BA3B-CD3288670C41}">
      <dgm:prSet/>
      <dgm:spPr/>
      <dgm:t>
        <a:bodyPr/>
        <a:lstStyle/>
        <a:p>
          <a:endParaRPr lang="en-US" sz="2400"/>
        </a:p>
      </dgm:t>
    </dgm:pt>
    <dgm:pt modelId="{D594E521-EF83-EE47-B62D-FCB0F581E5F9}" type="sibTrans" cxnId="{00F4D47E-3958-8C49-BA3B-CD3288670C41}">
      <dgm:prSet/>
      <dgm:spPr/>
      <dgm:t>
        <a:bodyPr/>
        <a:lstStyle/>
        <a:p>
          <a:endParaRPr lang="en-US" sz="2400"/>
        </a:p>
      </dgm:t>
    </dgm:pt>
    <dgm:pt modelId="{7BAD58C8-885D-5949-B0FA-5C7B346877F0}" type="pres">
      <dgm:prSet presAssocID="{4CFBB84F-9F61-E04E-B0CE-E46908611225}" presName="linear" presStyleCnt="0">
        <dgm:presLayoutVars>
          <dgm:animLvl val="lvl"/>
          <dgm:resizeHandles val="exact"/>
        </dgm:presLayoutVars>
      </dgm:prSet>
      <dgm:spPr/>
    </dgm:pt>
    <dgm:pt modelId="{71748DB4-AD94-A740-BBC7-DB5F4DE06CA9}" type="pres">
      <dgm:prSet presAssocID="{8E58CC6C-2080-6549-8DD2-43FDDF93AF15}" presName="parentText" presStyleLbl="node1" presStyleIdx="0" presStyleCnt="4" custLinFactY="-18176" custLinFactNeighborX="-200" custLinFactNeighborY="-100000">
        <dgm:presLayoutVars>
          <dgm:chMax val="0"/>
          <dgm:bulletEnabled val="1"/>
        </dgm:presLayoutVars>
      </dgm:prSet>
      <dgm:spPr/>
    </dgm:pt>
    <dgm:pt modelId="{534D64B1-9104-6047-844B-7124CCF6606D}" type="pres">
      <dgm:prSet presAssocID="{5B9D102A-E886-C04B-9ECC-2290320AB999}" presName="spacer" presStyleCnt="0"/>
      <dgm:spPr/>
    </dgm:pt>
    <dgm:pt modelId="{2A315E1F-7900-AB4C-AA4D-C5EFD0F3CF32}" type="pres">
      <dgm:prSet presAssocID="{5CBCBE79-7621-DF40-B450-61863DF38A22}" presName="parentText" presStyleLbl="node1" presStyleIdx="1" presStyleCnt="4" custScaleY="138027">
        <dgm:presLayoutVars>
          <dgm:chMax val="0"/>
          <dgm:bulletEnabled val="1"/>
        </dgm:presLayoutVars>
      </dgm:prSet>
      <dgm:spPr/>
    </dgm:pt>
    <dgm:pt modelId="{5F2E07AB-14E5-3C45-B312-06F4F427686A}" type="pres">
      <dgm:prSet presAssocID="{EE4B6D64-1014-BA44-B191-38D01227CF8D}" presName="spacer" presStyleCnt="0"/>
      <dgm:spPr/>
    </dgm:pt>
    <dgm:pt modelId="{0E9A0FF7-C7B4-0947-A618-6505786D419A}" type="pres">
      <dgm:prSet presAssocID="{B4DC81E6-73FD-DB41-8891-D348FFB3EDB0}" presName="parentText" presStyleLbl="node1" presStyleIdx="2" presStyleCnt="4" custScaleY="70341">
        <dgm:presLayoutVars>
          <dgm:chMax val="0"/>
          <dgm:bulletEnabled val="1"/>
        </dgm:presLayoutVars>
      </dgm:prSet>
      <dgm:spPr/>
    </dgm:pt>
    <dgm:pt modelId="{4291BBC2-9AAE-254D-BBCC-9F64D38E6A26}" type="pres">
      <dgm:prSet presAssocID="{5A0CC48B-712F-814E-9708-09CD1812C802}" presName="spacer" presStyleCnt="0"/>
      <dgm:spPr/>
    </dgm:pt>
    <dgm:pt modelId="{2734C97C-D758-F04D-B748-C0AA80C78595}" type="pres">
      <dgm:prSet presAssocID="{C478FB71-0859-7448-ACF5-8E9E56A88EC4}" presName="parentText" presStyleLbl="node1" presStyleIdx="3" presStyleCnt="4" custScaleY="75431">
        <dgm:presLayoutVars>
          <dgm:chMax val="0"/>
          <dgm:bulletEnabled val="1"/>
        </dgm:presLayoutVars>
      </dgm:prSet>
      <dgm:spPr/>
    </dgm:pt>
  </dgm:ptLst>
  <dgm:cxnLst>
    <dgm:cxn modelId="{AD93B202-A033-D741-92BC-848D4C5E7861}" srcId="{4CFBB84F-9F61-E04E-B0CE-E46908611225}" destId="{8E58CC6C-2080-6549-8DD2-43FDDF93AF15}" srcOrd="0" destOrd="0" parTransId="{A5195166-456B-D04E-90B2-D839719D9D84}" sibTransId="{5B9D102A-E886-C04B-9ECC-2290320AB999}"/>
    <dgm:cxn modelId="{0DB9E00E-DD25-1843-BDF2-8EC12036908D}" srcId="{4CFBB84F-9F61-E04E-B0CE-E46908611225}" destId="{5CBCBE79-7621-DF40-B450-61863DF38A22}" srcOrd="1" destOrd="0" parTransId="{95702CF4-FDC1-3841-B4D0-3AE46C45DFAB}" sibTransId="{EE4B6D64-1014-BA44-B191-38D01227CF8D}"/>
    <dgm:cxn modelId="{D65D5B16-3C69-5B43-96D4-D5F11D109EE4}" type="presOf" srcId="{5CBCBE79-7621-DF40-B450-61863DF38A22}" destId="{2A315E1F-7900-AB4C-AA4D-C5EFD0F3CF32}" srcOrd="0" destOrd="0" presId="urn:microsoft.com/office/officeart/2005/8/layout/vList2"/>
    <dgm:cxn modelId="{03261627-7DBC-3E47-9FA4-183B07FCC73A}" type="presOf" srcId="{4CFBB84F-9F61-E04E-B0CE-E46908611225}" destId="{7BAD58C8-885D-5949-B0FA-5C7B346877F0}" srcOrd="0" destOrd="0" presId="urn:microsoft.com/office/officeart/2005/8/layout/vList2"/>
    <dgm:cxn modelId="{1FCFB14E-18D0-354C-9CA2-229B5DDFBA28}" type="presOf" srcId="{B4DC81E6-73FD-DB41-8891-D348FFB3EDB0}" destId="{0E9A0FF7-C7B4-0947-A618-6505786D419A}" srcOrd="0" destOrd="0" presId="urn:microsoft.com/office/officeart/2005/8/layout/vList2"/>
    <dgm:cxn modelId="{2E8D4353-C4A1-594E-8E49-7CDA4385D982}" type="presOf" srcId="{C478FB71-0859-7448-ACF5-8E9E56A88EC4}" destId="{2734C97C-D758-F04D-B748-C0AA80C78595}" srcOrd="0" destOrd="0" presId="urn:microsoft.com/office/officeart/2005/8/layout/vList2"/>
    <dgm:cxn modelId="{AE86517A-05A2-BC43-98CE-684B9CF67C66}" type="presOf" srcId="{8E58CC6C-2080-6549-8DD2-43FDDF93AF15}" destId="{71748DB4-AD94-A740-BBC7-DB5F4DE06CA9}" srcOrd="0" destOrd="0" presId="urn:microsoft.com/office/officeart/2005/8/layout/vList2"/>
    <dgm:cxn modelId="{00F4D47E-3958-8C49-BA3B-CD3288670C41}" srcId="{4CFBB84F-9F61-E04E-B0CE-E46908611225}" destId="{C478FB71-0859-7448-ACF5-8E9E56A88EC4}" srcOrd="3" destOrd="0" parTransId="{9B7EB986-96C1-7146-A4F6-64FD07DE3103}" sibTransId="{D594E521-EF83-EE47-B62D-FCB0F581E5F9}"/>
    <dgm:cxn modelId="{AB2F13FA-36C6-C642-8631-288D6D58376D}" srcId="{4CFBB84F-9F61-E04E-B0CE-E46908611225}" destId="{B4DC81E6-73FD-DB41-8891-D348FFB3EDB0}" srcOrd="2" destOrd="0" parTransId="{F8B071C8-C3D2-9E4C-A8CF-14E68D0FDED2}" sibTransId="{5A0CC48B-712F-814E-9708-09CD1812C802}"/>
    <dgm:cxn modelId="{09DB7385-D888-5945-B3C9-B60624F788D3}" type="presParOf" srcId="{7BAD58C8-885D-5949-B0FA-5C7B346877F0}" destId="{71748DB4-AD94-A740-BBC7-DB5F4DE06CA9}" srcOrd="0" destOrd="0" presId="urn:microsoft.com/office/officeart/2005/8/layout/vList2"/>
    <dgm:cxn modelId="{0C8FE5A2-697C-8145-A713-BCC2286078EF}" type="presParOf" srcId="{7BAD58C8-885D-5949-B0FA-5C7B346877F0}" destId="{534D64B1-9104-6047-844B-7124CCF6606D}" srcOrd="1" destOrd="0" presId="urn:microsoft.com/office/officeart/2005/8/layout/vList2"/>
    <dgm:cxn modelId="{7A4DC88A-F945-F44F-AEAA-C9A706D2B02E}" type="presParOf" srcId="{7BAD58C8-885D-5949-B0FA-5C7B346877F0}" destId="{2A315E1F-7900-AB4C-AA4D-C5EFD0F3CF32}" srcOrd="2" destOrd="0" presId="urn:microsoft.com/office/officeart/2005/8/layout/vList2"/>
    <dgm:cxn modelId="{AC8A87F4-A721-6C47-B35E-CE05B1344259}" type="presParOf" srcId="{7BAD58C8-885D-5949-B0FA-5C7B346877F0}" destId="{5F2E07AB-14E5-3C45-B312-06F4F427686A}" srcOrd="3" destOrd="0" presId="urn:microsoft.com/office/officeart/2005/8/layout/vList2"/>
    <dgm:cxn modelId="{BB1549CA-B37E-0B4A-A9D0-C42F348382F1}" type="presParOf" srcId="{7BAD58C8-885D-5949-B0FA-5C7B346877F0}" destId="{0E9A0FF7-C7B4-0947-A618-6505786D419A}" srcOrd="4" destOrd="0" presId="urn:microsoft.com/office/officeart/2005/8/layout/vList2"/>
    <dgm:cxn modelId="{5EEFA067-AEE3-6F44-BA4E-E31C8B6C1AFD}" type="presParOf" srcId="{7BAD58C8-885D-5949-B0FA-5C7B346877F0}" destId="{4291BBC2-9AAE-254D-BBCC-9F64D38E6A26}" srcOrd="5" destOrd="0" presId="urn:microsoft.com/office/officeart/2005/8/layout/vList2"/>
    <dgm:cxn modelId="{E18F38DF-1F99-F747-A155-87E5F4DAABC3}" type="presParOf" srcId="{7BAD58C8-885D-5949-B0FA-5C7B346877F0}" destId="{2734C97C-D758-F04D-B748-C0AA80C7859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05037A-27B8-8245-A8C9-2863FA162EAC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24B93D-E0D7-3841-BE5A-960DCB19FCB7}">
      <dgm:prSet phldrT="[Text]"/>
      <dgm:spPr/>
      <dgm:t>
        <a:bodyPr/>
        <a:lstStyle/>
        <a:p>
          <a:pPr algn="just"/>
          <a:r>
            <a:rPr lang="en-US" dirty="0" err="1">
              <a:latin typeface="Roboto Condensed"/>
            </a:rPr>
            <a:t>Tô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Hoài</a:t>
          </a:r>
          <a:r>
            <a:rPr lang="en-US" dirty="0">
              <a:latin typeface="Roboto Condensed"/>
            </a:rPr>
            <a:t>: </a:t>
          </a:r>
          <a:r>
            <a:rPr lang="en-US" dirty="0" err="1">
              <a:latin typeface="Roboto Condensed"/>
            </a:rPr>
            <a:t>Nhà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văn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có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đóng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góp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lớn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cho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nền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văn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học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Việt</a:t>
          </a:r>
          <a:r>
            <a:rPr lang="en-US" dirty="0">
              <a:latin typeface="Roboto Condensed"/>
            </a:rPr>
            <a:t> Nam </a:t>
          </a:r>
          <a:r>
            <a:rPr lang="en-US" dirty="0" err="1">
              <a:latin typeface="Roboto Condensed"/>
            </a:rPr>
            <a:t>hiện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đại</a:t>
          </a:r>
          <a:endParaRPr lang="en-US" dirty="0"/>
        </a:p>
      </dgm:t>
    </dgm:pt>
    <dgm:pt modelId="{E20FA9E4-D7E9-9F47-AE2D-5DB967687FF6}" type="parTrans" cxnId="{58D7E95D-BEAC-3A4B-B1D7-F4AF2F37F186}">
      <dgm:prSet/>
      <dgm:spPr/>
      <dgm:t>
        <a:bodyPr/>
        <a:lstStyle/>
        <a:p>
          <a:pPr algn="just"/>
          <a:endParaRPr lang="en-US"/>
        </a:p>
      </dgm:t>
    </dgm:pt>
    <dgm:pt modelId="{9283921A-932D-1F47-86B4-0C1E9CFD98D7}" type="sibTrans" cxnId="{58D7E95D-BEAC-3A4B-B1D7-F4AF2F37F186}">
      <dgm:prSet/>
      <dgm:spPr/>
      <dgm:t>
        <a:bodyPr/>
        <a:lstStyle/>
        <a:p>
          <a:pPr algn="just"/>
          <a:endParaRPr lang="en-US"/>
        </a:p>
      </dgm:t>
    </dgm:pt>
    <dgm:pt modelId="{34C9E15A-08DC-5047-A294-77C0E0809FDB}">
      <dgm:prSet/>
      <dgm:spPr/>
      <dgm:t>
        <a:bodyPr/>
        <a:lstStyle/>
        <a:p>
          <a:pPr algn="just"/>
          <a:r>
            <a:rPr lang="en-US" dirty="0" err="1">
              <a:latin typeface="Roboto Condensed"/>
            </a:rPr>
            <a:t>Tô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Hoài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có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vốn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sống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phong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phú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năng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lực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quan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sát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và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miêu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tả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tinh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tế</a:t>
          </a:r>
          <a:r>
            <a:rPr lang="en-US" dirty="0">
              <a:latin typeface="Roboto Condensed"/>
            </a:rPr>
            <a:t>; </a:t>
          </a:r>
          <a:r>
            <a:rPr lang="en-US" dirty="0" err="1">
              <a:latin typeface="Roboto Condensed"/>
            </a:rPr>
            <a:t>lối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văn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giàu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hình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ảnh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nhịp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điệu</a:t>
          </a:r>
          <a:r>
            <a:rPr lang="en-US" dirty="0">
              <a:latin typeface="Roboto Condensed"/>
            </a:rPr>
            <a:t>; </a:t>
          </a:r>
          <a:r>
            <a:rPr lang="en-US" dirty="0" err="1">
              <a:latin typeface="Roboto Condensed"/>
            </a:rPr>
            <a:t>ngôn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ngữ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chân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thực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gần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gũi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đời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sống</a:t>
          </a:r>
          <a:endParaRPr lang="en-US" dirty="0">
            <a:latin typeface="Roboto Condensed"/>
          </a:endParaRPr>
        </a:p>
      </dgm:t>
    </dgm:pt>
    <dgm:pt modelId="{39542C52-1F02-4C42-8936-B180A066AC54}" type="parTrans" cxnId="{DBBF3947-AA6E-E04D-9A19-FDE20BEF5E5D}">
      <dgm:prSet/>
      <dgm:spPr/>
      <dgm:t>
        <a:bodyPr/>
        <a:lstStyle/>
        <a:p>
          <a:pPr algn="just"/>
          <a:endParaRPr lang="en-US"/>
        </a:p>
      </dgm:t>
    </dgm:pt>
    <dgm:pt modelId="{06B6FC58-FFA9-7148-9AA2-940D29CD8556}" type="sibTrans" cxnId="{DBBF3947-AA6E-E04D-9A19-FDE20BEF5E5D}">
      <dgm:prSet/>
      <dgm:spPr/>
      <dgm:t>
        <a:bodyPr/>
        <a:lstStyle/>
        <a:p>
          <a:pPr algn="just"/>
          <a:endParaRPr lang="en-US"/>
        </a:p>
      </dgm:t>
    </dgm:pt>
    <dgm:pt modelId="{E4F7A679-51DC-5C4E-9A23-A20BC2AABCDA}">
      <dgm:prSet/>
      <dgm:spPr/>
      <dgm:t>
        <a:bodyPr/>
        <a:lstStyle/>
        <a:p>
          <a:pPr algn="just"/>
          <a:r>
            <a:rPr lang="en-US" dirty="0" err="1">
              <a:latin typeface="Roboto Condensed"/>
            </a:rPr>
            <a:t>Tác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phẩm</a:t>
          </a:r>
          <a:r>
            <a:rPr lang="en-US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Dế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Mèn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phiêu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lưu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kí</a:t>
          </a:r>
          <a:r>
            <a:rPr lang="en-US" i="1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là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truyện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đồng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thoại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nổi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tiếng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nhất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của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Tô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Hoài</a:t>
          </a:r>
          <a:r>
            <a:rPr lang="en-US" dirty="0">
              <a:latin typeface="Roboto Condensed"/>
            </a:rPr>
            <a:t>. Ban </a:t>
          </a:r>
          <a:r>
            <a:rPr lang="en-US" dirty="0" err="1">
              <a:latin typeface="Roboto Condensed"/>
            </a:rPr>
            <a:t>đầu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là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truyện</a:t>
          </a:r>
          <a:r>
            <a:rPr lang="en-US" dirty="0">
              <a:latin typeface="Roboto Condensed"/>
            </a:rPr>
            <a:t> </a:t>
          </a:r>
          <a:r>
            <a:rPr lang="en-US" i="1" dirty="0">
              <a:latin typeface="Roboto Condensed"/>
            </a:rPr>
            <a:t>Con </a:t>
          </a:r>
          <a:r>
            <a:rPr lang="en-US" i="1" dirty="0" err="1">
              <a:latin typeface="Roboto Condensed"/>
            </a:rPr>
            <a:t>Dế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Mèn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sau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đó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tác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giả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viết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thêm</a:t>
          </a:r>
          <a:r>
            <a:rPr lang="en-US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Dế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Mèn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phiêu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lưu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kí</a:t>
          </a:r>
          <a:r>
            <a:rPr lang="en-US" dirty="0">
              <a:latin typeface="Roboto Condensed"/>
            </a:rPr>
            <a:t>, </a:t>
          </a:r>
          <a:r>
            <a:rPr lang="en-US" dirty="0" err="1">
              <a:latin typeface="Roboto Condensed"/>
            </a:rPr>
            <a:t>về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sau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gộp</a:t>
          </a:r>
          <a:r>
            <a:rPr lang="en-US" dirty="0">
              <a:latin typeface="Roboto Condensed"/>
            </a:rPr>
            <a:t> 2 </a:t>
          </a:r>
          <a:r>
            <a:rPr lang="en-US" dirty="0" err="1">
              <a:latin typeface="Roboto Condensed"/>
            </a:rPr>
            <a:t>tác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phẩm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lại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thành</a:t>
          </a:r>
          <a:r>
            <a:rPr lang="en-US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Dế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Mèn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phiêu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lưu</a:t>
          </a:r>
          <a:r>
            <a:rPr lang="en-US" i="1" dirty="0">
              <a:latin typeface="Roboto Condensed"/>
            </a:rPr>
            <a:t> </a:t>
          </a:r>
          <a:r>
            <a:rPr lang="en-US" i="1" dirty="0" err="1">
              <a:latin typeface="Roboto Condensed"/>
            </a:rPr>
            <a:t>kí</a:t>
          </a:r>
          <a:r>
            <a:rPr lang="en-US" dirty="0">
              <a:latin typeface="Roboto Condensed"/>
            </a:rPr>
            <a:t>.</a:t>
          </a:r>
        </a:p>
      </dgm:t>
    </dgm:pt>
    <dgm:pt modelId="{1433CED5-10E1-DF48-8759-76F0AD6A7646}" type="parTrans" cxnId="{C55E67A3-C94D-B24B-82A1-089D5777C475}">
      <dgm:prSet/>
      <dgm:spPr/>
      <dgm:t>
        <a:bodyPr/>
        <a:lstStyle/>
        <a:p>
          <a:pPr algn="just"/>
          <a:endParaRPr lang="en-US"/>
        </a:p>
      </dgm:t>
    </dgm:pt>
    <dgm:pt modelId="{63125664-E92A-0A46-B9E6-A662A310F3E3}" type="sibTrans" cxnId="{C55E67A3-C94D-B24B-82A1-089D5777C475}">
      <dgm:prSet/>
      <dgm:spPr/>
      <dgm:t>
        <a:bodyPr/>
        <a:lstStyle/>
        <a:p>
          <a:pPr algn="just"/>
          <a:endParaRPr lang="en-US"/>
        </a:p>
      </dgm:t>
    </dgm:pt>
    <dgm:pt modelId="{7219D7FD-9EC2-7A44-B0A4-D57805E7B23A}" type="pres">
      <dgm:prSet presAssocID="{CC05037A-27B8-8245-A8C9-2863FA162EAC}" presName="linear" presStyleCnt="0">
        <dgm:presLayoutVars>
          <dgm:animLvl val="lvl"/>
          <dgm:resizeHandles val="exact"/>
        </dgm:presLayoutVars>
      </dgm:prSet>
      <dgm:spPr/>
    </dgm:pt>
    <dgm:pt modelId="{2A6AE59F-F333-A440-B980-6D70A2313928}" type="pres">
      <dgm:prSet presAssocID="{2F24B93D-E0D7-3841-BE5A-960DCB19FCB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F7340D-D378-6842-9EF5-31D702978BD8}" type="pres">
      <dgm:prSet presAssocID="{9283921A-932D-1F47-86B4-0C1E9CFD98D7}" presName="spacer" presStyleCnt="0"/>
      <dgm:spPr/>
    </dgm:pt>
    <dgm:pt modelId="{CCC4BD4B-9C94-6E47-B02F-F44CE41D6CFE}" type="pres">
      <dgm:prSet presAssocID="{34C9E15A-08DC-5047-A294-77C0E0809FD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29E4E14-9FE4-CD41-AA7C-A4E22A505FC4}" type="pres">
      <dgm:prSet presAssocID="{06B6FC58-FFA9-7148-9AA2-940D29CD8556}" presName="spacer" presStyleCnt="0"/>
      <dgm:spPr/>
    </dgm:pt>
    <dgm:pt modelId="{F9D15696-44CE-B944-AF6A-FC8D3A3CB832}" type="pres">
      <dgm:prSet presAssocID="{E4F7A679-51DC-5C4E-9A23-A20BC2AABCDA}" presName="parentText" presStyleLbl="node1" presStyleIdx="2" presStyleCnt="3" custScaleY="130108">
        <dgm:presLayoutVars>
          <dgm:chMax val="0"/>
          <dgm:bulletEnabled val="1"/>
        </dgm:presLayoutVars>
      </dgm:prSet>
      <dgm:spPr/>
    </dgm:pt>
  </dgm:ptLst>
  <dgm:cxnLst>
    <dgm:cxn modelId="{9EB11517-B3B2-B045-99E9-02E4E8B45F14}" type="presOf" srcId="{E4F7A679-51DC-5C4E-9A23-A20BC2AABCDA}" destId="{F9D15696-44CE-B944-AF6A-FC8D3A3CB832}" srcOrd="0" destOrd="0" presId="urn:microsoft.com/office/officeart/2005/8/layout/vList2"/>
    <dgm:cxn modelId="{58D7E95D-BEAC-3A4B-B1D7-F4AF2F37F186}" srcId="{CC05037A-27B8-8245-A8C9-2863FA162EAC}" destId="{2F24B93D-E0D7-3841-BE5A-960DCB19FCB7}" srcOrd="0" destOrd="0" parTransId="{E20FA9E4-D7E9-9F47-AE2D-5DB967687FF6}" sibTransId="{9283921A-932D-1F47-86B4-0C1E9CFD98D7}"/>
    <dgm:cxn modelId="{DBBF3947-AA6E-E04D-9A19-FDE20BEF5E5D}" srcId="{CC05037A-27B8-8245-A8C9-2863FA162EAC}" destId="{34C9E15A-08DC-5047-A294-77C0E0809FDB}" srcOrd="1" destOrd="0" parTransId="{39542C52-1F02-4C42-8936-B180A066AC54}" sibTransId="{06B6FC58-FFA9-7148-9AA2-940D29CD8556}"/>
    <dgm:cxn modelId="{DE9D3171-9FF0-0E4C-928B-7A5CE916E947}" type="presOf" srcId="{2F24B93D-E0D7-3841-BE5A-960DCB19FCB7}" destId="{2A6AE59F-F333-A440-B980-6D70A2313928}" srcOrd="0" destOrd="0" presId="urn:microsoft.com/office/officeart/2005/8/layout/vList2"/>
    <dgm:cxn modelId="{167D2474-3EA6-8C43-B86E-FA43A7D9FF48}" type="presOf" srcId="{CC05037A-27B8-8245-A8C9-2863FA162EAC}" destId="{7219D7FD-9EC2-7A44-B0A4-D57805E7B23A}" srcOrd="0" destOrd="0" presId="urn:microsoft.com/office/officeart/2005/8/layout/vList2"/>
    <dgm:cxn modelId="{B4A25C78-4480-0A41-A5B2-DF758C66E65F}" type="presOf" srcId="{34C9E15A-08DC-5047-A294-77C0E0809FDB}" destId="{CCC4BD4B-9C94-6E47-B02F-F44CE41D6CFE}" srcOrd="0" destOrd="0" presId="urn:microsoft.com/office/officeart/2005/8/layout/vList2"/>
    <dgm:cxn modelId="{C55E67A3-C94D-B24B-82A1-089D5777C475}" srcId="{CC05037A-27B8-8245-A8C9-2863FA162EAC}" destId="{E4F7A679-51DC-5C4E-9A23-A20BC2AABCDA}" srcOrd="2" destOrd="0" parTransId="{1433CED5-10E1-DF48-8759-76F0AD6A7646}" sibTransId="{63125664-E92A-0A46-B9E6-A662A310F3E3}"/>
    <dgm:cxn modelId="{B827735D-A9A0-E24B-B74C-9A0A39ACA604}" type="presParOf" srcId="{7219D7FD-9EC2-7A44-B0A4-D57805E7B23A}" destId="{2A6AE59F-F333-A440-B980-6D70A2313928}" srcOrd="0" destOrd="0" presId="urn:microsoft.com/office/officeart/2005/8/layout/vList2"/>
    <dgm:cxn modelId="{2C042DD3-422B-4D4E-AAB4-9F08BA77A043}" type="presParOf" srcId="{7219D7FD-9EC2-7A44-B0A4-D57805E7B23A}" destId="{FCF7340D-D378-6842-9EF5-31D702978BD8}" srcOrd="1" destOrd="0" presId="urn:microsoft.com/office/officeart/2005/8/layout/vList2"/>
    <dgm:cxn modelId="{44A17772-6412-3D4D-9F6C-72888EC0CE3D}" type="presParOf" srcId="{7219D7FD-9EC2-7A44-B0A4-D57805E7B23A}" destId="{CCC4BD4B-9C94-6E47-B02F-F44CE41D6CFE}" srcOrd="2" destOrd="0" presId="urn:microsoft.com/office/officeart/2005/8/layout/vList2"/>
    <dgm:cxn modelId="{64D0CC0D-EFE9-1D49-9D80-FC5A7CB8BEAD}" type="presParOf" srcId="{7219D7FD-9EC2-7A44-B0A4-D57805E7B23A}" destId="{D29E4E14-9FE4-CD41-AA7C-A4E22A505FC4}" srcOrd="3" destOrd="0" presId="urn:microsoft.com/office/officeart/2005/8/layout/vList2"/>
    <dgm:cxn modelId="{D9A48E69-2E2B-014D-94CF-55AE190827A1}" type="presParOf" srcId="{7219D7FD-9EC2-7A44-B0A4-D57805E7B23A}" destId="{F9D15696-44CE-B944-AF6A-FC8D3A3CB8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E2DC0D-70A3-4D45-A517-835E370A89F9}" type="doc">
      <dgm:prSet loTypeId="urn:microsoft.com/office/officeart/2005/8/layout/venn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64443D-257B-4742-A110-DB28119E587E}">
      <dgm:prSet phldrT="[Text]" custT="1"/>
      <dgm:spPr/>
      <dgm:t>
        <a:bodyPr/>
        <a:lstStyle/>
        <a:p>
          <a:r>
            <a:rPr lang="en-US" sz="3600" b="0">
              <a:latin typeface="Roboto Condensed Bold"/>
            </a:rPr>
            <a:t>Khởi động</a:t>
          </a:r>
          <a:endParaRPr lang="en-US" sz="3600" b="0" dirty="0"/>
        </a:p>
      </dgm:t>
    </dgm:pt>
    <dgm:pt modelId="{39053832-741F-9B4C-9E73-CFAC143962BE}" type="parTrans" cxnId="{8B4D11F5-38F7-D548-AD54-B3AAF8C67976}">
      <dgm:prSet/>
      <dgm:spPr/>
      <dgm:t>
        <a:bodyPr/>
        <a:lstStyle/>
        <a:p>
          <a:endParaRPr lang="en-US" sz="3600" b="0"/>
        </a:p>
      </dgm:t>
    </dgm:pt>
    <dgm:pt modelId="{E3E7B813-1E52-C248-9167-3627BA1BB94F}" type="sibTrans" cxnId="{8B4D11F5-38F7-D548-AD54-B3AAF8C67976}">
      <dgm:prSet/>
      <dgm:spPr/>
      <dgm:t>
        <a:bodyPr/>
        <a:lstStyle/>
        <a:p>
          <a:endParaRPr lang="en-US" sz="3600" b="0"/>
        </a:p>
      </dgm:t>
    </dgm:pt>
    <dgm:pt modelId="{6806ADD8-52E8-3D48-85EE-886EB875216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600" b="0" dirty="0" err="1">
              <a:latin typeface="Roboto Condensed Bold"/>
            </a:rPr>
            <a:t>Vượt</a:t>
          </a:r>
          <a:r>
            <a:rPr lang="en-US" sz="3600" b="0" dirty="0">
              <a:latin typeface="Roboto Condensed Bold"/>
            </a:rPr>
            <a:t> </a:t>
          </a:r>
          <a:r>
            <a:rPr lang="en-US" sz="3600" b="0" dirty="0" err="1">
              <a:latin typeface="Roboto Condensed Bold"/>
            </a:rPr>
            <a:t>chướng</a:t>
          </a:r>
          <a:r>
            <a:rPr lang="en-US" sz="3600" b="0" dirty="0">
              <a:latin typeface="Roboto Condensed Bold"/>
            </a:rPr>
            <a:t> </a:t>
          </a:r>
        </a:p>
        <a:p>
          <a:pPr>
            <a:spcAft>
              <a:spcPts val="0"/>
            </a:spcAft>
          </a:pPr>
          <a:r>
            <a:rPr lang="en-US" sz="3600" b="0" dirty="0" err="1">
              <a:latin typeface="Roboto Condensed Bold"/>
            </a:rPr>
            <a:t>ngại</a:t>
          </a:r>
          <a:r>
            <a:rPr lang="en-US" sz="3600" b="0" dirty="0">
              <a:latin typeface="Roboto Condensed Bold"/>
            </a:rPr>
            <a:t> </a:t>
          </a:r>
          <a:r>
            <a:rPr lang="en-US" sz="3600" b="0" dirty="0" err="1">
              <a:latin typeface="Roboto Condensed Bold"/>
            </a:rPr>
            <a:t>vật</a:t>
          </a:r>
          <a:endParaRPr lang="en-US" sz="3600" b="0" dirty="0"/>
        </a:p>
      </dgm:t>
    </dgm:pt>
    <dgm:pt modelId="{1029D5E3-F0FA-C44C-9FF0-22868B5E80F9}" type="parTrans" cxnId="{53C07348-DBED-1545-BA22-577A2D3F772E}">
      <dgm:prSet/>
      <dgm:spPr/>
      <dgm:t>
        <a:bodyPr/>
        <a:lstStyle/>
        <a:p>
          <a:endParaRPr lang="en-US" sz="3600" b="0"/>
        </a:p>
      </dgm:t>
    </dgm:pt>
    <dgm:pt modelId="{64A82AA0-7D25-EB45-B410-BAF5165C8014}" type="sibTrans" cxnId="{53C07348-DBED-1545-BA22-577A2D3F772E}">
      <dgm:prSet/>
      <dgm:spPr/>
      <dgm:t>
        <a:bodyPr/>
        <a:lstStyle/>
        <a:p>
          <a:endParaRPr lang="en-US" sz="3600" b="0"/>
        </a:p>
      </dgm:t>
    </dgm:pt>
    <dgm:pt modelId="{DF7FF767-3E0D-8B43-A9DA-F41D911E88FF}">
      <dgm:prSet phldrT="[Text]" custT="1"/>
      <dgm:spPr/>
      <dgm:t>
        <a:bodyPr/>
        <a:lstStyle/>
        <a:p>
          <a:r>
            <a:rPr lang="en-US" sz="3600" b="0">
              <a:latin typeface="Roboto Condensed Bold"/>
            </a:rPr>
            <a:t>Tăng tốc</a:t>
          </a:r>
          <a:endParaRPr lang="en-US" sz="3600" b="0" dirty="0"/>
        </a:p>
      </dgm:t>
    </dgm:pt>
    <dgm:pt modelId="{556BAA8F-40D6-EA4A-AA9E-23B0DDE52881}" type="parTrans" cxnId="{B458E110-F5FF-5D4E-924D-631E4D968A77}">
      <dgm:prSet/>
      <dgm:spPr/>
      <dgm:t>
        <a:bodyPr/>
        <a:lstStyle/>
        <a:p>
          <a:endParaRPr lang="en-US" sz="3600" b="0"/>
        </a:p>
      </dgm:t>
    </dgm:pt>
    <dgm:pt modelId="{A80E903A-864D-5E49-87DB-8F43347CB2AC}" type="sibTrans" cxnId="{B458E110-F5FF-5D4E-924D-631E4D968A77}">
      <dgm:prSet/>
      <dgm:spPr/>
      <dgm:t>
        <a:bodyPr/>
        <a:lstStyle/>
        <a:p>
          <a:endParaRPr lang="en-US" sz="3600" b="0"/>
        </a:p>
      </dgm:t>
    </dgm:pt>
    <dgm:pt modelId="{5DEC6BE1-9D31-1F4B-AE9F-F413C7464EC2}">
      <dgm:prSet phldrT="[Text]" custT="1"/>
      <dgm:spPr/>
      <dgm:t>
        <a:bodyPr/>
        <a:lstStyle/>
        <a:p>
          <a:r>
            <a:rPr lang="en-US" sz="3600" b="0">
              <a:latin typeface="Roboto Condensed Bold"/>
            </a:rPr>
            <a:t>Về đích</a:t>
          </a:r>
          <a:endParaRPr lang="en-US" sz="3600" b="0" dirty="0"/>
        </a:p>
      </dgm:t>
    </dgm:pt>
    <dgm:pt modelId="{2F2D3068-D2C1-BD4B-87F6-3E9E7BE9FA1E}" type="parTrans" cxnId="{6D1C6FCD-E46E-624E-AAFA-E69657C95106}">
      <dgm:prSet/>
      <dgm:spPr/>
      <dgm:t>
        <a:bodyPr/>
        <a:lstStyle/>
        <a:p>
          <a:endParaRPr lang="en-US" sz="3600" b="0"/>
        </a:p>
      </dgm:t>
    </dgm:pt>
    <dgm:pt modelId="{59A6B76A-1FA5-7F4D-98B7-4E0B51E59801}" type="sibTrans" cxnId="{6D1C6FCD-E46E-624E-AAFA-E69657C95106}">
      <dgm:prSet/>
      <dgm:spPr/>
      <dgm:t>
        <a:bodyPr/>
        <a:lstStyle/>
        <a:p>
          <a:endParaRPr lang="en-US" sz="3600" b="0"/>
        </a:p>
      </dgm:t>
    </dgm:pt>
    <dgm:pt modelId="{859BD94E-E8D3-3E4E-AA71-DED1E7061CBC}" type="pres">
      <dgm:prSet presAssocID="{36E2DC0D-70A3-4D45-A517-835E370A89F9}" presName="Name0" presStyleCnt="0">
        <dgm:presLayoutVars>
          <dgm:dir/>
          <dgm:resizeHandles val="exact"/>
        </dgm:presLayoutVars>
      </dgm:prSet>
      <dgm:spPr/>
    </dgm:pt>
    <dgm:pt modelId="{CCDF5744-6110-F048-81FC-3D1554B3042B}" type="pres">
      <dgm:prSet presAssocID="{4F64443D-257B-4742-A110-DB28119E587E}" presName="Name5" presStyleLbl="vennNode1" presStyleIdx="0" presStyleCnt="4">
        <dgm:presLayoutVars>
          <dgm:bulletEnabled val="1"/>
        </dgm:presLayoutVars>
      </dgm:prSet>
      <dgm:spPr/>
    </dgm:pt>
    <dgm:pt modelId="{BB03DF8D-417E-8848-8A31-95699CBC0065}" type="pres">
      <dgm:prSet presAssocID="{E3E7B813-1E52-C248-9167-3627BA1BB94F}" presName="space" presStyleCnt="0"/>
      <dgm:spPr/>
    </dgm:pt>
    <dgm:pt modelId="{3DE08575-1F8B-B048-B535-ACC00F15F5DE}" type="pres">
      <dgm:prSet presAssocID="{6806ADD8-52E8-3D48-85EE-886EB8752166}" presName="Name5" presStyleLbl="vennNode1" presStyleIdx="1" presStyleCnt="4">
        <dgm:presLayoutVars>
          <dgm:bulletEnabled val="1"/>
        </dgm:presLayoutVars>
      </dgm:prSet>
      <dgm:spPr/>
    </dgm:pt>
    <dgm:pt modelId="{D9AC4755-AEE7-AA4A-89AD-154FC352219F}" type="pres">
      <dgm:prSet presAssocID="{64A82AA0-7D25-EB45-B410-BAF5165C8014}" presName="space" presStyleCnt="0"/>
      <dgm:spPr/>
    </dgm:pt>
    <dgm:pt modelId="{7420F99E-1646-6E48-B249-B1D040B88D3F}" type="pres">
      <dgm:prSet presAssocID="{DF7FF767-3E0D-8B43-A9DA-F41D911E88FF}" presName="Name5" presStyleLbl="vennNode1" presStyleIdx="2" presStyleCnt="4">
        <dgm:presLayoutVars>
          <dgm:bulletEnabled val="1"/>
        </dgm:presLayoutVars>
      </dgm:prSet>
      <dgm:spPr/>
    </dgm:pt>
    <dgm:pt modelId="{82008A0A-C581-A643-B7B0-FD8A0ECD03EE}" type="pres">
      <dgm:prSet presAssocID="{A80E903A-864D-5E49-87DB-8F43347CB2AC}" presName="space" presStyleCnt="0"/>
      <dgm:spPr/>
    </dgm:pt>
    <dgm:pt modelId="{FC184E03-3EAD-9744-BFB3-241ED142FD38}" type="pres">
      <dgm:prSet presAssocID="{5DEC6BE1-9D31-1F4B-AE9F-F413C7464EC2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B458E110-F5FF-5D4E-924D-631E4D968A77}" srcId="{36E2DC0D-70A3-4D45-A517-835E370A89F9}" destId="{DF7FF767-3E0D-8B43-A9DA-F41D911E88FF}" srcOrd="2" destOrd="0" parTransId="{556BAA8F-40D6-EA4A-AA9E-23B0DDE52881}" sibTransId="{A80E903A-864D-5E49-87DB-8F43347CB2AC}"/>
    <dgm:cxn modelId="{1EC78219-94BF-384C-B200-F9E7FC78B07A}" type="presOf" srcId="{4F64443D-257B-4742-A110-DB28119E587E}" destId="{CCDF5744-6110-F048-81FC-3D1554B3042B}" srcOrd="0" destOrd="0" presId="urn:microsoft.com/office/officeart/2005/8/layout/venn3"/>
    <dgm:cxn modelId="{53C07348-DBED-1545-BA22-577A2D3F772E}" srcId="{36E2DC0D-70A3-4D45-A517-835E370A89F9}" destId="{6806ADD8-52E8-3D48-85EE-886EB8752166}" srcOrd="1" destOrd="0" parTransId="{1029D5E3-F0FA-C44C-9FF0-22868B5E80F9}" sibTransId="{64A82AA0-7D25-EB45-B410-BAF5165C8014}"/>
    <dgm:cxn modelId="{A3AA4278-AD93-DF43-9C9A-6896DE859B25}" type="presOf" srcId="{36E2DC0D-70A3-4D45-A517-835E370A89F9}" destId="{859BD94E-E8D3-3E4E-AA71-DED1E7061CBC}" srcOrd="0" destOrd="0" presId="urn:microsoft.com/office/officeart/2005/8/layout/venn3"/>
    <dgm:cxn modelId="{AC429589-95C3-1C45-BF89-F0A6784418B0}" type="presOf" srcId="{DF7FF767-3E0D-8B43-A9DA-F41D911E88FF}" destId="{7420F99E-1646-6E48-B249-B1D040B88D3F}" srcOrd="0" destOrd="0" presId="urn:microsoft.com/office/officeart/2005/8/layout/venn3"/>
    <dgm:cxn modelId="{4ACC0CCD-BED5-9848-BD8D-17233FCF0699}" type="presOf" srcId="{5DEC6BE1-9D31-1F4B-AE9F-F413C7464EC2}" destId="{FC184E03-3EAD-9744-BFB3-241ED142FD38}" srcOrd="0" destOrd="0" presId="urn:microsoft.com/office/officeart/2005/8/layout/venn3"/>
    <dgm:cxn modelId="{6D1C6FCD-E46E-624E-AAFA-E69657C95106}" srcId="{36E2DC0D-70A3-4D45-A517-835E370A89F9}" destId="{5DEC6BE1-9D31-1F4B-AE9F-F413C7464EC2}" srcOrd="3" destOrd="0" parTransId="{2F2D3068-D2C1-BD4B-87F6-3E9E7BE9FA1E}" sibTransId="{59A6B76A-1FA5-7F4D-98B7-4E0B51E59801}"/>
    <dgm:cxn modelId="{8B4D11F5-38F7-D548-AD54-B3AAF8C67976}" srcId="{36E2DC0D-70A3-4D45-A517-835E370A89F9}" destId="{4F64443D-257B-4742-A110-DB28119E587E}" srcOrd="0" destOrd="0" parTransId="{39053832-741F-9B4C-9E73-CFAC143962BE}" sibTransId="{E3E7B813-1E52-C248-9167-3627BA1BB94F}"/>
    <dgm:cxn modelId="{67EB5CF8-B6BC-9249-B0F3-5F9DE97CAC3F}" type="presOf" srcId="{6806ADD8-52E8-3D48-85EE-886EB8752166}" destId="{3DE08575-1F8B-B048-B535-ACC00F15F5DE}" srcOrd="0" destOrd="0" presId="urn:microsoft.com/office/officeart/2005/8/layout/venn3"/>
    <dgm:cxn modelId="{F0AE8791-1C08-894F-92B9-93B71A30A22C}" type="presParOf" srcId="{859BD94E-E8D3-3E4E-AA71-DED1E7061CBC}" destId="{CCDF5744-6110-F048-81FC-3D1554B3042B}" srcOrd="0" destOrd="0" presId="urn:microsoft.com/office/officeart/2005/8/layout/venn3"/>
    <dgm:cxn modelId="{A1E8FF89-B520-8C4C-962D-8D07CA95C1F2}" type="presParOf" srcId="{859BD94E-E8D3-3E4E-AA71-DED1E7061CBC}" destId="{BB03DF8D-417E-8848-8A31-95699CBC0065}" srcOrd="1" destOrd="0" presId="urn:microsoft.com/office/officeart/2005/8/layout/venn3"/>
    <dgm:cxn modelId="{719D403D-F545-F14D-98BD-472EE0CD4683}" type="presParOf" srcId="{859BD94E-E8D3-3E4E-AA71-DED1E7061CBC}" destId="{3DE08575-1F8B-B048-B535-ACC00F15F5DE}" srcOrd="2" destOrd="0" presId="urn:microsoft.com/office/officeart/2005/8/layout/venn3"/>
    <dgm:cxn modelId="{0EC8BE12-3587-9B41-BDF1-3220310E739C}" type="presParOf" srcId="{859BD94E-E8D3-3E4E-AA71-DED1E7061CBC}" destId="{D9AC4755-AEE7-AA4A-89AD-154FC352219F}" srcOrd="3" destOrd="0" presId="urn:microsoft.com/office/officeart/2005/8/layout/venn3"/>
    <dgm:cxn modelId="{B83FF0C6-815F-DF4E-865E-ECDFD9A2C82D}" type="presParOf" srcId="{859BD94E-E8D3-3E4E-AA71-DED1E7061CBC}" destId="{7420F99E-1646-6E48-B249-B1D040B88D3F}" srcOrd="4" destOrd="0" presId="urn:microsoft.com/office/officeart/2005/8/layout/venn3"/>
    <dgm:cxn modelId="{39C8FBDB-2134-F24C-813D-5B2ACF73E808}" type="presParOf" srcId="{859BD94E-E8D3-3E4E-AA71-DED1E7061CBC}" destId="{82008A0A-C581-A643-B7B0-FD8A0ECD03EE}" srcOrd="5" destOrd="0" presId="urn:microsoft.com/office/officeart/2005/8/layout/venn3"/>
    <dgm:cxn modelId="{7E72D157-48A6-9A49-B485-7F55DD799698}" type="presParOf" srcId="{859BD94E-E8D3-3E4E-AA71-DED1E7061CBC}" destId="{FC184E03-3EAD-9744-BFB3-241ED142FD3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FA1B1B-3CB8-9641-850B-60CCD8FE1551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D888024-646C-5244-BDF6-4BE365ED2D3A}">
      <dgm:prSet phldrT="[Text]" custT="1"/>
      <dgm:spPr/>
      <dgm:t>
        <a:bodyPr/>
        <a:lstStyle/>
        <a:p>
          <a:r>
            <a:rPr lang="en-US" sz="2800">
              <a:latin typeface="Roboto Condensed"/>
            </a:rPr>
            <a:t>Dế Mèn là một chàng dế thanh niên cường tráng</a:t>
          </a:r>
          <a:endParaRPr lang="en-US" sz="2800" dirty="0"/>
        </a:p>
      </dgm:t>
    </dgm:pt>
    <dgm:pt modelId="{E4675323-E232-AC46-80DE-7684892A4843}" type="parTrans" cxnId="{7A91F402-7B4E-4541-A9C9-5ADC7B169871}">
      <dgm:prSet/>
      <dgm:spPr/>
      <dgm:t>
        <a:bodyPr/>
        <a:lstStyle/>
        <a:p>
          <a:endParaRPr lang="en-US" sz="2400"/>
        </a:p>
      </dgm:t>
    </dgm:pt>
    <dgm:pt modelId="{ACB7991B-9526-7747-9579-7469BBCA7B83}" type="sibTrans" cxnId="{7A91F402-7B4E-4541-A9C9-5ADC7B169871}">
      <dgm:prSet/>
      <dgm:spPr/>
      <dgm:t>
        <a:bodyPr/>
        <a:lstStyle/>
        <a:p>
          <a:endParaRPr lang="en-US" sz="2400"/>
        </a:p>
      </dgm:t>
    </dgm:pt>
    <dgm:pt modelId="{034498C7-C08E-9D41-9CDA-D897E48D7791}">
      <dgm:prSet custT="1"/>
      <dgm:spPr/>
      <dgm:t>
        <a:bodyPr/>
        <a:lstStyle/>
        <a:p>
          <a:r>
            <a:rPr lang="en-US" sz="2800">
              <a:latin typeface="Roboto Condensed"/>
            </a:rPr>
            <a:t>Dế Mèn tính tình kiêu ngạo, hay trêu ghẹo, chê bai mọi người nhất là Dế Choắt</a:t>
          </a:r>
          <a:endParaRPr lang="en-US" sz="2800" dirty="0">
            <a:latin typeface="Roboto Condensed"/>
          </a:endParaRPr>
        </a:p>
      </dgm:t>
    </dgm:pt>
    <dgm:pt modelId="{F0EE4948-4AF8-214C-9E7B-635E3144E49D}" type="parTrans" cxnId="{3F63AD1C-5CAC-404B-982B-9E4CD2E59015}">
      <dgm:prSet/>
      <dgm:spPr/>
      <dgm:t>
        <a:bodyPr/>
        <a:lstStyle/>
        <a:p>
          <a:endParaRPr lang="en-US" sz="2400"/>
        </a:p>
      </dgm:t>
    </dgm:pt>
    <dgm:pt modelId="{1995DB05-43D7-3D4D-BBC7-F1BA63A13319}" type="sibTrans" cxnId="{3F63AD1C-5CAC-404B-982B-9E4CD2E59015}">
      <dgm:prSet/>
      <dgm:spPr/>
      <dgm:t>
        <a:bodyPr/>
        <a:lstStyle/>
        <a:p>
          <a:endParaRPr lang="en-US" sz="2400"/>
        </a:p>
      </dgm:t>
    </dgm:pt>
    <dgm:pt modelId="{58BAF614-1FCF-8747-93A5-83429FA07558}">
      <dgm:prSet custT="1"/>
      <dgm:spPr/>
      <dgm:t>
        <a:bodyPr/>
        <a:lstStyle/>
        <a:p>
          <a:r>
            <a:rPr lang="en-US" sz="2800">
              <a:latin typeface="Roboto Condensed"/>
            </a:rPr>
            <a:t>Dế Choắt nhờ Dế Mèn đào hộ ngách thông sang nhà Dế Mèn để phòng tai họa</a:t>
          </a:r>
          <a:endParaRPr lang="en-US" sz="2800" dirty="0">
            <a:latin typeface="Roboto Condensed"/>
          </a:endParaRPr>
        </a:p>
      </dgm:t>
    </dgm:pt>
    <dgm:pt modelId="{D6782135-130E-7B44-A310-82FE48A57EF0}" type="parTrans" cxnId="{0CB01122-9F44-8949-AA85-E4AE7304B145}">
      <dgm:prSet/>
      <dgm:spPr/>
      <dgm:t>
        <a:bodyPr/>
        <a:lstStyle/>
        <a:p>
          <a:endParaRPr lang="en-US" sz="2400"/>
        </a:p>
      </dgm:t>
    </dgm:pt>
    <dgm:pt modelId="{2EB5F59B-2311-8041-98E9-7EFE423B411E}" type="sibTrans" cxnId="{0CB01122-9F44-8949-AA85-E4AE7304B145}">
      <dgm:prSet/>
      <dgm:spPr/>
      <dgm:t>
        <a:bodyPr/>
        <a:lstStyle/>
        <a:p>
          <a:endParaRPr lang="en-US" sz="2400"/>
        </a:p>
      </dgm:t>
    </dgm:pt>
    <dgm:pt modelId="{5BA76B13-7D11-6B48-A301-0B2EA7DC3FA6}">
      <dgm:prSet custT="1"/>
      <dgm:spPr/>
      <dgm:t>
        <a:bodyPr/>
        <a:lstStyle/>
        <a:p>
          <a:r>
            <a:rPr lang="en-US" sz="2800">
              <a:latin typeface="Roboto Condensed"/>
            </a:rPr>
            <a:t>Dế Mèn không đào còn mắng Dế Choắt</a:t>
          </a:r>
          <a:endParaRPr lang="en-US" sz="2800" dirty="0">
            <a:latin typeface="Roboto Condensed"/>
          </a:endParaRPr>
        </a:p>
      </dgm:t>
    </dgm:pt>
    <dgm:pt modelId="{B9630F8A-BE0E-B643-8387-105ABFA6C124}" type="parTrans" cxnId="{50CC2D76-4603-7743-B32C-C5B9F3403070}">
      <dgm:prSet/>
      <dgm:spPr/>
      <dgm:t>
        <a:bodyPr/>
        <a:lstStyle/>
        <a:p>
          <a:endParaRPr lang="en-US" sz="2400"/>
        </a:p>
      </dgm:t>
    </dgm:pt>
    <dgm:pt modelId="{F1A5925D-63D4-7E48-ABCC-53FB03EA5C61}" type="sibTrans" cxnId="{50CC2D76-4603-7743-B32C-C5B9F3403070}">
      <dgm:prSet/>
      <dgm:spPr/>
      <dgm:t>
        <a:bodyPr/>
        <a:lstStyle/>
        <a:p>
          <a:endParaRPr lang="en-US" sz="2400"/>
        </a:p>
      </dgm:t>
    </dgm:pt>
    <dgm:pt modelId="{AF5B0288-167E-084D-ABAA-580A1D905F5B}">
      <dgm:prSet custT="1"/>
      <dgm:spPr/>
      <dgm:t>
        <a:bodyPr/>
        <a:lstStyle/>
        <a:p>
          <a:r>
            <a:rPr lang="en-US" sz="2800">
              <a:latin typeface="Roboto Condensed"/>
            </a:rPr>
            <a:t>Dế Mèn trêu chị Cốc rồi trốn trong hang</a:t>
          </a:r>
          <a:endParaRPr lang="en-US" sz="2800" dirty="0">
            <a:latin typeface="Roboto Condensed"/>
          </a:endParaRPr>
        </a:p>
      </dgm:t>
    </dgm:pt>
    <dgm:pt modelId="{75E902A8-8280-924D-9B77-D5D686E6003C}" type="parTrans" cxnId="{5E7B6E12-8537-2145-AAEA-4C66AA4524BF}">
      <dgm:prSet/>
      <dgm:spPr/>
      <dgm:t>
        <a:bodyPr/>
        <a:lstStyle/>
        <a:p>
          <a:endParaRPr lang="en-US" sz="2400"/>
        </a:p>
      </dgm:t>
    </dgm:pt>
    <dgm:pt modelId="{263EA7A6-2907-174C-9BBC-4D1DD9B7D412}" type="sibTrans" cxnId="{5E7B6E12-8537-2145-AAEA-4C66AA4524BF}">
      <dgm:prSet/>
      <dgm:spPr/>
      <dgm:t>
        <a:bodyPr/>
        <a:lstStyle/>
        <a:p>
          <a:endParaRPr lang="en-US" sz="2400"/>
        </a:p>
      </dgm:t>
    </dgm:pt>
    <dgm:pt modelId="{AEF9A080-ADD7-4148-9BA8-23005DCF3D5D}">
      <dgm:prSet custT="1"/>
      <dgm:spPr/>
      <dgm:t>
        <a:bodyPr/>
        <a:lstStyle/>
        <a:p>
          <a:r>
            <a:rPr lang="en-US" sz="2800">
              <a:latin typeface="Roboto Condensed"/>
            </a:rPr>
            <a:t>Chị Cốc tưởng Dế Choắt trêu mình nên mổ Dế Choắt đến chết</a:t>
          </a:r>
          <a:endParaRPr lang="en-US" sz="2800" dirty="0">
            <a:latin typeface="Roboto Condensed"/>
          </a:endParaRPr>
        </a:p>
      </dgm:t>
    </dgm:pt>
    <dgm:pt modelId="{C4456A46-3A34-904B-AAD0-5466E2D9CCF2}" type="parTrans" cxnId="{8356C389-9CC2-2543-93CE-A11805A3FD8F}">
      <dgm:prSet/>
      <dgm:spPr/>
      <dgm:t>
        <a:bodyPr/>
        <a:lstStyle/>
        <a:p>
          <a:endParaRPr lang="en-US" sz="2400"/>
        </a:p>
      </dgm:t>
    </dgm:pt>
    <dgm:pt modelId="{084E70C2-4669-7F4B-BE88-BCEB32B01DCC}" type="sibTrans" cxnId="{8356C389-9CC2-2543-93CE-A11805A3FD8F}">
      <dgm:prSet/>
      <dgm:spPr/>
      <dgm:t>
        <a:bodyPr/>
        <a:lstStyle/>
        <a:p>
          <a:endParaRPr lang="en-US" sz="2400"/>
        </a:p>
      </dgm:t>
    </dgm:pt>
    <dgm:pt modelId="{897B3E7F-7053-194B-B713-40E1BFA1743B}">
      <dgm:prSet custT="1"/>
      <dgm:spPr/>
      <dgm:t>
        <a:bodyPr/>
        <a:lstStyle/>
        <a:p>
          <a:r>
            <a:rPr lang="en-US" sz="2800">
              <a:latin typeface="Roboto Condensed"/>
            </a:rPr>
            <a:t>Dế Mèn ân hận vì đã gây ra cái chết của Dế Choắt</a:t>
          </a:r>
          <a:endParaRPr lang="en-US" sz="2800" dirty="0">
            <a:latin typeface="Roboto Condensed"/>
          </a:endParaRPr>
        </a:p>
      </dgm:t>
    </dgm:pt>
    <dgm:pt modelId="{85E1BF96-3641-5F4A-A117-7318B25701D8}" type="parTrans" cxnId="{77988C7D-C653-2B4A-A103-DD219B009E7A}">
      <dgm:prSet/>
      <dgm:spPr/>
      <dgm:t>
        <a:bodyPr/>
        <a:lstStyle/>
        <a:p>
          <a:endParaRPr lang="en-US" sz="2400"/>
        </a:p>
      </dgm:t>
    </dgm:pt>
    <dgm:pt modelId="{85498C03-F518-4241-8262-2D0BC04A7591}" type="sibTrans" cxnId="{77988C7D-C653-2B4A-A103-DD219B009E7A}">
      <dgm:prSet/>
      <dgm:spPr/>
      <dgm:t>
        <a:bodyPr/>
        <a:lstStyle/>
        <a:p>
          <a:endParaRPr lang="en-US" sz="2400"/>
        </a:p>
      </dgm:t>
    </dgm:pt>
    <dgm:pt modelId="{9330E41D-7E1E-8D4D-9B7F-268E072011DA}">
      <dgm:prSet custT="1"/>
      <dgm:spPr/>
      <dgm:t>
        <a:bodyPr/>
        <a:lstStyle/>
        <a:p>
          <a:r>
            <a:rPr lang="en-US" sz="2800">
              <a:latin typeface="Roboto Condensed"/>
            </a:rPr>
            <a:t>Dế Mèn rút ra bài học đường đời đầu tiên cho mình</a:t>
          </a:r>
          <a:endParaRPr lang="en-US" sz="2800" dirty="0">
            <a:latin typeface="Roboto Condensed"/>
          </a:endParaRPr>
        </a:p>
      </dgm:t>
    </dgm:pt>
    <dgm:pt modelId="{D04C1580-6657-064D-A8E2-D331B0AC0752}" type="parTrans" cxnId="{5E5F534E-FE34-EF46-9B5A-BC1B38D8F801}">
      <dgm:prSet/>
      <dgm:spPr/>
      <dgm:t>
        <a:bodyPr/>
        <a:lstStyle/>
        <a:p>
          <a:endParaRPr lang="en-US" sz="2400"/>
        </a:p>
      </dgm:t>
    </dgm:pt>
    <dgm:pt modelId="{85A983F4-8CBD-4E4E-BE06-B32D6C157CC0}" type="sibTrans" cxnId="{5E5F534E-FE34-EF46-9B5A-BC1B38D8F801}">
      <dgm:prSet/>
      <dgm:spPr/>
      <dgm:t>
        <a:bodyPr/>
        <a:lstStyle/>
        <a:p>
          <a:endParaRPr lang="en-US" sz="2400"/>
        </a:p>
      </dgm:t>
    </dgm:pt>
    <dgm:pt modelId="{4E4D0804-D24D-3441-ADAD-8DA8DDDE8843}" type="pres">
      <dgm:prSet presAssocID="{70FA1B1B-3CB8-9641-850B-60CCD8FE1551}" presName="linear" presStyleCnt="0">
        <dgm:presLayoutVars>
          <dgm:animLvl val="lvl"/>
          <dgm:resizeHandles val="exact"/>
        </dgm:presLayoutVars>
      </dgm:prSet>
      <dgm:spPr/>
    </dgm:pt>
    <dgm:pt modelId="{32F27A94-8B6F-CC45-A53E-B0AEFF04B699}" type="pres">
      <dgm:prSet presAssocID="{DD888024-646C-5244-BDF6-4BE365ED2D3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4D784E7-022D-DC48-AAB2-FFAF2BB4D734}" type="pres">
      <dgm:prSet presAssocID="{ACB7991B-9526-7747-9579-7469BBCA7B83}" presName="spacer" presStyleCnt="0"/>
      <dgm:spPr/>
    </dgm:pt>
    <dgm:pt modelId="{967B0B3B-E684-9F41-8E50-26A76DE804CF}" type="pres">
      <dgm:prSet presAssocID="{034498C7-C08E-9D41-9CDA-D897E48D779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0242187-DB3E-C249-A154-CBFDD56FA042}" type="pres">
      <dgm:prSet presAssocID="{1995DB05-43D7-3D4D-BBC7-F1BA63A13319}" presName="spacer" presStyleCnt="0"/>
      <dgm:spPr/>
    </dgm:pt>
    <dgm:pt modelId="{46329C58-41F3-E241-956D-F88FA4B1A49E}" type="pres">
      <dgm:prSet presAssocID="{58BAF614-1FCF-8747-93A5-83429FA0755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97246AD-D687-404E-8AE8-AE7F3EABCCC0}" type="pres">
      <dgm:prSet presAssocID="{2EB5F59B-2311-8041-98E9-7EFE423B411E}" presName="spacer" presStyleCnt="0"/>
      <dgm:spPr/>
    </dgm:pt>
    <dgm:pt modelId="{28250B06-09D5-284C-A771-4564BFCEEA42}" type="pres">
      <dgm:prSet presAssocID="{5BA76B13-7D11-6B48-A301-0B2EA7DC3FA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3A6F856-3ABA-4F49-A8F9-C6561224E5FD}" type="pres">
      <dgm:prSet presAssocID="{F1A5925D-63D4-7E48-ABCC-53FB03EA5C61}" presName="spacer" presStyleCnt="0"/>
      <dgm:spPr/>
    </dgm:pt>
    <dgm:pt modelId="{151E3716-CDF2-5845-8018-FF4EC026918D}" type="pres">
      <dgm:prSet presAssocID="{AF5B0288-167E-084D-ABAA-580A1D905F5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AEB359F-01BF-B545-AC3D-19020C542A23}" type="pres">
      <dgm:prSet presAssocID="{263EA7A6-2907-174C-9BBC-4D1DD9B7D412}" presName="spacer" presStyleCnt="0"/>
      <dgm:spPr/>
    </dgm:pt>
    <dgm:pt modelId="{EE093244-B5CD-B84F-AE4D-5886E3D1D3C8}" type="pres">
      <dgm:prSet presAssocID="{AEF9A080-ADD7-4148-9BA8-23005DCF3D5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7D82A52-BE81-6D48-A604-19F23B3D37CD}" type="pres">
      <dgm:prSet presAssocID="{084E70C2-4669-7F4B-BE88-BCEB32B01DCC}" presName="spacer" presStyleCnt="0"/>
      <dgm:spPr/>
    </dgm:pt>
    <dgm:pt modelId="{C2DD16F0-D085-7746-8708-CC84ECC12A4E}" type="pres">
      <dgm:prSet presAssocID="{897B3E7F-7053-194B-B713-40E1BFA1743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23A8F33-DD84-B344-B974-4B8A0A67FBEA}" type="pres">
      <dgm:prSet presAssocID="{85498C03-F518-4241-8262-2D0BC04A7591}" presName="spacer" presStyleCnt="0"/>
      <dgm:spPr/>
    </dgm:pt>
    <dgm:pt modelId="{1F4FEC0A-B11C-2C40-9E1F-08F080FCC2D1}" type="pres">
      <dgm:prSet presAssocID="{9330E41D-7E1E-8D4D-9B7F-268E072011D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A91F402-7B4E-4541-A9C9-5ADC7B169871}" srcId="{70FA1B1B-3CB8-9641-850B-60CCD8FE1551}" destId="{DD888024-646C-5244-BDF6-4BE365ED2D3A}" srcOrd="0" destOrd="0" parTransId="{E4675323-E232-AC46-80DE-7684892A4843}" sibTransId="{ACB7991B-9526-7747-9579-7469BBCA7B83}"/>
    <dgm:cxn modelId="{B525D803-EE41-3645-B1D7-57618011D0D0}" type="presOf" srcId="{AF5B0288-167E-084D-ABAA-580A1D905F5B}" destId="{151E3716-CDF2-5845-8018-FF4EC026918D}" srcOrd="0" destOrd="0" presId="urn:microsoft.com/office/officeart/2005/8/layout/vList2"/>
    <dgm:cxn modelId="{0B53CB0B-43DB-FE4E-8A88-661012F587E6}" type="presOf" srcId="{58BAF614-1FCF-8747-93A5-83429FA07558}" destId="{46329C58-41F3-E241-956D-F88FA4B1A49E}" srcOrd="0" destOrd="0" presId="urn:microsoft.com/office/officeart/2005/8/layout/vList2"/>
    <dgm:cxn modelId="{5E7B6E12-8537-2145-AAEA-4C66AA4524BF}" srcId="{70FA1B1B-3CB8-9641-850B-60CCD8FE1551}" destId="{AF5B0288-167E-084D-ABAA-580A1D905F5B}" srcOrd="4" destOrd="0" parTransId="{75E902A8-8280-924D-9B77-D5D686E6003C}" sibTransId="{263EA7A6-2907-174C-9BBC-4D1DD9B7D412}"/>
    <dgm:cxn modelId="{3F63AD1C-5CAC-404B-982B-9E4CD2E59015}" srcId="{70FA1B1B-3CB8-9641-850B-60CCD8FE1551}" destId="{034498C7-C08E-9D41-9CDA-D897E48D7791}" srcOrd="1" destOrd="0" parTransId="{F0EE4948-4AF8-214C-9E7B-635E3144E49D}" sibTransId="{1995DB05-43D7-3D4D-BBC7-F1BA63A13319}"/>
    <dgm:cxn modelId="{0CB01122-9F44-8949-AA85-E4AE7304B145}" srcId="{70FA1B1B-3CB8-9641-850B-60CCD8FE1551}" destId="{58BAF614-1FCF-8747-93A5-83429FA07558}" srcOrd="2" destOrd="0" parTransId="{D6782135-130E-7B44-A310-82FE48A57EF0}" sibTransId="{2EB5F59B-2311-8041-98E9-7EFE423B411E}"/>
    <dgm:cxn modelId="{77488437-E9FC-754E-AE4C-03B18CD640BE}" type="presOf" srcId="{70FA1B1B-3CB8-9641-850B-60CCD8FE1551}" destId="{4E4D0804-D24D-3441-ADAD-8DA8DDDE8843}" srcOrd="0" destOrd="0" presId="urn:microsoft.com/office/officeart/2005/8/layout/vList2"/>
    <dgm:cxn modelId="{5E5F534E-FE34-EF46-9B5A-BC1B38D8F801}" srcId="{70FA1B1B-3CB8-9641-850B-60CCD8FE1551}" destId="{9330E41D-7E1E-8D4D-9B7F-268E072011DA}" srcOrd="7" destOrd="0" parTransId="{D04C1580-6657-064D-A8E2-D331B0AC0752}" sibTransId="{85A983F4-8CBD-4E4E-BE06-B32D6C157CC0}"/>
    <dgm:cxn modelId="{50CC2D76-4603-7743-B32C-C5B9F3403070}" srcId="{70FA1B1B-3CB8-9641-850B-60CCD8FE1551}" destId="{5BA76B13-7D11-6B48-A301-0B2EA7DC3FA6}" srcOrd="3" destOrd="0" parTransId="{B9630F8A-BE0E-B643-8387-105ABFA6C124}" sibTransId="{F1A5925D-63D4-7E48-ABCC-53FB03EA5C61}"/>
    <dgm:cxn modelId="{0566CE58-2F35-8E44-AF88-23FC07A59981}" type="presOf" srcId="{034498C7-C08E-9D41-9CDA-D897E48D7791}" destId="{967B0B3B-E684-9F41-8E50-26A76DE804CF}" srcOrd="0" destOrd="0" presId="urn:microsoft.com/office/officeart/2005/8/layout/vList2"/>
    <dgm:cxn modelId="{77988C7D-C653-2B4A-A103-DD219B009E7A}" srcId="{70FA1B1B-3CB8-9641-850B-60CCD8FE1551}" destId="{897B3E7F-7053-194B-B713-40E1BFA1743B}" srcOrd="6" destOrd="0" parTransId="{85E1BF96-3641-5F4A-A117-7318B25701D8}" sibTransId="{85498C03-F518-4241-8262-2D0BC04A7591}"/>
    <dgm:cxn modelId="{8356C389-9CC2-2543-93CE-A11805A3FD8F}" srcId="{70FA1B1B-3CB8-9641-850B-60CCD8FE1551}" destId="{AEF9A080-ADD7-4148-9BA8-23005DCF3D5D}" srcOrd="5" destOrd="0" parTransId="{C4456A46-3A34-904B-AAD0-5466E2D9CCF2}" sibTransId="{084E70C2-4669-7F4B-BE88-BCEB32B01DCC}"/>
    <dgm:cxn modelId="{0C2C4C9D-743B-FF44-9419-B39B72568E25}" type="presOf" srcId="{897B3E7F-7053-194B-B713-40E1BFA1743B}" destId="{C2DD16F0-D085-7746-8708-CC84ECC12A4E}" srcOrd="0" destOrd="0" presId="urn:microsoft.com/office/officeart/2005/8/layout/vList2"/>
    <dgm:cxn modelId="{0B194DA1-8DC9-BF42-A45E-9C96A5ABA62F}" type="presOf" srcId="{DD888024-646C-5244-BDF6-4BE365ED2D3A}" destId="{32F27A94-8B6F-CC45-A53E-B0AEFF04B699}" srcOrd="0" destOrd="0" presId="urn:microsoft.com/office/officeart/2005/8/layout/vList2"/>
    <dgm:cxn modelId="{83DD2EBD-C5DD-2B44-855E-01BA2A592BBB}" type="presOf" srcId="{AEF9A080-ADD7-4148-9BA8-23005DCF3D5D}" destId="{EE093244-B5CD-B84F-AE4D-5886E3D1D3C8}" srcOrd="0" destOrd="0" presId="urn:microsoft.com/office/officeart/2005/8/layout/vList2"/>
    <dgm:cxn modelId="{599B9BD0-FD0E-5341-831F-CF5658633F10}" type="presOf" srcId="{5BA76B13-7D11-6B48-A301-0B2EA7DC3FA6}" destId="{28250B06-09D5-284C-A771-4564BFCEEA42}" srcOrd="0" destOrd="0" presId="urn:microsoft.com/office/officeart/2005/8/layout/vList2"/>
    <dgm:cxn modelId="{C7030BEA-98AC-C344-8F35-A53CF8F4E6AB}" type="presOf" srcId="{9330E41D-7E1E-8D4D-9B7F-268E072011DA}" destId="{1F4FEC0A-B11C-2C40-9E1F-08F080FCC2D1}" srcOrd="0" destOrd="0" presId="urn:microsoft.com/office/officeart/2005/8/layout/vList2"/>
    <dgm:cxn modelId="{1E354758-87A8-C049-A262-A407D7B6AD72}" type="presParOf" srcId="{4E4D0804-D24D-3441-ADAD-8DA8DDDE8843}" destId="{32F27A94-8B6F-CC45-A53E-B0AEFF04B699}" srcOrd="0" destOrd="0" presId="urn:microsoft.com/office/officeart/2005/8/layout/vList2"/>
    <dgm:cxn modelId="{A57B82A8-AD72-EF45-B6FD-1CCD4D726B26}" type="presParOf" srcId="{4E4D0804-D24D-3441-ADAD-8DA8DDDE8843}" destId="{84D784E7-022D-DC48-AAB2-FFAF2BB4D734}" srcOrd="1" destOrd="0" presId="urn:microsoft.com/office/officeart/2005/8/layout/vList2"/>
    <dgm:cxn modelId="{24EC49AF-6B1C-DA4C-A7CC-CB6F4E16914B}" type="presParOf" srcId="{4E4D0804-D24D-3441-ADAD-8DA8DDDE8843}" destId="{967B0B3B-E684-9F41-8E50-26A76DE804CF}" srcOrd="2" destOrd="0" presId="urn:microsoft.com/office/officeart/2005/8/layout/vList2"/>
    <dgm:cxn modelId="{787D5BE0-0927-C84B-A7CF-85F18963E735}" type="presParOf" srcId="{4E4D0804-D24D-3441-ADAD-8DA8DDDE8843}" destId="{B0242187-DB3E-C249-A154-CBFDD56FA042}" srcOrd="3" destOrd="0" presId="urn:microsoft.com/office/officeart/2005/8/layout/vList2"/>
    <dgm:cxn modelId="{ED8DBAAB-F360-1142-AFED-F4A457085AC6}" type="presParOf" srcId="{4E4D0804-D24D-3441-ADAD-8DA8DDDE8843}" destId="{46329C58-41F3-E241-956D-F88FA4B1A49E}" srcOrd="4" destOrd="0" presId="urn:microsoft.com/office/officeart/2005/8/layout/vList2"/>
    <dgm:cxn modelId="{E8B2BED9-E3DC-8247-B9E5-3B4C6E5DBBCB}" type="presParOf" srcId="{4E4D0804-D24D-3441-ADAD-8DA8DDDE8843}" destId="{397246AD-D687-404E-8AE8-AE7F3EABCCC0}" srcOrd="5" destOrd="0" presId="urn:microsoft.com/office/officeart/2005/8/layout/vList2"/>
    <dgm:cxn modelId="{9346F4D7-B703-E746-951B-FF7CE052D684}" type="presParOf" srcId="{4E4D0804-D24D-3441-ADAD-8DA8DDDE8843}" destId="{28250B06-09D5-284C-A771-4564BFCEEA42}" srcOrd="6" destOrd="0" presId="urn:microsoft.com/office/officeart/2005/8/layout/vList2"/>
    <dgm:cxn modelId="{703D45DA-7390-4D47-B9AC-CF25521052D5}" type="presParOf" srcId="{4E4D0804-D24D-3441-ADAD-8DA8DDDE8843}" destId="{13A6F856-3ABA-4F49-A8F9-C6561224E5FD}" srcOrd="7" destOrd="0" presId="urn:microsoft.com/office/officeart/2005/8/layout/vList2"/>
    <dgm:cxn modelId="{00D994FA-1838-3643-BB9D-617E9743B1EA}" type="presParOf" srcId="{4E4D0804-D24D-3441-ADAD-8DA8DDDE8843}" destId="{151E3716-CDF2-5845-8018-FF4EC026918D}" srcOrd="8" destOrd="0" presId="urn:microsoft.com/office/officeart/2005/8/layout/vList2"/>
    <dgm:cxn modelId="{C309AD69-B5EA-C84D-8E5E-71FADA511740}" type="presParOf" srcId="{4E4D0804-D24D-3441-ADAD-8DA8DDDE8843}" destId="{1AEB359F-01BF-B545-AC3D-19020C542A23}" srcOrd="9" destOrd="0" presId="urn:microsoft.com/office/officeart/2005/8/layout/vList2"/>
    <dgm:cxn modelId="{1C04846B-3FD4-6C4D-AB75-1346C04C33C7}" type="presParOf" srcId="{4E4D0804-D24D-3441-ADAD-8DA8DDDE8843}" destId="{EE093244-B5CD-B84F-AE4D-5886E3D1D3C8}" srcOrd="10" destOrd="0" presId="urn:microsoft.com/office/officeart/2005/8/layout/vList2"/>
    <dgm:cxn modelId="{42E10631-40D8-074C-81EE-762B936A4402}" type="presParOf" srcId="{4E4D0804-D24D-3441-ADAD-8DA8DDDE8843}" destId="{97D82A52-BE81-6D48-A604-19F23B3D37CD}" srcOrd="11" destOrd="0" presId="urn:microsoft.com/office/officeart/2005/8/layout/vList2"/>
    <dgm:cxn modelId="{7E64967F-5D29-4045-8560-4E7106A17B7A}" type="presParOf" srcId="{4E4D0804-D24D-3441-ADAD-8DA8DDDE8843}" destId="{C2DD16F0-D085-7746-8708-CC84ECC12A4E}" srcOrd="12" destOrd="0" presId="urn:microsoft.com/office/officeart/2005/8/layout/vList2"/>
    <dgm:cxn modelId="{4C085666-D3C4-704D-8E2B-B1F91863F1A2}" type="presParOf" srcId="{4E4D0804-D24D-3441-ADAD-8DA8DDDE8843}" destId="{823A8F33-DD84-B344-B974-4B8A0A67FBEA}" srcOrd="13" destOrd="0" presId="urn:microsoft.com/office/officeart/2005/8/layout/vList2"/>
    <dgm:cxn modelId="{B68F105F-117C-7C48-B5FF-61F9AC5635C8}" type="presParOf" srcId="{4E4D0804-D24D-3441-ADAD-8DA8DDDE8843}" destId="{1F4FEC0A-B11C-2C40-9E1F-08F080FCC2D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8C5D16-3E6F-C84B-A0BE-DF499037B1B6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351940B-526B-104D-BFBF-55896DDE895C}">
      <dgm:prSet phldrT="[Text]"/>
      <dgm:spPr/>
      <dgm:t>
        <a:bodyPr/>
        <a:lstStyle/>
        <a:p>
          <a:pPr algn="just"/>
          <a:r>
            <a:rPr lang="en-US">
              <a:latin typeface="Roboto Condensed"/>
            </a:rPr>
            <a:t>Cần bảo vệ, giúp đỡ những người yếu hơn mình</a:t>
          </a:r>
          <a:endParaRPr lang="en-US" dirty="0"/>
        </a:p>
      </dgm:t>
    </dgm:pt>
    <dgm:pt modelId="{D7A7B537-90C2-0843-8E4E-F84B48257960}" type="parTrans" cxnId="{224E90BF-9036-6141-8A5B-F017E840465F}">
      <dgm:prSet/>
      <dgm:spPr/>
      <dgm:t>
        <a:bodyPr/>
        <a:lstStyle/>
        <a:p>
          <a:pPr algn="just"/>
          <a:endParaRPr lang="en-US"/>
        </a:p>
      </dgm:t>
    </dgm:pt>
    <dgm:pt modelId="{13060CF2-9811-6448-AB30-7537A84DCF6E}" type="sibTrans" cxnId="{224E90BF-9036-6141-8A5B-F017E840465F}">
      <dgm:prSet/>
      <dgm:spPr/>
      <dgm:t>
        <a:bodyPr/>
        <a:lstStyle/>
        <a:p>
          <a:pPr algn="just"/>
          <a:endParaRPr lang="en-US"/>
        </a:p>
      </dgm:t>
    </dgm:pt>
    <dgm:pt modelId="{C92273A7-F352-FE44-80F8-F8CAC1FE1196}">
      <dgm:prSet/>
      <dgm:spPr/>
      <dgm:t>
        <a:bodyPr/>
        <a:lstStyle/>
        <a:p>
          <a:pPr algn="just"/>
          <a:r>
            <a:rPr lang="en-US" dirty="0" err="1">
              <a:latin typeface="Roboto Condensed"/>
            </a:rPr>
            <a:t>Cần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cân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nhắc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kĩ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trước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mọi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hành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động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của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bản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thân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để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không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gây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hại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cho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người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khác</a:t>
          </a:r>
          <a:endParaRPr lang="en-US" dirty="0">
            <a:latin typeface="Roboto Condensed"/>
          </a:endParaRPr>
        </a:p>
      </dgm:t>
    </dgm:pt>
    <dgm:pt modelId="{433E8558-DC5D-9047-AB4D-A3CCCB347923}" type="parTrans" cxnId="{F0973126-D447-0E48-A16E-DA93ADA953BC}">
      <dgm:prSet/>
      <dgm:spPr/>
      <dgm:t>
        <a:bodyPr/>
        <a:lstStyle/>
        <a:p>
          <a:pPr algn="just"/>
          <a:endParaRPr lang="en-US"/>
        </a:p>
      </dgm:t>
    </dgm:pt>
    <dgm:pt modelId="{3DD192C4-937E-144D-A67F-496E3F4349FE}" type="sibTrans" cxnId="{F0973126-D447-0E48-A16E-DA93ADA953BC}">
      <dgm:prSet/>
      <dgm:spPr/>
      <dgm:t>
        <a:bodyPr/>
        <a:lstStyle/>
        <a:p>
          <a:pPr algn="just"/>
          <a:endParaRPr lang="en-US"/>
        </a:p>
      </dgm:t>
    </dgm:pt>
    <dgm:pt modelId="{474B8EF6-7290-834A-9984-BCE64EEB602E}">
      <dgm:prSet/>
      <dgm:spPr/>
      <dgm:t>
        <a:bodyPr/>
        <a:lstStyle/>
        <a:p>
          <a:pPr algn="just"/>
          <a:r>
            <a:rPr lang="en-US">
              <a:latin typeface="Roboto Condensed"/>
            </a:rPr>
            <a:t>Trong cuộc sống, ai cũng có sai lầm, điều quan trọng là biết nhận ra sai lầm để sửa chữa, điều chỉnh phù hợp</a:t>
          </a:r>
          <a:endParaRPr lang="en-US" dirty="0">
            <a:latin typeface="Roboto Condensed"/>
          </a:endParaRPr>
        </a:p>
      </dgm:t>
    </dgm:pt>
    <dgm:pt modelId="{42970665-2B1D-0346-9E47-AD352E468E98}" type="parTrans" cxnId="{8E252260-10F1-9244-B685-23E4CAE2B68D}">
      <dgm:prSet/>
      <dgm:spPr/>
      <dgm:t>
        <a:bodyPr/>
        <a:lstStyle/>
        <a:p>
          <a:pPr algn="just"/>
          <a:endParaRPr lang="en-US"/>
        </a:p>
      </dgm:t>
    </dgm:pt>
    <dgm:pt modelId="{E39C309B-D89B-6B4E-8398-7FCBEC989CEE}" type="sibTrans" cxnId="{8E252260-10F1-9244-B685-23E4CAE2B68D}">
      <dgm:prSet/>
      <dgm:spPr/>
      <dgm:t>
        <a:bodyPr/>
        <a:lstStyle/>
        <a:p>
          <a:pPr algn="just"/>
          <a:endParaRPr lang="en-US"/>
        </a:p>
      </dgm:t>
    </dgm:pt>
    <dgm:pt modelId="{860DB135-D14D-C944-B888-1C305DBBF7C4}">
      <dgm:prSet/>
      <dgm:spPr/>
      <dgm:t>
        <a:bodyPr/>
        <a:lstStyle/>
        <a:p>
          <a:pPr algn="just"/>
          <a:r>
            <a:rPr lang="en-US">
              <a:latin typeface="Roboto Condensed"/>
            </a:rPr>
            <a:t>Dám chịu trách nhiệm trước lỗi lầm của bản thân</a:t>
          </a:r>
          <a:endParaRPr lang="en-US" dirty="0">
            <a:latin typeface="Roboto Condensed"/>
          </a:endParaRPr>
        </a:p>
      </dgm:t>
    </dgm:pt>
    <dgm:pt modelId="{D998E032-7892-D645-8D56-DC63965B209D}" type="parTrans" cxnId="{5EDDBD1E-6A66-AE45-B551-7AE13F0CC6D0}">
      <dgm:prSet/>
      <dgm:spPr/>
      <dgm:t>
        <a:bodyPr/>
        <a:lstStyle/>
        <a:p>
          <a:pPr algn="just"/>
          <a:endParaRPr lang="en-US"/>
        </a:p>
      </dgm:t>
    </dgm:pt>
    <dgm:pt modelId="{CB4F4942-8C0E-474F-9F52-F78AF332EBB7}" type="sibTrans" cxnId="{5EDDBD1E-6A66-AE45-B551-7AE13F0CC6D0}">
      <dgm:prSet/>
      <dgm:spPr/>
      <dgm:t>
        <a:bodyPr/>
        <a:lstStyle/>
        <a:p>
          <a:pPr algn="just"/>
          <a:endParaRPr lang="en-US"/>
        </a:p>
      </dgm:t>
    </dgm:pt>
    <dgm:pt modelId="{76A1292B-CDB1-2744-89CF-481CF9F52A38}" type="pres">
      <dgm:prSet presAssocID="{FC8C5D16-3E6F-C84B-A0BE-DF499037B1B6}" presName="linear" presStyleCnt="0">
        <dgm:presLayoutVars>
          <dgm:animLvl val="lvl"/>
          <dgm:resizeHandles val="exact"/>
        </dgm:presLayoutVars>
      </dgm:prSet>
      <dgm:spPr/>
    </dgm:pt>
    <dgm:pt modelId="{02B7712E-DCA9-674B-9140-7CB354F379BB}" type="pres">
      <dgm:prSet presAssocID="{B351940B-526B-104D-BFBF-55896DDE895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2B46DF-D4DD-1249-B88E-362365C1A9D8}" type="pres">
      <dgm:prSet presAssocID="{13060CF2-9811-6448-AB30-7537A84DCF6E}" presName="spacer" presStyleCnt="0"/>
      <dgm:spPr/>
    </dgm:pt>
    <dgm:pt modelId="{26789263-3111-0A4B-A185-F3F04937B490}" type="pres">
      <dgm:prSet presAssocID="{C92273A7-F352-FE44-80F8-F8CAC1FE11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AF5DB9-8E48-7A44-8034-28A13C34F668}" type="pres">
      <dgm:prSet presAssocID="{3DD192C4-937E-144D-A67F-496E3F4349FE}" presName="spacer" presStyleCnt="0"/>
      <dgm:spPr/>
    </dgm:pt>
    <dgm:pt modelId="{1931DC55-D0F1-204E-AE32-A704E1989452}" type="pres">
      <dgm:prSet presAssocID="{474B8EF6-7290-834A-9984-BCE64EEB602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A7B824C-70CD-7A46-A894-70FD1B98F2D9}" type="pres">
      <dgm:prSet presAssocID="{E39C309B-D89B-6B4E-8398-7FCBEC989CEE}" presName="spacer" presStyleCnt="0"/>
      <dgm:spPr/>
    </dgm:pt>
    <dgm:pt modelId="{6E72C983-F438-C449-94E1-53BCD6AC2519}" type="pres">
      <dgm:prSet presAssocID="{860DB135-D14D-C944-B888-1C305DBBF7C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EDDBD1E-6A66-AE45-B551-7AE13F0CC6D0}" srcId="{FC8C5D16-3E6F-C84B-A0BE-DF499037B1B6}" destId="{860DB135-D14D-C944-B888-1C305DBBF7C4}" srcOrd="3" destOrd="0" parTransId="{D998E032-7892-D645-8D56-DC63965B209D}" sibTransId="{CB4F4942-8C0E-474F-9F52-F78AF332EBB7}"/>
    <dgm:cxn modelId="{F0973126-D447-0E48-A16E-DA93ADA953BC}" srcId="{FC8C5D16-3E6F-C84B-A0BE-DF499037B1B6}" destId="{C92273A7-F352-FE44-80F8-F8CAC1FE1196}" srcOrd="1" destOrd="0" parTransId="{433E8558-DC5D-9047-AB4D-A3CCCB347923}" sibTransId="{3DD192C4-937E-144D-A67F-496E3F4349FE}"/>
    <dgm:cxn modelId="{8E252260-10F1-9244-B685-23E4CAE2B68D}" srcId="{FC8C5D16-3E6F-C84B-A0BE-DF499037B1B6}" destId="{474B8EF6-7290-834A-9984-BCE64EEB602E}" srcOrd="2" destOrd="0" parTransId="{42970665-2B1D-0346-9E47-AD352E468E98}" sibTransId="{E39C309B-D89B-6B4E-8398-7FCBEC989CEE}"/>
    <dgm:cxn modelId="{03011349-1D82-5D4C-89AF-5C796CA0F060}" type="presOf" srcId="{474B8EF6-7290-834A-9984-BCE64EEB602E}" destId="{1931DC55-D0F1-204E-AE32-A704E1989452}" srcOrd="0" destOrd="0" presId="urn:microsoft.com/office/officeart/2005/8/layout/vList2"/>
    <dgm:cxn modelId="{A868C78A-EEAE-4143-B512-1EACFB430B9E}" type="presOf" srcId="{C92273A7-F352-FE44-80F8-F8CAC1FE1196}" destId="{26789263-3111-0A4B-A185-F3F04937B490}" srcOrd="0" destOrd="0" presId="urn:microsoft.com/office/officeart/2005/8/layout/vList2"/>
    <dgm:cxn modelId="{C909F4A0-33B8-374E-B2B9-D625968FA72A}" type="presOf" srcId="{860DB135-D14D-C944-B888-1C305DBBF7C4}" destId="{6E72C983-F438-C449-94E1-53BCD6AC2519}" srcOrd="0" destOrd="0" presId="urn:microsoft.com/office/officeart/2005/8/layout/vList2"/>
    <dgm:cxn modelId="{7095FCB4-CDA6-A14D-8DE9-4118AE81350E}" type="presOf" srcId="{B351940B-526B-104D-BFBF-55896DDE895C}" destId="{02B7712E-DCA9-674B-9140-7CB354F379BB}" srcOrd="0" destOrd="0" presId="urn:microsoft.com/office/officeart/2005/8/layout/vList2"/>
    <dgm:cxn modelId="{224E90BF-9036-6141-8A5B-F017E840465F}" srcId="{FC8C5D16-3E6F-C84B-A0BE-DF499037B1B6}" destId="{B351940B-526B-104D-BFBF-55896DDE895C}" srcOrd="0" destOrd="0" parTransId="{D7A7B537-90C2-0843-8E4E-F84B48257960}" sibTransId="{13060CF2-9811-6448-AB30-7537A84DCF6E}"/>
    <dgm:cxn modelId="{2246EAEA-1614-EF45-9F45-FDDDB3388DBC}" type="presOf" srcId="{FC8C5D16-3E6F-C84B-A0BE-DF499037B1B6}" destId="{76A1292B-CDB1-2744-89CF-481CF9F52A38}" srcOrd="0" destOrd="0" presId="urn:microsoft.com/office/officeart/2005/8/layout/vList2"/>
    <dgm:cxn modelId="{53AB2FB8-F521-404D-B11D-E7DAA8F0BB66}" type="presParOf" srcId="{76A1292B-CDB1-2744-89CF-481CF9F52A38}" destId="{02B7712E-DCA9-674B-9140-7CB354F379BB}" srcOrd="0" destOrd="0" presId="urn:microsoft.com/office/officeart/2005/8/layout/vList2"/>
    <dgm:cxn modelId="{4E252D7B-DB97-ED4B-A392-B5C6D730CAF9}" type="presParOf" srcId="{76A1292B-CDB1-2744-89CF-481CF9F52A38}" destId="{672B46DF-D4DD-1249-B88E-362365C1A9D8}" srcOrd="1" destOrd="0" presId="urn:microsoft.com/office/officeart/2005/8/layout/vList2"/>
    <dgm:cxn modelId="{1E98B88F-219A-6C4B-950E-A6D7C6412C2E}" type="presParOf" srcId="{76A1292B-CDB1-2744-89CF-481CF9F52A38}" destId="{26789263-3111-0A4B-A185-F3F04937B490}" srcOrd="2" destOrd="0" presId="urn:microsoft.com/office/officeart/2005/8/layout/vList2"/>
    <dgm:cxn modelId="{BD8EFC0E-BF73-E24B-B4C6-32E0C52AE14B}" type="presParOf" srcId="{76A1292B-CDB1-2744-89CF-481CF9F52A38}" destId="{6FAF5DB9-8E48-7A44-8034-28A13C34F668}" srcOrd="3" destOrd="0" presId="urn:microsoft.com/office/officeart/2005/8/layout/vList2"/>
    <dgm:cxn modelId="{29EEEF35-ED6B-0F4F-BC96-1AD7C606CDEE}" type="presParOf" srcId="{76A1292B-CDB1-2744-89CF-481CF9F52A38}" destId="{1931DC55-D0F1-204E-AE32-A704E1989452}" srcOrd="4" destOrd="0" presId="urn:microsoft.com/office/officeart/2005/8/layout/vList2"/>
    <dgm:cxn modelId="{2D629313-9B20-E844-9EAB-B3992C62C8D8}" type="presParOf" srcId="{76A1292B-CDB1-2744-89CF-481CF9F52A38}" destId="{0A7B824C-70CD-7A46-A894-70FD1B98F2D9}" srcOrd="5" destOrd="0" presId="urn:microsoft.com/office/officeart/2005/8/layout/vList2"/>
    <dgm:cxn modelId="{566724AA-C60D-EC44-BBF8-7C7675A6F2F7}" type="presParOf" srcId="{76A1292B-CDB1-2744-89CF-481CF9F52A38}" destId="{6E72C983-F438-C449-94E1-53BCD6AC25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48DB4-AD94-A740-BBC7-DB5F4DE06CA9}">
      <dsp:nvSpPr>
        <dsp:cNvPr id="0" name=""/>
        <dsp:cNvSpPr/>
      </dsp:nvSpPr>
      <dsp:spPr>
        <a:xfrm>
          <a:off x="0" y="0"/>
          <a:ext cx="16725900" cy="14100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0" dirty="0">
              <a:latin typeface="Roboto Condensed"/>
            </a:rPr>
            <a:t>GV chia </a:t>
          </a:r>
          <a:r>
            <a:rPr lang="en-US" sz="2800" kern="1200" spc="0" dirty="0" err="1">
              <a:latin typeface="Roboto Condensed"/>
            </a:rPr>
            <a:t>lớp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thành</a:t>
          </a:r>
          <a:r>
            <a:rPr lang="en-US" sz="2800" kern="1200" spc="0" dirty="0">
              <a:latin typeface="Roboto Condensed"/>
            </a:rPr>
            <a:t> 4 </a:t>
          </a:r>
          <a:r>
            <a:rPr lang="en-US" sz="2800" kern="1200" spc="0" dirty="0" err="1">
              <a:latin typeface="Roboto Condensed"/>
            </a:rPr>
            <a:t>nhóm</a:t>
          </a:r>
          <a:r>
            <a:rPr lang="en-US" sz="2800" kern="1200" spc="0" dirty="0">
              <a:latin typeface="Roboto Condensed"/>
            </a:rPr>
            <a:t>: </a:t>
          </a:r>
          <a:r>
            <a:rPr lang="en-US" sz="2800" kern="1200" spc="0" dirty="0" err="1">
              <a:latin typeface="Roboto Condensed"/>
            </a:rPr>
            <a:t>Mỗi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nhóm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sẽ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có</a:t>
          </a:r>
          <a:r>
            <a:rPr lang="en-US" sz="2800" kern="1200" spc="0" dirty="0">
              <a:latin typeface="Roboto Condensed"/>
            </a:rPr>
            <a:t> 1 </a:t>
          </a:r>
          <a:r>
            <a:rPr lang="en-US" sz="2800" kern="1200" spc="0" dirty="0" err="1">
              <a:latin typeface="Roboto Condensed"/>
            </a:rPr>
            <a:t>phút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để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nhìn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nhanh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thông</a:t>
          </a:r>
          <a:r>
            <a:rPr lang="en-US" sz="2800" kern="1200" spc="0" dirty="0">
              <a:latin typeface="Roboto Condensed"/>
            </a:rPr>
            <a:t> tin </a:t>
          </a:r>
          <a:r>
            <a:rPr lang="en-US" sz="2800" kern="1200" spc="0" dirty="0" err="1">
              <a:latin typeface="Roboto Condensed"/>
            </a:rPr>
            <a:t>trên</a:t>
          </a:r>
          <a:r>
            <a:rPr lang="en-US" sz="2800" kern="1200" spc="0" dirty="0">
              <a:latin typeface="Roboto Condensed"/>
            </a:rPr>
            <a:t> slide </a:t>
          </a:r>
          <a:r>
            <a:rPr lang="en-US" sz="2800" kern="1200" spc="0" dirty="0" err="1">
              <a:latin typeface="Roboto Condensed"/>
            </a:rPr>
            <a:t>mà</a:t>
          </a:r>
          <a:r>
            <a:rPr lang="en-US" sz="2800" kern="1200" spc="0" dirty="0">
              <a:latin typeface="Roboto Condensed"/>
            </a:rPr>
            <a:t> GV </a:t>
          </a:r>
          <a:r>
            <a:rPr lang="en-US" sz="2800" kern="1200" spc="0" dirty="0" err="1">
              <a:latin typeface="Roboto Condensed"/>
            </a:rPr>
            <a:t>trình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chiếu</a:t>
          </a:r>
          <a:r>
            <a:rPr lang="en-US" sz="2800" kern="1200" spc="0" dirty="0">
              <a:latin typeface="Roboto Condensed"/>
            </a:rPr>
            <a:t>. Sau </a:t>
          </a:r>
          <a:r>
            <a:rPr lang="en-US" sz="2800" kern="1200" spc="0" dirty="0" err="1">
              <a:latin typeface="Roboto Condensed"/>
            </a:rPr>
            <a:t>đó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thông</a:t>
          </a:r>
          <a:r>
            <a:rPr lang="en-US" sz="2800" kern="1200" spc="0" dirty="0">
              <a:latin typeface="Roboto Condensed"/>
            </a:rPr>
            <a:t> tin </a:t>
          </a:r>
          <a:r>
            <a:rPr lang="en-US" sz="2800" kern="1200" spc="0" dirty="0" err="1">
              <a:latin typeface="Roboto Condensed"/>
            </a:rPr>
            <a:t>sẽ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bị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mất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đi</a:t>
          </a:r>
          <a:r>
            <a:rPr lang="en-US" sz="2800" kern="1200" spc="0" dirty="0">
              <a:latin typeface="Roboto Condensed"/>
            </a:rPr>
            <a:t>.</a:t>
          </a:r>
          <a:endParaRPr lang="en-US" sz="2800" kern="1200" spc="0" dirty="0"/>
        </a:p>
      </dsp:txBody>
      <dsp:txXfrm>
        <a:off x="68831" y="68831"/>
        <a:ext cx="16588238" cy="1272345"/>
      </dsp:txXfrm>
    </dsp:sp>
    <dsp:sp modelId="{2A315E1F-7900-AB4C-AA4D-C5EFD0F3CF32}">
      <dsp:nvSpPr>
        <dsp:cNvPr id="0" name=""/>
        <dsp:cNvSpPr/>
      </dsp:nvSpPr>
      <dsp:spPr>
        <a:xfrm>
          <a:off x="0" y="1420258"/>
          <a:ext cx="16725900" cy="194619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0" dirty="0">
              <a:latin typeface="Roboto Condensed"/>
            </a:rPr>
            <a:t>GV </a:t>
          </a:r>
          <a:r>
            <a:rPr lang="en-US" sz="2800" kern="1200" spc="0" dirty="0" err="1">
              <a:latin typeface="Roboto Condensed"/>
            </a:rPr>
            <a:t>phát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cho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mỗi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nhóm</a:t>
          </a:r>
          <a:r>
            <a:rPr lang="en-US" sz="2800" kern="1200" spc="0" dirty="0">
              <a:latin typeface="Roboto Condensed"/>
            </a:rPr>
            <a:t> 12 </a:t>
          </a:r>
          <a:r>
            <a:rPr lang="en-US" sz="2800" kern="1200" spc="0" dirty="0" err="1">
              <a:latin typeface="Roboto Condensed"/>
            </a:rPr>
            <a:t>thẻ</a:t>
          </a:r>
          <a:r>
            <a:rPr lang="en-US" sz="2800" kern="1200" spc="0" dirty="0">
              <a:latin typeface="Roboto Condensed"/>
            </a:rPr>
            <a:t>. </a:t>
          </a:r>
          <a:r>
            <a:rPr lang="en-US" sz="2800" kern="1200" spc="0" dirty="0" err="1">
              <a:latin typeface="Roboto Condensed"/>
            </a:rPr>
            <a:t>Trong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đó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có</a:t>
          </a:r>
          <a:r>
            <a:rPr lang="en-US" sz="2800" kern="1200" spc="0" dirty="0">
              <a:latin typeface="Roboto Condensed"/>
            </a:rPr>
            <a:t> 6 </a:t>
          </a:r>
          <a:r>
            <a:rPr lang="en-US" sz="2800" kern="1200" spc="0" dirty="0" err="1">
              <a:latin typeface="Roboto Condensed"/>
            </a:rPr>
            <a:t>thẻ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là</a:t>
          </a:r>
          <a:r>
            <a:rPr lang="en-US" sz="2800" kern="1200" spc="0" dirty="0">
              <a:latin typeface="Roboto Condensed"/>
            </a:rPr>
            <a:t> 6 </a:t>
          </a:r>
          <a:r>
            <a:rPr lang="en-US" sz="2800" kern="1200" spc="0" dirty="0" err="1">
              <a:latin typeface="Roboto Condensed"/>
            </a:rPr>
            <a:t>từ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khóa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và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tương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ứng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với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nó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là</a:t>
          </a:r>
          <a:r>
            <a:rPr lang="en-US" sz="2800" kern="1200" spc="0" dirty="0">
              <a:latin typeface="Roboto Condensed"/>
            </a:rPr>
            <a:t> 6 </a:t>
          </a:r>
          <a:r>
            <a:rPr lang="en-US" sz="2800" kern="1200" spc="0" dirty="0" err="1">
              <a:latin typeface="Roboto Condensed"/>
            </a:rPr>
            <a:t>nội</a:t>
          </a:r>
          <a:r>
            <a:rPr lang="en-US" sz="2800" kern="1200" spc="0" dirty="0">
              <a:latin typeface="Roboto Condensed"/>
            </a:rPr>
            <a:t> dung </a:t>
          </a:r>
          <a:r>
            <a:rPr lang="en-US" sz="2800" kern="1200" spc="0" dirty="0" err="1">
              <a:latin typeface="Roboto Condensed"/>
            </a:rPr>
            <a:t>của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từ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khóa</a:t>
          </a:r>
          <a:r>
            <a:rPr lang="en-US" sz="2800" kern="1200" spc="0" dirty="0">
              <a:latin typeface="Roboto Condensed"/>
            </a:rPr>
            <a:t>. </a:t>
          </a:r>
          <a:r>
            <a:rPr lang="en-US" sz="2800" kern="1200" spc="0" dirty="0" err="1">
              <a:latin typeface="Roboto Condensed"/>
            </a:rPr>
            <a:t>Các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nhóm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có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thời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gian</a:t>
          </a:r>
          <a:r>
            <a:rPr lang="en-US" sz="2800" kern="1200" spc="0" dirty="0">
              <a:latin typeface="Roboto Condensed"/>
            </a:rPr>
            <a:t> 2 </a:t>
          </a:r>
          <a:r>
            <a:rPr lang="en-US" sz="2800" kern="1200" spc="0" dirty="0" err="1">
              <a:latin typeface="Roboto Condensed"/>
            </a:rPr>
            <a:t>phút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để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ghép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từ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khóa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và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nội</a:t>
          </a:r>
          <a:r>
            <a:rPr lang="en-US" sz="2800" kern="1200" spc="0" dirty="0">
              <a:latin typeface="Roboto Condensed"/>
            </a:rPr>
            <a:t> dung </a:t>
          </a:r>
          <a:r>
            <a:rPr lang="en-US" sz="2800" kern="1200" spc="0" dirty="0" err="1">
              <a:latin typeface="Roboto Condensed"/>
            </a:rPr>
            <a:t>cho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phù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hợp</a:t>
          </a:r>
          <a:r>
            <a:rPr lang="en-US" sz="2800" kern="1200" spc="0" dirty="0">
              <a:latin typeface="Roboto Condensed"/>
            </a:rPr>
            <a:t>. (</a:t>
          </a:r>
          <a:r>
            <a:rPr lang="en-US" sz="2800" kern="1200" spc="0" dirty="0" err="1">
              <a:latin typeface="Roboto Condensed"/>
            </a:rPr>
            <a:t>Lưu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ý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mỗi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từ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khóa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là</a:t>
          </a:r>
          <a:r>
            <a:rPr lang="en-US" sz="2800" kern="1200" spc="0" dirty="0">
              <a:latin typeface="Roboto Condensed"/>
            </a:rPr>
            <a:t> 1 </a:t>
          </a:r>
          <a:r>
            <a:rPr lang="en-US" sz="2800" kern="1200" spc="0" dirty="0" err="1">
              <a:latin typeface="Roboto Condensed"/>
            </a:rPr>
            <a:t>thành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viên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trong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nhóm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lên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ghép</a:t>
          </a:r>
          <a:r>
            <a:rPr lang="en-US" sz="2800" kern="1200" spc="0" dirty="0">
              <a:latin typeface="Roboto Condensed"/>
            </a:rPr>
            <a:t>).</a:t>
          </a:r>
        </a:p>
      </dsp:txBody>
      <dsp:txXfrm>
        <a:off x="95005" y="1515263"/>
        <a:ext cx="16535890" cy="1756180"/>
      </dsp:txXfrm>
    </dsp:sp>
    <dsp:sp modelId="{0E9A0FF7-C7B4-0947-A618-6505786D419A}">
      <dsp:nvSpPr>
        <dsp:cNvPr id="0" name=""/>
        <dsp:cNvSpPr/>
      </dsp:nvSpPr>
      <dsp:spPr>
        <a:xfrm>
          <a:off x="0" y="3376064"/>
          <a:ext cx="16725900" cy="991813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0" dirty="0" err="1">
              <a:latin typeface="Roboto Condensed"/>
            </a:rPr>
            <a:t>Nhóm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nào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đúng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và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nhanh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nhất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sẽ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chiến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thắng</a:t>
          </a:r>
          <a:r>
            <a:rPr lang="en-US" sz="2800" kern="1200" spc="0" dirty="0">
              <a:latin typeface="Roboto Condensed"/>
            </a:rPr>
            <a:t>.</a:t>
          </a:r>
        </a:p>
      </dsp:txBody>
      <dsp:txXfrm>
        <a:off x="48416" y="3424480"/>
        <a:ext cx="16629068" cy="894981"/>
      </dsp:txXfrm>
    </dsp:sp>
    <dsp:sp modelId="{2734C97C-D758-F04D-B748-C0AA80C78595}">
      <dsp:nvSpPr>
        <dsp:cNvPr id="0" name=""/>
        <dsp:cNvSpPr/>
      </dsp:nvSpPr>
      <dsp:spPr>
        <a:xfrm>
          <a:off x="0" y="4377492"/>
          <a:ext cx="16725900" cy="1063582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0" dirty="0" err="1">
              <a:latin typeface="Roboto Condensed"/>
            </a:rPr>
            <a:t>Mỗi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từ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khóa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đúng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với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nội</a:t>
          </a:r>
          <a:r>
            <a:rPr lang="en-US" sz="2800" kern="1200" spc="0" dirty="0">
              <a:latin typeface="Roboto Condensed"/>
            </a:rPr>
            <a:t> dung: 10 </a:t>
          </a:r>
          <a:r>
            <a:rPr lang="en-US" sz="2800" kern="1200" spc="0" dirty="0" err="1">
              <a:latin typeface="Roboto Condensed"/>
            </a:rPr>
            <a:t>điểm</a:t>
          </a:r>
          <a:r>
            <a:rPr lang="en-US" sz="2800" kern="1200" spc="0" dirty="0">
              <a:latin typeface="Roboto Condensed"/>
            </a:rPr>
            <a:t>; </a:t>
          </a:r>
          <a:r>
            <a:rPr lang="en-US" sz="2800" kern="1200" spc="0" dirty="0" err="1">
              <a:latin typeface="Roboto Condensed"/>
            </a:rPr>
            <a:t>sai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không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được</a:t>
          </a:r>
          <a:r>
            <a:rPr lang="en-US" sz="2800" kern="1200" spc="0" dirty="0">
              <a:latin typeface="Roboto Condensed"/>
            </a:rPr>
            <a:t> </a:t>
          </a:r>
          <a:r>
            <a:rPr lang="en-US" sz="2800" kern="1200" spc="0" dirty="0" err="1">
              <a:latin typeface="Roboto Condensed"/>
            </a:rPr>
            <a:t>điểm</a:t>
          </a:r>
          <a:r>
            <a:rPr lang="en-US" sz="2800" kern="1200" spc="0" dirty="0">
              <a:latin typeface="Roboto Condensed"/>
            </a:rPr>
            <a:t>.</a:t>
          </a:r>
        </a:p>
      </dsp:txBody>
      <dsp:txXfrm>
        <a:off x="51920" y="4429412"/>
        <a:ext cx="16622060" cy="95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E59F-F333-A440-B980-6D70A2313928}">
      <dsp:nvSpPr>
        <dsp:cNvPr id="0" name=""/>
        <dsp:cNvSpPr/>
      </dsp:nvSpPr>
      <dsp:spPr>
        <a:xfrm>
          <a:off x="0" y="513991"/>
          <a:ext cx="12159754" cy="180871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latin typeface="Roboto Condensed"/>
            </a:rPr>
            <a:t>Tô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Hoài</a:t>
          </a:r>
          <a:r>
            <a:rPr lang="en-US" sz="3300" kern="1200" dirty="0">
              <a:latin typeface="Roboto Condensed"/>
            </a:rPr>
            <a:t>: </a:t>
          </a:r>
          <a:r>
            <a:rPr lang="en-US" sz="3300" kern="1200" dirty="0" err="1">
              <a:latin typeface="Roboto Condensed"/>
            </a:rPr>
            <a:t>Nhà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văn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có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đóng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góp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lớn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cho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nền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văn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học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Việt</a:t>
          </a:r>
          <a:r>
            <a:rPr lang="en-US" sz="3300" kern="1200" dirty="0">
              <a:latin typeface="Roboto Condensed"/>
            </a:rPr>
            <a:t> Nam </a:t>
          </a:r>
          <a:r>
            <a:rPr lang="en-US" sz="3300" kern="1200" dirty="0" err="1">
              <a:latin typeface="Roboto Condensed"/>
            </a:rPr>
            <a:t>hiện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đại</a:t>
          </a:r>
          <a:endParaRPr lang="en-US" sz="3300" kern="1200" dirty="0"/>
        </a:p>
      </dsp:txBody>
      <dsp:txXfrm>
        <a:off x="88294" y="602285"/>
        <a:ext cx="11983166" cy="1632124"/>
      </dsp:txXfrm>
    </dsp:sp>
    <dsp:sp modelId="{CCC4BD4B-9C94-6E47-B02F-F44CE41D6CFE}">
      <dsp:nvSpPr>
        <dsp:cNvPr id="0" name=""/>
        <dsp:cNvSpPr/>
      </dsp:nvSpPr>
      <dsp:spPr>
        <a:xfrm>
          <a:off x="0" y="2417743"/>
          <a:ext cx="12159754" cy="1808712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latin typeface="Roboto Condensed"/>
            </a:rPr>
            <a:t>Tô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Hoài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có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vốn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sống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phong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phú</a:t>
          </a:r>
          <a:r>
            <a:rPr lang="en-US" sz="3300" kern="1200" dirty="0">
              <a:latin typeface="Roboto Condensed"/>
            </a:rPr>
            <a:t>, </a:t>
          </a:r>
          <a:r>
            <a:rPr lang="en-US" sz="3300" kern="1200" dirty="0" err="1">
              <a:latin typeface="Roboto Condensed"/>
            </a:rPr>
            <a:t>năng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lực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quan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sát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và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miêu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tả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tinh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tế</a:t>
          </a:r>
          <a:r>
            <a:rPr lang="en-US" sz="3300" kern="1200" dirty="0">
              <a:latin typeface="Roboto Condensed"/>
            </a:rPr>
            <a:t>; </a:t>
          </a:r>
          <a:r>
            <a:rPr lang="en-US" sz="3300" kern="1200" dirty="0" err="1">
              <a:latin typeface="Roboto Condensed"/>
            </a:rPr>
            <a:t>lối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văn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giàu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hình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ảnh</a:t>
          </a:r>
          <a:r>
            <a:rPr lang="en-US" sz="3300" kern="1200" dirty="0">
              <a:latin typeface="Roboto Condensed"/>
            </a:rPr>
            <a:t>, </a:t>
          </a:r>
          <a:r>
            <a:rPr lang="en-US" sz="3300" kern="1200" dirty="0" err="1">
              <a:latin typeface="Roboto Condensed"/>
            </a:rPr>
            <a:t>nhịp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điệu</a:t>
          </a:r>
          <a:r>
            <a:rPr lang="en-US" sz="3300" kern="1200" dirty="0">
              <a:latin typeface="Roboto Condensed"/>
            </a:rPr>
            <a:t>; </a:t>
          </a:r>
          <a:r>
            <a:rPr lang="en-US" sz="3300" kern="1200" dirty="0" err="1">
              <a:latin typeface="Roboto Condensed"/>
            </a:rPr>
            <a:t>ngôn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ngữ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chân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thực</a:t>
          </a:r>
          <a:r>
            <a:rPr lang="en-US" sz="3300" kern="1200" dirty="0">
              <a:latin typeface="Roboto Condensed"/>
            </a:rPr>
            <a:t>, </a:t>
          </a:r>
          <a:r>
            <a:rPr lang="en-US" sz="3300" kern="1200" dirty="0" err="1">
              <a:latin typeface="Roboto Condensed"/>
            </a:rPr>
            <a:t>gần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gũi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đời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sống</a:t>
          </a:r>
          <a:endParaRPr lang="en-US" sz="3300" kern="1200" dirty="0">
            <a:latin typeface="Roboto Condensed"/>
          </a:endParaRPr>
        </a:p>
      </dsp:txBody>
      <dsp:txXfrm>
        <a:off x="88294" y="2506037"/>
        <a:ext cx="11983166" cy="1632124"/>
      </dsp:txXfrm>
    </dsp:sp>
    <dsp:sp modelId="{F9D15696-44CE-B944-AF6A-FC8D3A3CB832}">
      <dsp:nvSpPr>
        <dsp:cNvPr id="0" name=""/>
        <dsp:cNvSpPr/>
      </dsp:nvSpPr>
      <dsp:spPr>
        <a:xfrm>
          <a:off x="0" y="4321496"/>
          <a:ext cx="12159754" cy="235327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latin typeface="Roboto Condensed"/>
            </a:rPr>
            <a:t>Tác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phẩm</a:t>
          </a:r>
          <a:r>
            <a:rPr lang="en-US" sz="3300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Dế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Mèn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phiêu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lưu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kí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là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truyện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đồng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thoại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nổi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tiếng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nhất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của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Tô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Hoài</a:t>
          </a:r>
          <a:r>
            <a:rPr lang="en-US" sz="3300" kern="1200" dirty="0">
              <a:latin typeface="Roboto Condensed"/>
            </a:rPr>
            <a:t>. Ban </a:t>
          </a:r>
          <a:r>
            <a:rPr lang="en-US" sz="3300" kern="1200" dirty="0" err="1">
              <a:latin typeface="Roboto Condensed"/>
            </a:rPr>
            <a:t>đầu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là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truyện</a:t>
          </a:r>
          <a:r>
            <a:rPr lang="en-US" sz="3300" kern="1200" dirty="0">
              <a:latin typeface="Roboto Condensed"/>
            </a:rPr>
            <a:t> </a:t>
          </a:r>
          <a:r>
            <a:rPr lang="en-US" sz="3300" i="1" kern="1200" dirty="0">
              <a:latin typeface="Roboto Condensed"/>
            </a:rPr>
            <a:t>Con </a:t>
          </a:r>
          <a:r>
            <a:rPr lang="en-US" sz="3300" i="1" kern="1200" dirty="0" err="1">
              <a:latin typeface="Roboto Condensed"/>
            </a:rPr>
            <a:t>Dế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Mèn</a:t>
          </a:r>
          <a:r>
            <a:rPr lang="en-US" sz="3300" kern="1200" dirty="0">
              <a:latin typeface="Roboto Condensed"/>
            </a:rPr>
            <a:t>, </a:t>
          </a:r>
          <a:r>
            <a:rPr lang="en-US" sz="3300" kern="1200" dirty="0" err="1">
              <a:latin typeface="Roboto Condensed"/>
            </a:rPr>
            <a:t>sau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đó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tác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giả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viết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thêm</a:t>
          </a:r>
          <a:r>
            <a:rPr lang="en-US" sz="3300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Dế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Mèn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phiêu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lưu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kí</a:t>
          </a:r>
          <a:r>
            <a:rPr lang="en-US" sz="3300" kern="1200" dirty="0">
              <a:latin typeface="Roboto Condensed"/>
            </a:rPr>
            <a:t>, </a:t>
          </a:r>
          <a:r>
            <a:rPr lang="en-US" sz="3300" kern="1200" dirty="0" err="1">
              <a:latin typeface="Roboto Condensed"/>
            </a:rPr>
            <a:t>về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sau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gộp</a:t>
          </a:r>
          <a:r>
            <a:rPr lang="en-US" sz="3300" kern="1200" dirty="0">
              <a:latin typeface="Roboto Condensed"/>
            </a:rPr>
            <a:t> 2 </a:t>
          </a:r>
          <a:r>
            <a:rPr lang="en-US" sz="3300" kern="1200" dirty="0" err="1">
              <a:latin typeface="Roboto Condensed"/>
            </a:rPr>
            <a:t>tác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phẩm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lại</a:t>
          </a:r>
          <a:r>
            <a:rPr lang="en-US" sz="3300" kern="1200" dirty="0">
              <a:latin typeface="Roboto Condensed"/>
            </a:rPr>
            <a:t> </a:t>
          </a:r>
          <a:r>
            <a:rPr lang="en-US" sz="3300" kern="1200" dirty="0" err="1">
              <a:latin typeface="Roboto Condensed"/>
            </a:rPr>
            <a:t>thành</a:t>
          </a:r>
          <a:r>
            <a:rPr lang="en-US" sz="3300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Dế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Mèn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phiêu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lưu</a:t>
          </a:r>
          <a:r>
            <a:rPr lang="en-US" sz="3300" i="1" kern="1200" dirty="0">
              <a:latin typeface="Roboto Condensed"/>
            </a:rPr>
            <a:t> </a:t>
          </a:r>
          <a:r>
            <a:rPr lang="en-US" sz="3300" i="1" kern="1200" dirty="0" err="1">
              <a:latin typeface="Roboto Condensed"/>
            </a:rPr>
            <a:t>kí</a:t>
          </a:r>
          <a:r>
            <a:rPr lang="en-US" sz="3300" kern="1200" dirty="0">
              <a:latin typeface="Roboto Condensed"/>
            </a:rPr>
            <a:t>.</a:t>
          </a:r>
        </a:p>
      </dsp:txBody>
      <dsp:txXfrm>
        <a:off x="114878" y="4436374"/>
        <a:ext cx="11929998" cy="2123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F5744-6110-F048-81FC-3D1554B3042B}">
      <dsp:nvSpPr>
        <dsp:cNvPr id="0" name=""/>
        <dsp:cNvSpPr/>
      </dsp:nvSpPr>
      <dsp:spPr>
        <a:xfrm>
          <a:off x="3870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>
              <a:latin typeface="Roboto Condensed Bold"/>
            </a:rPr>
            <a:t>Khởi động</a:t>
          </a:r>
          <a:endParaRPr lang="en-US" sz="3600" b="0" kern="1200" dirty="0"/>
        </a:p>
      </dsp:txBody>
      <dsp:txXfrm>
        <a:off x="572589" y="2731481"/>
        <a:ext cx="2746016" cy="2746016"/>
      </dsp:txXfrm>
    </dsp:sp>
    <dsp:sp modelId="{3DE08575-1F8B-B048-B535-ACC00F15F5DE}">
      <dsp:nvSpPr>
        <dsp:cNvPr id="0" name=""/>
        <dsp:cNvSpPr/>
      </dsp:nvSpPr>
      <dsp:spPr>
        <a:xfrm>
          <a:off x="3110633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0" kern="1200" dirty="0" err="1">
              <a:latin typeface="Roboto Condensed Bold"/>
            </a:rPr>
            <a:t>Vượt</a:t>
          </a:r>
          <a:r>
            <a:rPr lang="en-US" sz="3600" b="0" kern="1200" dirty="0">
              <a:latin typeface="Roboto Condensed Bold"/>
            </a:rPr>
            <a:t> </a:t>
          </a:r>
          <a:r>
            <a:rPr lang="en-US" sz="3600" b="0" kern="1200" dirty="0" err="1">
              <a:latin typeface="Roboto Condensed Bold"/>
            </a:rPr>
            <a:t>chướng</a:t>
          </a:r>
          <a:r>
            <a:rPr lang="en-US" sz="3600" b="0" kern="1200" dirty="0">
              <a:latin typeface="Roboto Condensed Bold"/>
            </a:rPr>
            <a:t>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0" kern="1200" dirty="0" err="1">
              <a:latin typeface="Roboto Condensed Bold"/>
            </a:rPr>
            <a:t>ngại</a:t>
          </a:r>
          <a:r>
            <a:rPr lang="en-US" sz="3600" b="0" kern="1200" dirty="0">
              <a:latin typeface="Roboto Condensed Bold"/>
            </a:rPr>
            <a:t> </a:t>
          </a:r>
          <a:r>
            <a:rPr lang="en-US" sz="3600" b="0" kern="1200" dirty="0" err="1">
              <a:latin typeface="Roboto Condensed Bold"/>
            </a:rPr>
            <a:t>vật</a:t>
          </a:r>
          <a:endParaRPr lang="en-US" sz="3600" b="0" kern="1200" dirty="0"/>
        </a:p>
      </dsp:txBody>
      <dsp:txXfrm>
        <a:off x="3679352" y="2731481"/>
        <a:ext cx="2746016" cy="2746016"/>
      </dsp:txXfrm>
    </dsp:sp>
    <dsp:sp modelId="{7420F99E-1646-6E48-B249-B1D040B88D3F}">
      <dsp:nvSpPr>
        <dsp:cNvPr id="0" name=""/>
        <dsp:cNvSpPr/>
      </dsp:nvSpPr>
      <dsp:spPr>
        <a:xfrm>
          <a:off x="6217397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>
              <a:latin typeface="Roboto Condensed Bold"/>
            </a:rPr>
            <a:t>Tăng tốc</a:t>
          </a:r>
          <a:endParaRPr lang="en-US" sz="3600" b="0" kern="1200" dirty="0"/>
        </a:p>
      </dsp:txBody>
      <dsp:txXfrm>
        <a:off x="6786116" y="2731481"/>
        <a:ext cx="2746016" cy="2746016"/>
      </dsp:txXfrm>
    </dsp:sp>
    <dsp:sp modelId="{FC184E03-3EAD-9744-BFB3-241ED142FD38}">
      <dsp:nvSpPr>
        <dsp:cNvPr id="0" name=""/>
        <dsp:cNvSpPr/>
      </dsp:nvSpPr>
      <dsp:spPr>
        <a:xfrm>
          <a:off x="9324160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>
              <a:latin typeface="Roboto Condensed Bold"/>
            </a:rPr>
            <a:t>Về đích</a:t>
          </a:r>
          <a:endParaRPr lang="en-US" sz="3600" b="0" kern="1200" dirty="0"/>
        </a:p>
      </dsp:txBody>
      <dsp:txXfrm>
        <a:off x="9892879" y="2731481"/>
        <a:ext cx="2746016" cy="2746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27A94-8B6F-CC45-A53E-B0AEFF04B699}">
      <dsp:nvSpPr>
        <dsp:cNvPr id="0" name=""/>
        <dsp:cNvSpPr/>
      </dsp:nvSpPr>
      <dsp:spPr>
        <a:xfrm>
          <a:off x="0" y="1969"/>
          <a:ext cx="11756227" cy="6428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Mèn là một chàng dế thanh niên cường tráng</a:t>
          </a:r>
          <a:endParaRPr lang="en-US" sz="2800" kern="1200" dirty="0"/>
        </a:p>
      </dsp:txBody>
      <dsp:txXfrm>
        <a:off x="31380" y="33349"/>
        <a:ext cx="11693467" cy="580054"/>
      </dsp:txXfrm>
    </dsp:sp>
    <dsp:sp modelId="{967B0B3B-E684-9F41-8E50-26A76DE804CF}">
      <dsp:nvSpPr>
        <dsp:cNvPr id="0" name=""/>
        <dsp:cNvSpPr/>
      </dsp:nvSpPr>
      <dsp:spPr>
        <a:xfrm>
          <a:off x="0" y="658424"/>
          <a:ext cx="11756227" cy="642814"/>
        </a:xfrm>
        <a:prstGeom prst="roundRect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Mèn tính tình kiêu ngạo, hay trêu ghẹo, chê bai mọi người nhất là Dế Choắt</a:t>
          </a:r>
          <a:endParaRPr lang="en-US" sz="2800" kern="1200" dirty="0">
            <a:latin typeface="Roboto Condensed"/>
          </a:endParaRPr>
        </a:p>
      </dsp:txBody>
      <dsp:txXfrm>
        <a:off x="31380" y="689804"/>
        <a:ext cx="11693467" cy="580054"/>
      </dsp:txXfrm>
    </dsp:sp>
    <dsp:sp modelId="{46329C58-41F3-E241-956D-F88FA4B1A49E}">
      <dsp:nvSpPr>
        <dsp:cNvPr id="0" name=""/>
        <dsp:cNvSpPr/>
      </dsp:nvSpPr>
      <dsp:spPr>
        <a:xfrm>
          <a:off x="0" y="1314879"/>
          <a:ext cx="11756227" cy="642814"/>
        </a:xfrm>
        <a:prstGeom prst="roundRect">
          <a:avLst/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Choắt nhờ Dế Mèn đào hộ ngách thông sang nhà Dế Mèn để phòng tai họa</a:t>
          </a:r>
          <a:endParaRPr lang="en-US" sz="2800" kern="1200" dirty="0">
            <a:latin typeface="Roboto Condensed"/>
          </a:endParaRPr>
        </a:p>
      </dsp:txBody>
      <dsp:txXfrm>
        <a:off x="31380" y="1346259"/>
        <a:ext cx="11693467" cy="580054"/>
      </dsp:txXfrm>
    </dsp:sp>
    <dsp:sp modelId="{28250B06-09D5-284C-A771-4564BFCEEA42}">
      <dsp:nvSpPr>
        <dsp:cNvPr id="0" name=""/>
        <dsp:cNvSpPr/>
      </dsp:nvSpPr>
      <dsp:spPr>
        <a:xfrm>
          <a:off x="0" y="1971334"/>
          <a:ext cx="11756227" cy="642814"/>
        </a:xfrm>
        <a:prstGeom prst="roundRect">
          <a:avLst/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Mèn không đào còn mắng Dế Choắt</a:t>
          </a:r>
          <a:endParaRPr lang="en-US" sz="2800" kern="1200" dirty="0">
            <a:latin typeface="Roboto Condensed"/>
          </a:endParaRPr>
        </a:p>
      </dsp:txBody>
      <dsp:txXfrm>
        <a:off x="31380" y="2002714"/>
        <a:ext cx="11693467" cy="580054"/>
      </dsp:txXfrm>
    </dsp:sp>
    <dsp:sp modelId="{151E3716-CDF2-5845-8018-FF4EC026918D}">
      <dsp:nvSpPr>
        <dsp:cNvPr id="0" name=""/>
        <dsp:cNvSpPr/>
      </dsp:nvSpPr>
      <dsp:spPr>
        <a:xfrm>
          <a:off x="0" y="2627789"/>
          <a:ext cx="11756227" cy="642814"/>
        </a:xfrm>
        <a:prstGeom prst="roundRect">
          <a:avLst/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Mèn trêu chị Cốc rồi trốn trong hang</a:t>
          </a:r>
          <a:endParaRPr lang="en-US" sz="2800" kern="1200" dirty="0">
            <a:latin typeface="Roboto Condensed"/>
          </a:endParaRPr>
        </a:p>
      </dsp:txBody>
      <dsp:txXfrm>
        <a:off x="31380" y="2659169"/>
        <a:ext cx="11693467" cy="580054"/>
      </dsp:txXfrm>
    </dsp:sp>
    <dsp:sp modelId="{EE093244-B5CD-B84F-AE4D-5886E3D1D3C8}">
      <dsp:nvSpPr>
        <dsp:cNvPr id="0" name=""/>
        <dsp:cNvSpPr/>
      </dsp:nvSpPr>
      <dsp:spPr>
        <a:xfrm>
          <a:off x="0" y="3284244"/>
          <a:ext cx="11756227" cy="642814"/>
        </a:xfrm>
        <a:prstGeom prst="roundRect">
          <a:avLst/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Chị Cốc tưởng Dế Choắt trêu mình nên mổ Dế Choắt đến chết</a:t>
          </a:r>
          <a:endParaRPr lang="en-US" sz="2800" kern="1200" dirty="0">
            <a:latin typeface="Roboto Condensed"/>
          </a:endParaRPr>
        </a:p>
      </dsp:txBody>
      <dsp:txXfrm>
        <a:off x="31380" y="3315624"/>
        <a:ext cx="11693467" cy="580054"/>
      </dsp:txXfrm>
    </dsp:sp>
    <dsp:sp modelId="{C2DD16F0-D085-7746-8708-CC84ECC12A4E}">
      <dsp:nvSpPr>
        <dsp:cNvPr id="0" name=""/>
        <dsp:cNvSpPr/>
      </dsp:nvSpPr>
      <dsp:spPr>
        <a:xfrm>
          <a:off x="0" y="3940699"/>
          <a:ext cx="11756227" cy="642814"/>
        </a:xfrm>
        <a:prstGeom prst="roundRect">
          <a:avLst/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Mèn ân hận vì đã gây ra cái chết của Dế Choắt</a:t>
          </a:r>
          <a:endParaRPr lang="en-US" sz="2800" kern="1200" dirty="0">
            <a:latin typeface="Roboto Condensed"/>
          </a:endParaRPr>
        </a:p>
      </dsp:txBody>
      <dsp:txXfrm>
        <a:off x="31380" y="3972079"/>
        <a:ext cx="11693467" cy="580054"/>
      </dsp:txXfrm>
    </dsp:sp>
    <dsp:sp modelId="{1F4FEC0A-B11C-2C40-9E1F-08F080FCC2D1}">
      <dsp:nvSpPr>
        <dsp:cNvPr id="0" name=""/>
        <dsp:cNvSpPr/>
      </dsp:nvSpPr>
      <dsp:spPr>
        <a:xfrm>
          <a:off x="0" y="4597155"/>
          <a:ext cx="11756227" cy="64281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Roboto Condensed"/>
            </a:rPr>
            <a:t>Dế Mèn rút ra bài học đường đời đầu tiên cho mình</a:t>
          </a:r>
          <a:endParaRPr lang="en-US" sz="2800" kern="1200" dirty="0">
            <a:latin typeface="Roboto Condensed"/>
          </a:endParaRPr>
        </a:p>
      </dsp:txBody>
      <dsp:txXfrm>
        <a:off x="31380" y="4628535"/>
        <a:ext cx="11693467" cy="5800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7712E-DCA9-674B-9140-7CB354F379BB}">
      <dsp:nvSpPr>
        <dsp:cNvPr id="0" name=""/>
        <dsp:cNvSpPr/>
      </dsp:nvSpPr>
      <dsp:spPr>
        <a:xfrm>
          <a:off x="0" y="732546"/>
          <a:ext cx="8654322" cy="116926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Roboto Condensed"/>
            </a:rPr>
            <a:t>Cần bảo vệ, giúp đỡ những người yếu hơn mình</a:t>
          </a:r>
          <a:endParaRPr lang="en-US" sz="3000" kern="1200" dirty="0"/>
        </a:p>
      </dsp:txBody>
      <dsp:txXfrm>
        <a:off x="57079" y="789625"/>
        <a:ext cx="8540164" cy="1055110"/>
      </dsp:txXfrm>
    </dsp:sp>
    <dsp:sp modelId="{26789263-3111-0A4B-A185-F3F04937B490}">
      <dsp:nvSpPr>
        <dsp:cNvPr id="0" name=""/>
        <dsp:cNvSpPr/>
      </dsp:nvSpPr>
      <dsp:spPr>
        <a:xfrm>
          <a:off x="0" y="1988214"/>
          <a:ext cx="8654322" cy="1169268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latin typeface="Roboto Condensed"/>
            </a:rPr>
            <a:t>Cần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cân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nhắc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kĩ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trước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mọi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hành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động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của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bản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thân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để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không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gây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hại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cho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người</a:t>
          </a:r>
          <a:r>
            <a:rPr lang="en-US" sz="3000" kern="1200" dirty="0">
              <a:latin typeface="Roboto Condensed"/>
            </a:rPr>
            <a:t> </a:t>
          </a:r>
          <a:r>
            <a:rPr lang="en-US" sz="3000" kern="1200" dirty="0" err="1">
              <a:latin typeface="Roboto Condensed"/>
            </a:rPr>
            <a:t>khác</a:t>
          </a:r>
          <a:endParaRPr lang="en-US" sz="3000" kern="1200" dirty="0">
            <a:latin typeface="Roboto Condensed"/>
          </a:endParaRPr>
        </a:p>
      </dsp:txBody>
      <dsp:txXfrm>
        <a:off x="57079" y="2045293"/>
        <a:ext cx="8540164" cy="1055110"/>
      </dsp:txXfrm>
    </dsp:sp>
    <dsp:sp modelId="{1931DC55-D0F1-204E-AE32-A704E1989452}">
      <dsp:nvSpPr>
        <dsp:cNvPr id="0" name=""/>
        <dsp:cNvSpPr/>
      </dsp:nvSpPr>
      <dsp:spPr>
        <a:xfrm>
          <a:off x="0" y="3243883"/>
          <a:ext cx="8654322" cy="1169268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Roboto Condensed"/>
            </a:rPr>
            <a:t>Trong cuộc sống, ai cũng có sai lầm, điều quan trọng là biết nhận ra sai lầm để sửa chữa, điều chỉnh phù hợp</a:t>
          </a:r>
          <a:endParaRPr lang="en-US" sz="3000" kern="1200" dirty="0">
            <a:latin typeface="Roboto Condensed"/>
          </a:endParaRPr>
        </a:p>
      </dsp:txBody>
      <dsp:txXfrm>
        <a:off x="57079" y="3300962"/>
        <a:ext cx="8540164" cy="1055110"/>
      </dsp:txXfrm>
    </dsp:sp>
    <dsp:sp modelId="{6E72C983-F438-C449-94E1-53BCD6AC2519}">
      <dsp:nvSpPr>
        <dsp:cNvPr id="0" name=""/>
        <dsp:cNvSpPr/>
      </dsp:nvSpPr>
      <dsp:spPr>
        <a:xfrm>
          <a:off x="0" y="4499552"/>
          <a:ext cx="8654322" cy="1169268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Roboto Condensed"/>
            </a:rPr>
            <a:t>Dám chịu trách nhiệm trước lỗi lầm của bản thân</a:t>
          </a:r>
          <a:endParaRPr lang="en-US" sz="3000" kern="1200" dirty="0">
            <a:latin typeface="Roboto Condensed"/>
          </a:endParaRPr>
        </a:p>
      </dsp:txBody>
      <dsp:txXfrm>
        <a:off x="57079" y="4556631"/>
        <a:ext cx="8540164" cy="1055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B44E-975B-4283-8487-EA909CCDF24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822E-A76E-4240-98F9-D9FAED87C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C822E-A76E-4240-98F9-D9FAED87C9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22.png"/><Relationship Id="rId18" Type="http://schemas.openxmlformats.org/officeDocument/2006/relationships/diagramData" Target="../diagrams/data2.xml"/><Relationship Id="rId3" Type="http://schemas.openxmlformats.org/officeDocument/2006/relationships/image" Target="../media/image67.svg"/><Relationship Id="rId21" Type="http://schemas.openxmlformats.org/officeDocument/2006/relationships/diagramColors" Target="../diagrams/colors2.xml"/><Relationship Id="rId7" Type="http://schemas.openxmlformats.org/officeDocument/2006/relationships/image" Target="../media/image69.png"/><Relationship Id="rId12" Type="http://schemas.openxmlformats.org/officeDocument/2006/relationships/image" Target="../media/image33.svg"/><Relationship Id="rId17" Type="http://schemas.openxmlformats.org/officeDocument/2006/relationships/image" Target="../media/image71.png"/><Relationship Id="rId2" Type="http://schemas.openxmlformats.org/officeDocument/2006/relationships/image" Target="../media/image66.png"/><Relationship Id="rId16" Type="http://schemas.openxmlformats.org/officeDocument/2006/relationships/image" Target="../media/image35.svg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gif"/><Relationship Id="rId11" Type="http://schemas.openxmlformats.org/officeDocument/2006/relationships/image" Target="../media/image32.png"/><Relationship Id="rId5" Type="http://schemas.openxmlformats.org/officeDocument/2006/relationships/image" Target="../media/image37.svg"/><Relationship Id="rId15" Type="http://schemas.openxmlformats.org/officeDocument/2006/relationships/image" Target="../media/image34.png"/><Relationship Id="rId10" Type="http://schemas.openxmlformats.org/officeDocument/2006/relationships/image" Target="../media/image39.svg"/><Relationship Id="rId19" Type="http://schemas.openxmlformats.org/officeDocument/2006/relationships/diagramLayout" Target="../diagrams/layout2.xml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23.svg"/><Relationship Id="rId22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3.png"/><Relationship Id="rId18" Type="http://schemas.microsoft.com/office/2007/relationships/diagramDrawing" Target="../diagrams/drawing3.xml"/><Relationship Id="rId3" Type="http://schemas.openxmlformats.org/officeDocument/2006/relationships/image" Target="../media/image47.svg"/><Relationship Id="rId7" Type="http://schemas.openxmlformats.org/officeDocument/2006/relationships/image" Target="../media/image23.svg"/><Relationship Id="rId12" Type="http://schemas.openxmlformats.org/officeDocument/2006/relationships/image" Target="../media/image72.png"/><Relationship Id="rId17" Type="http://schemas.openxmlformats.org/officeDocument/2006/relationships/diagramColors" Target="../diagrams/colors3.xml"/><Relationship Id="rId2" Type="http://schemas.openxmlformats.org/officeDocument/2006/relationships/image" Target="../media/image46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.svg"/><Relationship Id="rId5" Type="http://schemas.openxmlformats.org/officeDocument/2006/relationships/image" Target="../media/image33.svg"/><Relationship Id="rId15" Type="http://schemas.openxmlformats.org/officeDocument/2006/relationships/diagramLayout" Target="../diagrams/layout3.xml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Relationship Id="rId1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2.svg"/><Relationship Id="rId3" Type="http://schemas.openxmlformats.org/officeDocument/2006/relationships/image" Target="../media/image75.svg"/><Relationship Id="rId7" Type="http://schemas.openxmlformats.org/officeDocument/2006/relationships/image" Target="../media/image37.svg"/><Relationship Id="rId12" Type="http://schemas.openxmlformats.org/officeDocument/2006/relationships/image" Target="../media/image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79.pn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23.svg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81.svg"/><Relationship Id="rId7" Type="http://schemas.openxmlformats.org/officeDocument/2006/relationships/image" Target="../media/image83.svg"/><Relationship Id="rId12" Type="http://schemas.openxmlformats.org/officeDocument/2006/relationships/image" Target="../media/image22.png"/><Relationship Id="rId17" Type="http://schemas.openxmlformats.org/officeDocument/2006/relationships/diagramLayout" Target="../diagrams/layout4.xml"/><Relationship Id="rId2" Type="http://schemas.openxmlformats.org/officeDocument/2006/relationships/image" Target="../media/image80.png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33.svg"/><Relationship Id="rId5" Type="http://schemas.openxmlformats.org/officeDocument/2006/relationships/image" Target="../media/image39.svg"/><Relationship Id="rId15" Type="http://schemas.openxmlformats.org/officeDocument/2006/relationships/image" Target="../media/image35.svg"/><Relationship Id="rId10" Type="http://schemas.openxmlformats.org/officeDocument/2006/relationships/image" Target="../media/image32.png"/><Relationship Id="rId19" Type="http://schemas.openxmlformats.org/officeDocument/2006/relationships/diagramColors" Target="../diagrams/colors4.xml"/><Relationship Id="rId4" Type="http://schemas.openxmlformats.org/officeDocument/2006/relationships/image" Target="../media/image38.png"/><Relationship Id="rId9" Type="http://schemas.openxmlformats.org/officeDocument/2006/relationships/image" Target="../media/image85.sv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3.png"/><Relationship Id="rId3" Type="http://schemas.openxmlformats.org/officeDocument/2006/relationships/image" Target="../media/image47.svg"/><Relationship Id="rId7" Type="http://schemas.openxmlformats.org/officeDocument/2006/relationships/image" Target="../media/image23.svg"/><Relationship Id="rId12" Type="http://schemas.openxmlformats.org/officeDocument/2006/relationships/image" Target="../media/image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.svg"/><Relationship Id="rId5" Type="http://schemas.openxmlformats.org/officeDocument/2006/relationships/image" Target="../media/image33.sv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Relationship Id="rId1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diagramLayout" Target="../diagrams/layout5.xml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diagramData" Target="../diagrams/data5.xml"/><Relationship Id="rId2" Type="http://schemas.openxmlformats.org/officeDocument/2006/relationships/image" Target="../media/image1.png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12.svg"/><Relationship Id="rId15" Type="http://schemas.openxmlformats.org/officeDocument/2006/relationships/diagramColors" Target="../diagrams/colors5.xml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3.svg"/><Relationship Id="rId1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7.sv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12" Type="http://schemas.openxmlformats.org/officeDocument/2006/relationships/image" Target="../media/image96.png"/><Relationship Id="rId2" Type="http://schemas.openxmlformats.org/officeDocument/2006/relationships/image" Target="../media/image90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75.svg"/><Relationship Id="rId5" Type="http://schemas.openxmlformats.org/officeDocument/2006/relationships/image" Target="../media/image93.svg"/><Relationship Id="rId15" Type="http://schemas.openxmlformats.org/officeDocument/2006/relationships/image" Target="../media/image6.svg"/><Relationship Id="rId10" Type="http://schemas.openxmlformats.org/officeDocument/2006/relationships/image" Target="../media/image74.png"/><Relationship Id="rId4" Type="http://schemas.openxmlformats.org/officeDocument/2006/relationships/image" Target="../media/image92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diagramData" Target="../diagrams/data1.xml"/><Relationship Id="rId2" Type="http://schemas.openxmlformats.org/officeDocument/2006/relationships/image" Target="../media/image32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3.sv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37.svg"/><Relationship Id="rId1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52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svg"/><Relationship Id="rId5" Type="http://schemas.openxmlformats.org/officeDocument/2006/relationships/image" Target="../media/image50.svg"/><Relationship Id="rId1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6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sv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6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openxmlformats.org/officeDocument/2006/relationships/image" Target="../media/image12.sv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-4997566" y="6929747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2707">
            <a:off x="-2178073" y="31926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-1044449" y="-722434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8241">
            <a:off x="5810889" y="4950645"/>
            <a:ext cx="7315200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2897501" y="-716567"/>
            <a:ext cx="1412875" cy="2701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32657">
            <a:off x="14622975" y="7121585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9818">
            <a:off x="15045679" y="2006906"/>
            <a:ext cx="648464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838434" y="5557425"/>
            <a:ext cx="10611132" cy="306396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1728055"/>
            <a:ext cx="10280985" cy="2749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26"/>
              </a:lnSpc>
            </a:pPr>
            <a:r>
              <a:rPr lang="en-US" sz="8121" b="1" dirty="0">
                <a:solidFill>
                  <a:srgbClr val="69BAAD"/>
                </a:solidFill>
                <a:latin typeface="Fraunces"/>
              </a:rPr>
              <a:t>TRÒ CHƠI</a:t>
            </a:r>
          </a:p>
          <a:p>
            <a:pPr algn="ctr">
              <a:lnSpc>
                <a:spcPts val="11126"/>
              </a:lnSpc>
            </a:pPr>
            <a:r>
              <a:rPr lang="en-US" sz="8121" b="1" dirty="0">
                <a:solidFill>
                  <a:srgbClr val="69BAAD"/>
                </a:solidFill>
                <a:latin typeface="Fraunces"/>
              </a:rPr>
              <a:t>NHÀ THÔNG THÁI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92492" y="6125523"/>
            <a:ext cx="8399088" cy="199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3599" spc="179">
                <a:solidFill>
                  <a:srgbClr val="14163C"/>
                </a:solidFill>
                <a:latin typeface="Roboto Condensed Italics"/>
              </a:rPr>
              <a:t>Trong vòng 2 phút hãy ghi nhanh ra giấy tên những truyện dành cho thiếu nhi viết về loài vật mà em biết.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8"/>
          <a:srcRect r="4517"/>
          <a:stretch>
            <a:fillRect/>
          </a:stretch>
        </p:blipFill>
        <p:spPr>
          <a:xfrm>
            <a:off x="16230600" y="49969"/>
            <a:ext cx="1767182" cy="1651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07754"/>
              </p:ext>
            </p:extLst>
          </p:nvPr>
        </p:nvGraphicFramePr>
        <p:xfrm>
          <a:off x="745551" y="3948407"/>
          <a:ext cx="16796897" cy="5570414"/>
        </p:xfrm>
        <a:graphic>
          <a:graphicData uri="http://schemas.openxmlformats.org/drawingml/2006/table">
            <a:tbl>
              <a:tblPr/>
              <a:tblGrid>
                <a:gridCol w="1352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Có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 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6618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45551" y="1009650"/>
            <a:ext cx="9617649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rgbClr val="5F1A1F"/>
                </a:solidFill>
                <a:latin typeface="Fraunces"/>
              </a:rPr>
              <a:t>2. ĐỌC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1436" y="2753210"/>
            <a:ext cx="12545128" cy="69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3999">
                <a:solidFill>
                  <a:srgbClr val="233D6B"/>
                </a:solidFill>
                <a:latin typeface="Roboto Condensed Bold"/>
              </a:rPr>
              <a:t>BẢNG KIỂM KĨ NĂNG ĐỌC DIỄN CẢM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95576" y="-2697210"/>
            <a:ext cx="13085312" cy="4776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6833">
            <a:off x="12174049" y="2034710"/>
            <a:ext cx="9469244" cy="77174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31978">
            <a:off x="13923175" y="-1005651"/>
            <a:ext cx="4027988" cy="2448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18" y="2394320"/>
            <a:ext cx="13186482" cy="7434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43959">
            <a:off x="12133660" y="3279019"/>
            <a:ext cx="5356602" cy="80549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70951" y="782290"/>
            <a:ext cx="14215069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dirty="0">
                <a:solidFill>
                  <a:srgbClr val="226A96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6358" y="5076825"/>
            <a:ext cx="9358402" cy="357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57"/>
              </a:lnSpc>
              <a:buFont typeface="Wingdings" panose="05000000000000000000" pitchFamily="2" charset="2"/>
              <a:buChar char="v"/>
            </a:pP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Dế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Mèn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phiêu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lưu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kí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ai?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sáng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nổi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bật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mà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tìm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hộp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gì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?</a:t>
            </a:r>
          </a:p>
          <a:p>
            <a:pPr marL="457200" indent="-457200" algn="just">
              <a:lnSpc>
                <a:spcPts val="4657"/>
              </a:lnSpc>
              <a:buFont typeface="Wingdings" panose="05000000000000000000" pitchFamily="2" charset="2"/>
              <a:buChar char="v"/>
            </a:pP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Dế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Mèn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phiêu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lưu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kí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gì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?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gồm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mấy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chương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?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Trích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đường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đầu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tiên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thuộc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chương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thứ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mấy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2828" y="3743794"/>
            <a:ext cx="9358402" cy="1185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93"/>
              </a:lnSpc>
            </a:pP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Nhiệm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vụ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1: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Đọc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hộp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thông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tin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về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tác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giả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tác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phẩm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trả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các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câu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hỏi</a:t>
            </a:r>
            <a:endParaRPr lang="en-US" sz="3399" dirty="0">
              <a:solidFill>
                <a:srgbClr val="223B38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39318">
            <a:off x="11056883" y="-9088198"/>
            <a:ext cx="12687216" cy="14357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912586">
            <a:off x="12303076" y="-3935910"/>
            <a:ext cx="7297793" cy="7704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883185">
            <a:off x="11696248" y="5754393"/>
            <a:ext cx="11408485" cy="62478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96319">
            <a:off x="9472842" y="7753383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64644" y="2124588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91421" y="231569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V="1">
            <a:off x="2225114" y="3206315"/>
            <a:ext cx="6804580" cy="4453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8190" y="799728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947796" y="3651705"/>
            <a:ext cx="12008354" cy="67355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54325" y="2476433"/>
            <a:ext cx="437149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3.1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Tác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giả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tác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phẩm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6C2C4FC-FD65-747E-A9F4-AB0908064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663389"/>
              </p:ext>
            </p:extLst>
          </p:nvPr>
        </p:nvGraphicFramePr>
        <p:xfrm>
          <a:off x="489446" y="3392825"/>
          <a:ext cx="12159754" cy="7188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A6AE59F-F333-A440-B980-6D70A2313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2A6AE59F-F333-A440-B980-6D70A23139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CC4BD4B-9C94-6E47-B02F-F44CE41D6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CC4BD4B-9C94-6E47-B02F-F44CE41D6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9D15696-44CE-B944-AF6A-FC8D3A3CB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dgm id="{F9D15696-44CE-B944-AF6A-FC8D3A3CB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1421" y="2315690"/>
            <a:ext cx="7499039" cy="1077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2225114" y="3206315"/>
            <a:ext cx="6804580" cy="4453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08190" y="799728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8674" y="2476433"/>
            <a:ext cx="46228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3.2.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Khám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phá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văn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bản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08190" y="4645481"/>
            <a:ext cx="14653773" cy="1082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phát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màu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mực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riêng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>
              <a:lnSpc>
                <a:spcPts val="4725"/>
              </a:lnSpc>
            </a:pPr>
            <a:r>
              <a:rPr lang="en-US" sz="3399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lượt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vượt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(5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/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10256" y="3851730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Fraunces"/>
              </a:rPr>
              <a:t>CUỘC ĐUA KÌ THÚ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2139723" y="-1027437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 l="30860" t="28136" r="30830" b="15053"/>
          <a:stretch>
            <a:fillRect/>
          </a:stretch>
        </p:blipFill>
        <p:spPr>
          <a:xfrm>
            <a:off x="14935126" y="4032552"/>
            <a:ext cx="3578928" cy="795606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6EC68AD-0B8B-C31E-ED6B-F1129F251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456898"/>
              </p:ext>
            </p:extLst>
          </p:nvPr>
        </p:nvGraphicFramePr>
        <p:xfrm>
          <a:off x="1508189" y="3779632"/>
          <a:ext cx="13211485" cy="820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CDF5744-6110-F048-81FC-3D1554B30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CDF5744-6110-F048-81FC-3D1554B30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DE08575-1F8B-B048-B535-ACC00F15F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dgm id="{3DE08575-1F8B-B048-B535-ACC00F15F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420F99E-1646-6E48-B249-B1D040B88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graphicEl>
                                              <a:dgm id="{7420F99E-1646-6E48-B249-B1D040B88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C184E03-3EAD-9744-BFB3-241ED142F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dgm id="{FC184E03-3EAD-9744-BFB3-241ED142FD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Graphic spid="1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18343">
            <a:off x="-241925" y="2829215"/>
            <a:ext cx="1036536" cy="11041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18343">
            <a:off x="13733241" y="2782972"/>
            <a:ext cx="1036536" cy="11041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7800">
            <a:off x="15079710" y="-955042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-2620197" y="3466990"/>
            <a:ext cx="7297793" cy="7704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79425" y="1903939"/>
            <a:ext cx="5378389" cy="76073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10806" y="722671"/>
            <a:ext cx="5378389" cy="76073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770370" y="722671"/>
            <a:ext cx="5378389" cy="76073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55310" y="2062501"/>
            <a:ext cx="5378389" cy="76073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84726" y="6014620"/>
            <a:ext cx="4190855" cy="46307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671"/>
          <a:stretch>
            <a:fillRect/>
          </a:stretch>
        </p:blipFill>
        <p:spPr>
          <a:xfrm flipH="1">
            <a:off x="14399657" y="-1442955"/>
            <a:ext cx="4760305" cy="5574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06950" y="1816162"/>
            <a:ext cx="2492835" cy="2681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58095" y="7391193"/>
            <a:ext cx="3141639" cy="48055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33096" y="224437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0396" r="50345" b="30620"/>
          <a:stretch>
            <a:fillRect/>
          </a:stretch>
        </p:blipFill>
        <p:spPr>
          <a:xfrm>
            <a:off x="1508190" y="1816162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2466789" y="3134994"/>
            <a:ext cx="6804580" cy="4453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8190" y="800352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0348" y="2405112"/>
            <a:ext cx="46228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DF9DE"/>
                </a:solidFill>
                <a:latin typeface="Roboto Condensed Bold"/>
              </a:rPr>
              <a:t>3.2.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62081" y="3704163"/>
            <a:ext cx="444817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cốt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truyện</a:t>
            </a:r>
            <a:endParaRPr lang="en-US" sz="3999" dirty="0">
              <a:solidFill>
                <a:srgbClr val="000000"/>
              </a:solidFill>
              <a:latin typeface="Roboto Condensed Bold"/>
            </a:endParaRPr>
          </a:p>
        </p:txBody>
      </p:sp>
      <p:grpSp>
        <p:nvGrpSpPr>
          <p:cNvPr id="14" name="Group 14"/>
          <p:cNvGrpSpPr/>
          <p:nvPr/>
        </p:nvGrpSpPr>
        <p:grpSpPr>
          <a:xfrm rot="364510">
            <a:off x="13334839" y="2396759"/>
            <a:ext cx="4960011" cy="4743646"/>
            <a:chOff x="0" y="0"/>
            <a:chExt cx="991284" cy="9768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212847" y="204602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Trình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tự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sự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việc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theo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tiến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trình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thời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gian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mối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quan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hệ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nhân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quả</a:t>
              </a:r>
              <a:endParaRPr lang="en-US" sz="3600" spc="6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85BE076-5C6D-9618-6E62-34D58FF3F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238839"/>
              </p:ext>
            </p:extLst>
          </p:nvPr>
        </p:nvGraphicFramePr>
        <p:xfrm>
          <a:off x="1812870" y="4596195"/>
          <a:ext cx="11756227" cy="524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E093244-B5CD-B84F-AE4D-5886E3D1D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graphicEl>
                                              <a:dgm id="{EE093244-B5CD-B84F-AE4D-5886E3D1D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2DD16F0-D085-7746-8708-CC84ECC12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graphicEl>
                                              <a:dgm id="{C2DD16F0-D085-7746-8708-CC84ECC12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F4FEC0A-B11C-2C40-9E1F-08F080FCC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graphicEl>
                                              <a:dgm id="{1F4FEC0A-B11C-2C40-9E1F-08F080FCC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007"/>
          <a:stretch>
            <a:fillRect/>
          </a:stretch>
        </p:blipFill>
        <p:spPr>
          <a:xfrm>
            <a:off x="-4148568" y="1330325"/>
            <a:ext cx="9669280" cy="1053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912586">
            <a:off x="12683581" y="-3365153"/>
            <a:ext cx="7297793" cy="7704005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249486"/>
              </p:ext>
            </p:extLst>
          </p:nvPr>
        </p:nvGraphicFramePr>
        <p:xfrm>
          <a:off x="1143000" y="2247900"/>
          <a:ext cx="16682448" cy="7117755"/>
        </p:xfrm>
        <a:graphic>
          <a:graphicData uri="http://schemas.openxmlformats.org/drawingml/2006/table">
            <a:tbl>
              <a:tblPr/>
              <a:tblGrid>
                <a:gridCol w="1615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9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4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loài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con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người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52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aseline="0">
                          <a:solidFill>
                            <a:srgbClr val="000000"/>
                          </a:solidFill>
                          <a:latin typeface="Roboto Condensed Bold"/>
                        </a:rPr>
                        <a:t>Dế Mèn</a:t>
                      </a:r>
                      <a:endParaRPr lang="en-US" sz="3000" baseline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Ngoại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Càng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mẫm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bóng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vuốt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cứng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nhọn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hoắt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râu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dài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cong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…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oai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vệ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cà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khịa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mọi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hung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hăng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kiêu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căng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trêu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chị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Cốc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giường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khểnh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bắt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chân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chữ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ngũ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hốt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hoảng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quỳ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xuống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nâng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Choắt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ăn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năn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tội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mình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 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lặng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giờ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lâu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đường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tiên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805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Dế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Choắt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Ngoại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Cánh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ngắn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đôi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càng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bè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bè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râu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ria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cụt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Hành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lời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nói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cử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thái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gầy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gò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ốm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yếu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ăn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xổi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thì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Dế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khóc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thảm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thiết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nằm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thoi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thóp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“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tôi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ốm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yếu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quá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rồi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chết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cũng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Nhưng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trước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nhắm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tôi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khuyên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anh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: ở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đời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mà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thói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hung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hăng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bậy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bạ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óc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mà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biết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nghĩ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sớm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muộn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rồi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cũng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mang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vạ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đấy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”,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Dế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thở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…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712419" y="650875"/>
            <a:ext cx="42535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b.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1421" y="2315690"/>
            <a:ext cx="7499039" cy="1077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2225114" y="3206315"/>
            <a:ext cx="6804580" cy="4453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08190" y="799728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8674" y="2476433"/>
            <a:ext cx="46228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3.2.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Khám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phá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văn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bản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81601" y="3127181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Fraunces"/>
              </a:rPr>
              <a:t>DẾ MÈN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2139723" y="-1027437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 l="30860" t="28136" r="30830" b="15053"/>
          <a:stretch>
            <a:fillRect/>
          </a:stretch>
        </p:blipFill>
        <p:spPr>
          <a:xfrm>
            <a:off x="14163089" y="3392825"/>
            <a:ext cx="3224906" cy="716906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7798A5C-68F0-82E5-02A3-53AA445C03D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1" r="4125"/>
          <a:stretch/>
        </p:blipFill>
        <p:spPr>
          <a:xfrm>
            <a:off x="-544553" y="2975238"/>
            <a:ext cx="3898911" cy="8528864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18A1F635-B356-951E-8E8A-5C7BAB922200}"/>
              </a:ext>
            </a:extLst>
          </p:cNvPr>
          <p:cNvSpPr txBox="1"/>
          <p:nvPr/>
        </p:nvSpPr>
        <p:spPr>
          <a:xfrm>
            <a:off x="1266515" y="4311254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Fraunces"/>
              </a:rPr>
              <a:t>DẾ CHOẮT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12338D4-0F16-325D-DC83-B8E10F58E30C}"/>
              </a:ext>
            </a:extLst>
          </p:cNvPr>
          <p:cNvSpPr txBox="1"/>
          <p:nvPr/>
        </p:nvSpPr>
        <p:spPr>
          <a:xfrm>
            <a:off x="8534400" y="4249613"/>
            <a:ext cx="6019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ự tin,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cường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tráng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trẻ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trung, yêu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đời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kiêu căng,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phụ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hống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hách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hiếu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thắng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hay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bắt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nạt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kẻ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yếu</a:t>
            </a:r>
            <a:endParaRPr lang="vi-VN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C18BD02-6B3A-07B3-E8AC-39A3DA6BF799}"/>
              </a:ext>
            </a:extLst>
          </p:cNvPr>
          <p:cNvSpPr txBox="1"/>
          <p:nvPr/>
        </p:nvSpPr>
        <p:spPr>
          <a:xfrm>
            <a:off x="2828674" y="5354453"/>
            <a:ext cx="10992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Ố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yếu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nhỏ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bé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iền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lành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lương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thiện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Y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ếu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đuối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vi-VN" sz="3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vi-VN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ti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97ABF65-4243-EF7B-1ECC-9C6C5BEFC48E}"/>
              </a:ext>
            </a:extLst>
          </p:cNvPr>
          <p:cNvSpPr txBox="1"/>
          <p:nvPr/>
        </p:nvSpPr>
        <p:spPr>
          <a:xfrm>
            <a:off x="2828673" y="7751475"/>
            <a:ext cx="11725527" cy="1754326"/>
          </a:xfrm>
          <a:custGeom>
            <a:avLst/>
            <a:gdLst>
              <a:gd name="connsiteX0" fmla="*/ 0 w 11725527"/>
              <a:gd name="connsiteY0" fmla="*/ 0 h 1754326"/>
              <a:gd name="connsiteX1" fmla="*/ 234511 w 11725527"/>
              <a:gd name="connsiteY1" fmla="*/ 0 h 1754326"/>
              <a:gd name="connsiteX2" fmla="*/ 586276 w 11725527"/>
              <a:gd name="connsiteY2" fmla="*/ 0 h 1754326"/>
              <a:gd name="connsiteX3" fmla="*/ 1055297 w 11725527"/>
              <a:gd name="connsiteY3" fmla="*/ 0 h 1754326"/>
              <a:gd name="connsiteX4" fmla="*/ 1524319 w 11725527"/>
              <a:gd name="connsiteY4" fmla="*/ 0 h 1754326"/>
              <a:gd name="connsiteX5" fmla="*/ 2227850 w 11725527"/>
              <a:gd name="connsiteY5" fmla="*/ 0 h 1754326"/>
              <a:gd name="connsiteX6" fmla="*/ 2931382 w 11725527"/>
              <a:gd name="connsiteY6" fmla="*/ 0 h 1754326"/>
              <a:gd name="connsiteX7" fmla="*/ 3283148 w 11725527"/>
              <a:gd name="connsiteY7" fmla="*/ 0 h 1754326"/>
              <a:gd name="connsiteX8" fmla="*/ 3752169 w 11725527"/>
              <a:gd name="connsiteY8" fmla="*/ 0 h 1754326"/>
              <a:gd name="connsiteX9" fmla="*/ 3986679 w 11725527"/>
              <a:gd name="connsiteY9" fmla="*/ 0 h 1754326"/>
              <a:gd name="connsiteX10" fmla="*/ 4690211 w 11725527"/>
              <a:gd name="connsiteY10" fmla="*/ 0 h 1754326"/>
              <a:gd name="connsiteX11" fmla="*/ 4924721 w 11725527"/>
              <a:gd name="connsiteY11" fmla="*/ 0 h 1754326"/>
              <a:gd name="connsiteX12" fmla="*/ 5393742 w 11725527"/>
              <a:gd name="connsiteY12" fmla="*/ 0 h 1754326"/>
              <a:gd name="connsiteX13" fmla="*/ 5745508 w 11725527"/>
              <a:gd name="connsiteY13" fmla="*/ 0 h 1754326"/>
              <a:gd name="connsiteX14" fmla="*/ 6214529 w 11725527"/>
              <a:gd name="connsiteY14" fmla="*/ 0 h 1754326"/>
              <a:gd name="connsiteX15" fmla="*/ 6683550 w 11725527"/>
              <a:gd name="connsiteY15" fmla="*/ 0 h 1754326"/>
              <a:gd name="connsiteX16" fmla="*/ 7269827 w 11725527"/>
              <a:gd name="connsiteY16" fmla="*/ 0 h 1754326"/>
              <a:gd name="connsiteX17" fmla="*/ 7738848 w 11725527"/>
              <a:gd name="connsiteY17" fmla="*/ 0 h 1754326"/>
              <a:gd name="connsiteX18" fmla="*/ 7973358 w 11725527"/>
              <a:gd name="connsiteY18" fmla="*/ 0 h 1754326"/>
              <a:gd name="connsiteX19" fmla="*/ 8207869 w 11725527"/>
              <a:gd name="connsiteY19" fmla="*/ 0 h 1754326"/>
              <a:gd name="connsiteX20" fmla="*/ 8676890 w 11725527"/>
              <a:gd name="connsiteY20" fmla="*/ 0 h 1754326"/>
              <a:gd name="connsiteX21" fmla="*/ 9263166 w 11725527"/>
              <a:gd name="connsiteY21" fmla="*/ 0 h 1754326"/>
              <a:gd name="connsiteX22" fmla="*/ 9497677 w 11725527"/>
              <a:gd name="connsiteY22" fmla="*/ 0 h 1754326"/>
              <a:gd name="connsiteX23" fmla="*/ 9849443 w 11725527"/>
              <a:gd name="connsiteY23" fmla="*/ 0 h 1754326"/>
              <a:gd name="connsiteX24" fmla="*/ 10670230 w 11725527"/>
              <a:gd name="connsiteY24" fmla="*/ 0 h 1754326"/>
              <a:gd name="connsiteX25" fmla="*/ 11725527 w 11725527"/>
              <a:gd name="connsiteY25" fmla="*/ 0 h 1754326"/>
              <a:gd name="connsiteX26" fmla="*/ 11725527 w 11725527"/>
              <a:gd name="connsiteY26" fmla="*/ 602319 h 1754326"/>
              <a:gd name="connsiteX27" fmla="*/ 11725527 w 11725527"/>
              <a:gd name="connsiteY27" fmla="*/ 1187094 h 1754326"/>
              <a:gd name="connsiteX28" fmla="*/ 11725527 w 11725527"/>
              <a:gd name="connsiteY28" fmla="*/ 1754326 h 1754326"/>
              <a:gd name="connsiteX29" fmla="*/ 11021995 w 11725527"/>
              <a:gd name="connsiteY29" fmla="*/ 1754326 h 1754326"/>
              <a:gd name="connsiteX30" fmla="*/ 10201208 w 11725527"/>
              <a:gd name="connsiteY30" fmla="*/ 1754326 h 1754326"/>
              <a:gd name="connsiteX31" fmla="*/ 9380422 w 11725527"/>
              <a:gd name="connsiteY31" fmla="*/ 1754326 h 1754326"/>
              <a:gd name="connsiteX32" fmla="*/ 8911401 w 11725527"/>
              <a:gd name="connsiteY32" fmla="*/ 1754326 h 1754326"/>
              <a:gd name="connsiteX33" fmla="*/ 8090614 w 11725527"/>
              <a:gd name="connsiteY33" fmla="*/ 1754326 h 1754326"/>
              <a:gd name="connsiteX34" fmla="*/ 7856103 w 11725527"/>
              <a:gd name="connsiteY34" fmla="*/ 1754326 h 1754326"/>
              <a:gd name="connsiteX35" fmla="*/ 7269827 w 11725527"/>
              <a:gd name="connsiteY35" fmla="*/ 1754326 h 1754326"/>
              <a:gd name="connsiteX36" fmla="*/ 6800806 w 11725527"/>
              <a:gd name="connsiteY36" fmla="*/ 1754326 h 1754326"/>
              <a:gd name="connsiteX37" fmla="*/ 6214529 w 11725527"/>
              <a:gd name="connsiteY37" fmla="*/ 1754326 h 1754326"/>
              <a:gd name="connsiteX38" fmla="*/ 5393742 w 11725527"/>
              <a:gd name="connsiteY38" fmla="*/ 1754326 h 1754326"/>
              <a:gd name="connsiteX39" fmla="*/ 4690211 w 11725527"/>
              <a:gd name="connsiteY39" fmla="*/ 1754326 h 1754326"/>
              <a:gd name="connsiteX40" fmla="*/ 3986679 w 11725527"/>
              <a:gd name="connsiteY40" fmla="*/ 1754326 h 1754326"/>
              <a:gd name="connsiteX41" fmla="*/ 3165892 w 11725527"/>
              <a:gd name="connsiteY41" fmla="*/ 1754326 h 1754326"/>
              <a:gd name="connsiteX42" fmla="*/ 2345105 w 11725527"/>
              <a:gd name="connsiteY42" fmla="*/ 1754326 h 1754326"/>
              <a:gd name="connsiteX43" fmla="*/ 1758829 w 11725527"/>
              <a:gd name="connsiteY43" fmla="*/ 1754326 h 1754326"/>
              <a:gd name="connsiteX44" fmla="*/ 1407063 w 11725527"/>
              <a:gd name="connsiteY44" fmla="*/ 1754326 h 1754326"/>
              <a:gd name="connsiteX45" fmla="*/ 1172553 w 11725527"/>
              <a:gd name="connsiteY45" fmla="*/ 1754326 h 1754326"/>
              <a:gd name="connsiteX46" fmla="*/ 703532 w 11725527"/>
              <a:gd name="connsiteY46" fmla="*/ 1754326 h 1754326"/>
              <a:gd name="connsiteX47" fmla="*/ 0 w 11725527"/>
              <a:gd name="connsiteY47" fmla="*/ 1754326 h 1754326"/>
              <a:gd name="connsiteX48" fmla="*/ 0 w 11725527"/>
              <a:gd name="connsiteY48" fmla="*/ 1169551 h 1754326"/>
              <a:gd name="connsiteX49" fmla="*/ 0 w 11725527"/>
              <a:gd name="connsiteY49" fmla="*/ 549689 h 1754326"/>
              <a:gd name="connsiteX50" fmla="*/ 0 w 11725527"/>
              <a:gd name="connsiteY5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25527" h="1754326" fill="none" extrusionOk="0">
                <a:moveTo>
                  <a:pt x="0" y="0"/>
                </a:moveTo>
                <a:cubicBezTo>
                  <a:pt x="74802" y="-16592"/>
                  <a:pt x="118141" y="4304"/>
                  <a:pt x="234511" y="0"/>
                </a:cubicBezTo>
                <a:cubicBezTo>
                  <a:pt x="350881" y="-4304"/>
                  <a:pt x="485944" y="32578"/>
                  <a:pt x="586276" y="0"/>
                </a:cubicBezTo>
                <a:cubicBezTo>
                  <a:pt x="686608" y="-32578"/>
                  <a:pt x="877186" y="21502"/>
                  <a:pt x="1055297" y="0"/>
                </a:cubicBezTo>
                <a:cubicBezTo>
                  <a:pt x="1233408" y="-21502"/>
                  <a:pt x="1359821" y="54644"/>
                  <a:pt x="1524319" y="0"/>
                </a:cubicBezTo>
                <a:cubicBezTo>
                  <a:pt x="1688817" y="-54644"/>
                  <a:pt x="2081174" y="36541"/>
                  <a:pt x="2227850" y="0"/>
                </a:cubicBezTo>
                <a:cubicBezTo>
                  <a:pt x="2374526" y="-36541"/>
                  <a:pt x="2601183" y="67997"/>
                  <a:pt x="2931382" y="0"/>
                </a:cubicBezTo>
                <a:cubicBezTo>
                  <a:pt x="3261581" y="-67997"/>
                  <a:pt x="3124066" y="33487"/>
                  <a:pt x="3283148" y="0"/>
                </a:cubicBezTo>
                <a:cubicBezTo>
                  <a:pt x="3442230" y="-33487"/>
                  <a:pt x="3559626" y="6381"/>
                  <a:pt x="3752169" y="0"/>
                </a:cubicBezTo>
                <a:cubicBezTo>
                  <a:pt x="3944712" y="-6381"/>
                  <a:pt x="3924759" y="19003"/>
                  <a:pt x="3986679" y="0"/>
                </a:cubicBezTo>
                <a:cubicBezTo>
                  <a:pt x="4048599" y="-19003"/>
                  <a:pt x="4421858" y="48792"/>
                  <a:pt x="4690211" y="0"/>
                </a:cubicBezTo>
                <a:cubicBezTo>
                  <a:pt x="4958564" y="-48792"/>
                  <a:pt x="4820111" y="9394"/>
                  <a:pt x="4924721" y="0"/>
                </a:cubicBezTo>
                <a:cubicBezTo>
                  <a:pt x="5029331" y="-9394"/>
                  <a:pt x="5193776" y="48456"/>
                  <a:pt x="5393742" y="0"/>
                </a:cubicBezTo>
                <a:cubicBezTo>
                  <a:pt x="5593708" y="-48456"/>
                  <a:pt x="5672988" y="22944"/>
                  <a:pt x="5745508" y="0"/>
                </a:cubicBezTo>
                <a:cubicBezTo>
                  <a:pt x="5818028" y="-22944"/>
                  <a:pt x="5998422" y="47168"/>
                  <a:pt x="6214529" y="0"/>
                </a:cubicBezTo>
                <a:cubicBezTo>
                  <a:pt x="6430636" y="-47168"/>
                  <a:pt x="6519565" y="25562"/>
                  <a:pt x="6683550" y="0"/>
                </a:cubicBezTo>
                <a:cubicBezTo>
                  <a:pt x="6847535" y="-25562"/>
                  <a:pt x="6990250" y="2597"/>
                  <a:pt x="7269827" y="0"/>
                </a:cubicBezTo>
                <a:cubicBezTo>
                  <a:pt x="7549404" y="-2597"/>
                  <a:pt x="7522390" y="37958"/>
                  <a:pt x="7738848" y="0"/>
                </a:cubicBezTo>
                <a:cubicBezTo>
                  <a:pt x="7955306" y="-37958"/>
                  <a:pt x="7871292" y="21564"/>
                  <a:pt x="7973358" y="0"/>
                </a:cubicBezTo>
                <a:cubicBezTo>
                  <a:pt x="8075424" y="-21564"/>
                  <a:pt x="8138491" y="1030"/>
                  <a:pt x="8207869" y="0"/>
                </a:cubicBezTo>
                <a:cubicBezTo>
                  <a:pt x="8277247" y="-1030"/>
                  <a:pt x="8450637" y="1597"/>
                  <a:pt x="8676890" y="0"/>
                </a:cubicBezTo>
                <a:cubicBezTo>
                  <a:pt x="8903143" y="-1597"/>
                  <a:pt x="9129081" y="47894"/>
                  <a:pt x="9263166" y="0"/>
                </a:cubicBezTo>
                <a:cubicBezTo>
                  <a:pt x="9397251" y="-47894"/>
                  <a:pt x="9387472" y="13390"/>
                  <a:pt x="9497677" y="0"/>
                </a:cubicBezTo>
                <a:cubicBezTo>
                  <a:pt x="9607882" y="-13390"/>
                  <a:pt x="9739491" y="16207"/>
                  <a:pt x="9849443" y="0"/>
                </a:cubicBezTo>
                <a:cubicBezTo>
                  <a:pt x="9959395" y="-16207"/>
                  <a:pt x="10360435" y="15695"/>
                  <a:pt x="10670230" y="0"/>
                </a:cubicBezTo>
                <a:cubicBezTo>
                  <a:pt x="10980025" y="-15695"/>
                  <a:pt x="11354558" y="12635"/>
                  <a:pt x="11725527" y="0"/>
                </a:cubicBezTo>
                <a:cubicBezTo>
                  <a:pt x="11760057" y="254436"/>
                  <a:pt x="11705813" y="476325"/>
                  <a:pt x="11725527" y="602319"/>
                </a:cubicBezTo>
                <a:cubicBezTo>
                  <a:pt x="11745241" y="728313"/>
                  <a:pt x="11684022" y="949749"/>
                  <a:pt x="11725527" y="1187094"/>
                </a:cubicBezTo>
                <a:cubicBezTo>
                  <a:pt x="11767032" y="1424440"/>
                  <a:pt x="11677403" y="1553703"/>
                  <a:pt x="11725527" y="1754326"/>
                </a:cubicBezTo>
                <a:cubicBezTo>
                  <a:pt x="11479858" y="1775192"/>
                  <a:pt x="11270648" y="1706204"/>
                  <a:pt x="11021995" y="1754326"/>
                </a:cubicBezTo>
                <a:cubicBezTo>
                  <a:pt x="10773342" y="1802448"/>
                  <a:pt x="10418676" y="1724122"/>
                  <a:pt x="10201208" y="1754326"/>
                </a:cubicBezTo>
                <a:cubicBezTo>
                  <a:pt x="9983740" y="1784530"/>
                  <a:pt x="9692893" y="1743571"/>
                  <a:pt x="9380422" y="1754326"/>
                </a:cubicBezTo>
                <a:cubicBezTo>
                  <a:pt x="9067951" y="1765081"/>
                  <a:pt x="9133936" y="1714254"/>
                  <a:pt x="8911401" y="1754326"/>
                </a:cubicBezTo>
                <a:cubicBezTo>
                  <a:pt x="8688866" y="1794398"/>
                  <a:pt x="8337750" y="1664221"/>
                  <a:pt x="8090614" y="1754326"/>
                </a:cubicBezTo>
                <a:cubicBezTo>
                  <a:pt x="7843478" y="1844431"/>
                  <a:pt x="7967477" y="1731248"/>
                  <a:pt x="7856103" y="1754326"/>
                </a:cubicBezTo>
                <a:cubicBezTo>
                  <a:pt x="7744729" y="1777404"/>
                  <a:pt x="7548617" y="1689838"/>
                  <a:pt x="7269827" y="1754326"/>
                </a:cubicBezTo>
                <a:cubicBezTo>
                  <a:pt x="6991037" y="1818814"/>
                  <a:pt x="6920223" y="1712579"/>
                  <a:pt x="6800806" y="1754326"/>
                </a:cubicBezTo>
                <a:cubicBezTo>
                  <a:pt x="6681389" y="1796073"/>
                  <a:pt x="6341138" y="1715148"/>
                  <a:pt x="6214529" y="1754326"/>
                </a:cubicBezTo>
                <a:cubicBezTo>
                  <a:pt x="6087920" y="1793504"/>
                  <a:pt x="5666069" y="1669350"/>
                  <a:pt x="5393742" y="1754326"/>
                </a:cubicBezTo>
                <a:cubicBezTo>
                  <a:pt x="5121415" y="1839302"/>
                  <a:pt x="4879479" y="1704246"/>
                  <a:pt x="4690211" y="1754326"/>
                </a:cubicBezTo>
                <a:cubicBezTo>
                  <a:pt x="4500943" y="1804406"/>
                  <a:pt x="4305691" y="1738621"/>
                  <a:pt x="3986679" y="1754326"/>
                </a:cubicBezTo>
                <a:cubicBezTo>
                  <a:pt x="3667667" y="1770031"/>
                  <a:pt x="3519794" y="1688469"/>
                  <a:pt x="3165892" y="1754326"/>
                </a:cubicBezTo>
                <a:cubicBezTo>
                  <a:pt x="2811990" y="1820183"/>
                  <a:pt x="2572659" y="1685534"/>
                  <a:pt x="2345105" y="1754326"/>
                </a:cubicBezTo>
                <a:cubicBezTo>
                  <a:pt x="2117551" y="1823118"/>
                  <a:pt x="1978286" y="1691429"/>
                  <a:pt x="1758829" y="1754326"/>
                </a:cubicBezTo>
                <a:cubicBezTo>
                  <a:pt x="1539372" y="1817223"/>
                  <a:pt x="1515019" y="1747865"/>
                  <a:pt x="1407063" y="1754326"/>
                </a:cubicBezTo>
                <a:cubicBezTo>
                  <a:pt x="1299107" y="1760787"/>
                  <a:pt x="1246839" y="1745348"/>
                  <a:pt x="1172553" y="1754326"/>
                </a:cubicBezTo>
                <a:cubicBezTo>
                  <a:pt x="1098267" y="1763304"/>
                  <a:pt x="820002" y="1700373"/>
                  <a:pt x="703532" y="1754326"/>
                </a:cubicBezTo>
                <a:cubicBezTo>
                  <a:pt x="587062" y="1808279"/>
                  <a:pt x="208483" y="1697293"/>
                  <a:pt x="0" y="1754326"/>
                </a:cubicBezTo>
                <a:cubicBezTo>
                  <a:pt x="-31692" y="1500450"/>
                  <a:pt x="22838" y="1450619"/>
                  <a:pt x="0" y="1169551"/>
                </a:cubicBezTo>
                <a:cubicBezTo>
                  <a:pt x="-22838" y="888484"/>
                  <a:pt x="18876" y="766067"/>
                  <a:pt x="0" y="549689"/>
                </a:cubicBezTo>
                <a:cubicBezTo>
                  <a:pt x="-18876" y="333311"/>
                  <a:pt x="4523" y="217617"/>
                  <a:pt x="0" y="0"/>
                </a:cubicBezTo>
                <a:close/>
              </a:path>
              <a:path w="11725527" h="1754326" stroke="0" extrusionOk="0">
                <a:moveTo>
                  <a:pt x="0" y="0"/>
                </a:moveTo>
                <a:cubicBezTo>
                  <a:pt x="207836" y="-72815"/>
                  <a:pt x="522955" y="16314"/>
                  <a:pt x="703532" y="0"/>
                </a:cubicBezTo>
                <a:cubicBezTo>
                  <a:pt x="884109" y="-16314"/>
                  <a:pt x="872974" y="14340"/>
                  <a:pt x="938042" y="0"/>
                </a:cubicBezTo>
                <a:cubicBezTo>
                  <a:pt x="1003110" y="-14340"/>
                  <a:pt x="1459239" y="3555"/>
                  <a:pt x="1641574" y="0"/>
                </a:cubicBezTo>
                <a:cubicBezTo>
                  <a:pt x="1823909" y="-3555"/>
                  <a:pt x="2025194" y="65243"/>
                  <a:pt x="2345105" y="0"/>
                </a:cubicBezTo>
                <a:cubicBezTo>
                  <a:pt x="2665016" y="-65243"/>
                  <a:pt x="2496740" y="25209"/>
                  <a:pt x="2579616" y="0"/>
                </a:cubicBezTo>
                <a:cubicBezTo>
                  <a:pt x="2662492" y="-25209"/>
                  <a:pt x="3080031" y="52990"/>
                  <a:pt x="3400403" y="0"/>
                </a:cubicBezTo>
                <a:cubicBezTo>
                  <a:pt x="3720775" y="-52990"/>
                  <a:pt x="3646719" y="24881"/>
                  <a:pt x="3752169" y="0"/>
                </a:cubicBezTo>
                <a:cubicBezTo>
                  <a:pt x="3857619" y="-24881"/>
                  <a:pt x="4106882" y="3586"/>
                  <a:pt x="4455700" y="0"/>
                </a:cubicBezTo>
                <a:cubicBezTo>
                  <a:pt x="4804518" y="-3586"/>
                  <a:pt x="4590210" y="27301"/>
                  <a:pt x="4690211" y="0"/>
                </a:cubicBezTo>
                <a:cubicBezTo>
                  <a:pt x="4790212" y="-27301"/>
                  <a:pt x="4947905" y="20253"/>
                  <a:pt x="5159232" y="0"/>
                </a:cubicBezTo>
                <a:cubicBezTo>
                  <a:pt x="5370559" y="-20253"/>
                  <a:pt x="5314902" y="22095"/>
                  <a:pt x="5393742" y="0"/>
                </a:cubicBezTo>
                <a:cubicBezTo>
                  <a:pt x="5472582" y="-22095"/>
                  <a:pt x="5736831" y="13932"/>
                  <a:pt x="5862764" y="0"/>
                </a:cubicBezTo>
                <a:cubicBezTo>
                  <a:pt x="5988697" y="-13932"/>
                  <a:pt x="6230552" y="1053"/>
                  <a:pt x="6449040" y="0"/>
                </a:cubicBezTo>
                <a:cubicBezTo>
                  <a:pt x="6667528" y="-1053"/>
                  <a:pt x="7085878" y="58073"/>
                  <a:pt x="7269827" y="0"/>
                </a:cubicBezTo>
                <a:cubicBezTo>
                  <a:pt x="7453776" y="-58073"/>
                  <a:pt x="7434650" y="6925"/>
                  <a:pt x="7504337" y="0"/>
                </a:cubicBezTo>
                <a:cubicBezTo>
                  <a:pt x="7574024" y="-6925"/>
                  <a:pt x="7858706" y="8291"/>
                  <a:pt x="8090614" y="0"/>
                </a:cubicBezTo>
                <a:cubicBezTo>
                  <a:pt x="8322522" y="-8291"/>
                  <a:pt x="8288042" y="31924"/>
                  <a:pt x="8442379" y="0"/>
                </a:cubicBezTo>
                <a:cubicBezTo>
                  <a:pt x="8596716" y="-31924"/>
                  <a:pt x="8855176" y="54"/>
                  <a:pt x="9263166" y="0"/>
                </a:cubicBezTo>
                <a:cubicBezTo>
                  <a:pt x="9671156" y="-54"/>
                  <a:pt x="9400329" y="5083"/>
                  <a:pt x="9497677" y="0"/>
                </a:cubicBezTo>
                <a:cubicBezTo>
                  <a:pt x="9595025" y="-5083"/>
                  <a:pt x="10085980" y="70457"/>
                  <a:pt x="10318464" y="0"/>
                </a:cubicBezTo>
                <a:cubicBezTo>
                  <a:pt x="10550948" y="-70457"/>
                  <a:pt x="10945321" y="62916"/>
                  <a:pt x="11139251" y="0"/>
                </a:cubicBezTo>
                <a:cubicBezTo>
                  <a:pt x="11333181" y="-62916"/>
                  <a:pt x="11590675" y="8992"/>
                  <a:pt x="11725527" y="0"/>
                </a:cubicBezTo>
                <a:cubicBezTo>
                  <a:pt x="11764198" y="171917"/>
                  <a:pt x="11676280" y="283471"/>
                  <a:pt x="11725527" y="532146"/>
                </a:cubicBezTo>
                <a:cubicBezTo>
                  <a:pt x="11774774" y="780821"/>
                  <a:pt x="11718046" y="801800"/>
                  <a:pt x="11725527" y="1064291"/>
                </a:cubicBezTo>
                <a:cubicBezTo>
                  <a:pt x="11733008" y="1326782"/>
                  <a:pt x="11722083" y="1481565"/>
                  <a:pt x="11725527" y="1754326"/>
                </a:cubicBezTo>
                <a:cubicBezTo>
                  <a:pt x="11455845" y="1784916"/>
                  <a:pt x="11184469" y="1743227"/>
                  <a:pt x="11021995" y="1754326"/>
                </a:cubicBezTo>
                <a:cubicBezTo>
                  <a:pt x="10859521" y="1765425"/>
                  <a:pt x="10610038" y="1730238"/>
                  <a:pt x="10318464" y="1754326"/>
                </a:cubicBezTo>
                <a:cubicBezTo>
                  <a:pt x="10026890" y="1778414"/>
                  <a:pt x="10086377" y="1718504"/>
                  <a:pt x="9966698" y="1754326"/>
                </a:cubicBezTo>
                <a:cubicBezTo>
                  <a:pt x="9847019" y="1790148"/>
                  <a:pt x="9494293" y="1712072"/>
                  <a:pt x="9145911" y="1754326"/>
                </a:cubicBezTo>
                <a:cubicBezTo>
                  <a:pt x="8797529" y="1796580"/>
                  <a:pt x="8902889" y="1718802"/>
                  <a:pt x="8676890" y="1754326"/>
                </a:cubicBezTo>
                <a:cubicBezTo>
                  <a:pt x="8450891" y="1789850"/>
                  <a:pt x="8526382" y="1753421"/>
                  <a:pt x="8442379" y="1754326"/>
                </a:cubicBezTo>
                <a:cubicBezTo>
                  <a:pt x="8358376" y="1755231"/>
                  <a:pt x="8049888" y="1705074"/>
                  <a:pt x="7856103" y="1754326"/>
                </a:cubicBezTo>
                <a:cubicBezTo>
                  <a:pt x="7662318" y="1803578"/>
                  <a:pt x="7442378" y="1720806"/>
                  <a:pt x="7035316" y="1754326"/>
                </a:cubicBezTo>
                <a:cubicBezTo>
                  <a:pt x="6628254" y="1787846"/>
                  <a:pt x="6455530" y="1730974"/>
                  <a:pt x="6214529" y="1754326"/>
                </a:cubicBezTo>
                <a:cubicBezTo>
                  <a:pt x="5973528" y="1777678"/>
                  <a:pt x="5911222" y="1724404"/>
                  <a:pt x="5745508" y="1754326"/>
                </a:cubicBezTo>
                <a:cubicBezTo>
                  <a:pt x="5579794" y="1784248"/>
                  <a:pt x="5444788" y="1697787"/>
                  <a:pt x="5159232" y="1754326"/>
                </a:cubicBezTo>
                <a:cubicBezTo>
                  <a:pt x="4873676" y="1810865"/>
                  <a:pt x="4704073" y="1717121"/>
                  <a:pt x="4338445" y="1754326"/>
                </a:cubicBezTo>
                <a:cubicBezTo>
                  <a:pt x="3972817" y="1791531"/>
                  <a:pt x="3949426" y="1708924"/>
                  <a:pt x="3634913" y="1754326"/>
                </a:cubicBezTo>
                <a:cubicBezTo>
                  <a:pt x="3320400" y="1799728"/>
                  <a:pt x="3255348" y="1738292"/>
                  <a:pt x="3048637" y="1754326"/>
                </a:cubicBezTo>
                <a:cubicBezTo>
                  <a:pt x="2841926" y="1770360"/>
                  <a:pt x="2538951" y="1752050"/>
                  <a:pt x="2345105" y="1754326"/>
                </a:cubicBezTo>
                <a:cubicBezTo>
                  <a:pt x="2151259" y="1756602"/>
                  <a:pt x="1834693" y="1724957"/>
                  <a:pt x="1641574" y="1754326"/>
                </a:cubicBezTo>
                <a:cubicBezTo>
                  <a:pt x="1448455" y="1783695"/>
                  <a:pt x="1282429" y="1725661"/>
                  <a:pt x="1055297" y="1754326"/>
                </a:cubicBezTo>
                <a:cubicBezTo>
                  <a:pt x="828165" y="1782991"/>
                  <a:pt x="347974" y="1725176"/>
                  <a:pt x="0" y="1754326"/>
                </a:cubicBezTo>
                <a:cubicBezTo>
                  <a:pt x="-20261" y="1552711"/>
                  <a:pt x="47827" y="1470318"/>
                  <a:pt x="0" y="1204637"/>
                </a:cubicBezTo>
                <a:cubicBezTo>
                  <a:pt x="-47827" y="938956"/>
                  <a:pt x="58638" y="835658"/>
                  <a:pt x="0" y="584775"/>
                </a:cubicBezTo>
                <a:cubicBezTo>
                  <a:pt x="-58638" y="333892"/>
                  <a:pt x="20327" y="227018"/>
                  <a:pt x="0" y="0"/>
                </a:cubicBezTo>
                <a:close/>
              </a:path>
            </a:pathLst>
          </a:custGeom>
          <a:solidFill>
            <a:srgbClr val="69BAAD"/>
          </a:solidFill>
          <a:ln>
            <a:solidFill>
              <a:srgbClr val="69BAAD"/>
            </a:solidFill>
            <a:extLst>
              <a:ext uri="{C807C97D-BFC1-408E-A445-0C87EB9F89A2}">
                <ask:lineSketchStyleProps xmlns:ask="http://schemas.microsoft.com/office/drawing/2018/sketchyshapes" sd="18069437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Cả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hai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nhân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đều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mang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đặc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điểm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nhân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đồng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thoại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: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vừa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mang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đặc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tính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vốn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có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loài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hoặc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đồ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vừa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mang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đặc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điểm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con </a:t>
            </a:r>
            <a:r>
              <a:rPr lang="en-US" sz="36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người</a:t>
            </a:r>
            <a:r>
              <a:rPr lang="en-US" sz="36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89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0" grpId="0"/>
      <p:bldP spid="24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8246">
            <a:off x="9580625" y="-9628656"/>
            <a:ext cx="11111744" cy="125750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546">
            <a:off x="-182477" y="5953725"/>
            <a:ext cx="3876095" cy="428297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8228" y="2702189"/>
            <a:ext cx="7499039" cy="107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0396" r="50345" b="30620"/>
          <a:stretch>
            <a:fillRect/>
          </a:stretch>
        </p:blipFill>
        <p:spPr>
          <a:xfrm>
            <a:off x="743322" y="2273981"/>
            <a:ext cx="1144954" cy="17642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1921" y="3592813"/>
            <a:ext cx="6804580" cy="4453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22811" y="1186226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3225" y="2862931"/>
            <a:ext cx="517969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c.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đề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tài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chủ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đề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03248" y="3949433"/>
            <a:ext cx="3122666" cy="3507989"/>
            <a:chOff x="244333" y="-289249"/>
            <a:chExt cx="4163555" cy="4677318"/>
          </a:xfrm>
        </p:grpSpPr>
        <p:grpSp>
          <p:nvGrpSpPr>
            <p:cNvPr id="12" name="Group 12"/>
            <p:cNvGrpSpPr/>
            <p:nvPr/>
          </p:nvGrpSpPr>
          <p:grpSpPr>
            <a:xfrm rot="-323623">
              <a:off x="244333" y="-289249"/>
              <a:ext cx="4163555" cy="4677318"/>
              <a:chOff x="13080" y="-76200"/>
              <a:chExt cx="72352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080" y="0"/>
                <a:ext cx="621216" cy="674258"/>
              </a:xfrm>
              <a:prstGeom prst="ellipse">
                <a:avLst/>
              </a:prstGeom>
              <a:solidFill>
                <a:srgbClr val="DBD0B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41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 rot="-254553">
              <a:off x="681108" y="1355032"/>
              <a:ext cx="2747849" cy="700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3399">
                  <a:solidFill>
                    <a:srgbClr val="233D6B"/>
                  </a:solidFill>
                  <a:latin typeface="Roboto Condensed Bold"/>
                </a:rPr>
                <a:t>Đề tài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254553">
              <a:off x="518734" y="2073643"/>
              <a:ext cx="3274729" cy="771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8"/>
                </a:lnSpc>
              </a:pPr>
              <a:r>
                <a:rPr lang="en-US" sz="3400" dirty="0" err="1">
                  <a:solidFill>
                    <a:srgbClr val="233D6B"/>
                  </a:solidFill>
                  <a:latin typeface="Roboto Condensed"/>
                </a:rPr>
                <a:t>Loài</a:t>
              </a:r>
              <a:r>
                <a:rPr lang="en-US" sz="34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3400" dirty="0" err="1">
                  <a:solidFill>
                    <a:srgbClr val="233D6B"/>
                  </a:solidFill>
                  <a:latin typeface="Roboto Condensed"/>
                </a:rPr>
                <a:t>vật</a:t>
              </a:r>
              <a:r>
                <a:rPr lang="en-US" sz="3400" dirty="0">
                  <a:solidFill>
                    <a:srgbClr val="233D6B"/>
                  </a:solidFill>
                  <a:latin typeface="Roboto Condensed"/>
                </a:rPr>
                <a:t>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02920" y="3641790"/>
            <a:ext cx="5578127" cy="6187331"/>
            <a:chOff x="206631" y="-592051"/>
            <a:chExt cx="7437504" cy="8249774"/>
          </a:xfrm>
        </p:grpSpPr>
        <p:grpSp>
          <p:nvGrpSpPr>
            <p:cNvPr id="18" name="Group 18"/>
            <p:cNvGrpSpPr/>
            <p:nvPr/>
          </p:nvGrpSpPr>
          <p:grpSpPr>
            <a:xfrm rot="169732">
              <a:off x="206631" y="-592051"/>
              <a:ext cx="7437504" cy="8249774"/>
              <a:chOff x="3829" y="-76200"/>
              <a:chExt cx="732771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829" y="9338"/>
                <a:ext cx="645850" cy="674258"/>
              </a:xfrm>
              <a:prstGeom prst="ellipse">
                <a:avLst/>
              </a:prstGeom>
              <a:solidFill>
                <a:srgbClr val="DBD0B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41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238802">
              <a:off x="1274000" y="1199085"/>
              <a:ext cx="4536281" cy="700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3399">
                  <a:solidFill>
                    <a:srgbClr val="233D6B"/>
                  </a:solidFill>
                  <a:latin typeface="Roboto Condensed Bold"/>
                </a:rPr>
                <a:t>Chủ đề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238802">
              <a:off x="702206" y="2153159"/>
              <a:ext cx="5406079" cy="4023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7"/>
                </a:lnSpc>
              </a:pPr>
              <a:r>
                <a:rPr lang="en-US" sz="3399">
                  <a:solidFill>
                    <a:srgbClr val="233D6B"/>
                  </a:solidFill>
                  <a:latin typeface="Roboto Condensed"/>
                </a:rPr>
                <a:t>những người có thói kiêu căng, hống hách sớm muộn cũng mang vạ vào thân, gây hại cho người khác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89200" y="2702189"/>
            <a:ext cx="7499039" cy="10771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0396" r="50345" b="30620"/>
          <a:stretch>
            <a:fillRect/>
          </a:stretch>
        </p:blipFill>
        <p:spPr>
          <a:xfrm>
            <a:off x="9064294" y="2273981"/>
            <a:ext cx="1144954" cy="17642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0022893" y="3592813"/>
            <a:ext cx="6804580" cy="4453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1426944" y="2778268"/>
            <a:ext cx="3279656" cy="679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d. 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Bài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học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8B70EAE2-2FF6-0295-C130-ED8BA686A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35303"/>
              </p:ext>
            </p:extLst>
          </p:nvPr>
        </p:nvGraphicFramePr>
        <p:xfrm>
          <a:off x="9200960" y="3650242"/>
          <a:ext cx="8654322" cy="64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2B7712E-DCA9-674B-9140-7CB354F37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graphicEl>
                                              <a:dgm id="{02B7712E-DCA9-674B-9140-7CB354F37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1931DC55-D0F1-204E-AE32-A704E1989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graphicEl>
                                              <a:dgm id="{1931DC55-D0F1-204E-AE32-A704E1989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E72C983-F438-C449-94E1-53BCD6AC2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graphicEl>
                                              <a:dgm id="{6E72C983-F438-C449-94E1-53BCD6AC2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Graphic spid="28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94114">
            <a:off x="11541595" y="3132756"/>
            <a:ext cx="4934592" cy="6979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6367" y="2432636"/>
            <a:ext cx="4645816" cy="65711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364510">
            <a:off x="12158398" y="4931971"/>
            <a:ext cx="4861077" cy="4790080"/>
            <a:chOff x="0" y="0"/>
            <a:chExt cx="991284" cy="9768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10684" y="188809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Hoàn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thành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vòng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7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phút</a:t>
              </a:r>
              <a:endParaRPr lang="en-US" sz="3300" spc="6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95073" y="2404061"/>
            <a:ext cx="6730818" cy="108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FFFFFF"/>
                </a:solidFill>
                <a:latin typeface="Fraunces"/>
              </a:rPr>
              <a:t>4. 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56869" y="4328081"/>
            <a:ext cx="6539962" cy="344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quát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thể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loại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bản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đường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đầu</a:t>
            </a:r>
            <a:r>
              <a:rPr lang="en-US" sz="4400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Roboto Condensed"/>
              </a:rPr>
              <a:t>tiên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sơ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đồ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tư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duy</a:t>
            </a:r>
            <a:endParaRPr lang="en-US" sz="44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64984">
            <a:off x="12976800" y="255026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4129">
            <a:off x="4053932" y="-616865"/>
            <a:ext cx="10180135" cy="11520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0714">
            <a:off x="11008507" y="8101589"/>
            <a:ext cx="4514704" cy="7074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11191645" y="147319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9536">
            <a:off x="14816312" y="-2438765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9191" b="35612"/>
          <a:stretch>
            <a:fillRect/>
          </a:stretch>
        </p:blipFill>
        <p:spPr>
          <a:xfrm rot="101328">
            <a:off x="638174" y="3659014"/>
            <a:ext cx="1461348" cy="26494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28504" y="3984334"/>
            <a:ext cx="8435186" cy="418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8941" spc="53">
                <a:solidFill>
                  <a:srgbClr val="226A96"/>
                </a:solidFill>
                <a:latin typeface="Fraunces Bold"/>
              </a:rPr>
              <a:t>GIỚI THIỆU TRI THỨC NGỮ VĂN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81861" y="5143500"/>
            <a:ext cx="7640212" cy="7200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506987">
            <a:off x="769296" y="-939754"/>
            <a:ext cx="7315200" cy="39369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75839" y="2635659"/>
            <a:ext cx="7470864" cy="740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  <a:spcBef>
                <a:spcPct val="0"/>
              </a:spcBef>
            </a:pPr>
            <a:r>
              <a:rPr lang="en-US" sz="4453" b="1" spc="222" dirty="0">
                <a:solidFill>
                  <a:srgbClr val="226A96"/>
                </a:solidFill>
                <a:latin typeface="Times Neue Roman"/>
              </a:rPr>
              <a:t>BÀI 1: TÔI VÀ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94114">
            <a:off x="11541595" y="3132756"/>
            <a:ext cx="4934592" cy="6979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6367" y="2432636"/>
            <a:ext cx="4645816" cy="65711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364510">
            <a:off x="12158398" y="4931971"/>
            <a:ext cx="4861077" cy="4790080"/>
            <a:chOff x="0" y="0"/>
            <a:chExt cx="991284" cy="9768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10684" y="188809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Hoàn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thành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Phiếu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học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tập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số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3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vòng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8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phút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3960"/>
                </a:lnSpc>
              </a:pP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(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lập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dàn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ý)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95073" y="2404061"/>
            <a:ext cx="6730818" cy="108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FFFFFF"/>
                </a:solidFill>
                <a:latin typeface="Fraunces"/>
              </a:rPr>
              <a:t>4. 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20155" y="3779748"/>
            <a:ext cx="6539962" cy="56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nối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đọc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-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(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khoảng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5-7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câu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)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sự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việc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trích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đường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đầu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tiên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do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chọn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4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89466" y="5520899"/>
            <a:ext cx="18681369" cy="211414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68968" y="2974768"/>
            <a:ext cx="10550761" cy="60344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4555593" y="2974768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2657">
            <a:off x="829440" y="6273732"/>
            <a:ext cx="2714233" cy="2999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546">
            <a:off x="4594614" y="8055040"/>
            <a:ext cx="2714233" cy="29991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96567" y="5439918"/>
            <a:ext cx="1036536" cy="1104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8343">
            <a:off x="2147146" y="2631403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8343">
            <a:off x="13700319" y="3178956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 flipH="1" flipV="1">
            <a:off x="-3414113" y="-2493048"/>
            <a:ext cx="6082203" cy="59149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87027">
            <a:off x="15523748" y="-2493048"/>
            <a:ext cx="6082203" cy="5914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27800">
            <a:off x="7055782" y="-1043451"/>
            <a:ext cx="3828805" cy="33554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 b="2847"/>
          <a:stretch>
            <a:fillRect/>
          </a:stretch>
        </p:blipFill>
        <p:spPr>
          <a:xfrm rot="403387">
            <a:off x="11370477" y="2089231"/>
            <a:ext cx="5680257" cy="780554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57627" y="3801780"/>
            <a:ext cx="580326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843232"/>
                </a:solidFill>
                <a:latin typeface="Fraunces"/>
              </a:rPr>
              <a:t>5. 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17771" y="5241427"/>
            <a:ext cx="6577002" cy="3396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71"/>
              </a:lnSpc>
            </a:pPr>
            <a:r>
              <a:rPr lang="en-US" sz="3599">
                <a:solidFill>
                  <a:srgbClr val="843232"/>
                </a:solidFill>
                <a:latin typeface="Roboto Condensed"/>
              </a:rPr>
              <a:t> - Đọc mở rộng văn bản cùng thể loại: </a:t>
            </a:r>
            <a:r>
              <a:rPr lang="en-US" sz="3599">
                <a:solidFill>
                  <a:srgbClr val="843232"/>
                </a:solidFill>
                <a:latin typeface="Roboto Condensed Bold Italics"/>
              </a:rPr>
              <a:t>Nếu cậu muốn có một người bạn </a:t>
            </a:r>
            <a:r>
              <a:rPr lang="en-US" sz="3599">
                <a:solidFill>
                  <a:srgbClr val="843232"/>
                </a:solidFill>
                <a:latin typeface="Roboto Condensed"/>
              </a:rPr>
              <a:t>(theo phiếu gợi dẫn)</a:t>
            </a:r>
          </a:p>
          <a:p>
            <a:pPr>
              <a:lnSpc>
                <a:spcPts val="5471"/>
              </a:lnSpc>
            </a:pPr>
            <a:r>
              <a:rPr lang="en-US" sz="3599">
                <a:solidFill>
                  <a:srgbClr val="843232"/>
                </a:solidFill>
                <a:latin typeface="Roboto Condensed"/>
              </a:rPr>
              <a:t>- Buổi sau báo cáo sản phẩm</a:t>
            </a:r>
          </a:p>
          <a:p>
            <a:pPr>
              <a:lnSpc>
                <a:spcPts val="5471"/>
              </a:lnSpc>
            </a:pPr>
            <a:endParaRPr lang="en-US" sz="3599">
              <a:solidFill>
                <a:srgbClr val="843232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0951" y="93345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dirty="0">
                <a:solidFill>
                  <a:srgbClr val="663422"/>
                </a:solidFill>
                <a:latin typeface="Fraunces"/>
              </a:rPr>
              <a:t>TRI THỨC ĐỌC HIỂU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87908" y="2807217"/>
            <a:ext cx="7499039" cy="10771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396" r="50345" b="30620"/>
          <a:stretch>
            <a:fillRect/>
          </a:stretch>
        </p:blipFill>
        <p:spPr>
          <a:xfrm>
            <a:off x="5063002" y="2379009"/>
            <a:ext cx="1144954" cy="1764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6021601" y="3697842"/>
            <a:ext cx="6804580" cy="4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87386" y="2895887"/>
            <a:ext cx="3618814" cy="80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FDF9DE"/>
                </a:solidFill>
                <a:latin typeface="Roboto Condensed"/>
              </a:rPr>
              <a:t>SIÊU TRÍ NHỚ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912586">
            <a:off x="13506253" y="-4088067"/>
            <a:ext cx="7297793" cy="7704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64135" y="7783635"/>
            <a:ext cx="2492835" cy="2681329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0470181-437F-CB4D-2C38-D2B116BC2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116177"/>
              </p:ext>
            </p:extLst>
          </p:nvPr>
        </p:nvGraphicFramePr>
        <p:xfrm>
          <a:off x="1060941" y="4348747"/>
          <a:ext cx="16725900" cy="54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155" y="727386"/>
            <a:ext cx="13685664" cy="8684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673"/>
          <a:stretch>
            <a:fillRect/>
          </a:stretch>
        </p:blipFill>
        <p:spPr>
          <a:xfrm rot="-5329638">
            <a:off x="-3452640" y="2195866"/>
            <a:ext cx="7547749" cy="50457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376783" y="233524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1423" y="884513"/>
            <a:ext cx="7945154" cy="5200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77900" y="3945241"/>
            <a:ext cx="5258677" cy="386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*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99"/>
              </a:lnSpc>
            </a:pP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cốt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việc</a:t>
            </a:r>
            <a:endParaRPr lang="en-US" sz="3399" spc="16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24324" y="2208799"/>
            <a:ext cx="6301354" cy="110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91"/>
              </a:lnSpc>
            </a:pPr>
            <a:r>
              <a:rPr lang="en-US" sz="7147" b="1" dirty="0">
                <a:solidFill>
                  <a:srgbClr val="FEFFFE"/>
                </a:solidFill>
                <a:latin typeface="Fraunces"/>
              </a:rPr>
              <a:t>1. KHÁI NIỆM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96339" y="4092933"/>
            <a:ext cx="5258677" cy="321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*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đồng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thoại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99"/>
              </a:lnSpc>
            </a:pP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trẻ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loài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đồ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hoá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396" r="50345" b="30620"/>
          <a:stretch>
            <a:fillRect/>
          </a:stretch>
        </p:blipFill>
        <p:spPr>
          <a:xfrm>
            <a:off x="16537296" y="4457025"/>
            <a:ext cx="1144954" cy="1764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2544" y="6597578"/>
            <a:ext cx="12153511" cy="44360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0951" y="78229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b="1" dirty="0">
                <a:solidFill>
                  <a:srgbClr val="226A96"/>
                </a:solidFill>
                <a:latin typeface="Fraunces"/>
              </a:rPr>
              <a:t>TRI THỨC ĐỌC HIỂU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76893" t="686" r="13647" b="26414"/>
          <a:stretch>
            <a:fillRect/>
          </a:stretch>
        </p:blipFill>
        <p:spPr>
          <a:xfrm rot="5394663">
            <a:off x="2700827" y="2653821"/>
            <a:ext cx="1225878" cy="3516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6893" t="686" r="13647" b="26414"/>
          <a:stretch>
            <a:fillRect/>
          </a:stretch>
        </p:blipFill>
        <p:spPr>
          <a:xfrm rot="5394663">
            <a:off x="7309799" y="2653821"/>
            <a:ext cx="1225878" cy="3516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06140" y="4078761"/>
            <a:ext cx="3242092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 dirty="0">
                <a:solidFill>
                  <a:srgbClr val="69210E"/>
                </a:solidFill>
                <a:latin typeface="Roboto Condensed Bold"/>
              </a:rPr>
              <a:t>A. CỐT TRUYỆN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00557" y="4045579"/>
            <a:ext cx="2360136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>
                <a:solidFill>
                  <a:srgbClr val="69210E"/>
                </a:solidFill>
                <a:latin typeface="Roboto Condensed Bold"/>
              </a:rPr>
              <a:t>B. NHÂN VẬT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78364" r="15118" b="26414"/>
          <a:stretch>
            <a:fillRect/>
          </a:stretch>
        </p:blipFill>
        <p:spPr>
          <a:xfrm rot="5394663">
            <a:off x="12685008" y="1803686"/>
            <a:ext cx="1225878" cy="51516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280071" y="4086454"/>
            <a:ext cx="3755549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 dirty="0">
                <a:solidFill>
                  <a:srgbClr val="69210E"/>
                </a:solidFill>
                <a:latin typeface="Roboto Condensed Bold"/>
              </a:rPr>
              <a:t>C. NGƯỜI KỂ CHUYỆN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0685" y="5294564"/>
            <a:ext cx="3654567" cy="40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</a:pP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gồm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kiện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chính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được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sắp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xếp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theo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một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trật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tự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nhất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định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: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có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mở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đầu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diễn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biến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kết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thúc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56352" y="5368262"/>
            <a:ext cx="3496356" cy="267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</a:pP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con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đồ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…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được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miêu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tả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hiện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trong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tác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phẩm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văn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học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5624" y="5294564"/>
            <a:ext cx="5361443" cy="40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</a:pP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do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văn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tạo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ra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lại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câu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337"/>
              </a:lnSpc>
            </a:pP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+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Ngôi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thứ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nhất</a:t>
            </a:r>
            <a:endParaRPr lang="en-US" sz="3399" spc="169" dirty="0">
              <a:solidFill>
                <a:srgbClr val="223B38"/>
              </a:solidFill>
              <a:latin typeface="Roboto Condensed"/>
            </a:endParaRPr>
          </a:p>
          <a:p>
            <a:pPr algn="just">
              <a:lnSpc>
                <a:spcPts val="5337"/>
              </a:lnSpc>
            </a:pP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+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Ngôi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thứ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ba</a:t>
            </a:r>
            <a:endParaRPr lang="en-US" sz="3399" spc="169" dirty="0">
              <a:solidFill>
                <a:srgbClr val="223B38"/>
              </a:solidFill>
              <a:latin typeface="Roboto Condensed"/>
            </a:endParaRPr>
          </a:p>
          <a:p>
            <a:pPr algn="just">
              <a:lnSpc>
                <a:spcPts val="5337"/>
              </a:lnSpc>
            </a:pPr>
            <a:endParaRPr lang="en-US" sz="3399" spc="169" dirty="0">
              <a:solidFill>
                <a:srgbClr val="223B38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54464" y="2570060"/>
            <a:ext cx="14320272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500" b="1" dirty="0">
                <a:solidFill>
                  <a:srgbClr val="69BAAD"/>
                </a:solidFill>
                <a:latin typeface="Fraunces"/>
              </a:rPr>
              <a:t>2. MỘT SỐ YẾU TỐ CỦA TRUYỆN ĐỒNG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5980" y="700659"/>
            <a:ext cx="12153511" cy="44360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0951" y="78229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b="1" dirty="0">
                <a:solidFill>
                  <a:srgbClr val="226A96"/>
                </a:solidFill>
                <a:latin typeface="Fraunces"/>
              </a:rPr>
              <a:t>TRI THỨC ĐỌC HIỂU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79941" r="16695" b="26414"/>
          <a:stretch>
            <a:fillRect/>
          </a:stretch>
        </p:blipFill>
        <p:spPr>
          <a:xfrm rot="5394663">
            <a:off x="8947812" y="-585223"/>
            <a:ext cx="1225878" cy="99847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47489" y="4045579"/>
            <a:ext cx="8104785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>
                <a:solidFill>
                  <a:srgbClr val="69210E"/>
                </a:solidFill>
                <a:latin typeface="Roboto Condensed Bold"/>
              </a:rPr>
              <a:t>D. LỜI NGƯỜI KỂ CHUYỆN VÀ LỜI NHÂN VẬT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20685" y="5304089"/>
            <a:ext cx="7321509" cy="327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đảm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nhận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thuật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câu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bao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gồm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cả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thuật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mọi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hoạt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miêu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tả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bối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cảnh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không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gian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gian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hoạt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ấy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74659" y="5304089"/>
            <a:ext cx="6996385" cy="261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nói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trực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tiếp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(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đối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thoại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độc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thoại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),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trình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bày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tách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riêng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hoặc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xen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lẫn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64" y="2570060"/>
            <a:ext cx="14320272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500" b="1" dirty="0">
                <a:solidFill>
                  <a:srgbClr val="69BAAD"/>
                </a:solidFill>
                <a:latin typeface="Fraunces"/>
              </a:rPr>
              <a:t>2. MỘT SỐ YẾU TỐ CỦA TRUYỆN ĐỒNG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1024159" y="4822666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2169">
            <a:off x="12240150" y="5645161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r="4517"/>
          <a:stretch>
            <a:fillRect/>
          </a:stretch>
        </p:blipFill>
        <p:spPr>
          <a:xfrm>
            <a:off x="2398075" y="2147044"/>
            <a:ext cx="1767182" cy="16513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605440" y="3297875"/>
            <a:ext cx="5205560" cy="49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150" dirty="0">
                <a:solidFill>
                  <a:srgbClr val="FAF4E3"/>
                </a:solidFill>
                <a:latin typeface="Fraunces"/>
              </a:rPr>
              <a:t>BÀI 1: TÔI VÀ CÁC BẠN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01321" y="4031300"/>
            <a:ext cx="7086163" cy="367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spc="28" dirty="0">
                <a:solidFill>
                  <a:srgbClr val="FAF4E3"/>
                </a:solidFill>
                <a:latin typeface="Fraunces"/>
              </a:rPr>
              <a:t>BÀI HỌC ĐƯỜNG ĐỜI ĐẦU TIÊN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385747" y="7711125"/>
            <a:ext cx="3117312" cy="53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2349035" y="-1703188"/>
            <a:ext cx="5722650" cy="145044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40300" y="-427596"/>
            <a:ext cx="3487293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64962" y="4185041"/>
            <a:ext cx="10007596" cy="5641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0" y="8159075"/>
            <a:ext cx="7677663" cy="502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77663" y="7162037"/>
            <a:ext cx="2714233" cy="29991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28942" y="3192948"/>
            <a:ext cx="4819457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Họ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côn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trùng</a:t>
            </a:r>
            <a:endParaRPr lang="en-US" sz="3800" dirty="0">
              <a:solidFill>
                <a:srgbClr val="1B181A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51" y="782290"/>
            <a:ext cx="10884525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b="1" dirty="0">
                <a:solidFill>
                  <a:srgbClr val="1B181A"/>
                </a:solidFill>
                <a:latin typeface="Fraunces"/>
              </a:rPr>
              <a:t>1. CHUẨN BỊ ĐỌC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4461" y="4185982"/>
            <a:ext cx="8240501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Cơ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thể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hình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trụ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đầu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tròn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râu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dài</a:t>
            </a:r>
            <a:endParaRPr lang="en-US" sz="3800" dirty="0">
              <a:solidFill>
                <a:srgbClr val="1B181A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24461" y="4950518"/>
            <a:ext cx="592121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Sống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ở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đồng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cỏ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bụi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rậm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…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4461" y="5806498"/>
            <a:ext cx="7706589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Là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con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vật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xuất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hiện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trong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tác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phẩm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nổi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tiếng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của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nhà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văn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Tô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Hoài</a:t>
            </a:r>
            <a:endParaRPr lang="en-US" sz="3800" dirty="0">
              <a:solidFill>
                <a:srgbClr val="1B181A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25808" y="5472819"/>
            <a:ext cx="682879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Theo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thông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tin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nhắc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đến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loài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vật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nào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?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Từ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nhan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đề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bản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có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dự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đoán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gì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về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việc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mà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loài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vật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này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trải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qua?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64984">
            <a:off x="14151776" y="-182208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81644" y="3109273"/>
            <a:ext cx="6542349" cy="7229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44129">
            <a:off x="102124" y="-963048"/>
            <a:ext cx="13584809" cy="153737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191" b="35612"/>
          <a:stretch>
            <a:fillRect/>
          </a:stretch>
        </p:blipFill>
        <p:spPr>
          <a:xfrm rot="101328">
            <a:off x="-8490" y="762605"/>
            <a:ext cx="2074379" cy="3760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07913" y="-2275146"/>
            <a:ext cx="7315200" cy="39369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97433" y="4340362"/>
            <a:ext cx="12995729" cy="3320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văn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bản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Bài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học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đường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đời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đầu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tiên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- 1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HS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đóng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vai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Dế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Mèn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lời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thoại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của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Dế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Mèn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; 1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đóng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vai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Dế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Choắt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; 1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đóng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vai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chị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Cốc</a:t>
            </a:r>
            <a:endParaRPr lang="en-US" sz="3699" spc="44" dirty="0">
              <a:solidFill>
                <a:srgbClr val="1B181A"/>
              </a:solidFill>
              <a:latin typeface="Roboto Condensed Italics"/>
            </a:endParaRPr>
          </a:p>
          <a:p>
            <a:pPr algn="just">
              <a:lnSpc>
                <a:spcPct val="150000"/>
              </a:lnSpc>
            </a:pP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- 2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nối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tiếp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phần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lời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người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kể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chuyện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(GV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mẫu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đoạn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đầu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3765" y="2490437"/>
            <a:ext cx="9408235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rgbClr val="5F1A1F"/>
                </a:solidFill>
                <a:latin typeface="Fraunces"/>
              </a:rPr>
              <a:t>2. ĐỌC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1625</Words>
  <Application>Microsoft Office PowerPoint</Application>
  <PresentationFormat>Tùy chỉnh</PresentationFormat>
  <Paragraphs>129</Paragraphs>
  <Slides>21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2" baseType="lpstr">
      <vt:lpstr>Fraunces</vt:lpstr>
      <vt:lpstr>Arial</vt:lpstr>
      <vt:lpstr>Wingdings</vt:lpstr>
      <vt:lpstr>Roboto Condensed Italics</vt:lpstr>
      <vt:lpstr>Calibri</vt:lpstr>
      <vt:lpstr>Roboto Condensed Bold</vt:lpstr>
      <vt:lpstr>Roboto Condensed</vt:lpstr>
      <vt:lpstr>Roboto Condensed Bold Italics</vt:lpstr>
      <vt:lpstr>Fraunces Bold</vt:lpstr>
      <vt:lpstr>Times Neue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6KN-B1-BÀI HỌC ĐƯỜNG ĐỜI ĐẦU TIÊN</dc:title>
  <cp:lastModifiedBy>Cao Thu Phuong</cp:lastModifiedBy>
  <cp:revision>2</cp:revision>
  <dcterms:created xsi:type="dcterms:W3CDTF">2006-08-16T00:00:00Z</dcterms:created>
  <dcterms:modified xsi:type="dcterms:W3CDTF">2022-08-08T13:14:53Z</dcterms:modified>
  <dc:identifier>DAFIj_IQMu4</dc:identifier>
</cp:coreProperties>
</file>